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4" r:id="rId3"/>
    <p:sldId id="267" r:id="rId4"/>
    <p:sldId id="269" r:id="rId5"/>
    <p:sldId id="290" r:id="rId6"/>
    <p:sldId id="291" r:id="rId7"/>
    <p:sldId id="270" r:id="rId8"/>
    <p:sldId id="273" r:id="rId9"/>
    <p:sldId id="271" r:id="rId10"/>
    <p:sldId id="295" r:id="rId11"/>
    <p:sldId id="284" r:id="rId12"/>
    <p:sldId id="288" r:id="rId13"/>
    <p:sldId id="276" r:id="rId14"/>
    <p:sldId id="293" r:id="rId15"/>
    <p:sldId id="272" r:id="rId16"/>
    <p:sldId id="292" r:id="rId17"/>
    <p:sldId id="257" r:id="rId18"/>
    <p:sldId id="26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F4E79"/>
    <a:srgbClr val="BDD7EE"/>
    <a:srgbClr val="FFBD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1-1F4C-8D24-9E7F07DB11F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1-1F4C-8D24-9E7F07DB11F8}"/>
              </c:ext>
            </c:extLst>
          </c:dPt>
          <c:val>
            <c:numRef>
              <c:f>Tabelle1!$A$1:$A$2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1-1F4C-8D24-9E7F07DB1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F-2645-A144-426A76431E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F-2645-A144-426A76431E6E}"/>
              </c:ext>
            </c:extLst>
          </c:dPt>
          <c:val>
            <c:numRef>
              <c:f>Tabelle1!$C$1:$C$2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F-2645-A144-426A7643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949E-85C1-4664-92B2-1E22371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183D8-6A41-4E5D-A059-1522398B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5408-74A7-4856-9463-33F75658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E71A-9578-4933-A4BE-C224C583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120C-9877-433C-B250-1BF0333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BE88-68B1-4B1B-BD95-86B37EA2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5A9BC-9B15-4ACE-B7D2-7ED5DDECE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55D1-C3CF-4A0F-A1AF-5F4A93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9B48-52E1-4CDF-8AC0-C475056C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B09D-2305-4305-86C1-2B534F7E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8F8AB-C65C-4E06-9991-267B1CBF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79628-5454-444D-9F7C-1488B19E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C54C-B123-4FA1-BCAE-078A9D2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E69B-4211-49DE-8840-23C9215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5D2E-D156-4D4A-ABD2-79B6742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B2AD-E580-4628-A03C-BD817615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AB35-AB32-46EC-95E3-97BB17DA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82FD-8917-4674-AC0B-8C312AA9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8208-2F14-4353-89F6-3385BF4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4E2F-BF07-4E8F-AC92-A4CA579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344C-2B18-445F-B0F2-89A0A58E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19005-2487-4EAC-93F8-24546632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76B0-802D-4FBB-8909-179E057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B756-8F08-4839-B2F6-7F4E03D4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D6AC-877A-4EFE-B2E7-D286D012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1600-E3FA-41BD-A065-AE0603B8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706B-96CB-41FD-B592-990A03F9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2470-33DF-4929-9F54-82A2A1C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894E-4C22-4B0A-B92D-3045D329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630-B86D-46F8-8599-9F8956B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CF1ED-0970-4A3A-833F-673DDB4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924A-AA34-484A-9136-1B347F3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10BAA-4CC2-4FE6-9249-54D24157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888D-447E-4035-BE0A-54B83B34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F5652-0E46-4822-AFB5-F329F38F9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5FEAC-EED5-4E00-BD36-B256B44D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D2D0C-B3B3-434F-96A4-88D33F7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BD034-EC2A-4315-BCD2-0CD3A16E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42D72-A419-46A4-B19C-26E39B0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DD9-4FCB-4A98-BB06-1883BD6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81BC5-6D9E-4756-BA30-88C70AA8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4475E-1F29-42A6-9C2B-FB66DAC3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DE-3E87-450B-BFF7-E6FD714B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2E40-19AF-4708-AB14-75FB102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9D4F8-F5F3-4573-A2F8-71BAA83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243CC-1D14-4940-A4F0-D9916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AA86-9D85-4D5C-B337-ACCB38A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631A-2304-4BD2-BAD7-04814E7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8094-9CD0-43AD-9142-3A91726F6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73D03-C49F-4F5D-8DDF-A9E54F8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D63FB-6741-4E4E-B4A3-8BC33DD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5F6D-25A3-4B43-847A-5ED43BA7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F96-A096-4285-94F5-95D1E28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97A75-5D0A-4FC5-A79F-ACB0B905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A21E-4FAE-4576-B9D1-91A4FCCF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F65D-8D1A-49FD-82CA-E4C6034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670F0-86E5-4D38-B62F-98BE1D1B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F4AD-8614-4084-B937-0E5D951A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A9869E-3654-456F-A662-9BD1894B5D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4051-F02D-466B-A056-CDFE2D0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EAA7-B176-4A91-A028-5AF85494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B32B-4949-4930-9A45-B3D6894EC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327-5D1B-42B1-A9A4-20BF3AB4531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8948-AD5C-445E-9F3E-EAB47A0C6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7DCD-6431-4C2C-B087-BBFD77ED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35D-D4CA-4476-8694-5460DC766D4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D7C2B6D-3D23-8942-B103-9551C532D6A9}"/>
              </a:ext>
            </a:extLst>
          </p:cNvPr>
          <p:cNvSpPr txBox="1"/>
          <p:nvPr/>
        </p:nvSpPr>
        <p:spPr>
          <a:xfrm>
            <a:off x="779461" y="475358"/>
            <a:ext cx="10647147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3000" b="1" dirty="0">
                <a:latin typeface="+mj-lt"/>
                <a:cs typeface="Calibri Light" panose="020F0302020204030204" pitchFamily="34" charset="0"/>
              </a:rPr>
              <a:t>Implantable cardiac monitors in high-risk post-infarction patients with cardiac autonomic dysfunction and moderately reduced left ventricular ejection fraction – A randomized trial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EE7B35-9D97-8848-A9F9-F070F787D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81" y="4530241"/>
            <a:ext cx="1594827" cy="1797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1FC31B-3B47-094E-AC0B-C051DA55A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4734" y="7264920"/>
            <a:ext cx="274102" cy="277883"/>
          </a:xfrm>
          <a:prstGeom prst="rect">
            <a:avLst/>
          </a:prstGeom>
        </p:spPr>
      </p:pic>
      <p:pic>
        <p:nvPicPr>
          <p:cNvPr id="1026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A53C40AD-9B92-E14E-85FE-5CF5E85C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1" y="5301444"/>
            <a:ext cx="3084576" cy="7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44041BE-6D53-4845-8AB3-067AA510F7A0}"/>
              </a:ext>
            </a:extLst>
          </p:cNvPr>
          <p:cNvSpPr txBox="1"/>
          <p:nvPr/>
        </p:nvSpPr>
        <p:spPr>
          <a:xfrm>
            <a:off x="731553" y="4097307"/>
            <a:ext cx="10885556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+mj-lt"/>
                <a:cs typeface="Calibri Light" panose="020F0302020204030204" pitchFamily="34" charset="0"/>
              </a:rPr>
              <a:t>for the SMART-MI investigators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87378D-221F-5E44-B275-BF5F6116149A}"/>
              </a:ext>
            </a:extLst>
          </p:cNvPr>
          <p:cNvSpPr txBox="1"/>
          <p:nvPr/>
        </p:nvSpPr>
        <p:spPr>
          <a:xfrm>
            <a:off x="782353" y="4631886"/>
            <a:ext cx="1088555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latin typeface="+mj-lt"/>
                <a:cs typeface="Calibri Light" panose="020F0302020204030204" pitchFamily="34" charset="0"/>
              </a:rPr>
              <a:t>Amsterdam, 27</a:t>
            </a:r>
            <a:r>
              <a:rPr lang="en-US" sz="1400" baseline="30000" dirty="0">
                <a:latin typeface="+mj-lt"/>
                <a:cs typeface="Calibri Light" panose="020F0302020204030204" pitchFamily="34" charset="0"/>
              </a:rPr>
              <a:t>th</a:t>
            </a:r>
            <a:r>
              <a:rPr lang="en-US" sz="1400" dirty="0">
                <a:latin typeface="+mj-lt"/>
                <a:cs typeface="Calibri Light" panose="020F0302020204030204" pitchFamily="34" charset="0"/>
              </a:rPr>
              <a:t> August 2021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2E3F02-F55D-EC41-A626-6B243614EB22}"/>
              </a:ext>
            </a:extLst>
          </p:cNvPr>
          <p:cNvSpPr txBox="1"/>
          <p:nvPr/>
        </p:nvSpPr>
        <p:spPr>
          <a:xfrm>
            <a:off x="693453" y="2655771"/>
            <a:ext cx="10885556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dirty="0">
                <a:latin typeface="+mj-lt"/>
              </a:rPr>
              <a:t>A. Bauer, N. </a:t>
            </a:r>
            <a:r>
              <a:rPr lang="en-GB" dirty="0" err="1">
                <a:latin typeface="+mj-lt"/>
              </a:rPr>
              <a:t>Sappler</a:t>
            </a:r>
            <a:r>
              <a:rPr lang="en-GB" dirty="0">
                <a:latin typeface="+mj-lt"/>
              </a:rPr>
              <a:t>, L. von </a:t>
            </a:r>
            <a:r>
              <a:rPr lang="en-GB" dirty="0" err="1">
                <a:latin typeface="+mj-lt"/>
              </a:rPr>
              <a:t>Stülpnagel</a:t>
            </a:r>
            <a:r>
              <a:rPr lang="en-GB" dirty="0">
                <a:latin typeface="+mj-lt"/>
              </a:rPr>
              <a:t>, M. Klemm, M. </a:t>
            </a:r>
            <a:r>
              <a:rPr lang="en-GB" dirty="0" err="1">
                <a:latin typeface="+mj-lt"/>
              </a:rPr>
              <a:t>Schreinlechner</a:t>
            </a:r>
            <a:r>
              <a:rPr lang="en-GB" dirty="0">
                <a:latin typeface="+mj-lt"/>
              </a:rPr>
              <a:t>, F. </a:t>
            </a:r>
            <a:r>
              <a:rPr lang="en-GB" dirty="0" err="1">
                <a:latin typeface="+mj-lt"/>
              </a:rPr>
              <a:t>Wenner</a:t>
            </a:r>
            <a:r>
              <a:rPr lang="en-GB" dirty="0">
                <a:latin typeface="+mj-lt"/>
              </a:rPr>
              <a:t>, J. </a:t>
            </a:r>
            <a:r>
              <a:rPr lang="en-GB" dirty="0" err="1">
                <a:latin typeface="+mj-lt"/>
              </a:rPr>
              <a:t>Schier</a:t>
            </a:r>
            <a:r>
              <a:rPr lang="en-GB" dirty="0">
                <a:latin typeface="+mj-lt"/>
              </a:rPr>
              <a:t>, A. Al Tawil, T. </a:t>
            </a:r>
            <a:r>
              <a:rPr lang="en-GB" dirty="0" err="1">
                <a:latin typeface="+mj-lt"/>
              </a:rPr>
              <a:t>Dolejsi</a:t>
            </a:r>
            <a:r>
              <a:rPr lang="en-GB" dirty="0">
                <a:latin typeface="+mj-lt"/>
              </a:rPr>
              <a:t>, A. </a:t>
            </a:r>
            <a:r>
              <a:rPr lang="en-GB" dirty="0" err="1">
                <a:latin typeface="+mj-lt"/>
              </a:rPr>
              <a:t>Krasniqi</a:t>
            </a:r>
            <a:r>
              <a:rPr lang="en-GB" dirty="0">
                <a:latin typeface="+mj-lt"/>
              </a:rPr>
              <a:t>, E. </a:t>
            </a:r>
            <a:r>
              <a:rPr lang="en-GB" dirty="0" err="1">
                <a:latin typeface="+mj-lt"/>
              </a:rPr>
              <a:t>Eiffener</a:t>
            </a:r>
            <a:r>
              <a:rPr lang="en-GB" dirty="0">
                <a:latin typeface="+mj-lt"/>
              </a:rPr>
              <a:t>, C. </a:t>
            </a:r>
            <a:r>
              <a:rPr lang="en-GB" dirty="0" err="1">
                <a:latin typeface="+mj-lt"/>
              </a:rPr>
              <a:t>Bongarth</a:t>
            </a:r>
            <a:r>
              <a:rPr lang="en-GB" dirty="0">
                <a:latin typeface="+mj-lt"/>
              </a:rPr>
              <a:t>, M. </a:t>
            </a:r>
            <a:r>
              <a:rPr lang="en-GB" dirty="0" err="1">
                <a:latin typeface="+mj-lt"/>
              </a:rPr>
              <a:t>Stühlinger</a:t>
            </a:r>
            <a:r>
              <a:rPr lang="en-GB" dirty="0">
                <a:latin typeface="+mj-lt"/>
              </a:rPr>
              <a:t>, M. </a:t>
            </a:r>
            <a:r>
              <a:rPr lang="en-GB" dirty="0" err="1">
                <a:latin typeface="+mj-lt"/>
              </a:rPr>
              <a:t>Huemer</a:t>
            </a:r>
            <a:r>
              <a:rPr lang="en-GB" dirty="0">
                <a:latin typeface="+mj-lt"/>
              </a:rPr>
              <a:t>, T. Gori, R. </a:t>
            </a:r>
            <a:r>
              <a:rPr lang="en-GB" dirty="0" err="1">
                <a:latin typeface="+mj-lt"/>
              </a:rPr>
              <a:t>Wakili</a:t>
            </a:r>
            <a:r>
              <a:rPr lang="en-GB" dirty="0">
                <a:latin typeface="+mj-lt"/>
              </a:rPr>
              <a:t>, R. </a:t>
            </a:r>
            <a:r>
              <a:rPr lang="en-GB" dirty="0" err="1">
                <a:latin typeface="+mj-lt"/>
              </a:rPr>
              <a:t>Sahin</a:t>
            </a:r>
            <a:r>
              <a:rPr lang="en-GB" dirty="0">
                <a:latin typeface="+mj-lt"/>
              </a:rPr>
              <a:t>, R. Schwinger, M. Lutz, A. </a:t>
            </a:r>
            <a:r>
              <a:rPr lang="en-GB" dirty="0" err="1">
                <a:latin typeface="+mj-lt"/>
              </a:rPr>
              <a:t>Luik</a:t>
            </a:r>
            <a:r>
              <a:rPr lang="en-GB" dirty="0">
                <a:latin typeface="+mj-lt"/>
              </a:rPr>
              <a:t>, N. Gessler, P. </a:t>
            </a:r>
            <a:r>
              <a:rPr lang="en-GB" dirty="0" err="1">
                <a:latin typeface="+mj-lt"/>
              </a:rPr>
              <a:t>Clemmensen</a:t>
            </a:r>
            <a:r>
              <a:rPr lang="en-GB" dirty="0">
                <a:latin typeface="+mj-lt"/>
              </a:rPr>
              <a:t>, A. </a:t>
            </a:r>
            <a:r>
              <a:rPr lang="en-GB" dirty="0" err="1">
                <a:latin typeface="+mj-lt"/>
              </a:rPr>
              <a:t>Linke</a:t>
            </a:r>
            <a:r>
              <a:rPr lang="en-GB" dirty="0">
                <a:latin typeface="+mj-lt"/>
              </a:rPr>
              <a:t>, L. S. Maier, M. </a:t>
            </a:r>
            <a:r>
              <a:rPr lang="en-GB" dirty="0" err="1">
                <a:latin typeface="+mj-lt"/>
              </a:rPr>
              <a:t>Hinterseer</a:t>
            </a:r>
            <a:r>
              <a:rPr lang="en-GB" dirty="0">
                <a:latin typeface="+mj-lt"/>
              </a:rPr>
              <a:t>, M. C. Busch , F. </a:t>
            </a:r>
            <a:r>
              <a:rPr lang="en-GB" dirty="0" err="1">
                <a:latin typeface="+mj-lt"/>
              </a:rPr>
              <a:t>Blaschke</a:t>
            </a:r>
            <a:r>
              <a:rPr lang="en-GB" dirty="0">
                <a:latin typeface="+mj-lt"/>
              </a:rPr>
              <a:t>, S. Sack, C. </a:t>
            </a:r>
            <a:r>
              <a:rPr lang="en-GB" dirty="0" err="1">
                <a:latin typeface="+mj-lt"/>
              </a:rPr>
              <a:t>Lennerz</a:t>
            </a:r>
            <a:r>
              <a:rPr lang="en-GB" dirty="0">
                <a:latin typeface="+mj-lt"/>
              </a:rPr>
              <a:t>, M. </a:t>
            </a:r>
            <a:r>
              <a:rPr lang="en-GB" dirty="0" err="1">
                <a:latin typeface="+mj-lt"/>
              </a:rPr>
              <a:t>Licka</a:t>
            </a:r>
            <a:r>
              <a:rPr lang="en-GB" dirty="0">
                <a:latin typeface="+mj-lt"/>
              </a:rPr>
              <a:t>, R. R. </a:t>
            </a:r>
            <a:r>
              <a:rPr lang="en-GB" dirty="0" err="1">
                <a:latin typeface="+mj-lt"/>
              </a:rPr>
              <a:t>Tilz</a:t>
            </a:r>
            <a:r>
              <a:rPr lang="en-GB" dirty="0">
                <a:latin typeface="+mj-lt"/>
              </a:rPr>
              <a:t>, C. </a:t>
            </a:r>
            <a:r>
              <a:rPr lang="en-GB" dirty="0" err="1">
                <a:latin typeface="+mj-lt"/>
              </a:rPr>
              <a:t>Ukena</a:t>
            </a:r>
            <a:r>
              <a:rPr lang="en-GB" dirty="0">
                <a:latin typeface="+mj-lt"/>
              </a:rPr>
              <a:t>, J. R. Ehrlich, M. Zabel, G. Schmidt, U. </a:t>
            </a:r>
            <a:r>
              <a:rPr lang="en-GB" dirty="0" err="1">
                <a:latin typeface="+mj-lt"/>
              </a:rPr>
              <a:t>Mansmann</a:t>
            </a:r>
            <a:r>
              <a:rPr lang="en-GB" dirty="0">
                <a:latin typeface="+mj-lt"/>
              </a:rPr>
              <a:t>, S. </a:t>
            </a:r>
            <a:r>
              <a:rPr lang="en-GB" dirty="0" err="1">
                <a:latin typeface="+mj-lt"/>
              </a:rPr>
              <a:t>Kääb</a:t>
            </a:r>
            <a:r>
              <a:rPr lang="en-GB" dirty="0">
                <a:latin typeface="+mj-lt"/>
              </a:rPr>
              <a:t>, K. D. Rizas, S. </a:t>
            </a:r>
            <a:r>
              <a:rPr lang="en-GB" dirty="0" err="1">
                <a:latin typeface="+mj-lt"/>
              </a:rPr>
              <a:t>Massberg</a:t>
            </a:r>
            <a:endParaRPr lang="de-AT" dirty="0">
              <a:latin typeface="+mj-lt"/>
            </a:endParaRPr>
          </a:p>
        </p:txBody>
      </p:sp>
      <p:pic>
        <p:nvPicPr>
          <p:cNvPr id="2" name="Picture 2" descr="LMU Klinikum">
            <a:extLst>
              <a:ext uri="{FF2B5EF4-FFF2-40B4-BE49-F238E27FC236}">
                <a16:creationId xmlns:a16="http://schemas.microsoft.com/office/drawing/2014/main" id="{EC2A838C-B28F-F447-B786-0D2E585B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5660356"/>
            <a:ext cx="1836738" cy="6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359A481-86C3-564F-AB91-D6299AC51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6" y="5198246"/>
            <a:ext cx="1999487" cy="14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10"/>
          <p:cNvSpPr>
            <a:spLocks/>
          </p:cNvSpPr>
          <p:nvPr/>
        </p:nvSpPr>
        <p:spPr bwMode="auto">
          <a:xfrm>
            <a:off x="4049618" y="3351740"/>
            <a:ext cx="4677167" cy="1398899"/>
          </a:xfrm>
          <a:custGeom>
            <a:avLst/>
            <a:gdLst>
              <a:gd name="T0" fmla="*/ 22 w 1989"/>
              <a:gd name="T1" fmla="*/ 582 h 582"/>
              <a:gd name="T2" fmla="*/ 71 w 1989"/>
              <a:gd name="T3" fmla="*/ 574 h 582"/>
              <a:gd name="T4" fmla="*/ 151 w 1989"/>
              <a:gd name="T5" fmla="*/ 549 h 582"/>
              <a:gd name="T6" fmla="*/ 334 w 1989"/>
              <a:gd name="T7" fmla="*/ 521 h 582"/>
              <a:gd name="T8" fmla="*/ 351 w 1989"/>
              <a:gd name="T9" fmla="*/ 521 h 582"/>
              <a:gd name="T10" fmla="*/ 384 w 1989"/>
              <a:gd name="T11" fmla="*/ 521 h 582"/>
              <a:gd name="T12" fmla="*/ 411 w 1989"/>
              <a:gd name="T13" fmla="*/ 521 h 582"/>
              <a:gd name="T14" fmla="*/ 444 w 1989"/>
              <a:gd name="T15" fmla="*/ 510 h 582"/>
              <a:gd name="T16" fmla="*/ 455 w 1989"/>
              <a:gd name="T17" fmla="*/ 489 h 582"/>
              <a:gd name="T18" fmla="*/ 534 w 1989"/>
              <a:gd name="T19" fmla="*/ 478 h 582"/>
              <a:gd name="T20" fmla="*/ 575 w 1989"/>
              <a:gd name="T21" fmla="*/ 467 h 582"/>
              <a:gd name="T22" fmla="*/ 622 w 1989"/>
              <a:gd name="T23" fmla="*/ 453 h 582"/>
              <a:gd name="T24" fmla="*/ 647 w 1989"/>
              <a:gd name="T25" fmla="*/ 439 h 582"/>
              <a:gd name="T26" fmla="*/ 682 w 1989"/>
              <a:gd name="T27" fmla="*/ 439 h 582"/>
              <a:gd name="T28" fmla="*/ 740 w 1989"/>
              <a:gd name="T29" fmla="*/ 439 h 582"/>
              <a:gd name="T30" fmla="*/ 825 w 1989"/>
              <a:gd name="T31" fmla="*/ 425 h 582"/>
              <a:gd name="T32" fmla="*/ 866 w 1989"/>
              <a:gd name="T33" fmla="*/ 425 h 582"/>
              <a:gd name="T34" fmla="*/ 943 w 1989"/>
              <a:gd name="T35" fmla="*/ 425 h 582"/>
              <a:gd name="T36" fmla="*/ 995 w 1989"/>
              <a:gd name="T37" fmla="*/ 412 h 582"/>
              <a:gd name="T38" fmla="*/ 1022 w 1989"/>
              <a:gd name="T39" fmla="*/ 412 h 582"/>
              <a:gd name="T40" fmla="*/ 1102 w 1989"/>
              <a:gd name="T41" fmla="*/ 412 h 582"/>
              <a:gd name="T42" fmla="*/ 1184 w 1989"/>
              <a:gd name="T43" fmla="*/ 412 h 582"/>
              <a:gd name="T44" fmla="*/ 1271 w 1989"/>
              <a:gd name="T45" fmla="*/ 412 h 582"/>
              <a:gd name="T46" fmla="*/ 1406 w 1989"/>
              <a:gd name="T47" fmla="*/ 412 h 582"/>
              <a:gd name="T48" fmla="*/ 1466 w 1989"/>
              <a:gd name="T49" fmla="*/ 393 h 582"/>
              <a:gd name="T50" fmla="*/ 1543 w 1989"/>
              <a:gd name="T51" fmla="*/ 373 h 582"/>
              <a:gd name="T52" fmla="*/ 1644 w 1989"/>
              <a:gd name="T53" fmla="*/ 373 h 582"/>
              <a:gd name="T54" fmla="*/ 1674 w 1989"/>
              <a:gd name="T55" fmla="*/ 373 h 582"/>
              <a:gd name="T56" fmla="*/ 1784 w 1989"/>
              <a:gd name="T57" fmla="*/ 373 h 582"/>
              <a:gd name="T58" fmla="*/ 1989 w 1989"/>
              <a:gd name="T59" fmla="*/ 351 h 582"/>
              <a:gd name="T60" fmla="*/ 1822 w 1989"/>
              <a:gd name="T61" fmla="*/ 72 h 582"/>
              <a:gd name="T62" fmla="*/ 1680 w 1989"/>
              <a:gd name="T63" fmla="*/ 72 h 582"/>
              <a:gd name="T64" fmla="*/ 1661 w 1989"/>
              <a:gd name="T65" fmla="*/ 72 h 582"/>
              <a:gd name="T66" fmla="*/ 1570 w 1989"/>
              <a:gd name="T67" fmla="*/ 72 h 582"/>
              <a:gd name="T68" fmla="*/ 1491 w 1989"/>
              <a:gd name="T69" fmla="*/ 118 h 582"/>
              <a:gd name="T70" fmla="*/ 1406 w 1989"/>
              <a:gd name="T71" fmla="*/ 159 h 582"/>
              <a:gd name="T72" fmla="*/ 1310 w 1989"/>
              <a:gd name="T73" fmla="*/ 159 h 582"/>
              <a:gd name="T74" fmla="*/ 1200 w 1989"/>
              <a:gd name="T75" fmla="*/ 159 h 582"/>
              <a:gd name="T76" fmla="*/ 1115 w 1989"/>
              <a:gd name="T77" fmla="*/ 159 h 582"/>
              <a:gd name="T78" fmla="*/ 1025 w 1989"/>
              <a:gd name="T79" fmla="*/ 159 h 582"/>
              <a:gd name="T80" fmla="*/ 1014 w 1989"/>
              <a:gd name="T81" fmla="*/ 159 h 582"/>
              <a:gd name="T82" fmla="*/ 948 w 1989"/>
              <a:gd name="T83" fmla="*/ 187 h 582"/>
              <a:gd name="T84" fmla="*/ 891 w 1989"/>
              <a:gd name="T85" fmla="*/ 187 h 582"/>
              <a:gd name="T86" fmla="*/ 833 w 1989"/>
              <a:gd name="T87" fmla="*/ 187 h 582"/>
              <a:gd name="T88" fmla="*/ 786 w 1989"/>
              <a:gd name="T89" fmla="*/ 212 h 582"/>
              <a:gd name="T90" fmla="*/ 701 w 1989"/>
              <a:gd name="T91" fmla="*/ 212 h 582"/>
              <a:gd name="T92" fmla="*/ 666 w 1989"/>
              <a:gd name="T93" fmla="*/ 212 h 582"/>
              <a:gd name="T94" fmla="*/ 625 w 1989"/>
              <a:gd name="T95" fmla="*/ 233 h 582"/>
              <a:gd name="T96" fmla="*/ 589 w 1989"/>
              <a:gd name="T97" fmla="*/ 253 h 582"/>
              <a:gd name="T98" fmla="*/ 540 w 1989"/>
              <a:gd name="T99" fmla="*/ 253 h 582"/>
              <a:gd name="T100" fmla="*/ 504 w 1989"/>
              <a:gd name="T101" fmla="*/ 294 h 582"/>
              <a:gd name="T102" fmla="*/ 449 w 1989"/>
              <a:gd name="T103" fmla="*/ 313 h 582"/>
              <a:gd name="T104" fmla="*/ 419 w 1989"/>
              <a:gd name="T105" fmla="*/ 332 h 582"/>
              <a:gd name="T106" fmla="*/ 386 w 1989"/>
              <a:gd name="T107" fmla="*/ 351 h 582"/>
              <a:gd name="T108" fmla="*/ 362 w 1989"/>
              <a:gd name="T109" fmla="*/ 351 h 582"/>
              <a:gd name="T110" fmla="*/ 337 w 1989"/>
              <a:gd name="T111" fmla="*/ 351 h 582"/>
              <a:gd name="T112" fmla="*/ 206 w 1989"/>
              <a:gd name="T113" fmla="*/ 387 h 582"/>
              <a:gd name="T114" fmla="*/ 82 w 1989"/>
              <a:gd name="T115" fmla="*/ 442 h 582"/>
              <a:gd name="T116" fmla="*/ 41 w 1989"/>
              <a:gd name="T117" fmla="*/ 499 h 582"/>
              <a:gd name="T118" fmla="*/ 3 w 1989"/>
              <a:gd name="T119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89" h="582">
                <a:moveTo>
                  <a:pt x="0" y="582"/>
                </a:moveTo>
                <a:lnTo>
                  <a:pt x="3" y="582"/>
                </a:lnTo>
                <a:lnTo>
                  <a:pt x="3" y="582"/>
                </a:lnTo>
                <a:lnTo>
                  <a:pt x="6" y="582"/>
                </a:lnTo>
                <a:lnTo>
                  <a:pt x="6" y="582"/>
                </a:lnTo>
                <a:lnTo>
                  <a:pt x="11" y="582"/>
                </a:lnTo>
                <a:lnTo>
                  <a:pt x="11" y="582"/>
                </a:lnTo>
                <a:lnTo>
                  <a:pt x="22" y="582"/>
                </a:lnTo>
                <a:lnTo>
                  <a:pt x="22" y="582"/>
                </a:lnTo>
                <a:lnTo>
                  <a:pt x="33" y="582"/>
                </a:lnTo>
                <a:lnTo>
                  <a:pt x="33" y="582"/>
                </a:lnTo>
                <a:lnTo>
                  <a:pt x="41" y="582"/>
                </a:lnTo>
                <a:lnTo>
                  <a:pt x="41" y="582"/>
                </a:lnTo>
                <a:lnTo>
                  <a:pt x="44" y="582"/>
                </a:lnTo>
                <a:lnTo>
                  <a:pt x="44" y="582"/>
                </a:lnTo>
                <a:lnTo>
                  <a:pt x="55" y="582"/>
                </a:lnTo>
                <a:lnTo>
                  <a:pt x="55" y="574"/>
                </a:lnTo>
                <a:lnTo>
                  <a:pt x="71" y="574"/>
                </a:lnTo>
                <a:lnTo>
                  <a:pt x="71" y="568"/>
                </a:lnTo>
                <a:lnTo>
                  <a:pt x="82" y="568"/>
                </a:lnTo>
                <a:lnTo>
                  <a:pt x="82" y="568"/>
                </a:lnTo>
                <a:lnTo>
                  <a:pt x="107" y="568"/>
                </a:lnTo>
                <a:lnTo>
                  <a:pt x="107" y="557"/>
                </a:lnTo>
                <a:lnTo>
                  <a:pt x="148" y="557"/>
                </a:lnTo>
                <a:lnTo>
                  <a:pt x="148" y="549"/>
                </a:lnTo>
                <a:lnTo>
                  <a:pt x="151" y="549"/>
                </a:lnTo>
                <a:lnTo>
                  <a:pt x="151" y="549"/>
                </a:lnTo>
                <a:lnTo>
                  <a:pt x="156" y="549"/>
                </a:lnTo>
                <a:lnTo>
                  <a:pt x="156" y="541"/>
                </a:lnTo>
                <a:lnTo>
                  <a:pt x="206" y="541"/>
                </a:lnTo>
                <a:lnTo>
                  <a:pt x="206" y="532"/>
                </a:lnTo>
                <a:lnTo>
                  <a:pt x="260" y="532"/>
                </a:lnTo>
                <a:lnTo>
                  <a:pt x="260" y="532"/>
                </a:lnTo>
                <a:lnTo>
                  <a:pt x="312" y="532"/>
                </a:lnTo>
                <a:lnTo>
                  <a:pt x="312" y="521"/>
                </a:lnTo>
                <a:lnTo>
                  <a:pt x="334" y="521"/>
                </a:lnTo>
                <a:lnTo>
                  <a:pt x="334" y="521"/>
                </a:lnTo>
                <a:lnTo>
                  <a:pt x="337" y="521"/>
                </a:lnTo>
                <a:lnTo>
                  <a:pt x="337" y="521"/>
                </a:lnTo>
                <a:lnTo>
                  <a:pt x="343" y="521"/>
                </a:lnTo>
                <a:lnTo>
                  <a:pt x="343" y="521"/>
                </a:lnTo>
                <a:lnTo>
                  <a:pt x="345" y="521"/>
                </a:lnTo>
                <a:lnTo>
                  <a:pt x="345" y="521"/>
                </a:lnTo>
                <a:lnTo>
                  <a:pt x="351" y="521"/>
                </a:lnTo>
                <a:lnTo>
                  <a:pt x="351" y="521"/>
                </a:lnTo>
                <a:lnTo>
                  <a:pt x="359" y="521"/>
                </a:lnTo>
                <a:lnTo>
                  <a:pt x="359" y="521"/>
                </a:lnTo>
                <a:lnTo>
                  <a:pt x="362" y="521"/>
                </a:lnTo>
                <a:lnTo>
                  <a:pt x="362" y="521"/>
                </a:lnTo>
                <a:lnTo>
                  <a:pt x="370" y="521"/>
                </a:lnTo>
                <a:lnTo>
                  <a:pt x="370" y="521"/>
                </a:lnTo>
                <a:lnTo>
                  <a:pt x="373" y="521"/>
                </a:lnTo>
                <a:lnTo>
                  <a:pt x="373" y="521"/>
                </a:lnTo>
                <a:lnTo>
                  <a:pt x="384" y="521"/>
                </a:lnTo>
                <a:lnTo>
                  <a:pt x="384" y="521"/>
                </a:lnTo>
                <a:lnTo>
                  <a:pt x="386" y="521"/>
                </a:lnTo>
                <a:lnTo>
                  <a:pt x="386" y="521"/>
                </a:lnTo>
                <a:lnTo>
                  <a:pt x="397" y="521"/>
                </a:lnTo>
                <a:lnTo>
                  <a:pt x="397" y="521"/>
                </a:lnTo>
                <a:lnTo>
                  <a:pt x="408" y="521"/>
                </a:lnTo>
                <a:lnTo>
                  <a:pt x="408" y="521"/>
                </a:lnTo>
                <a:lnTo>
                  <a:pt x="411" y="521"/>
                </a:lnTo>
                <a:lnTo>
                  <a:pt x="411" y="521"/>
                </a:lnTo>
                <a:lnTo>
                  <a:pt x="414" y="521"/>
                </a:lnTo>
                <a:lnTo>
                  <a:pt x="414" y="510"/>
                </a:lnTo>
                <a:lnTo>
                  <a:pt x="419" y="510"/>
                </a:lnTo>
                <a:lnTo>
                  <a:pt x="419" y="510"/>
                </a:lnTo>
                <a:lnTo>
                  <a:pt x="422" y="510"/>
                </a:lnTo>
                <a:lnTo>
                  <a:pt x="422" y="510"/>
                </a:lnTo>
                <a:lnTo>
                  <a:pt x="427" y="510"/>
                </a:lnTo>
                <a:lnTo>
                  <a:pt x="427" y="510"/>
                </a:lnTo>
                <a:lnTo>
                  <a:pt x="444" y="510"/>
                </a:lnTo>
                <a:lnTo>
                  <a:pt x="444" y="499"/>
                </a:lnTo>
                <a:lnTo>
                  <a:pt x="449" y="499"/>
                </a:lnTo>
                <a:lnTo>
                  <a:pt x="449" y="499"/>
                </a:lnTo>
                <a:lnTo>
                  <a:pt x="449" y="499"/>
                </a:lnTo>
                <a:lnTo>
                  <a:pt x="449" y="489"/>
                </a:lnTo>
                <a:lnTo>
                  <a:pt x="455" y="489"/>
                </a:lnTo>
                <a:lnTo>
                  <a:pt x="455" y="489"/>
                </a:lnTo>
                <a:lnTo>
                  <a:pt x="455" y="489"/>
                </a:lnTo>
                <a:lnTo>
                  <a:pt x="455" y="489"/>
                </a:lnTo>
                <a:lnTo>
                  <a:pt x="469" y="489"/>
                </a:lnTo>
                <a:lnTo>
                  <a:pt x="469" y="489"/>
                </a:lnTo>
                <a:lnTo>
                  <a:pt x="504" y="489"/>
                </a:lnTo>
                <a:lnTo>
                  <a:pt x="504" y="489"/>
                </a:lnTo>
                <a:lnTo>
                  <a:pt x="523" y="489"/>
                </a:lnTo>
                <a:lnTo>
                  <a:pt x="523" y="489"/>
                </a:lnTo>
                <a:lnTo>
                  <a:pt x="534" y="489"/>
                </a:lnTo>
                <a:lnTo>
                  <a:pt x="534" y="478"/>
                </a:lnTo>
                <a:lnTo>
                  <a:pt x="534" y="478"/>
                </a:lnTo>
                <a:lnTo>
                  <a:pt x="534" y="478"/>
                </a:lnTo>
                <a:lnTo>
                  <a:pt x="540" y="478"/>
                </a:lnTo>
                <a:lnTo>
                  <a:pt x="540" y="467"/>
                </a:lnTo>
                <a:lnTo>
                  <a:pt x="559" y="467"/>
                </a:lnTo>
                <a:lnTo>
                  <a:pt x="559" y="467"/>
                </a:lnTo>
                <a:lnTo>
                  <a:pt x="570" y="467"/>
                </a:lnTo>
                <a:lnTo>
                  <a:pt x="570" y="467"/>
                </a:lnTo>
                <a:lnTo>
                  <a:pt x="575" y="467"/>
                </a:lnTo>
                <a:lnTo>
                  <a:pt x="575" y="467"/>
                </a:lnTo>
                <a:lnTo>
                  <a:pt x="586" y="467"/>
                </a:lnTo>
                <a:lnTo>
                  <a:pt x="586" y="467"/>
                </a:lnTo>
                <a:lnTo>
                  <a:pt x="589" y="467"/>
                </a:lnTo>
                <a:lnTo>
                  <a:pt x="589" y="467"/>
                </a:lnTo>
                <a:lnTo>
                  <a:pt x="589" y="467"/>
                </a:lnTo>
                <a:lnTo>
                  <a:pt x="589" y="453"/>
                </a:lnTo>
                <a:lnTo>
                  <a:pt x="606" y="453"/>
                </a:lnTo>
                <a:lnTo>
                  <a:pt x="606" y="453"/>
                </a:lnTo>
                <a:lnTo>
                  <a:pt x="622" y="453"/>
                </a:lnTo>
                <a:lnTo>
                  <a:pt x="622" y="453"/>
                </a:lnTo>
                <a:lnTo>
                  <a:pt x="625" y="453"/>
                </a:lnTo>
                <a:lnTo>
                  <a:pt x="625" y="453"/>
                </a:lnTo>
                <a:lnTo>
                  <a:pt x="633" y="453"/>
                </a:lnTo>
                <a:lnTo>
                  <a:pt x="633" y="453"/>
                </a:lnTo>
                <a:lnTo>
                  <a:pt x="636" y="453"/>
                </a:lnTo>
                <a:lnTo>
                  <a:pt x="636" y="453"/>
                </a:lnTo>
                <a:lnTo>
                  <a:pt x="647" y="453"/>
                </a:lnTo>
                <a:lnTo>
                  <a:pt x="647" y="439"/>
                </a:lnTo>
                <a:lnTo>
                  <a:pt x="663" y="439"/>
                </a:lnTo>
                <a:lnTo>
                  <a:pt x="663" y="439"/>
                </a:lnTo>
                <a:lnTo>
                  <a:pt x="666" y="439"/>
                </a:lnTo>
                <a:lnTo>
                  <a:pt x="666" y="439"/>
                </a:lnTo>
                <a:lnTo>
                  <a:pt x="671" y="439"/>
                </a:lnTo>
                <a:lnTo>
                  <a:pt x="671" y="439"/>
                </a:lnTo>
                <a:lnTo>
                  <a:pt x="674" y="439"/>
                </a:lnTo>
                <a:lnTo>
                  <a:pt x="674" y="439"/>
                </a:lnTo>
                <a:lnTo>
                  <a:pt x="682" y="439"/>
                </a:lnTo>
                <a:lnTo>
                  <a:pt x="682" y="439"/>
                </a:lnTo>
                <a:lnTo>
                  <a:pt x="701" y="439"/>
                </a:lnTo>
                <a:lnTo>
                  <a:pt x="701" y="439"/>
                </a:lnTo>
                <a:lnTo>
                  <a:pt x="726" y="439"/>
                </a:lnTo>
                <a:lnTo>
                  <a:pt x="726" y="439"/>
                </a:lnTo>
                <a:lnTo>
                  <a:pt x="737" y="439"/>
                </a:lnTo>
                <a:lnTo>
                  <a:pt x="737" y="439"/>
                </a:lnTo>
                <a:lnTo>
                  <a:pt x="740" y="439"/>
                </a:lnTo>
                <a:lnTo>
                  <a:pt x="740" y="439"/>
                </a:lnTo>
                <a:lnTo>
                  <a:pt x="781" y="439"/>
                </a:lnTo>
                <a:lnTo>
                  <a:pt x="781" y="439"/>
                </a:lnTo>
                <a:lnTo>
                  <a:pt x="786" y="439"/>
                </a:lnTo>
                <a:lnTo>
                  <a:pt x="786" y="439"/>
                </a:lnTo>
                <a:lnTo>
                  <a:pt x="800" y="439"/>
                </a:lnTo>
                <a:lnTo>
                  <a:pt x="800" y="439"/>
                </a:lnTo>
                <a:lnTo>
                  <a:pt x="822" y="439"/>
                </a:lnTo>
                <a:lnTo>
                  <a:pt x="822" y="425"/>
                </a:lnTo>
                <a:lnTo>
                  <a:pt x="825" y="425"/>
                </a:lnTo>
                <a:lnTo>
                  <a:pt x="825" y="425"/>
                </a:lnTo>
                <a:lnTo>
                  <a:pt x="833" y="425"/>
                </a:lnTo>
                <a:lnTo>
                  <a:pt x="833" y="425"/>
                </a:lnTo>
                <a:lnTo>
                  <a:pt x="836" y="425"/>
                </a:lnTo>
                <a:lnTo>
                  <a:pt x="836" y="425"/>
                </a:lnTo>
                <a:lnTo>
                  <a:pt x="860" y="425"/>
                </a:lnTo>
                <a:lnTo>
                  <a:pt x="860" y="425"/>
                </a:lnTo>
                <a:lnTo>
                  <a:pt x="866" y="425"/>
                </a:lnTo>
                <a:lnTo>
                  <a:pt x="866" y="425"/>
                </a:lnTo>
                <a:lnTo>
                  <a:pt x="871" y="425"/>
                </a:lnTo>
                <a:lnTo>
                  <a:pt x="871" y="425"/>
                </a:lnTo>
                <a:lnTo>
                  <a:pt x="891" y="425"/>
                </a:lnTo>
                <a:lnTo>
                  <a:pt x="891" y="425"/>
                </a:lnTo>
                <a:lnTo>
                  <a:pt x="932" y="425"/>
                </a:lnTo>
                <a:lnTo>
                  <a:pt x="932" y="425"/>
                </a:lnTo>
                <a:lnTo>
                  <a:pt x="940" y="425"/>
                </a:lnTo>
                <a:lnTo>
                  <a:pt x="940" y="425"/>
                </a:lnTo>
                <a:lnTo>
                  <a:pt x="943" y="425"/>
                </a:lnTo>
                <a:lnTo>
                  <a:pt x="943" y="425"/>
                </a:lnTo>
                <a:lnTo>
                  <a:pt x="948" y="425"/>
                </a:lnTo>
                <a:lnTo>
                  <a:pt x="948" y="425"/>
                </a:lnTo>
                <a:lnTo>
                  <a:pt x="967" y="425"/>
                </a:lnTo>
                <a:lnTo>
                  <a:pt x="967" y="412"/>
                </a:lnTo>
                <a:lnTo>
                  <a:pt x="981" y="412"/>
                </a:lnTo>
                <a:lnTo>
                  <a:pt x="981" y="412"/>
                </a:lnTo>
                <a:lnTo>
                  <a:pt x="995" y="412"/>
                </a:lnTo>
                <a:lnTo>
                  <a:pt x="995" y="412"/>
                </a:lnTo>
                <a:lnTo>
                  <a:pt x="1003" y="412"/>
                </a:lnTo>
                <a:lnTo>
                  <a:pt x="1003" y="412"/>
                </a:lnTo>
                <a:lnTo>
                  <a:pt x="1014" y="412"/>
                </a:lnTo>
                <a:lnTo>
                  <a:pt x="1014" y="412"/>
                </a:lnTo>
                <a:lnTo>
                  <a:pt x="1017" y="412"/>
                </a:lnTo>
                <a:lnTo>
                  <a:pt x="1017" y="412"/>
                </a:lnTo>
                <a:lnTo>
                  <a:pt x="1019" y="412"/>
                </a:lnTo>
                <a:lnTo>
                  <a:pt x="1019" y="412"/>
                </a:lnTo>
                <a:lnTo>
                  <a:pt x="1022" y="412"/>
                </a:lnTo>
                <a:lnTo>
                  <a:pt x="1022" y="412"/>
                </a:lnTo>
                <a:lnTo>
                  <a:pt x="1025" y="412"/>
                </a:lnTo>
                <a:lnTo>
                  <a:pt x="1025" y="412"/>
                </a:lnTo>
                <a:lnTo>
                  <a:pt x="1069" y="412"/>
                </a:lnTo>
                <a:lnTo>
                  <a:pt x="1069" y="412"/>
                </a:lnTo>
                <a:lnTo>
                  <a:pt x="1091" y="412"/>
                </a:lnTo>
                <a:lnTo>
                  <a:pt x="1091" y="412"/>
                </a:lnTo>
                <a:lnTo>
                  <a:pt x="1102" y="412"/>
                </a:lnTo>
                <a:lnTo>
                  <a:pt x="1102" y="412"/>
                </a:lnTo>
                <a:lnTo>
                  <a:pt x="1104" y="412"/>
                </a:lnTo>
                <a:lnTo>
                  <a:pt x="1104" y="412"/>
                </a:lnTo>
                <a:lnTo>
                  <a:pt x="1115" y="412"/>
                </a:lnTo>
                <a:lnTo>
                  <a:pt x="1115" y="412"/>
                </a:lnTo>
                <a:lnTo>
                  <a:pt x="1156" y="412"/>
                </a:lnTo>
                <a:lnTo>
                  <a:pt x="1156" y="412"/>
                </a:lnTo>
                <a:lnTo>
                  <a:pt x="1170" y="412"/>
                </a:lnTo>
                <a:lnTo>
                  <a:pt x="1170" y="412"/>
                </a:lnTo>
                <a:lnTo>
                  <a:pt x="1184" y="412"/>
                </a:lnTo>
                <a:lnTo>
                  <a:pt x="1184" y="412"/>
                </a:lnTo>
                <a:lnTo>
                  <a:pt x="1200" y="412"/>
                </a:lnTo>
                <a:lnTo>
                  <a:pt x="1200" y="412"/>
                </a:lnTo>
                <a:lnTo>
                  <a:pt x="1203" y="412"/>
                </a:lnTo>
                <a:lnTo>
                  <a:pt x="1203" y="412"/>
                </a:lnTo>
                <a:lnTo>
                  <a:pt x="1208" y="412"/>
                </a:lnTo>
                <a:lnTo>
                  <a:pt x="1208" y="412"/>
                </a:lnTo>
                <a:lnTo>
                  <a:pt x="1271" y="412"/>
                </a:lnTo>
                <a:lnTo>
                  <a:pt x="1271" y="412"/>
                </a:lnTo>
                <a:lnTo>
                  <a:pt x="1299" y="412"/>
                </a:lnTo>
                <a:lnTo>
                  <a:pt x="1299" y="412"/>
                </a:lnTo>
                <a:lnTo>
                  <a:pt x="1310" y="412"/>
                </a:lnTo>
                <a:lnTo>
                  <a:pt x="1310" y="412"/>
                </a:lnTo>
                <a:lnTo>
                  <a:pt x="1348" y="412"/>
                </a:lnTo>
                <a:lnTo>
                  <a:pt x="1348" y="412"/>
                </a:lnTo>
                <a:lnTo>
                  <a:pt x="1395" y="412"/>
                </a:lnTo>
                <a:lnTo>
                  <a:pt x="1395" y="412"/>
                </a:lnTo>
                <a:lnTo>
                  <a:pt x="1406" y="412"/>
                </a:lnTo>
                <a:lnTo>
                  <a:pt x="1406" y="412"/>
                </a:lnTo>
                <a:lnTo>
                  <a:pt x="1406" y="412"/>
                </a:lnTo>
                <a:lnTo>
                  <a:pt x="1406" y="412"/>
                </a:lnTo>
                <a:lnTo>
                  <a:pt x="1452" y="412"/>
                </a:lnTo>
                <a:lnTo>
                  <a:pt x="1452" y="393"/>
                </a:lnTo>
                <a:lnTo>
                  <a:pt x="1455" y="393"/>
                </a:lnTo>
                <a:lnTo>
                  <a:pt x="1455" y="393"/>
                </a:lnTo>
                <a:lnTo>
                  <a:pt x="1466" y="393"/>
                </a:lnTo>
                <a:lnTo>
                  <a:pt x="1466" y="393"/>
                </a:lnTo>
                <a:lnTo>
                  <a:pt x="1488" y="393"/>
                </a:lnTo>
                <a:lnTo>
                  <a:pt x="1488" y="393"/>
                </a:lnTo>
                <a:lnTo>
                  <a:pt x="1491" y="393"/>
                </a:lnTo>
                <a:lnTo>
                  <a:pt x="1491" y="393"/>
                </a:lnTo>
                <a:lnTo>
                  <a:pt x="1496" y="393"/>
                </a:lnTo>
                <a:lnTo>
                  <a:pt x="1496" y="373"/>
                </a:lnTo>
                <a:lnTo>
                  <a:pt x="1529" y="373"/>
                </a:lnTo>
                <a:lnTo>
                  <a:pt x="1529" y="373"/>
                </a:lnTo>
                <a:lnTo>
                  <a:pt x="1543" y="373"/>
                </a:lnTo>
                <a:lnTo>
                  <a:pt x="1543" y="373"/>
                </a:lnTo>
                <a:lnTo>
                  <a:pt x="1570" y="373"/>
                </a:lnTo>
                <a:lnTo>
                  <a:pt x="1570" y="373"/>
                </a:lnTo>
                <a:lnTo>
                  <a:pt x="1595" y="373"/>
                </a:lnTo>
                <a:lnTo>
                  <a:pt x="1595" y="373"/>
                </a:lnTo>
                <a:lnTo>
                  <a:pt x="1595" y="373"/>
                </a:lnTo>
                <a:lnTo>
                  <a:pt x="1595" y="373"/>
                </a:lnTo>
                <a:lnTo>
                  <a:pt x="1644" y="373"/>
                </a:lnTo>
                <a:lnTo>
                  <a:pt x="1644" y="373"/>
                </a:lnTo>
                <a:lnTo>
                  <a:pt x="1655" y="373"/>
                </a:lnTo>
                <a:lnTo>
                  <a:pt x="1655" y="373"/>
                </a:lnTo>
                <a:lnTo>
                  <a:pt x="1661" y="373"/>
                </a:lnTo>
                <a:lnTo>
                  <a:pt x="1661" y="373"/>
                </a:lnTo>
                <a:lnTo>
                  <a:pt x="1666" y="373"/>
                </a:lnTo>
                <a:lnTo>
                  <a:pt x="1666" y="373"/>
                </a:lnTo>
                <a:lnTo>
                  <a:pt x="1671" y="373"/>
                </a:lnTo>
                <a:lnTo>
                  <a:pt x="1671" y="373"/>
                </a:lnTo>
                <a:lnTo>
                  <a:pt x="1674" y="373"/>
                </a:lnTo>
                <a:lnTo>
                  <a:pt x="1674" y="373"/>
                </a:lnTo>
                <a:lnTo>
                  <a:pt x="1680" y="373"/>
                </a:lnTo>
                <a:lnTo>
                  <a:pt x="1680" y="373"/>
                </a:lnTo>
                <a:lnTo>
                  <a:pt x="1759" y="373"/>
                </a:lnTo>
                <a:lnTo>
                  <a:pt x="1759" y="373"/>
                </a:lnTo>
                <a:lnTo>
                  <a:pt x="1765" y="373"/>
                </a:lnTo>
                <a:lnTo>
                  <a:pt x="1765" y="373"/>
                </a:lnTo>
                <a:lnTo>
                  <a:pt x="1784" y="373"/>
                </a:lnTo>
                <a:lnTo>
                  <a:pt x="1784" y="373"/>
                </a:lnTo>
                <a:lnTo>
                  <a:pt x="1819" y="373"/>
                </a:lnTo>
                <a:lnTo>
                  <a:pt x="1819" y="373"/>
                </a:lnTo>
                <a:lnTo>
                  <a:pt x="1822" y="373"/>
                </a:lnTo>
                <a:lnTo>
                  <a:pt x="1822" y="373"/>
                </a:lnTo>
                <a:lnTo>
                  <a:pt x="1885" y="373"/>
                </a:lnTo>
                <a:lnTo>
                  <a:pt x="1885" y="351"/>
                </a:lnTo>
                <a:lnTo>
                  <a:pt x="1948" y="351"/>
                </a:lnTo>
                <a:lnTo>
                  <a:pt x="1948" y="351"/>
                </a:lnTo>
                <a:lnTo>
                  <a:pt x="1989" y="351"/>
                </a:lnTo>
                <a:lnTo>
                  <a:pt x="1989" y="351"/>
                </a:lnTo>
                <a:lnTo>
                  <a:pt x="1989" y="0"/>
                </a:lnTo>
                <a:lnTo>
                  <a:pt x="1989" y="0"/>
                </a:lnTo>
                <a:lnTo>
                  <a:pt x="1948" y="0"/>
                </a:lnTo>
                <a:lnTo>
                  <a:pt x="1948" y="0"/>
                </a:lnTo>
                <a:lnTo>
                  <a:pt x="1885" y="0"/>
                </a:lnTo>
                <a:lnTo>
                  <a:pt x="1885" y="72"/>
                </a:lnTo>
                <a:lnTo>
                  <a:pt x="1822" y="72"/>
                </a:lnTo>
                <a:lnTo>
                  <a:pt x="1822" y="72"/>
                </a:lnTo>
                <a:lnTo>
                  <a:pt x="1819" y="72"/>
                </a:lnTo>
                <a:lnTo>
                  <a:pt x="1819" y="72"/>
                </a:lnTo>
                <a:lnTo>
                  <a:pt x="1784" y="72"/>
                </a:lnTo>
                <a:lnTo>
                  <a:pt x="1784" y="72"/>
                </a:lnTo>
                <a:lnTo>
                  <a:pt x="1765" y="72"/>
                </a:lnTo>
                <a:lnTo>
                  <a:pt x="1765" y="72"/>
                </a:lnTo>
                <a:lnTo>
                  <a:pt x="1759" y="72"/>
                </a:lnTo>
                <a:lnTo>
                  <a:pt x="1759" y="72"/>
                </a:lnTo>
                <a:lnTo>
                  <a:pt x="1680" y="72"/>
                </a:lnTo>
                <a:lnTo>
                  <a:pt x="1680" y="72"/>
                </a:lnTo>
                <a:lnTo>
                  <a:pt x="1674" y="72"/>
                </a:lnTo>
                <a:lnTo>
                  <a:pt x="1674" y="72"/>
                </a:lnTo>
                <a:lnTo>
                  <a:pt x="1671" y="72"/>
                </a:lnTo>
                <a:lnTo>
                  <a:pt x="1671" y="72"/>
                </a:lnTo>
                <a:lnTo>
                  <a:pt x="1666" y="72"/>
                </a:lnTo>
                <a:lnTo>
                  <a:pt x="1666" y="72"/>
                </a:lnTo>
                <a:lnTo>
                  <a:pt x="1661" y="72"/>
                </a:lnTo>
                <a:lnTo>
                  <a:pt x="1661" y="72"/>
                </a:lnTo>
                <a:lnTo>
                  <a:pt x="1655" y="72"/>
                </a:lnTo>
                <a:lnTo>
                  <a:pt x="1655" y="72"/>
                </a:lnTo>
                <a:lnTo>
                  <a:pt x="1644" y="72"/>
                </a:lnTo>
                <a:lnTo>
                  <a:pt x="1644" y="72"/>
                </a:lnTo>
                <a:lnTo>
                  <a:pt x="1595" y="72"/>
                </a:lnTo>
                <a:lnTo>
                  <a:pt x="1595" y="72"/>
                </a:lnTo>
                <a:lnTo>
                  <a:pt x="1595" y="72"/>
                </a:lnTo>
                <a:lnTo>
                  <a:pt x="1595" y="72"/>
                </a:lnTo>
                <a:lnTo>
                  <a:pt x="1570" y="72"/>
                </a:lnTo>
                <a:lnTo>
                  <a:pt x="1570" y="72"/>
                </a:lnTo>
                <a:lnTo>
                  <a:pt x="1543" y="72"/>
                </a:lnTo>
                <a:lnTo>
                  <a:pt x="1543" y="72"/>
                </a:lnTo>
                <a:lnTo>
                  <a:pt x="1529" y="72"/>
                </a:lnTo>
                <a:lnTo>
                  <a:pt x="1529" y="72"/>
                </a:lnTo>
                <a:lnTo>
                  <a:pt x="1496" y="72"/>
                </a:lnTo>
                <a:lnTo>
                  <a:pt x="1496" y="118"/>
                </a:lnTo>
                <a:lnTo>
                  <a:pt x="1491" y="118"/>
                </a:lnTo>
                <a:lnTo>
                  <a:pt x="1491" y="118"/>
                </a:lnTo>
                <a:lnTo>
                  <a:pt x="1488" y="118"/>
                </a:lnTo>
                <a:lnTo>
                  <a:pt x="1488" y="118"/>
                </a:lnTo>
                <a:lnTo>
                  <a:pt x="1466" y="118"/>
                </a:lnTo>
                <a:lnTo>
                  <a:pt x="1466" y="118"/>
                </a:lnTo>
                <a:lnTo>
                  <a:pt x="1455" y="118"/>
                </a:lnTo>
                <a:lnTo>
                  <a:pt x="1455" y="118"/>
                </a:lnTo>
                <a:lnTo>
                  <a:pt x="1452" y="118"/>
                </a:lnTo>
                <a:lnTo>
                  <a:pt x="1452" y="159"/>
                </a:lnTo>
                <a:lnTo>
                  <a:pt x="1406" y="159"/>
                </a:lnTo>
                <a:lnTo>
                  <a:pt x="1406" y="159"/>
                </a:lnTo>
                <a:lnTo>
                  <a:pt x="1406" y="159"/>
                </a:lnTo>
                <a:lnTo>
                  <a:pt x="1406" y="159"/>
                </a:lnTo>
                <a:lnTo>
                  <a:pt x="1395" y="159"/>
                </a:lnTo>
                <a:lnTo>
                  <a:pt x="1395" y="159"/>
                </a:lnTo>
                <a:lnTo>
                  <a:pt x="1348" y="159"/>
                </a:lnTo>
                <a:lnTo>
                  <a:pt x="1348" y="159"/>
                </a:lnTo>
                <a:lnTo>
                  <a:pt x="1310" y="159"/>
                </a:lnTo>
                <a:lnTo>
                  <a:pt x="1310" y="159"/>
                </a:lnTo>
                <a:lnTo>
                  <a:pt x="1299" y="159"/>
                </a:lnTo>
                <a:lnTo>
                  <a:pt x="1299" y="159"/>
                </a:lnTo>
                <a:lnTo>
                  <a:pt x="1271" y="159"/>
                </a:lnTo>
                <a:lnTo>
                  <a:pt x="1271" y="159"/>
                </a:lnTo>
                <a:lnTo>
                  <a:pt x="1208" y="159"/>
                </a:lnTo>
                <a:lnTo>
                  <a:pt x="1208" y="159"/>
                </a:lnTo>
                <a:lnTo>
                  <a:pt x="1203" y="159"/>
                </a:lnTo>
                <a:lnTo>
                  <a:pt x="1203" y="159"/>
                </a:lnTo>
                <a:lnTo>
                  <a:pt x="1200" y="159"/>
                </a:lnTo>
                <a:lnTo>
                  <a:pt x="1200" y="159"/>
                </a:lnTo>
                <a:lnTo>
                  <a:pt x="1184" y="159"/>
                </a:lnTo>
                <a:lnTo>
                  <a:pt x="1184" y="159"/>
                </a:lnTo>
                <a:lnTo>
                  <a:pt x="1170" y="159"/>
                </a:lnTo>
                <a:lnTo>
                  <a:pt x="1170" y="159"/>
                </a:lnTo>
                <a:lnTo>
                  <a:pt x="1156" y="159"/>
                </a:lnTo>
                <a:lnTo>
                  <a:pt x="1156" y="159"/>
                </a:lnTo>
                <a:lnTo>
                  <a:pt x="1115" y="159"/>
                </a:lnTo>
                <a:lnTo>
                  <a:pt x="1115" y="159"/>
                </a:lnTo>
                <a:lnTo>
                  <a:pt x="1104" y="159"/>
                </a:lnTo>
                <a:lnTo>
                  <a:pt x="1104" y="159"/>
                </a:lnTo>
                <a:lnTo>
                  <a:pt x="1102" y="159"/>
                </a:lnTo>
                <a:lnTo>
                  <a:pt x="1102" y="159"/>
                </a:lnTo>
                <a:lnTo>
                  <a:pt x="1091" y="159"/>
                </a:lnTo>
                <a:lnTo>
                  <a:pt x="1091" y="159"/>
                </a:lnTo>
                <a:lnTo>
                  <a:pt x="1069" y="159"/>
                </a:lnTo>
                <a:lnTo>
                  <a:pt x="1069" y="159"/>
                </a:lnTo>
                <a:lnTo>
                  <a:pt x="1025" y="159"/>
                </a:lnTo>
                <a:lnTo>
                  <a:pt x="1025" y="159"/>
                </a:lnTo>
                <a:lnTo>
                  <a:pt x="1022" y="159"/>
                </a:lnTo>
                <a:lnTo>
                  <a:pt x="1022" y="159"/>
                </a:lnTo>
                <a:lnTo>
                  <a:pt x="1019" y="159"/>
                </a:lnTo>
                <a:lnTo>
                  <a:pt x="1019" y="159"/>
                </a:lnTo>
                <a:lnTo>
                  <a:pt x="1017" y="159"/>
                </a:lnTo>
                <a:lnTo>
                  <a:pt x="1017" y="159"/>
                </a:lnTo>
                <a:lnTo>
                  <a:pt x="1014" y="159"/>
                </a:lnTo>
                <a:lnTo>
                  <a:pt x="1014" y="159"/>
                </a:lnTo>
                <a:lnTo>
                  <a:pt x="1003" y="159"/>
                </a:lnTo>
                <a:lnTo>
                  <a:pt x="1003" y="159"/>
                </a:lnTo>
                <a:lnTo>
                  <a:pt x="995" y="159"/>
                </a:lnTo>
                <a:lnTo>
                  <a:pt x="995" y="159"/>
                </a:lnTo>
                <a:lnTo>
                  <a:pt x="981" y="159"/>
                </a:lnTo>
                <a:lnTo>
                  <a:pt x="981" y="159"/>
                </a:lnTo>
                <a:lnTo>
                  <a:pt x="967" y="159"/>
                </a:lnTo>
                <a:lnTo>
                  <a:pt x="967" y="187"/>
                </a:lnTo>
                <a:lnTo>
                  <a:pt x="948" y="187"/>
                </a:lnTo>
                <a:lnTo>
                  <a:pt x="948" y="187"/>
                </a:lnTo>
                <a:lnTo>
                  <a:pt x="943" y="187"/>
                </a:lnTo>
                <a:lnTo>
                  <a:pt x="943" y="187"/>
                </a:lnTo>
                <a:lnTo>
                  <a:pt x="940" y="187"/>
                </a:lnTo>
                <a:lnTo>
                  <a:pt x="940" y="187"/>
                </a:lnTo>
                <a:lnTo>
                  <a:pt x="932" y="187"/>
                </a:lnTo>
                <a:lnTo>
                  <a:pt x="932" y="187"/>
                </a:lnTo>
                <a:lnTo>
                  <a:pt x="891" y="187"/>
                </a:lnTo>
                <a:lnTo>
                  <a:pt x="891" y="187"/>
                </a:lnTo>
                <a:lnTo>
                  <a:pt x="871" y="187"/>
                </a:lnTo>
                <a:lnTo>
                  <a:pt x="871" y="187"/>
                </a:lnTo>
                <a:lnTo>
                  <a:pt x="866" y="187"/>
                </a:lnTo>
                <a:lnTo>
                  <a:pt x="866" y="187"/>
                </a:lnTo>
                <a:lnTo>
                  <a:pt x="860" y="187"/>
                </a:lnTo>
                <a:lnTo>
                  <a:pt x="860" y="187"/>
                </a:lnTo>
                <a:lnTo>
                  <a:pt x="836" y="187"/>
                </a:lnTo>
                <a:lnTo>
                  <a:pt x="836" y="187"/>
                </a:lnTo>
                <a:lnTo>
                  <a:pt x="833" y="187"/>
                </a:lnTo>
                <a:lnTo>
                  <a:pt x="833" y="187"/>
                </a:lnTo>
                <a:lnTo>
                  <a:pt x="825" y="187"/>
                </a:lnTo>
                <a:lnTo>
                  <a:pt x="825" y="187"/>
                </a:lnTo>
                <a:lnTo>
                  <a:pt x="822" y="187"/>
                </a:lnTo>
                <a:lnTo>
                  <a:pt x="822" y="212"/>
                </a:lnTo>
                <a:lnTo>
                  <a:pt x="800" y="212"/>
                </a:lnTo>
                <a:lnTo>
                  <a:pt x="800" y="212"/>
                </a:lnTo>
                <a:lnTo>
                  <a:pt x="786" y="212"/>
                </a:lnTo>
                <a:lnTo>
                  <a:pt x="786" y="212"/>
                </a:lnTo>
                <a:lnTo>
                  <a:pt x="781" y="212"/>
                </a:lnTo>
                <a:lnTo>
                  <a:pt x="781" y="212"/>
                </a:lnTo>
                <a:lnTo>
                  <a:pt x="740" y="212"/>
                </a:lnTo>
                <a:lnTo>
                  <a:pt x="740" y="212"/>
                </a:lnTo>
                <a:lnTo>
                  <a:pt x="737" y="212"/>
                </a:lnTo>
                <a:lnTo>
                  <a:pt x="737" y="212"/>
                </a:lnTo>
                <a:lnTo>
                  <a:pt x="726" y="212"/>
                </a:lnTo>
                <a:lnTo>
                  <a:pt x="726" y="212"/>
                </a:lnTo>
                <a:lnTo>
                  <a:pt x="701" y="212"/>
                </a:lnTo>
                <a:lnTo>
                  <a:pt x="701" y="212"/>
                </a:lnTo>
                <a:lnTo>
                  <a:pt x="682" y="212"/>
                </a:lnTo>
                <a:lnTo>
                  <a:pt x="682" y="212"/>
                </a:lnTo>
                <a:lnTo>
                  <a:pt x="674" y="212"/>
                </a:lnTo>
                <a:lnTo>
                  <a:pt x="674" y="212"/>
                </a:lnTo>
                <a:lnTo>
                  <a:pt x="671" y="212"/>
                </a:lnTo>
                <a:lnTo>
                  <a:pt x="671" y="212"/>
                </a:lnTo>
                <a:lnTo>
                  <a:pt x="666" y="212"/>
                </a:lnTo>
                <a:lnTo>
                  <a:pt x="666" y="212"/>
                </a:lnTo>
                <a:lnTo>
                  <a:pt x="663" y="212"/>
                </a:lnTo>
                <a:lnTo>
                  <a:pt x="663" y="212"/>
                </a:lnTo>
                <a:lnTo>
                  <a:pt x="647" y="212"/>
                </a:lnTo>
                <a:lnTo>
                  <a:pt x="647" y="233"/>
                </a:lnTo>
                <a:lnTo>
                  <a:pt x="636" y="233"/>
                </a:lnTo>
                <a:lnTo>
                  <a:pt x="636" y="233"/>
                </a:lnTo>
                <a:lnTo>
                  <a:pt x="633" y="233"/>
                </a:lnTo>
                <a:lnTo>
                  <a:pt x="633" y="233"/>
                </a:lnTo>
                <a:lnTo>
                  <a:pt x="625" y="233"/>
                </a:lnTo>
                <a:lnTo>
                  <a:pt x="625" y="233"/>
                </a:lnTo>
                <a:lnTo>
                  <a:pt x="622" y="233"/>
                </a:lnTo>
                <a:lnTo>
                  <a:pt x="622" y="233"/>
                </a:lnTo>
                <a:lnTo>
                  <a:pt x="606" y="233"/>
                </a:lnTo>
                <a:lnTo>
                  <a:pt x="606" y="233"/>
                </a:lnTo>
                <a:lnTo>
                  <a:pt x="589" y="233"/>
                </a:lnTo>
                <a:lnTo>
                  <a:pt x="589" y="253"/>
                </a:lnTo>
                <a:lnTo>
                  <a:pt x="589" y="253"/>
                </a:lnTo>
                <a:lnTo>
                  <a:pt x="589" y="253"/>
                </a:lnTo>
                <a:lnTo>
                  <a:pt x="586" y="253"/>
                </a:lnTo>
                <a:lnTo>
                  <a:pt x="586" y="253"/>
                </a:lnTo>
                <a:lnTo>
                  <a:pt x="575" y="253"/>
                </a:lnTo>
                <a:lnTo>
                  <a:pt x="575" y="253"/>
                </a:lnTo>
                <a:lnTo>
                  <a:pt x="570" y="253"/>
                </a:lnTo>
                <a:lnTo>
                  <a:pt x="570" y="253"/>
                </a:lnTo>
                <a:lnTo>
                  <a:pt x="559" y="253"/>
                </a:lnTo>
                <a:lnTo>
                  <a:pt x="559" y="253"/>
                </a:lnTo>
                <a:lnTo>
                  <a:pt x="540" y="253"/>
                </a:lnTo>
                <a:lnTo>
                  <a:pt x="540" y="275"/>
                </a:lnTo>
                <a:lnTo>
                  <a:pt x="534" y="275"/>
                </a:lnTo>
                <a:lnTo>
                  <a:pt x="534" y="275"/>
                </a:lnTo>
                <a:lnTo>
                  <a:pt x="534" y="275"/>
                </a:lnTo>
                <a:lnTo>
                  <a:pt x="534" y="294"/>
                </a:lnTo>
                <a:lnTo>
                  <a:pt x="523" y="294"/>
                </a:lnTo>
                <a:lnTo>
                  <a:pt x="523" y="294"/>
                </a:lnTo>
                <a:lnTo>
                  <a:pt x="504" y="294"/>
                </a:lnTo>
                <a:lnTo>
                  <a:pt x="504" y="294"/>
                </a:lnTo>
                <a:lnTo>
                  <a:pt x="469" y="294"/>
                </a:lnTo>
                <a:lnTo>
                  <a:pt x="469" y="294"/>
                </a:lnTo>
                <a:lnTo>
                  <a:pt x="455" y="294"/>
                </a:lnTo>
                <a:lnTo>
                  <a:pt x="455" y="294"/>
                </a:lnTo>
                <a:lnTo>
                  <a:pt x="455" y="294"/>
                </a:lnTo>
                <a:lnTo>
                  <a:pt x="455" y="294"/>
                </a:lnTo>
                <a:lnTo>
                  <a:pt x="449" y="294"/>
                </a:lnTo>
                <a:lnTo>
                  <a:pt x="449" y="313"/>
                </a:lnTo>
                <a:lnTo>
                  <a:pt x="449" y="313"/>
                </a:lnTo>
                <a:lnTo>
                  <a:pt x="449" y="313"/>
                </a:lnTo>
                <a:lnTo>
                  <a:pt x="444" y="313"/>
                </a:lnTo>
                <a:lnTo>
                  <a:pt x="444" y="332"/>
                </a:lnTo>
                <a:lnTo>
                  <a:pt x="427" y="332"/>
                </a:lnTo>
                <a:lnTo>
                  <a:pt x="427" y="332"/>
                </a:lnTo>
                <a:lnTo>
                  <a:pt x="422" y="332"/>
                </a:lnTo>
                <a:lnTo>
                  <a:pt x="422" y="332"/>
                </a:lnTo>
                <a:lnTo>
                  <a:pt x="419" y="332"/>
                </a:lnTo>
                <a:lnTo>
                  <a:pt x="419" y="332"/>
                </a:lnTo>
                <a:lnTo>
                  <a:pt x="414" y="332"/>
                </a:lnTo>
                <a:lnTo>
                  <a:pt x="414" y="351"/>
                </a:lnTo>
                <a:lnTo>
                  <a:pt x="411" y="351"/>
                </a:lnTo>
                <a:lnTo>
                  <a:pt x="411" y="351"/>
                </a:lnTo>
                <a:lnTo>
                  <a:pt x="408" y="351"/>
                </a:lnTo>
                <a:lnTo>
                  <a:pt x="408" y="351"/>
                </a:lnTo>
                <a:lnTo>
                  <a:pt x="397" y="351"/>
                </a:lnTo>
                <a:lnTo>
                  <a:pt x="397" y="351"/>
                </a:lnTo>
                <a:lnTo>
                  <a:pt x="386" y="351"/>
                </a:lnTo>
                <a:lnTo>
                  <a:pt x="386" y="351"/>
                </a:lnTo>
                <a:lnTo>
                  <a:pt x="384" y="351"/>
                </a:lnTo>
                <a:lnTo>
                  <a:pt x="384" y="351"/>
                </a:lnTo>
                <a:lnTo>
                  <a:pt x="373" y="351"/>
                </a:lnTo>
                <a:lnTo>
                  <a:pt x="373" y="351"/>
                </a:lnTo>
                <a:lnTo>
                  <a:pt x="370" y="351"/>
                </a:lnTo>
                <a:lnTo>
                  <a:pt x="370" y="351"/>
                </a:lnTo>
                <a:lnTo>
                  <a:pt x="362" y="351"/>
                </a:lnTo>
                <a:lnTo>
                  <a:pt x="362" y="351"/>
                </a:lnTo>
                <a:lnTo>
                  <a:pt x="359" y="351"/>
                </a:lnTo>
                <a:lnTo>
                  <a:pt x="359" y="351"/>
                </a:lnTo>
                <a:lnTo>
                  <a:pt x="351" y="351"/>
                </a:lnTo>
                <a:lnTo>
                  <a:pt x="351" y="351"/>
                </a:lnTo>
                <a:lnTo>
                  <a:pt x="345" y="351"/>
                </a:lnTo>
                <a:lnTo>
                  <a:pt x="345" y="351"/>
                </a:lnTo>
                <a:lnTo>
                  <a:pt x="343" y="351"/>
                </a:lnTo>
                <a:lnTo>
                  <a:pt x="343" y="351"/>
                </a:lnTo>
                <a:lnTo>
                  <a:pt x="337" y="351"/>
                </a:lnTo>
                <a:lnTo>
                  <a:pt x="337" y="351"/>
                </a:lnTo>
                <a:lnTo>
                  <a:pt x="334" y="351"/>
                </a:lnTo>
                <a:lnTo>
                  <a:pt x="334" y="351"/>
                </a:lnTo>
                <a:lnTo>
                  <a:pt x="312" y="351"/>
                </a:lnTo>
                <a:lnTo>
                  <a:pt x="312" y="371"/>
                </a:lnTo>
                <a:lnTo>
                  <a:pt x="260" y="371"/>
                </a:lnTo>
                <a:lnTo>
                  <a:pt x="260" y="371"/>
                </a:lnTo>
                <a:lnTo>
                  <a:pt x="206" y="371"/>
                </a:lnTo>
                <a:lnTo>
                  <a:pt x="206" y="387"/>
                </a:lnTo>
                <a:lnTo>
                  <a:pt x="156" y="387"/>
                </a:lnTo>
                <a:lnTo>
                  <a:pt x="156" y="403"/>
                </a:lnTo>
                <a:lnTo>
                  <a:pt x="151" y="403"/>
                </a:lnTo>
                <a:lnTo>
                  <a:pt x="151" y="403"/>
                </a:lnTo>
                <a:lnTo>
                  <a:pt x="148" y="403"/>
                </a:lnTo>
                <a:lnTo>
                  <a:pt x="148" y="423"/>
                </a:lnTo>
                <a:lnTo>
                  <a:pt x="107" y="423"/>
                </a:lnTo>
                <a:lnTo>
                  <a:pt x="107" y="442"/>
                </a:lnTo>
                <a:lnTo>
                  <a:pt x="82" y="442"/>
                </a:lnTo>
                <a:lnTo>
                  <a:pt x="82" y="442"/>
                </a:lnTo>
                <a:lnTo>
                  <a:pt x="71" y="442"/>
                </a:lnTo>
                <a:lnTo>
                  <a:pt x="71" y="458"/>
                </a:lnTo>
                <a:lnTo>
                  <a:pt x="55" y="458"/>
                </a:lnTo>
                <a:lnTo>
                  <a:pt x="55" y="478"/>
                </a:lnTo>
                <a:lnTo>
                  <a:pt x="44" y="478"/>
                </a:lnTo>
                <a:lnTo>
                  <a:pt x="44" y="478"/>
                </a:lnTo>
                <a:lnTo>
                  <a:pt x="41" y="478"/>
                </a:lnTo>
                <a:lnTo>
                  <a:pt x="41" y="499"/>
                </a:lnTo>
                <a:lnTo>
                  <a:pt x="33" y="499"/>
                </a:lnTo>
                <a:lnTo>
                  <a:pt x="33" y="521"/>
                </a:lnTo>
                <a:lnTo>
                  <a:pt x="22" y="521"/>
                </a:lnTo>
                <a:lnTo>
                  <a:pt x="22" y="543"/>
                </a:lnTo>
                <a:lnTo>
                  <a:pt x="11" y="543"/>
                </a:lnTo>
                <a:lnTo>
                  <a:pt x="11" y="543"/>
                </a:lnTo>
                <a:lnTo>
                  <a:pt x="6" y="543"/>
                </a:lnTo>
                <a:lnTo>
                  <a:pt x="6" y="582"/>
                </a:lnTo>
                <a:lnTo>
                  <a:pt x="3" y="582"/>
                </a:lnTo>
                <a:lnTo>
                  <a:pt x="3" y="582"/>
                </a:lnTo>
                <a:lnTo>
                  <a:pt x="0" y="582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3" name="Freeform 11"/>
          <p:cNvSpPr>
            <a:spLocks/>
          </p:cNvSpPr>
          <p:nvPr/>
        </p:nvSpPr>
        <p:spPr bwMode="auto">
          <a:xfrm>
            <a:off x="4049618" y="4592001"/>
            <a:ext cx="4677167" cy="158638"/>
          </a:xfrm>
          <a:custGeom>
            <a:avLst/>
            <a:gdLst>
              <a:gd name="T0" fmla="*/ 299 w 1989"/>
              <a:gd name="T1" fmla="*/ 66 h 66"/>
              <a:gd name="T2" fmla="*/ 351 w 1989"/>
              <a:gd name="T3" fmla="*/ 66 h 66"/>
              <a:gd name="T4" fmla="*/ 367 w 1989"/>
              <a:gd name="T5" fmla="*/ 66 h 66"/>
              <a:gd name="T6" fmla="*/ 400 w 1989"/>
              <a:gd name="T7" fmla="*/ 66 h 66"/>
              <a:gd name="T8" fmla="*/ 417 w 1989"/>
              <a:gd name="T9" fmla="*/ 66 h 66"/>
              <a:gd name="T10" fmla="*/ 447 w 1989"/>
              <a:gd name="T11" fmla="*/ 66 h 66"/>
              <a:gd name="T12" fmla="*/ 480 w 1989"/>
              <a:gd name="T13" fmla="*/ 66 h 66"/>
              <a:gd name="T14" fmla="*/ 614 w 1989"/>
              <a:gd name="T15" fmla="*/ 66 h 66"/>
              <a:gd name="T16" fmla="*/ 638 w 1989"/>
              <a:gd name="T17" fmla="*/ 66 h 66"/>
              <a:gd name="T18" fmla="*/ 726 w 1989"/>
              <a:gd name="T19" fmla="*/ 66 h 66"/>
              <a:gd name="T20" fmla="*/ 756 w 1989"/>
              <a:gd name="T21" fmla="*/ 66 h 66"/>
              <a:gd name="T22" fmla="*/ 819 w 1989"/>
              <a:gd name="T23" fmla="*/ 66 h 66"/>
              <a:gd name="T24" fmla="*/ 869 w 1989"/>
              <a:gd name="T25" fmla="*/ 66 h 66"/>
              <a:gd name="T26" fmla="*/ 962 w 1989"/>
              <a:gd name="T27" fmla="*/ 66 h 66"/>
              <a:gd name="T28" fmla="*/ 1014 w 1989"/>
              <a:gd name="T29" fmla="*/ 66 h 66"/>
              <a:gd name="T30" fmla="*/ 1096 w 1989"/>
              <a:gd name="T31" fmla="*/ 66 h 66"/>
              <a:gd name="T32" fmla="*/ 1126 w 1989"/>
              <a:gd name="T33" fmla="*/ 66 h 66"/>
              <a:gd name="T34" fmla="*/ 1154 w 1989"/>
              <a:gd name="T35" fmla="*/ 66 h 66"/>
              <a:gd name="T36" fmla="*/ 1247 w 1989"/>
              <a:gd name="T37" fmla="*/ 66 h 66"/>
              <a:gd name="T38" fmla="*/ 1288 w 1989"/>
              <a:gd name="T39" fmla="*/ 66 h 66"/>
              <a:gd name="T40" fmla="*/ 1321 w 1989"/>
              <a:gd name="T41" fmla="*/ 66 h 66"/>
              <a:gd name="T42" fmla="*/ 1400 w 1989"/>
              <a:gd name="T43" fmla="*/ 66 h 66"/>
              <a:gd name="T44" fmla="*/ 1439 w 1989"/>
              <a:gd name="T45" fmla="*/ 66 h 66"/>
              <a:gd name="T46" fmla="*/ 1488 w 1989"/>
              <a:gd name="T47" fmla="*/ 66 h 66"/>
              <a:gd name="T48" fmla="*/ 1543 w 1989"/>
              <a:gd name="T49" fmla="*/ 66 h 66"/>
              <a:gd name="T50" fmla="*/ 1639 w 1989"/>
              <a:gd name="T51" fmla="*/ 66 h 66"/>
              <a:gd name="T52" fmla="*/ 1756 w 1989"/>
              <a:gd name="T53" fmla="*/ 66 h 66"/>
              <a:gd name="T54" fmla="*/ 1847 w 1989"/>
              <a:gd name="T55" fmla="*/ 66 h 66"/>
              <a:gd name="T56" fmla="*/ 1910 w 1989"/>
              <a:gd name="T57" fmla="*/ 66 h 66"/>
              <a:gd name="T58" fmla="*/ 1910 w 1989"/>
              <a:gd name="T59" fmla="*/ 0 h 66"/>
              <a:gd name="T60" fmla="*/ 1847 w 1989"/>
              <a:gd name="T61" fmla="*/ 0 h 66"/>
              <a:gd name="T62" fmla="*/ 1756 w 1989"/>
              <a:gd name="T63" fmla="*/ 0 h 66"/>
              <a:gd name="T64" fmla="*/ 1639 w 1989"/>
              <a:gd name="T65" fmla="*/ 0 h 66"/>
              <a:gd name="T66" fmla="*/ 1543 w 1989"/>
              <a:gd name="T67" fmla="*/ 0 h 66"/>
              <a:gd name="T68" fmla="*/ 1488 w 1989"/>
              <a:gd name="T69" fmla="*/ 0 h 66"/>
              <a:gd name="T70" fmla="*/ 1439 w 1989"/>
              <a:gd name="T71" fmla="*/ 0 h 66"/>
              <a:gd name="T72" fmla="*/ 1400 w 1989"/>
              <a:gd name="T73" fmla="*/ 0 h 66"/>
              <a:gd name="T74" fmla="*/ 1321 w 1989"/>
              <a:gd name="T75" fmla="*/ 0 h 66"/>
              <a:gd name="T76" fmla="*/ 1288 w 1989"/>
              <a:gd name="T77" fmla="*/ 0 h 66"/>
              <a:gd name="T78" fmla="*/ 1247 w 1989"/>
              <a:gd name="T79" fmla="*/ 0 h 66"/>
              <a:gd name="T80" fmla="*/ 1154 w 1989"/>
              <a:gd name="T81" fmla="*/ 0 h 66"/>
              <a:gd name="T82" fmla="*/ 1126 w 1989"/>
              <a:gd name="T83" fmla="*/ 0 h 66"/>
              <a:gd name="T84" fmla="*/ 1096 w 1989"/>
              <a:gd name="T85" fmla="*/ 0 h 66"/>
              <a:gd name="T86" fmla="*/ 1014 w 1989"/>
              <a:gd name="T87" fmla="*/ 0 h 66"/>
              <a:gd name="T88" fmla="*/ 962 w 1989"/>
              <a:gd name="T89" fmla="*/ 0 h 66"/>
              <a:gd name="T90" fmla="*/ 869 w 1989"/>
              <a:gd name="T91" fmla="*/ 0 h 66"/>
              <a:gd name="T92" fmla="*/ 819 w 1989"/>
              <a:gd name="T93" fmla="*/ 0 h 66"/>
              <a:gd name="T94" fmla="*/ 756 w 1989"/>
              <a:gd name="T95" fmla="*/ 0 h 66"/>
              <a:gd name="T96" fmla="*/ 726 w 1989"/>
              <a:gd name="T97" fmla="*/ 0 h 66"/>
              <a:gd name="T98" fmla="*/ 638 w 1989"/>
              <a:gd name="T99" fmla="*/ 0 h 66"/>
              <a:gd name="T100" fmla="*/ 614 w 1989"/>
              <a:gd name="T101" fmla="*/ 0 h 66"/>
              <a:gd name="T102" fmla="*/ 480 w 1989"/>
              <a:gd name="T103" fmla="*/ 0 h 66"/>
              <a:gd name="T104" fmla="*/ 447 w 1989"/>
              <a:gd name="T105" fmla="*/ 27 h 66"/>
              <a:gd name="T106" fmla="*/ 417 w 1989"/>
              <a:gd name="T107" fmla="*/ 27 h 66"/>
              <a:gd name="T108" fmla="*/ 400 w 1989"/>
              <a:gd name="T109" fmla="*/ 27 h 66"/>
              <a:gd name="T110" fmla="*/ 367 w 1989"/>
              <a:gd name="T111" fmla="*/ 27 h 66"/>
              <a:gd name="T112" fmla="*/ 351 w 1989"/>
              <a:gd name="T113" fmla="*/ 27 h 66"/>
              <a:gd name="T114" fmla="*/ 299 w 1989"/>
              <a:gd name="T11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89" h="66">
                <a:moveTo>
                  <a:pt x="0" y="66"/>
                </a:moveTo>
                <a:lnTo>
                  <a:pt x="3" y="66"/>
                </a:lnTo>
                <a:lnTo>
                  <a:pt x="3" y="66"/>
                </a:lnTo>
                <a:lnTo>
                  <a:pt x="66" y="66"/>
                </a:lnTo>
                <a:lnTo>
                  <a:pt x="66" y="66"/>
                </a:lnTo>
                <a:lnTo>
                  <a:pt x="126" y="66"/>
                </a:lnTo>
                <a:lnTo>
                  <a:pt x="126" y="66"/>
                </a:lnTo>
                <a:lnTo>
                  <a:pt x="299" y="66"/>
                </a:lnTo>
                <a:lnTo>
                  <a:pt x="299" y="66"/>
                </a:lnTo>
                <a:lnTo>
                  <a:pt x="332" y="66"/>
                </a:lnTo>
                <a:lnTo>
                  <a:pt x="332" y="66"/>
                </a:lnTo>
                <a:lnTo>
                  <a:pt x="334" y="66"/>
                </a:lnTo>
                <a:lnTo>
                  <a:pt x="334" y="66"/>
                </a:lnTo>
                <a:lnTo>
                  <a:pt x="340" y="66"/>
                </a:lnTo>
                <a:lnTo>
                  <a:pt x="340" y="66"/>
                </a:lnTo>
                <a:lnTo>
                  <a:pt x="345" y="66"/>
                </a:lnTo>
                <a:lnTo>
                  <a:pt x="345" y="66"/>
                </a:lnTo>
                <a:lnTo>
                  <a:pt x="351" y="66"/>
                </a:lnTo>
                <a:lnTo>
                  <a:pt x="351" y="66"/>
                </a:lnTo>
                <a:lnTo>
                  <a:pt x="353" y="66"/>
                </a:lnTo>
                <a:lnTo>
                  <a:pt x="353" y="66"/>
                </a:lnTo>
                <a:lnTo>
                  <a:pt x="356" y="66"/>
                </a:lnTo>
                <a:lnTo>
                  <a:pt x="356" y="66"/>
                </a:lnTo>
                <a:lnTo>
                  <a:pt x="362" y="66"/>
                </a:lnTo>
                <a:lnTo>
                  <a:pt x="362" y="66"/>
                </a:lnTo>
                <a:lnTo>
                  <a:pt x="367" y="66"/>
                </a:lnTo>
                <a:lnTo>
                  <a:pt x="367" y="66"/>
                </a:lnTo>
                <a:lnTo>
                  <a:pt x="367" y="66"/>
                </a:lnTo>
                <a:lnTo>
                  <a:pt x="367" y="66"/>
                </a:lnTo>
                <a:lnTo>
                  <a:pt x="373" y="66"/>
                </a:lnTo>
                <a:lnTo>
                  <a:pt x="373" y="66"/>
                </a:lnTo>
                <a:lnTo>
                  <a:pt x="386" y="66"/>
                </a:lnTo>
                <a:lnTo>
                  <a:pt x="386" y="66"/>
                </a:lnTo>
                <a:lnTo>
                  <a:pt x="392" y="66"/>
                </a:lnTo>
                <a:lnTo>
                  <a:pt x="392" y="66"/>
                </a:lnTo>
                <a:lnTo>
                  <a:pt x="400" y="66"/>
                </a:lnTo>
                <a:lnTo>
                  <a:pt x="400" y="66"/>
                </a:lnTo>
                <a:lnTo>
                  <a:pt x="403" y="66"/>
                </a:lnTo>
                <a:lnTo>
                  <a:pt x="403" y="66"/>
                </a:lnTo>
                <a:lnTo>
                  <a:pt x="411" y="66"/>
                </a:lnTo>
                <a:lnTo>
                  <a:pt x="411" y="66"/>
                </a:lnTo>
                <a:lnTo>
                  <a:pt x="414" y="66"/>
                </a:lnTo>
                <a:lnTo>
                  <a:pt x="414" y="66"/>
                </a:lnTo>
                <a:lnTo>
                  <a:pt x="417" y="66"/>
                </a:lnTo>
                <a:lnTo>
                  <a:pt x="417" y="66"/>
                </a:lnTo>
                <a:lnTo>
                  <a:pt x="422" y="66"/>
                </a:lnTo>
                <a:lnTo>
                  <a:pt x="422" y="66"/>
                </a:lnTo>
                <a:lnTo>
                  <a:pt x="425" y="66"/>
                </a:lnTo>
                <a:lnTo>
                  <a:pt x="425" y="66"/>
                </a:lnTo>
                <a:lnTo>
                  <a:pt x="427" y="66"/>
                </a:lnTo>
                <a:lnTo>
                  <a:pt x="427" y="66"/>
                </a:lnTo>
                <a:lnTo>
                  <a:pt x="441" y="66"/>
                </a:lnTo>
                <a:lnTo>
                  <a:pt x="441" y="66"/>
                </a:lnTo>
                <a:lnTo>
                  <a:pt x="447" y="66"/>
                </a:lnTo>
                <a:lnTo>
                  <a:pt x="447" y="66"/>
                </a:lnTo>
                <a:lnTo>
                  <a:pt x="460" y="66"/>
                </a:lnTo>
                <a:lnTo>
                  <a:pt x="460" y="66"/>
                </a:lnTo>
                <a:lnTo>
                  <a:pt x="469" y="66"/>
                </a:lnTo>
                <a:lnTo>
                  <a:pt x="469" y="66"/>
                </a:lnTo>
                <a:lnTo>
                  <a:pt x="474" y="66"/>
                </a:lnTo>
                <a:lnTo>
                  <a:pt x="474" y="66"/>
                </a:lnTo>
                <a:lnTo>
                  <a:pt x="480" y="66"/>
                </a:lnTo>
                <a:lnTo>
                  <a:pt x="480" y="66"/>
                </a:lnTo>
                <a:lnTo>
                  <a:pt x="482" y="66"/>
                </a:lnTo>
                <a:lnTo>
                  <a:pt x="482" y="66"/>
                </a:lnTo>
                <a:lnTo>
                  <a:pt x="504" y="66"/>
                </a:lnTo>
                <a:lnTo>
                  <a:pt x="504" y="66"/>
                </a:lnTo>
                <a:lnTo>
                  <a:pt x="562" y="66"/>
                </a:lnTo>
                <a:lnTo>
                  <a:pt x="562" y="66"/>
                </a:lnTo>
                <a:lnTo>
                  <a:pt x="578" y="66"/>
                </a:lnTo>
                <a:lnTo>
                  <a:pt x="578" y="66"/>
                </a:lnTo>
                <a:lnTo>
                  <a:pt x="614" y="66"/>
                </a:lnTo>
                <a:lnTo>
                  <a:pt x="614" y="66"/>
                </a:lnTo>
                <a:lnTo>
                  <a:pt x="619" y="66"/>
                </a:lnTo>
                <a:lnTo>
                  <a:pt x="619" y="66"/>
                </a:lnTo>
                <a:lnTo>
                  <a:pt x="625" y="66"/>
                </a:lnTo>
                <a:lnTo>
                  <a:pt x="625" y="66"/>
                </a:lnTo>
                <a:lnTo>
                  <a:pt x="630" y="66"/>
                </a:lnTo>
                <a:lnTo>
                  <a:pt x="630" y="66"/>
                </a:lnTo>
                <a:lnTo>
                  <a:pt x="638" y="66"/>
                </a:lnTo>
                <a:lnTo>
                  <a:pt x="638" y="66"/>
                </a:lnTo>
                <a:lnTo>
                  <a:pt x="666" y="66"/>
                </a:lnTo>
                <a:lnTo>
                  <a:pt x="666" y="66"/>
                </a:lnTo>
                <a:lnTo>
                  <a:pt x="669" y="66"/>
                </a:lnTo>
                <a:lnTo>
                  <a:pt x="669" y="66"/>
                </a:lnTo>
                <a:lnTo>
                  <a:pt x="671" y="66"/>
                </a:lnTo>
                <a:lnTo>
                  <a:pt x="671" y="66"/>
                </a:lnTo>
                <a:lnTo>
                  <a:pt x="718" y="66"/>
                </a:lnTo>
                <a:lnTo>
                  <a:pt x="718" y="66"/>
                </a:lnTo>
                <a:lnTo>
                  <a:pt x="726" y="66"/>
                </a:lnTo>
                <a:lnTo>
                  <a:pt x="726" y="66"/>
                </a:lnTo>
                <a:lnTo>
                  <a:pt x="734" y="66"/>
                </a:lnTo>
                <a:lnTo>
                  <a:pt x="734" y="66"/>
                </a:lnTo>
                <a:lnTo>
                  <a:pt x="745" y="66"/>
                </a:lnTo>
                <a:lnTo>
                  <a:pt x="745" y="66"/>
                </a:lnTo>
                <a:lnTo>
                  <a:pt x="754" y="66"/>
                </a:lnTo>
                <a:lnTo>
                  <a:pt x="754" y="66"/>
                </a:lnTo>
                <a:lnTo>
                  <a:pt x="756" y="66"/>
                </a:lnTo>
                <a:lnTo>
                  <a:pt x="756" y="66"/>
                </a:lnTo>
                <a:lnTo>
                  <a:pt x="795" y="66"/>
                </a:lnTo>
                <a:lnTo>
                  <a:pt x="795" y="66"/>
                </a:lnTo>
                <a:lnTo>
                  <a:pt x="797" y="66"/>
                </a:lnTo>
                <a:lnTo>
                  <a:pt x="797" y="66"/>
                </a:lnTo>
                <a:lnTo>
                  <a:pt x="814" y="66"/>
                </a:lnTo>
                <a:lnTo>
                  <a:pt x="814" y="66"/>
                </a:lnTo>
                <a:lnTo>
                  <a:pt x="819" y="66"/>
                </a:lnTo>
                <a:lnTo>
                  <a:pt x="819" y="66"/>
                </a:lnTo>
                <a:lnTo>
                  <a:pt x="819" y="66"/>
                </a:lnTo>
                <a:lnTo>
                  <a:pt x="819" y="66"/>
                </a:lnTo>
                <a:lnTo>
                  <a:pt x="838" y="66"/>
                </a:lnTo>
                <a:lnTo>
                  <a:pt x="838" y="66"/>
                </a:lnTo>
                <a:lnTo>
                  <a:pt x="849" y="66"/>
                </a:lnTo>
                <a:lnTo>
                  <a:pt x="849" y="66"/>
                </a:lnTo>
                <a:lnTo>
                  <a:pt x="858" y="66"/>
                </a:lnTo>
                <a:lnTo>
                  <a:pt x="858" y="66"/>
                </a:lnTo>
                <a:lnTo>
                  <a:pt x="869" y="66"/>
                </a:lnTo>
                <a:lnTo>
                  <a:pt x="869" y="66"/>
                </a:lnTo>
                <a:lnTo>
                  <a:pt x="929" y="66"/>
                </a:lnTo>
                <a:lnTo>
                  <a:pt x="929" y="66"/>
                </a:lnTo>
                <a:lnTo>
                  <a:pt x="932" y="66"/>
                </a:lnTo>
                <a:lnTo>
                  <a:pt x="932" y="66"/>
                </a:lnTo>
                <a:lnTo>
                  <a:pt x="943" y="66"/>
                </a:lnTo>
                <a:lnTo>
                  <a:pt x="943" y="66"/>
                </a:lnTo>
                <a:lnTo>
                  <a:pt x="948" y="66"/>
                </a:lnTo>
                <a:lnTo>
                  <a:pt x="948" y="66"/>
                </a:lnTo>
                <a:lnTo>
                  <a:pt x="962" y="66"/>
                </a:lnTo>
                <a:lnTo>
                  <a:pt x="962" y="66"/>
                </a:lnTo>
                <a:lnTo>
                  <a:pt x="973" y="66"/>
                </a:lnTo>
                <a:lnTo>
                  <a:pt x="973" y="66"/>
                </a:lnTo>
                <a:lnTo>
                  <a:pt x="992" y="66"/>
                </a:lnTo>
                <a:lnTo>
                  <a:pt x="992" y="66"/>
                </a:lnTo>
                <a:lnTo>
                  <a:pt x="997" y="66"/>
                </a:lnTo>
                <a:lnTo>
                  <a:pt x="997" y="66"/>
                </a:lnTo>
                <a:lnTo>
                  <a:pt x="1014" y="66"/>
                </a:lnTo>
                <a:lnTo>
                  <a:pt x="1014" y="66"/>
                </a:lnTo>
                <a:lnTo>
                  <a:pt x="1033" y="66"/>
                </a:lnTo>
                <a:lnTo>
                  <a:pt x="1033" y="66"/>
                </a:lnTo>
                <a:lnTo>
                  <a:pt x="1058" y="66"/>
                </a:lnTo>
                <a:lnTo>
                  <a:pt x="1058" y="66"/>
                </a:lnTo>
                <a:lnTo>
                  <a:pt x="1071" y="66"/>
                </a:lnTo>
                <a:lnTo>
                  <a:pt x="1071" y="66"/>
                </a:lnTo>
                <a:lnTo>
                  <a:pt x="1085" y="66"/>
                </a:lnTo>
                <a:lnTo>
                  <a:pt x="1085" y="66"/>
                </a:lnTo>
                <a:lnTo>
                  <a:pt x="1096" y="66"/>
                </a:lnTo>
                <a:lnTo>
                  <a:pt x="1096" y="66"/>
                </a:lnTo>
                <a:lnTo>
                  <a:pt x="1104" y="66"/>
                </a:lnTo>
                <a:lnTo>
                  <a:pt x="1104" y="66"/>
                </a:lnTo>
                <a:lnTo>
                  <a:pt x="1121" y="66"/>
                </a:lnTo>
                <a:lnTo>
                  <a:pt x="1121" y="66"/>
                </a:lnTo>
                <a:lnTo>
                  <a:pt x="1126" y="66"/>
                </a:lnTo>
                <a:lnTo>
                  <a:pt x="1126" y="66"/>
                </a:lnTo>
                <a:lnTo>
                  <a:pt x="1126" y="66"/>
                </a:lnTo>
                <a:lnTo>
                  <a:pt x="1126" y="66"/>
                </a:lnTo>
                <a:lnTo>
                  <a:pt x="1129" y="66"/>
                </a:lnTo>
                <a:lnTo>
                  <a:pt x="1129" y="66"/>
                </a:lnTo>
                <a:lnTo>
                  <a:pt x="1134" y="66"/>
                </a:lnTo>
                <a:lnTo>
                  <a:pt x="1134" y="66"/>
                </a:lnTo>
                <a:lnTo>
                  <a:pt x="1148" y="66"/>
                </a:lnTo>
                <a:lnTo>
                  <a:pt x="1148" y="66"/>
                </a:lnTo>
                <a:lnTo>
                  <a:pt x="1148" y="66"/>
                </a:lnTo>
                <a:lnTo>
                  <a:pt x="1148" y="66"/>
                </a:lnTo>
                <a:lnTo>
                  <a:pt x="1154" y="66"/>
                </a:lnTo>
                <a:lnTo>
                  <a:pt x="1154" y="66"/>
                </a:lnTo>
                <a:lnTo>
                  <a:pt x="1208" y="66"/>
                </a:lnTo>
                <a:lnTo>
                  <a:pt x="1208" y="66"/>
                </a:lnTo>
                <a:lnTo>
                  <a:pt x="1233" y="66"/>
                </a:lnTo>
                <a:lnTo>
                  <a:pt x="1233" y="66"/>
                </a:lnTo>
                <a:lnTo>
                  <a:pt x="1247" y="66"/>
                </a:lnTo>
                <a:lnTo>
                  <a:pt x="1247" y="66"/>
                </a:lnTo>
                <a:lnTo>
                  <a:pt x="1247" y="66"/>
                </a:lnTo>
                <a:lnTo>
                  <a:pt x="1247" y="66"/>
                </a:lnTo>
                <a:lnTo>
                  <a:pt x="1255" y="66"/>
                </a:lnTo>
                <a:lnTo>
                  <a:pt x="1255" y="66"/>
                </a:lnTo>
                <a:lnTo>
                  <a:pt x="1258" y="66"/>
                </a:lnTo>
                <a:lnTo>
                  <a:pt x="1258" y="66"/>
                </a:lnTo>
                <a:lnTo>
                  <a:pt x="1263" y="66"/>
                </a:lnTo>
                <a:lnTo>
                  <a:pt x="1263" y="66"/>
                </a:lnTo>
                <a:lnTo>
                  <a:pt x="1271" y="66"/>
                </a:lnTo>
                <a:lnTo>
                  <a:pt x="1271" y="66"/>
                </a:lnTo>
                <a:lnTo>
                  <a:pt x="1288" y="66"/>
                </a:lnTo>
                <a:lnTo>
                  <a:pt x="1288" y="66"/>
                </a:lnTo>
                <a:lnTo>
                  <a:pt x="1296" y="66"/>
                </a:lnTo>
                <a:lnTo>
                  <a:pt x="1296" y="66"/>
                </a:lnTo>
                <a:lnTo>
                  <a:pt x="1315" y="66"/>
                </a:lnTo>
                <a:lnTo>
                  <a:pt x="1315" y="66"/>
                </a:lnTo>
                <a:lnTo>
                  <a:pt x="1318" y="66"/>
                </a:lnTo>
                <a:lnTo>
                  <a:pt x="1318" y="66"/>
                </a:lnTo>
                <a:lnTo>
                  <a:pt x="1321" y="66"/>
                </a:lnTo>
                <a:lnTo>
                  <a:pt x="1321" y="66"/>
                </a:lnTo>
                <a:lnTo>
                  <a:pt x="1334" y="66"/>
                </a:lnTo>
                <a:lnTo>
                  <a:pt x="1334" y="66"/>
                </a:lnTo>
                <a:lnTo>
                  <a:pt x="1337" y="66"/>
                </a:lnTo>
                <a:lnTo>
                  <a:pt x="1337" y="66"/>
                </a:lnTo>
                <a:lnTo>
                  <a:pt x="1348" y="66"/>
                </a:lnTo>
                <a:lnTo>
                  <a:pt x="1348" y="66"/>
                </a:lnTo>
                <a:lnTo>
                  <a:pt x="1359" y="66"/>
                </a:lnTo>
                <a:lnTo>
                  <a:pt x="1359" y="66"/>
                </a:lnTo>
                <a:lnTo>
                  <a:pt x="1400" y="66"/>
                </a:lnTo>
                <a:lnTo>
                  <a:pt x="1400" y="66"/>
                </a:lnTo>
                <a:lnTo>
                  <a:pt x="1406" y="66"/>
                </a:lnTo>
                <a:lnTo>
                  <a:pt x="1406" y="66"/>
                </a:lnTo>
                <a:lnTo>
                  <a:pt x="1433" y="66"/>
                </a:lnTo>
                <a:lnTo>
                  <a:pt x="1433" y="66"/>
                </a:lnTo>
                <a:lnTo>
                  <a:pt x="1436" y="66"/>
                </a:lnTo>
                <a:lnTo>
                  <a:pt x="1436" y="66"/>
                </a:lnTo>
                <a:lnTo>
                  <a:pt x="1439" y="66"/>
                </a:lnTo>
                <a:lnTo>
                  <a:pt x="1439" y="66"/>
                </a:lnTo>
                <a:lnTo>
                  <a:pt x="1450" y="66"/>
                </a:lnTo>
                <a:lnTo>
                  <a:pt x="1450" y="66"/>
                </a:lnTo>
                <a:lnTo>
                  <a:pt x="1460" y="66"/>
                </a:lnTo>
                <a:lnTo>
                  <a:pt x="1460" y="66"/>
                </a:lnTo>
                <a:lnTo>
                  <a:pt x="1477" y="66"/>
                </a:lnTo>
                <a:lnTo>
                  <a:pt x="1477" y="66"/>
                </a:lnTo>
                <a:lnTo>
                  <a:pt x="1482" y="66"/>
                </a:lnTo>
                <a:lnTo>
                  <a:pt x="1482" y="66"/>
                </a:lnTo>
                <a:lnTo>
                  <a:pt x="1488" y="66"/>
                </a:lnTo>
                <a:lnTo>
                  <a:pt x="1488" y="66"/>
                </a:lnTo>
                <a:lnTo>
                  <a:pt x="1491" y="66"/>
                </a:lnTo>
                <a:lnTo>
                  <a:pt x="1491" y="66"/>
                </a:lnTo>
                <a:lnTo>
                  <a:pt x="1493" y="66"/>
                </a:lnTo>
                <a:lnTo>
                  <a:pt x="1493" y="66"/>
                </a:lnTo>
                <a:lnTo>
                  <a:pt x="1529" y="66"/>
                </a:lnTo>
                <a:lnTo>
                  <a:pt x="1529" y="66"/>
                </a:lnTo>
                <a:lnTo>
                  <a:pt x="1543" y="66"/>
                </a:lnTo>
                <a:lnTo>
                  <a:pt x="1543" y="66"/>
                </a:lnTo>
                <a:lnTo>
                  <a:pt x="1587" y="66"/>
                </a:lnTo>
                <a:lnTo>
                  <a:pt x="1587" y="66"/>
                </a:lnTo>
                <a:lnTo>
                  <a:pt x="1595" y="66"/>
                </a:lnTo>
                <a:lnTo>
                  <a:pt x="1595" y="66"/>
                </a:lnTo>
                <a:lnTo>
                  <a:pt x="1600" y="66"/>
                </a:lnTo>
                <a:lnTo>
                  <a:pt x="1600" y="66"/>
                </a:lnTo>
                <a:lnTo>
                  <a:pt x="1639" y="66"/>
                </a:lnTo>
                <a:lnTo>
                  <a:pt x="1639" y="66"/>
                </a:lnTo>
                <a:lnTo>
                  <a:pt x="1639" y="66"/>
                </a:lnTo>
                <a:lnTo>
                  <a:pt x="1639" y="66"/>
                </a:lnTo>
                <a:lnTo>
                  <a:pt x="1655" y="66"/>
                </a:lnTo>
                <a:lnTo>
                  <a:pt x="1655" y="66"/>
                </a:lnTo>
                <a:lnTo>
                  <a:pt x="1702" y="66"/>
                </a:lnTo>
                <a:lnTo>
                  <a:pt x="1702" y="66"/>
                </a:lnTo>
                <a:lnTo>
                  <a:pt x="1737" y="66"/>
                </a:lnTo>
                <a:lnTo>
                  <a:pt x="1737" y="66"/>
                </a:lnTo>
                <a:lnTo>
                  <a:pt x="1756" y="66"/>
                </a:lnTo>
                <a:lnTo>
                  <a:pt x="1756" y="66"/>
                </a:lnTo>
                <a:lnTo>
                  <a:pt x="1756" y="66"/>
                </a:lnTo>
                <a:lnTo>
                  <a:pt x="1756" y="66"/>
                </a:lnTo>
                <a:lnTo>
                  <a:pt x="1806" y="66"/>
                </a:lnTo>
                <a:lnTo>
                  <a:pt x="1806" y="66"/>
                </a:lnTo>
                <a:lnTo>
                  <a:pt x="1811" y="66"/>
                </a:lnTo>
                <a:lnTo>
                  <a:pt x="1811" y="66"/>
                </a:lnTo>
                <a:lnTo>
                  <a:pt x="1822" y="66"/>
                </a:lnTo>
                <a:lnTo>
                  <a:pt x="1822" y="66"/>
                </a:lnTo>
                <a:lnTo>
                  <a:pt x="1847" y="66"/>
                </a:lnTo>
                <a:lnTo>
                  <a:pt x="1847" y="66"/>
                </a:lnTo>
                <a:lnTo>
                  <a:pt x="1855" y="66"/>
                </a:lnTo>
                <a:lnTo>
                  <a:pt x="1855" y="66"/>
                </a:lnTo>
                <a:lnTo>
                  <a:pt x="1880" y="66"/>
                </a:lnTo>
                <a:lnTo>
                  <a:pt x="1880" y="66"/>
                </a:lnTo>
                <a:lnTo>
                  <a:pt x="1907" y="66"/>
                </a:lnTo>
                <a:lnTo>
                  <a:pt x="1907" y="66"/>
                </a:lnTo>
                <a:lnTo>
                  <a:pt x="1910" y="66"/>
                </a:lnTo>
                <a:lnTo>
                  <a:pt x="1910" y="66"/>
                </a:lnTo>
                <a:lnTo>
                  <a:pt x="1918" y="66"/>
                </a:lnTo>
                <a:lnTo>
                  <a:pt x="1918" y="66"/>
                </a:lnTo>
                <a:lnTo>
                  <a:pt x="1989" y="66"/>
                </a:lnTo>
                <a:lnTo>
                  <a:pt x="1989" y="66"/>
                </a:lnTo>
                <a:lnTo>
                  <a:pt x="1989" y="0"/>
                </a:lnTo>
                <a:lnTo>
                  <a:pt x="1989" y="0"/>
                </a:lnTo>
                <a:lnTo>
                  <a:pt x="1918" y="0"/>
                </a:lnTo>
                <a:lnTo>
                  <a:pt x="1918" y="0"/>
                </a:lnTo>
                <a:lnTo>
                  <a:pt x="1910" y="0"/>
                </a:lnTo>
                <a:lnTo>
                  <a:pt x="1910" y="0"/>
                </a:lnTo>
                <a:lnTo>
                  <a:pt x="1907" y="0"/>
                </a:lnTo>
                <a:lnTo>
                  <a:pt x="1907" y="0"/>
                </a:lnTo>
                <a:lnTo>
                  <a:pt x="1880" y="0"/>
                </a:lnTo>
                <a:lnTo>
                  <a:pt x="1880" y="0"/>
                </a:lnTo>
                <a:lnTo>
                  <a:pt x="1855" y="0"/>
                </a:lnTo>
                <a:lnTo>
                  <a:pt x="1855" y="0"/>
                </a:lnTo>
                <a:lnTo>
                  <a:pt x="1847" y="0"/>
                </a:lnTo>
                <a:lnTo>
                  <a:pt x="1847" y="0"/>
                </a:lnTo>
                <a:lnTo>
                  <a:pt x="1822" y="0"/>
                </a:lnTo>
                <a:lnTo>
                  <a:pt x="1822" y="0"/>
                </a:lnTo>
                <a:lnTo>
                  <a:pt x="1811" y="0"/>
                </a:lnTo>
                <a:lnTo>
                  <a:pt x="1811" y="0"/>
                </a:lnTo>
                <a:lnTo>
                  <a:pt x="1806" y="0"/>
                </a:lnTo>
                <a:lnTo>
                  <a:pt x="1806" y="0"/>
                </a:lnTo>
                <a:lnTo>
                  <a:pt x="1756" y="0"/>
                </a:lnTo>
                <a:lnTo>
                  <a:pt x="1756" y="0"/>
                </a:lnTo>
                <a:lnTo>
                  <a:pt x="1756" y="0"/>
                </a:lnTo>
                <a:lnTo>
                  <a:pt x="1756" y="0"/>
                </a:lnTo>
                <a:lnTo>
                  <a:pt x="1737" y="0"/>
                </a:lnTo>
                <a:lnTo>
                  <a:pt x="1737" y="0"/>
                </a:lnTo>
                <a:lnTo>
                  <a:pt x="1702" y="0"/>
                </a:lnTo>
                <a:lnTo>
                  <a:pt x="1702" y="0"/>
                </a:lnTo>
                <a:lnTo>
                  <a:pt x="1655" y="0"/>
                </a:lnTo>
                <a:lnTo>
                  <a:pt x="1655" y="0"/>
                </a:lnTo>
                <a:lnTo>
                  <a:pt x="1639" y="0"/>
                </a:lnTo>
                <a:lnTo>
                  <a:pt x="1639" y="0"/>
                </a:lnTo>
                <a:lnTo>
                  <a:pt x="1639" y="0"/>
                </a:lnTo>
                <a:lnTo>
                  <a:pt x="1639" y="0"/>
                </a:lnTo>
                <a:lnTo>
                  <a:pt x="1600" y="0"/>
                </a:lnTo>
                <a:lnTo>
                  <a:pt x="1600" y="0"/>
                </a:lnTo>
                <a:lnTo>
                  <a:pt x="1595" y="0"/>
                </a:lnTo>
                <a:lnTo>
                  <a:pt x="1595" y="0"/>
                </a:lnTo>
                <a:lnTo>
                  <a:pt x="1587" y="0"/>
                </a:lnTo>
                <a:lnTo>
                  <a:pt x="1587" y="0"/>
                </a:lnTo>
                <a:lnTo>
                  <a:pt x="1543" y="0"/>
                </a:lnTo>
                <a:lnTo>
                  <a:pt x="1543" y="0"/>
                </a:lnTo>
                <a:lnTo>
                  <a:pt x="1529" y="0"/>
                </a:lnTo>
                <a:lnTo>
                  <a:pt x="1529" y="0"/>
                </a:lnTo>
                <a:lnTo>
                  <a:pt x="1493" y="0"/>
                </a:lnTo>
                <a:lnTo>
                  <a:pt x="1493" y="0"/>
                </a:lnTo>
                <a:lnTo>
                  <a:pt x="1491" y="0"/>
                </a:lnTo>
                <a:lnTo>
                  <a:pt x="1491" y="0"/>
                </a:lnTo>
                <a:lnTo>
                  <a:pt x="1488" y="0"/>
                </a:lnTo>
                <a:lnTo>
                  <a:pt x="1488" y="0"/>
                </a:lnTo>
                <a:lnTo>
                  <a:pt x="1482" y="0"/>
                </a:lnTo>
                <a:lnTo>
                  <a:pt x="1482" y="0"/>
                </a:lnTo>
                <a:lnTo>
                  <a:pt x="1477" y="0"/>
                </a:lnTo>
                <a:lnTo>
                  <a:pt x="1477" y="0"/>
                </a:lnTo>
                <a:lnTo>
                  <a:pt x="1460" y="0"/>
                </a:lnTo>
                <a:lnTo>
                  <a:pt x="1460" y="0"/>
                </a:lnTo>
                <a:lnTo>
                  <a:pt x="1450" y="0"/>
                </a:lnTo>
                <a:lnTo>
                  <a:pt x="1450" y="0"/>
                </a:lnTo>
                <a:lnTo>
                  <a:pt x="1439" y="0"/>
                </a:lnTo>
                <a:lnTo>
                  <a:pt x="1439" y="0"/>
                </a:lnTo>
                <a:lnTo>
                  <a:pt x="1436" y="0"/>
                </a:lnTo>
                <a:lnTo>
                  <a:pt x="1436" y="0"/>
                </a:lnTo>
                <a:lnTo>
                  <a:pt x="1433" y="0"/>
                </a:lnTo>
                <a:lnTo>
                  <a:pt x="1433" y="0"/>
                </a:lnTo>
                <a:lnTo>
                  <a:pt x="1406" y="0"/>
                </a:lnTo>
                <a:lnTo>
                  <a:pt x="1406" y="0"/>
                </a:lnTo>
                <a:lnTo>
                  <a:pt x="1400" y="0"/>
                </a:lnTo>
                <a:lnTo>
                  <a:pt x="1400" y="0"/>
                </a:lnTo>
                <a:lnTo>
                  <a:pt x="1359" y="0"/>
                </a:lnTo>
                <a:lnTo>
                  <a:pt x="1359" y="0"/>
                </a:lnTo>
                <a:lnTo>
                  <a:pt x="1348" y="0"/>
                </a:lnTo>
                <a:lnTo>
                  <a:pt x="1348" y="0"/>
                </a:lnTo>
                <a:lnTo>
                  <a:pt x="1337" y="0"/>
                </a:lnTo>
                <a:lnTo>
                  <a:pt x="1337" y="0"/>
                </a:lnTo>
                <a:lnTo>
                  <a:pt x="1334" y="0"/>
                </a:lnTo>
                <a:lnTo>
                  <a:pt x="1334" y="0"/>
                </a:lnTo>
                <a:lnTo>
                  <a:pt x="1321" y="0"/>
                </a:lnTo>
                <a:lnTo>
                  <a:pt x="1321" y="0"/>
                </a:lnTo>
                <a:lnTo>
                  <a:pt x="1318" y="0"/>
                </a:lnTo>
                <a:lnTo>
                  <a:pt x="1318" y="0"/>
                </a:lnTo>
                <a:lnTo>
                  <a:pt x="1315" y="0"/>
                </a:lnTo>
                <a:lnTo>
                  <a:pt x="1315" y="0"/>
                </a:lnTo>
                <a:lnTo>
                  <a:pt x="1296" y="0"/>
                </a:lnTo>
                <a:lnTo>
                  <a:pt x="1296" y="0"/>
                </a:lnTo>
                <a:lnTo>
                  <a:pt x="1288" y="0"/>
                </a:lnTo>
                <a:lnTo>
                  <a:pt x="1288" y="0"/>
                </a:lnTo>
                <a:lnTo>
                  <a:pt x="1271" y="0"/>
                </a:lnTo>
                <a:lnTo>
                  <a:pt x="1271" y="0"/>
                </a:lnTo>
                <a:lnTo>
                  <a:pt x="1263" y="0"/>
                </a:lnTo>
                <a:lnTo>
                  <a:pt x="1263" y="0"/>
                </a:lnTo>
                <a:lnTo>
                  <a:pt x="1258" y="0"/>
                </a:lnTo>
                <a:lnTo>
                  <a:pt x="1258" y="0"/>
                </a:lnTo>
                <a:lnTo>
                  <a:pt x="1255" y="0"/>
                </a:lnTo>
                <a:lnTo>
                  <a:pt x="1255" y="0"/>
                </a:lnTo>
                <a:lnTo>
                  <a:pt x="1247" y="0"/>
                </a:lnTo>
                <a:lnTo>
                  <a:pt x="1247" y="0"/>
                </a:lnTo>
                <a:lnTo>
                  <a:pt x="1247" y="0"/>
                </a:lnTo>
                <a:lnTo>
                  <a:pt x="1247" y="0"/>
                </a:lnTo>
                <a:lnTo>
                  <a:pt x="1233" y="0"/>
                </a:lnTo>
                <a:lnTo>
                  <a:pt x="1233" y="0"/>
                </a:lnTo>
                <a:lnTo>
                  <a:pt x="1208" y="0"/>
                </a:lnTo>
                <a:lnTo>
                  <a:pt x="1208" y="0"/>
                </a:lnTo>
                <a:lnTo>
                  <a:pt x="1154" y="0"/>
                </a:lnTo>
                <a:lnTo>
                  <a:pt x="1154" y="0"/>
                </a:lnTo>
                <a:lnTo>
                  <a:pt x="1148" y="0"/>
                </a:lnTo>
                <a:lnTo>
                  <a:pt x="1148" y="0"/>
                </a:lnTo>
                <a:lnTo>
                  <a:pt x="1148" y="0"/>
                </a:lnTo>
                <a:lnTo>
                  <a:pt x="1148" y="0"/>
                </a:lnTo>
                <a:lnTo>
                  <a:pt x="1134" y="0"/>
                </a:lnTo>
                <a:lnTo>
                  <a:pt x="1134" y="0"/>
                </a:lnTo>
                <a:lnTo>
                  <a:pt x="1129" y="0"/>
                </a:lnTo>
                <a:lnTo>
                  <a:pt x="1129" y="0"/>
                </a:lnTo>
                <a:lnTo>
                  <a:pt x="1126" y="0"/>
                </a:lnTo>
                <a:lnTo>
                  <a:pt x="1126" y="0"/>
                </a:lnTo>
                <a:lnTo>
                  <a:pt x="1126" y="0"/>
                </a:lnTo>
                <a:lnTo>
                  <a:pt x="1126" y="0"/>
                </a:lnTo>
                <a:lnTo>
                  <a:pt x="1121" y="0"/>
                </a:lnTo>
                <a:lnTo>
                  <a:pt x="1121" y="0"/>
                </a:lnTo>
                <a:lnTo>
                  <a:pt x="1104" y="0"/>
                </a:lnTo>
                <a:lnTo>
                  <a:pt x="1104" y="0"/>
                </a:lnTo>
                <a:lnTo>
                  <a:pt x="1096" y="0"/>
                </a:lnTo>
                <a:lnTo>
                  <a:pt x="1096" y="0"/>
                </a:lnTo>
                <a:lnTo>
                  <a:pt x="1085" y="0"/>
                </a:lnTo>
                <a:lnTo>
                  <a:pt x="1085" y="0"/>
                </a:lnTo>
                <a:lnTo>
                  <a:pt x="1071" y="0"/>
                </a:lnTo>
                <a:lnTo>
                  <a:pt x="1071" y="0"/>
                </a:lnTo>
                <a:lnTo>
                  <a:pt x="1058" y="0"/>
                </a:lnTo>
                <a:lnTo>
                  <a:pt x="1058" y="0"/>
                </a:lnTo>
                <a:lnTo>
                  <a:pt x="1033" y="0"/>
                </a:lnTo>
                <a:lnTo>
                  <a:pt x="1033" y="0"/>
                </a:lnTo>
                <a:lnTo>
                  <a:pt x="1014" y="0"/>
                </a:lnTo>
                <a:lnTo>
                  <a:pt x="1014" y="0"/>
                </a:lnTo>
                <a:lnTo>
                  <a:pt x="997" y="0"/>
                </a:lnTo>
                <a:lnTo>
                  <a:pt x="997" y="0"/>
                </a:lnTo>
                <a:lnTo>
                  <a:pt x="992" y="0"/>
                </a:lnTo>
                <a:lnTo>
                  <a:pt x="992" y="0"/>
                </a:lnTo>
                <a:lnTo>
                  <a:pt x="973" y="0"/>
                </a:lnTo>
                <a:lnTo>
                  <a:pt x="973" y="0"/>
                </a:lnTo>
                <a:lnTo>
                  <a:pt x="962" y="0"/>
                </a:lnTo>
                <a:lnTo>
                  <a:pt x="962" y="0"/>
                </a:lnTo>
                <a:lnTo>
                  <a:pt x="948" y="0"/>
                </a:lnTo>
                <a:lnTo>
                  <a:pt x="948" y="0"/>
                </a:lnTo>
                <a:lnTo>
                  <a:pt x="943" y="0"/>
                </a:lnTo>
                <a:lnTo>
                  <a:pt x="943" y="0"/>
                </a:lnTo>
                <a:lnTo>
                  <a:pt x="932" y="0"/>
                </a:lnTo>
                <a:lnTo>
                  <a:pt x="932" y="0"/>
                </a:lnTo>
                <a:lnTo>
                  <a:pt x="929" y="0"/>
                </a:lnTo>
                <a:lnTo>
                  <a:pt x="929" y="0"/>
                </a:lnTo>
                <a:lnTo>
                  <a:pt x="869" y="0"/>
                </a:lnTo>
                <a:lnTo>
                  <a:pt x="869" y="0"/>
                </a:lnTo>
                <a:lnTo>
                  <a:pt x="858" y="0"/>
                </a:lnTo>
                <a:lnTo>
                  <a:pt x="858" y="0"/>
                </a:lnTo>
                <a:lnTo>
                  <a:pt x="849" y="0"/>
                </a:lnTo>
                <a:lnTo>
                  <a:pt x="849" y="0"/>
                </a:lnTo>
                <a:lnTo>
                  <a:pt x="838" y="0"/>
                </a:lnTo>
                <a:lnTo>
                  <a:pt x="838" y="0"/>
                </a:lnTo>
                <a:lnTo>
                  <a:pt x="819" y="0"/>
                </a:lnTo>
                <a:lnTo>
                  <a:pt x="819" y="0"/>
                </a:lnTo>
                <a:lnTo>
                  <a:pt x="819" y="0"/>
                </a:lnTo>
                <a:lnTo>
                  <a:pt x="819" y="0"/>
                </a:lnTo>
                <a:lnTo>
                  <a:pt x="814" y="0"/>
                </a:lnTo>
                <a:lnTo>
                  <a:pt x="814" y="0"/>
                </a:lnTo>
                <a:lnTo>
                  <a:pt x="797" y="0"/>
                </a:lnTo>
                <a:lnTo>
                  <a:pt x="797" y="0"/>
                </a:lnTo>
                <a:lnTo>
                  <a:pt x="795" y="0"/>
                </a:lnTo>
                <a:lnTo>
                  <a:pt x="795" y="0"/>
                </a:lnTo>
                <a:lnTo>
                  <a:pt x="756" y="0"/>
                </a:lnTo>
                <a:lnTo>
                  <a:pt x="756" y="0"/>
                </a:lnTo>
                <a:lnTo>
                  <a:pt x="754" y="0"/>
                </a:lnTo>
                <a:lnTo>
                  <a:pt x="754" y="0"/>
                </a:lnTo>
                <a:lnTo>
                  <a:pt x="745" y="0"/>
                </a:lnTo>
                <a:lnTo>
                  <a:pt x="745" y="0"/>
                </a:lnTo>
                <a:lnTo>
                  <a:pt x="734" y="0"/>
                </a:lnTo>
                <a:lnTo>
                  <a:pt x="734" y="0"/>
                </a:lnTo>
                <a:lnTo>
                  <a:pt x="726" y="0"/>
                </a:lnTo>
                <a:lnTo>
                  <a:pt x="726" y="0"/>
                </a:lnTo>
                <a:lnTo>
                  <a:pt x="718" y="0"/>
                </a:lnTo>
                <a:lnTo>
                  <a:pt x="718" y="0"/>
                </a:lnTo>
                <a:lnTo>
                  <a:pt x="671" y="0"/>
                </a:lnTo>
                <a:lnTo>
                  <a:pt x="671" y="0"/>
                </a:lnTo>
                <a:lnTo>
                  <a:pt x="669" y="0"/>
                </a:lnTo>
                <a:lnTo>
                  <a:pt x="669" y="0"/>
                </a:lnTo>
                <a:lnTo>
                  <a:pt x="666" y="0"/>
                </a:lnTo>
                <a:lnTo>
                  <a:pt x="666" y="0"/>
                </a:lnTo>
                <a:lnTo>
                  <a:pt x="638" y="0"/>
                </a:lnTo>
                <a:lnTo>
                  <a:pt x="638" y="0"/>
                </a:lnTo>
                <a:lnTo>
                  <a:pt x="630" y="0"/>
                </a:lnTo>
                <a:lnTo>
                  <a:pt x="630" y="0"/>
                </a:lnTo>
                <a:lnTo>
                  <a:pt x="625" y="0"/>
                </a:lnTo>
                <a:lnTo>
                  <a:pt x="625" y="0"/>
                </a:lnTo>
                <a:lnTo>
                  <a:pt x="619" y="0"/>
                </a:lnTo>
                <a:lnTo>
                  <a:pt x="619" y="0"/>
                </a:lnTo>
                <a:lnTo>
                  <a:pt x="614" y="0"/>
                </a:lnTo>
                <a:lnTo>
                  <a:pt x="614" y="0"/>
                </a:lnTo>
                <a:lnTo>
                  <a:pt x="578" y="0"/>
                </a:lnTo>
                <a:lnTo>
                  <a:pt x="578" y="0"/>
                </a:lnTo>
                <a:lnTo>
                  <a:pt x="562" y="0"/>
                </a:lnTo>
                <a:lnTo>
                  <a:pt x="562" y="0"/>
                </a:lnTo>
                <a:lnTo>
                  <a:pt x="504" y="0"/>
                </a:lnTo>
                <a:lnTo>
                  <a:pt x="504" y="0"/>
                </a:lnTo>
                <a:lnTo>
                  <a:pt x="482" y="0"/>
                </a:lnTo>
                <a:lnTo>
                  <a:pt x="482" y="0"/>
                </a:lnTo>
                <a:lnTo>
                  <a:pt x="480" y="0"/>
                </a:lnTo>
                <a:lnTo>
                  <a:pt x="480" y="27"/>
                </a:lnTo>
                <a:lnTo>
                  <a:pt x="474" y="27"/>
                </a:lnTo>
                <a:lnTo>
                  <a:pt x="474" y="27"/>
                </a:lnTo>
                <a:lnTo>
                  <a:pt x="469" y="27"/>
                </a:lnTo>
                <a:lnTo>
                  <a:pt x="469" y="27"/>
                </a:lnTo>
                <a:lnTo>
                  <a:pt x="460" y="27"/>
                </a:lnTo>
                <a:lnTo>
                  <a:pt x="460" y="27"/>
                </a:lnTo>
                <a:lnTo>
                  <a:pt x="447" y="27"/>
                </a:lnTo>
                <a:lnTo>
                  <a:pt x="447" y="27"/>
                </a:lnTo>
                <a:lnTo>
                  <a:pt x="441" y="27"/>
                </a:lnTo>
                <a:lnTo>
                  <a:pt x="441" y="27"/>
                </a:lnTo>
                <a:lnTo>
                  <a:pt x="427" y="27"/>
                </a:lnTo>
                <a:lnTo>
                  <a:pt x="427" y="27"/>
                </a:lnTo>
                <a:lnTo>
                  <a:pt x="425" y="27"/>
                </a:lnTo>
                <a:lnTo>
                  <a:pt x="425" y="27"/>
                </a:lnTo>
                <a:lnTo>
                  <a:pt x="422" y="27"/>
                </a:lnTo>
                <a:lnTo>
                  <a:pt x="422" y="27"/>
                </a:lnTo>
                <a:lnTo>
                  <a:pt x="417" y="27"/>
                </a:lnTo>
                <a:lnTo>
                  <a:pt x="417" y="27"/>
                </a:lnTo>
                <a:lnTo>
                  <a:pt x="414" y="27"/>
                </a:lnTo>
                <a:lnTo>
                  <a:pt x="414" y="27"/>
                </a:lnTo>
                <a:lnTo>
                  <a:pt x="411" y="27"/>
                </a:lnTo>
                <a:lnTo>
                  <a:pt x="411" y="27"/>
                </a:lnTo>
                <a:lnTo>
                  <a:pt x="403" y="27"/>
                </a:lnTo>
                <a:lnTo>
                  <a:pt x="403" y="27"/>
                </a:lnTo>
                <a:lnTo>
                  <a:pt x="400" y="27"/>
                </a:lnTo>
                <a:lnTo>
                  <a:pt x="400" y="27"/>
                </a:lnTo>
                <a:lnTo>
                  <a:pt x="392" y="27"/>
                </a:lnTo>
                <a:lnTo>
                  <a:pt x="392" y="27"/>
                </a:lnTo>
                <a:lnTo>
                  <a:pt x="386" y="27"/>
                </a:lnTo>
                <a:lnTo>
                  <a:pt x="386" y="27"/>
                </a:lnTo>
                <a:lnTo>
                  <a:pt x="373" y="27"/>
                </a:lnTo>
                <a:lnTo>
                  <a:pt x="373" y="27"/>
                </a:lnTo>
                <a:lnTo>
                  <a:pt x="367" y="27"/>
                </a:lnTo>
                <a:lnTo>
                  <a:pt x="367" y="27"/>
                </a:lnTo>
                <a:lnTo>
                  <a:pt x="367" y="27"/>
                </a:lnTo>
                <a:lnTo>
                  <a:pt x="367" y="27"/>
                </a:lnTo>
                <a:lnTo>
                  <a:pt x="362" y="27"/>
                </a:lnTo>
                <a:lnTo>
                  <a:pt x="362" y="27"/>
                </a:lnTo>
                <a:lnTo>
                  <a:pt x="356" y="27"/>
                </a:lnTo>
                <a:lnTo>
                  <a:pt x="356" y="27"/>
                </a:lnTo>
                <a:lnTo>
                  <a:pt x="353" y="27"/>
                </a:lnTo>
                <a:lnTo>
                  <a:pt x="353" y="27"/>
                </a:lnTo>
                <a:lnTo>
                  <a:pt x="351" y="27"/>
                </a:lnTo>
                <a:lnTo>
                  <a:pt x="351" y="27"/>
                </a:lnTo>
                <a:lnTo>
                  <a:pt x="345" y="27"/>
                </a:lnTo>
                <a:lnTo>
                  <a:pt x="345" y="27"/>
                </a:lnTo>
                <a:lnTo>
                  <a:pt x="340" y="27"/>
                </a:lnTo>
                <a:lnTo>
                  <a:pt x="340" y="66"/>
                </a:lnTo>
                <a:lnTo>
                  <a:pt x="334" y="66"/>
                </a:lnTo>
                <a:lnTo>
                  <a:pt x="334" y="66"/>
                </a:lnTo>
                <a:lnTo>
                  <a:pt x="332" y="66"/>
                </a:lnTo>
                <a:lnTo>
                  <a:pt x="332" y="66"/>
                </a:lnTo>
                <a:lnTo>
                  <a:pt x="299" y="66"/>
                </a:lnTo>
                <a:lnTo>
                  <a:pt x="299" y="66"/>
                </a:lnTo>
                <a:lnTo>
                  <a:pt x="126" y="66"/>
                </a:lnTo>
                <a:lnTo>
                  <a:pt x="126" y="66"/>
                </a:lnTo>
                <a:lnTo>
                  <a:pt x="66" y="66"/>
                </a:lnTo>
                <a:lnTo>
                  <a:pt x="66" y="66"/>
                </a:lnTo>
                <a:lnTo>
                  <a:pt x="3" y="66"/>
                </a:lnTo>
                <a:lnTo>
                  <a:pt x="3" y="66"/>
                </a:lnTo>
                <a:lnTo>
                  <a:pt x="0" y="66"/>
                </a:lnTo>
                <a:close/>
              </a:path>
            </a:pathLst>
          </a:custGeom>
          <a:solidFill>
            <a:srgbClr val="BDD7EE"/>
          </a:solidFill>
          <a:ln>
            <a:solidFill>
              <a:srgbClr val="BDD7E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06" y="906499"/>
            <a:ext cx="5280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Exploratory analysis: SArE excluding </a:t>
            </a:r>
            <a:r>
              <a:rPr lang="en-GB" sz="2400" dirty="0" err="1">
                <a:latin typeface="+mj-lt"/>
                <a:cs typeface="Calibri Light" panose="020F0302020204030204" pitchFamily="34" charset="0"/>
              </a:rPr>
              <a:t>AFiB</a:t>
            </a:r>
            <a:endParaRPr lang="en-GB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1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2328F551-D1D3-4743-AEF6-3559A377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8">
            <a:extLst>
              <a:ext uri="{FF2B5EF4-FFF2-40B4-BE49-F238E27FC236}">
                <a16:creationId xmlns:a16="http://schemas.microsoft.com/office/drawing/2014/main" id="{DA843B6E-338D-A644-9207-8E89141602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99619" y="3131876"/>
            <a:ext cx="24419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Serious arrhythmic</a:t>
            </a:r>
            <a:r>
              <a:rPr kumimoji="0" lang="en-US" altLang="de-DE" sz="16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events (%)</a:t>
            </a:r>
            <a:endParaRPr kumimoji="0" lang="en-US" altLang="de-DE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1A3AAF3-3449-C44C-A4AE-A8A888FB1125}"/>
              </a:ext>
            </a:extLst>
          </p:cNvPr>
          <p:cNvGrpSpPr/>
          <p:nvPr/>
        </p:nvGrpSpPr>
        <p:grpSpPr>
          <a:xfrm>
            <a:off x="4128496" y="1948635"/>
            <a:ext cx="1455313" cy="246222"/>
            <a:chOff x="5024011" y="1238903"/>
            <a:chExt cx="999298" cy="107439"/>
          </a:xfrm>
        </p:grpSpPr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9D969FF2-FDA2-E447-B4EC-F885CD6D6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4011" y="1294961"/>
              <a:ext cx="122238" cy="0"/>
            </a:xfrm>
            <a:prstGeom prst="line">
              <a:avLst/>
            </a:prstGeom>
            <a:noFill/>
            <a:ln w="17463" cap="flat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620AD3CC-C4C7-3942-A8FE-C71CFAB3C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911" y="1238903"/>
              <a:ext cx="783398" cy="10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Control group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Line 81">
            <a:extLst>
              <a:ext uri="{FF2B5EF4-FFF2-40B4-BE49-F238E27FC236}">
                <a16:creationId xmlns:a16="http://schemas.microsoft.com/office/drawing/2014/main" id="{3D9944E6-DBE1-C34A-A9AB-EE36C039D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3803" y="1740638"/>
            <a:ext cx="0" cy="316517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82">
            <a:extLst>
              <a:ext uri="{FF2B5EF4-FFF2-40B4-BE49-F238E27FC236}">
                <a16:creationId xmlns:a16="http://schemas.microsoft.com/office/drawing/2014/main" id="{146A15E1-FF52-CE41-A909-513D6A93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4651144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83">
            <a:extLst>
              <a:ext uri="{FF2B5EF4-FFF2-40B4-BE49-F238E27FC236}">
                <a16:creationId xmlns:a16="http://schemas.microsoft.com/office/drawing/2014/main" id="{C2575305-D334-884E-8A0E-12082139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408359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84">
            <a:extLst>
              <a:ext uri="{FF2B5EF4-FFF2-40B4-BE49-F238E27FC236}">
                <a16:creationId xmlns:a16="http://schemas.microsoft.com/office/drawing/2014/main" id="{DC12DE30-2C08-E24D-9C21-91A50B7F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350513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8F70110E-2368-7142-A7D1-94FB21BD1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29375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86">
            <a:extLst>
              <a:ext uri="{FF2B5EF4-FFF2-40B4-BE49-F238E27FC236}">
                <a16:creationId xmlns:a16="http://schemas.microsoft.com/office/drawing/2014/main" id="{0EE25324-A937-BC42-9547-0F96BDBF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23554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87">
            <a:extLst>
              <a:ext uri="{FF2B5EF4-FFF2-40B4-BE49-F238E27FC236}">
                <a16:creationId xmlns:a16="http://schemas.microsoft.com/office/drawing/2014/main" id="{4CA317C2-42D4-6342-919A-38C9F7D2B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178793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Line 88">
            <a:extLst>
              <a:ext uri="{FF2B5EF4-FFF2-40B4-BE49-F238E27FC236}">
                <a16:creationId xmlns:a16="http://schemas.microsoft.com/office/drawing/2014/main" id="{C9B9AAF1-A448-634A-AD82-6C3EAAA74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4753012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Line 89">
            <a:extLst>
              <a:ext uri="{FF2B5EF4-FFF2-40B4-BE49-F238E27FC236}">
                <a16:creationId xmlns:a16="http://schemas.microsoft.com/office/drawing/2014/main" id="{913C9F95-2844-0D4C-8FFB-401F3B07A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4185463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Line 90">
            <a:extLst>
              <a:ext uri="{FF2B5EF4-FFF2-40B4-BE49-F238E27FC236}">
                <a16:creationId xmlns:a16="http://schemas.microsoft.com/office/drawing/2014/main" id="{090829F1-EA87-E144-B92B-45243FDE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360700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Line 91">
            <a:extLst>
              <a:ext uri="{FF2B5EF4-FFF2-40B4-BE49-F238E27FC236}">
                <a16:creationId xmlns:a16="http://schemas.microsoft.com/office/drawing/2014/main" id="{6B8747A0-BD1B-DE49-833C-ED43F041B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303945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B4082FC3-B396-074D-AE08-06AD54BFD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2460988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Line 93">
            <a:extLst>
              <a:ext uri="{FF2B5EF4-FFF2-40B4-BE49-F238E27FC236}">
                <a16:creationId xmlns:a16="http://schemas.microsoft.com/office/drawing/2014/main" id="{15DFDEEC-3850-BB45-B39D-BE6506E1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188980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Line 94">
            <a:extLst>
              <a:ext uri="{FF2B5EF4-FFF2-40B4-BE49-F238E27FC236}">
                <a16:creationId xmlns:a16="http://schemas.microsoft.com/office/drawing/2014/main" id="{8BAECB6D-AC39-CA45-86C3-326563F6B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803" y="4905813"/>
            <a:ext cx="513480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Line 95">
            <a:extLst>
              <a:ext uri="{FF2B5EF4-FFF2-40B4-BE49-F238E27FC236}">
                <a16:creationId xmlns:a16="http://schemas.microsoft.com/office/drawing/2014/main" id="{E5C82558-A92C-EB48-AF88-E1D1D128D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62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Line 96">
            <a:extLst>
              <a:ext uri="{FF2B5EF4-FFF2-40B4-BE49-F238E27FC236}">
                <a16:creationId xmlns:a16="http://schemas.microsoft.com/office/drawing/2014/main" id="{DFE308F6-AB1C-9647-BBF1-E3A114CD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874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Line 97">
            <a:extLst>
              <a:ext uri="{FF2B5EF4-FFF2-40B4-BE49-F238E27FC236}">
                <a16:creationId xmlns:a16="http://schemas.microsoft.com/office/drawing/2014/main" id="{E7590B12-FE81-3447-A5E9-8C9FE9747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92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Line 98">
            <a:extLst>
              <a:ext uri="{FF2B5EF4-FFF2-40B4-BE49-F238E27FC236}">
                <a16:creationId xmlns:a16="http://schemas.microsoft.com/office/drawing/2014/main" id="{C700AEA8-B09E-9248-A833-68E6B0F73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2358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Line 99">
            <a:extLst>
              <a:ext uri="{FF2B5EF4-FFF2-40B4-BE49-F238E27FC236}">
                <a16:creationId xmlns:a16="http://schemas.microsoft.com/office/drawing/2014/main" id="{C91041DE-B65A-B04F-87C1-D31ACA3A7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148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Line 100">
            <a:extLst>
              <a:ext uri="{FF2B5EF4-FFF2-40B4-BE49-F238E27FC236}">
                <a16:creationId xmlns:a16="http://schemas.microsoft.com/office/drawing/2014/main" id="{E2B8DE80-A7FF-0240-A636-441064B2E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366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Line 101">
            <a:extLst>
              <a:ext uri="{FF2B5EF4-FFF2-40B4-BE49-F238E27FC236}">
                <a16:creationId xmlns:a16="http://schemas.microsoft.com/office/drawing/2014/main" id="{5FB9BA08-6302-314C-B055-E2D95096F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278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102">
            <a:extLst>
              <a:ext uri="{FF2B5EF4-FFF2-40B4-BE49-F238E27FC236}">
                <a16:creationId xmlns:a16="http://schemas.microsoft.com/office/drawing/2014/main" id="{ABCACCE4-3993-8A4C-8E14-E9F23A91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38" y="5011319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 103">
            <a:extLst>
              <a:ext uri="{FF2B5EF4-FFF2-40B4-BE49-F238E27FC236}">
                <a16:creationId xmlns:a16="http://schemas.microsoft.com/office/drawing/2014/main" id="{8A23EDA3-7CA2-5A48-8C9C-36EBD6031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758" y="5011319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104">
            <a:extLst>
              <a:ext uri="{FF2B5EF4-FFF2-40B4-BE49-F238E27FC236}">
                <a16:creationId xmlns:a16="http://schemas.microsoft.com/office/drawing/2014/main" id="{55CBD170-FC0F-4041-B42B-68F1CE36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017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 105">
            <a:extLst>
              <a:ext uri="{FF2B5EF4-FFF2-40B4-BE49-F238E27FC236}">
                <a16:creationId xmlns:a16="http://schemas.microsoft.com/office/drawing/2014/main" id="{60AD4F69-3DA5-0349-8D70-7A8B28F8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450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106">
            <a:extLst>
              <a:ext uri="{FF2B5EF4-FFF2-40B4-BE49-F238E27FC236}">
                <a16:creationId xmlns:a16="http://schemas.microsoft.com/office/drawing/2014/main" id="{373AD0A4-9B21-7345-A7E7-10BCB2D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107">
            <a:extLst>
              <a:ext uri="{FF2B5EF4-FFF2-40B4-BE49-F238E27FC236}">
                <a16:creationId xmlns:a16="http://schemas.microsoft.com/office/drawing/2014/main" id="{C32DCF8B-4C64-4948-863D-59AFD87C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108">
            <a:extLst>
              <a:ext uri="{FF2B5EF4-FFF2-40B4-BE49-F238E27FC236}">
                <a16:creationId xmlns:a16="http://schemas.microsoft.com/office/drawing/2014/main" id="{41C54FAF-5BD6-B648-B4BB-2748B1AD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120">
            <a:extLst>
              <a:ext uri="{FF2B5EF4-FFF2-40B4-BE49-F238E27FC236}">
                <a16:creationId xmlns:a16="http://schemas.microsoft.com/office/drawing/2014/main" id="{AB6C49A8-3AB0-5F4D-A1F6-A5295D3C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803" y="5530215"/>
            <a:ext cx="5134801" cy="7676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 121">
            <a:extLst>
              <a:ext uri="{FF2B5EF4-FFF2-40B4-BE49-F238E27FC236}">
                <a16:creationId xmlns:a16="http://schemas.microsoft.com/office/drawing/2014/main" id="{5D9C634C-7A28-644C-BE31-327BF2AC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08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 122">
            <a:extLst>
              <a:ext uri="{FF2B5EF4-FFF2-40B4-BE49-F238E27FC236}">
                <a16:creationId xmlns:a16="http://schemas.microsoft.com/office/drawing/2014/main" id="{8BA758AD-32D0-644A-AB53-26CA00B2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529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165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123">
            <a:extLst>
              <a:ext uri="{FF2B5EF4-FFF2-40B4-BE49-F238E27FC236}">
                <a16:creationId xmlns:a16="http://schemas.microsoft.com/office/drawing/2014/main" id="{7F862047-26EA-DD4B-AD9C-8EC26CF1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714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122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 124">
            <a:extLst>
              <a:ext uri="{FF2B5EF4-FFF2-40B4-BE49-F238E27FC236}">
                <a16:creationId xmlns:a16="http://schemas.microsoft.com/office/drawing/2014/main" id="{45354364-E707-334C-8BC2-73D2B3177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450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93</a:t>
            </a:r>
          </a:p>
        </p:txBody>
      </p:sp>
      <p:sp>
        <p:nvSpPr>
          <p:cNvPr id="51" name="Rectangle 125">
            <a:extLst>
              <a:ext uri="{FF2B5EF4-FFF2-40B4-BE49-F238E27FC236}">
                <a16:creationId xmlns:a16="http://schemas.microsoft.com/office/drawing/2014/main" id="{58C2382F-CE41-B145-A796-E7407619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72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 126">
            <a:extLst>
              <a:ext uri="{FF2B5EF4-FFF2-40B4-BE49-F238E27FC236}">
                <a16:creationId xmlns:a16="http://schemas.microsoft.com/office/drawing/2014/main" id="{AEAF5043-A3CB-0240-BAE8-A4325575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53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127">
            <a:extLst>
              <a:ext uri="{FF2B5EF4-FFF2-40B4-BE49-F238E27FC236}">
                <a16:creationId xmlns:a16="http://schemas.microsoft.com/office/drawing/2014/main" id="{795B4291-2159-D44F-A7F5-A9222D44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39</a:t>
            </a:r>
          </a:p>
        </p:txBody>
      </p:sp>
      <p:sp>
        <p:nvSpPr>
          <p:cNvPr id="54" name="Rectangle 128">
            <a:extLst>
              <a:ext uri="{FF2B5EF4-FFF2-40B4-BE49-F238E27FC236}">
                <a16:creationId xmlns:a16="http://schemas.microsoft.com/office/drawing/2014/main" id="{3B4C50F4-8D35-8B4B-A480-6AE9F09B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08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199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129">
            <a:extLst>
              <a:ext uri="{FF2B5EF4-FFF2-40B4-BE49-F238E27FC236}">
                <a16:creationId xmlns:a16="http://schemas.microsoft.com/office/drawing/2014/main" id="{0C538EF6-4EE7-B448-A3FD-499A4553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529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182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9ED59BA8-D7AF-EE46-909E-1359091AB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714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142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ctangle 131">
            <a:extLst>
              <a:ext uri="{FF2B5EF4-FFF2-40B4-BE49-F238E27FC236}">
                <a16:creationId xmlns:a16="http://schemas.microsoft.com/office/drawing/2014/main" id="{173412F9-E1BC-3441-8548-33889179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147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113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Rectangle 132">
            <a:extLst>
              <a:ext uri="{FF2B5EF4-FFF2-40B4-BE49-F238E27FC236}">
                <a16:creationId xmlns:a16="http://schemas.microsoft.com/office/drawing/2014/main" id="{2E8034E4-58C8-4E47-9B34-01AB79B2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84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Rectangle 133">
            <a:extLst>
              <a:ext uri="{FF2B5EF4-FFF2-40B4-BE49-F238E27FC236}">
                <a16:creationId xmlns:a16="http://schemas.microsoft.com/office/drawing/2014/main" id="{67061BE5-131D-0F4D-BD38-2A7373D3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58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 134">
            <a:extLst>
              <a:ext uri="{FF2B5EF4-FFF2-40B4-BE49-F238E27FC236}">
                <a16:creationId xmlns:a16="http://schemas.microsoft.com/office/drawing/2014/main" id="{08AD0472-F2A9-4D4C-B1FB-212B81D7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43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977B852B-1840-7446-9319-B1EA1985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970" y="5745051"/>
            <a:ext cx="2917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ICM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Rectangle 43">
            <a:extLst>
              <a:ext uri="{FF2B5EF4-FFF2-40B4-BE49-F238E27FC236}">
                <a16:creationId xmlns:a16="http://schemas.microsoft.com/office/drawing/2014/main" id="{1412328D-FDF8-CE4E-8012-6D0C2F48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694" y="5980458"/>
            <a:ext cx="531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A681D59F-BDFD-B544-8963-B5D0AF4C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414" y="5243945"/>
            <a:ext cx="2342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Months since randomization</a:t>
            </a:r>
            <a:endParaRPr kumimoji="0" lang="en-US" altLang="de-DE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DDBC837-A22B-D04E-8684-9157969711B7}"/>
              </a:ext>
            </a:extLst>
          </p:cNvPr>
          <p:cNvSpPr/>
          <p:nvPr/>
        </p:nvSpPr>
        <p:spPr>
          <a:xfrm>
            <a:off x="8948602" y="1834064"/>
            <a:ext cx="116788" cy="284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1C2C0225-6D3C-7B40-9D70-5A768598B130}"/>
              </a:ext>
            </a:extLst>
          </p:cNvPr>
          <p:cNvSpPr txBox="1"/>
          <p:nvPr/>
        </p:nvSpPr>
        <p:spPr>
          <a:xfrm>
            <a:off x="9186977" y="4391898"/>
            <a:ext cx="1189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+mj-lt"/>
              </a:rPr>
              <a:t>2 SArE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2 VT/VF</a:t>
            </a:r>
          </a:p>
          <a:p>
            <a:endParaRPr lang="de-DE" dirty="0">
              <a:latin typeface="+mj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BBC3A5-84DE-6A4A-9640-D0206A168A21}"/>
              </a:ext>
            </a:extLst>
          </p:cNvPr>
          <p:cNvGrpSpPr/>
          <p:nvPr/>
        </p:nvGrpSpPr>
        <p:grpSpPr>
          <a:xfrm>
            <a:off x="4132711" y="2449263"/>
            <a:ext cx="6594258" cy="1722222"/>
            <a:chOff x="4507461" y="2449263"/>
            <a:chExt cx="6594258" cy="1722222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AB3F3ECF-3ED2-3443-BB05-C3F615AD5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61" y="2449263"/>
              <a:ext cx="15356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HR 12.2 (2.9–51.7)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p &lt; 0.0001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D7EB89B-93E4-F742-A990-AB9C6E06B034}"/>
                </a:ext>
              </a:extLst>
            </p:cNvPr>
            <p:cNvSpPr txBox="1"/>
            <p:nvPr/>
          </p:nvSpPr>
          <p:spPr>
            <a:xfrm>
              <a:off x="9568351" y="2971156"/>
              <a:ext cx="15333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+mj-lt"/>
                </a:rPr>
                <a:t>23 </a:t>
              </a:r>
              <a:r>
                <a:rPr lang="de-DE" b="1" dirty="0" err="1">
                  <a:latin typeface="+mj-lt"/>
                </a:rPr>
                <a:t>SArE</a:t>
              </a:r>
              <a:endParaRPr lang="de-DE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+mj-lt"/>
                </a:rPr>
                <a:t>14 AVB ≥</a:t>
              </a:r>
              <a:r>
                <a:rPr lang="de-DE" dirty="0" err="1">
                  <a:latin typeface="+mj-lt"/>
                </a:rPr>
                <a:t>IIb</a:t>
              </a:r>
              <a:endParaRPr lang="de-DE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+mj-lt"/>
                </a:rPr>
                <a:t>9 VT/VF</a:t>
              </a:r>
            </a:p>
            <a:p>
              <a:endParaRPr lang="de-DE" dirty="0">
                <a:latin typeface="+mj-lt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97F1B74-EF06-6741-8D64-826D6B5B0E65}"/>
              </a:ext>
            </a:extLst>
          </p:cNvPr>
          <p:cNvGrpSpPr/>
          <p:nvPr/>
        </p:nvGrpSpPr>
        <p:grpSpPr>
          <a:xfrm>
            <a:off x="4128496" y="1675709"/>
            <a:ext cx="1195242" cy="246220"/>
            <a:chOff x="4503246" y="1675709"/>
            <a:chExt cx="1195242" cy="246220"/>
          </a:xfrm>
        </p:grpSpPr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100DC1B8-296A-F64A-870C-32C6402C4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246" y="1787935"/>
              <a:ext cx="178020" cy="0"/>
            </a:xfrm>
            <a:prstGeom prst="line">
              <a:avLst/>
            </a:prstGeom>
            <a:noFill/>
            <a:ln w="17463" cap="flat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7AC63831-5802-5345-A642-99E3DE444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669" y="1675709"/>
              <a:ext cx="880819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ICM-group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10" name="Freeform 8"/>
          <p:cNvSpPr>
            <a:spLocks/>
          </p:cNvSpPr>
          <p:nvPr/>
        </p:nvSpPr>
        <p:spPr bwMode="auto">
          <a:xfrm>
            <a:off x="4049618" y="3755546"/>
            <a:ext cx="4677167" cy="995093"/>
          </a:xfrm>
          <a:custGeom>
            <a:avLst/>
            <a:gdLst>
              <a:gd name="T0" fmla="*/ 2 w 726"/>
              <a:gd name="T1" fmla="*/ 147 h 151"/>
              <a:gd name="T2" fmla="*/ 12 w 726"/>
              <a:gd name="T3" fmla="*/ 142 h 151"/>
              <a:gd name="T4" fmla="*/ 16 w 726"/>
              <a:gd name="T5" fmla="*/ 132 h 151"/>
              <a:gd name="T6" fmla="*/ 30 w 726"/>
              <a:gd name="T7" fmla="*/ 122 h 151"/>
              <a:gd name="T8" fmla="*/ 54 w 726"/>
              <a:gd name="T9" fmla="*/ 112 h 151"/>
              <a:gd name="T10" fmla="*/ 75 w 726"/>
              <a:gd name="T11" fmla="*/ 108 h 151"/>
              <a:gd name="T12" fmla="*/ 114 w 726"/>
              <a:gd name="T13" fmla="*/ 98 h 151"/>
              <a:gd name="T14" fmla="*/ 125 w 726"/>
              <a:gd name="T15" fmla="*/ 98 h 151"/>
              <a:gd name="T16" fmla="*/ 128 w 726"/>
              <a:gd name="T17" fmla="*/ 98 h 151"/>
              <a:gd name="T18" fmla="*/ 135 w 726"/>
              <a:gd name="T19" fmla="*/ 98 h 151"/>
              <a:gd name="T20" fmla="*/ 140 w 726"/>
              <a:gd name="T21" fmla="*/ 98 h 151"/>
              <a:gd name="T22" fmla="*/ 149 w 726"/>
              <a:gd name="T23" fmla="*/ 98 h 151"/>
              <a:gd name="T24" fmla="*/ 151 w 726"/>
              <a:gd name="T25" fmla="*/ 92 h 151"/>
              <a:gd name="T26" fmla="*/ 156 w 726"/>
              <a:gd name="T27" fmla="*/ 92 h 151"/>
              <a:gd name="T28" fmla="*/ 164 w 726"/>
              <a:gd name="T29" fmla="*/ 86 h 151"/>
              <a:gd name="T30" fmla="*/ 166 w 726"/>
              <a:gd name="T31" fmla="*/ 81 h 151"/>
              <a:gd name="T32" fmla="*/ 184 w 726"/>
              <a:gd name="T33" fmla="*/ 81 h 151"/>
              <a:gd name="T34" fmla="*/ 195 w 726"/>
              <a:gd name="T35" fmla="*/ 75 h 151"/>
              <a:gd name="T36" fmla="*/ 204 w 726"/>
              <a:gd name="T37" fmla="*/ 69 h 151"/>
              <a:gd name="T38" fmla="*/ 214 w 726"/>
              <a:gd name="T39" fmla="*/ 69 h 151"/>
              <a:gd name="T40" fmla="*/ 215 w 726"/>
              <a:gd name="T41" fmla="*/ 63 h 151"/>
              <a:gd name="T42" fmla="*/ 228 w 726"/>
              <a:gd name="T43" fmla="*/ 63 h 151"/>
              <a:gd name="T44" fmla="*/ 232 w 726"/>
              <a:gd name="T45" fmla="*/ 63 h 151"/>
              <a:gd name="T46" fmla="*/ 243 w 726"/>
              <a:gd name="T47" fmla="*/ 57 h 151"/>
              <a:gd name="T48" fmla="*/ 246 w 726"/>
              <a:gd name="T49" fmla="*/ 57 h 151"/>
              <a:gd name="T50" fmla="*/ 265 w 726"/>
              <a:gd name="T51" fmla="*/ 57 h 151"/>
              <a:gd name="T52" fmla="*/ 270 w 726"/>
              <a:gd name="T53" fmla="*/ 57 h 151"/>
              <a:gd name="T54" fmla="*/ 292 w 726"/>
              <a:gd name="T55" fmla="*/ 57 h 151"/>
              <a:gd name="T56" fmla="*/ 301 w 726"/>
              <a:gd name="T57" fmla="*/ 49 h 151"/>
              <a:gd name="T58" fmla="*/ 314 w 726"/>
              <a:gd name="T59" fmla="*/ 49 h 151"/>
              <a:gd name="T60" fmla="*/ 318 w 726"/>
              <a:gd name="T61" fmla="*/ 49 h 151"/>
              <a:gd name="T62" fmla="*/ 343 w 726"/>
              <a:gd name="T63" fmla="*/ 49 h 151"/>
              <a:gd name="T64" fmla="*/ 346 w 726"/>
              <a:gd name="T65" fmla="*/ 49 h 151"/>
              <a:gd name="T66" fmla="*/ 363 w 726"/>
              <a:gd name="T67" fmla="*/ 42 h 151"/>
              <a:gd name="T68" fmla="*/ 370 w 726"/>
              <a:gd name="T69" fmla="*/ 42 h 151"/>
              <a:gd name="T70" fmla="*/ 373 w 726"/>
              <a:gd name="T71" fmla="*/ 42 h 151"/>
              <a:gd name="T72" fmla="*/ 390 w 726"/>
              <a:gd name="T73" fmla="*/ 42 h 151"/>
              <a:gd name="T74" fmla="*/ 403 w 726"/>
              <a:gd name="T75" fmla="*/ 42 h 151"/>
              <a:gd name="T76" fmla="*/ 422 w 726"/>
              <a:gd name="T77" fmla="*/ 42 h 151"/>
              <a:gd name="T78" fmla="*/ 438 w 726"/>
              <a:gd name="T79" fmla="*/ 42 h 151"/>
              <a:gd name="T80" fmla="*/ 441 w 726"/>
              <a:gd name="T81" fmla="*/ 42 h 151"/>
              <a:gd name="T82" fmla="*/ 478 w 726"/>
              <a:gd name="T83" fmla="*/ 42 h 151"/>
              <a:gd name="T84" fmla="*/ 509 w 726"/>
              <a:gd name="T85" fmla="*/ 42 h 151"/>
              <a:gd name="T86" fmla="*/ 530 w 726"/>
              <a:gd name="T87" fmla="*/ 42 h 151"/>
              <a:gd name="T88" fmla="*/ 535 w 726"/>
              <a:gd name="T89" fmla="*/ 30 h 151"/>
              <a:gd name="T90" fmla="*/ 546 w 726"/>
              <a:gd name="T91" fmla="*/ 30 h 151"/>
              <a:gd name="T92" fmla="*/ 563 w 726"/>
              <a:gd name="T93" fmla="*/ 18 h 151"/>
              <a:gd name="T94" fmla="*/ 582 w 726"/>
              <a:gd name="T95" fmla="*/ 18 h 151"/>
              <a:gd name="T96" fmla="*/ 604 w 726"/>
              <a:gd name="T97" fmla="*/ 18 h 151"/>
              <a:gd name="T98" fmla="*/ 610 w 726"/>
              <a:gd name="T99" fmla="*/ 18 h 151"/>
              <a:gd name="T100" fmla="*/ 613 w 726"/>
              <a:gd name="T101" fmla="*/ 18 h 151"/>
              <a:gd name="T102" fmla="*/ 651 w 726"/>
              <a:gd name="T103" fmla="*/ 18 h 151"/>
              <a:gd name="T104" fmla="*/ 665 w 726"/>
              <a:gd name="T105" fmla="*/ 18 h 151"/>
              <a:gd name="T106" fmla="*/ 726 w 726"/>
              <a:gd name="T10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6" h="151">
                <a:moveTo>
                  <a:pt x="0" y="151"/>
                </a:moveTo>
                <a:lnTo>
                  <a:pt x="1" y="151"/>
                </a:lnTo>
                <a:lnTo>
                  <a:pt x="1" y="151"/>
                </a:lnTo>
                <a:lnTo>
                  <a:pt x="2" y="151"/>
                </a:lnTo>
                <a:lnTo>
                  <a:pt x="2" y="147"/>
                </a:lnTo>
                <a:lnTo>
                  <a:pt x="4" y="147"/>
                </a:lnTo>
                <a:lnTo>
                  <a:pt x="4" y="147"/>
                </a:lnTo>
                <a:lnTo>
                  <a:pt x="8" y="147"/>
                </a:lnTo>
                <a:lnTo>
                  <a:pt x="8" y="142"/>
                </a:lnTo>
                <a:lnTo>
                  <a:pt x="12" y="142"/>
                </a:lnTo>
                <a:lnTo>
                  <a:pt x="12" y="137"/>
                </a:lnTo>
                <a:lnTo>
                  <a:pt x="15" y="137"/>
                </a:lnTo>
                <a:lnTo>
                  <a:pt x="15" y="132"/>
                </a:lnTo>
                <a:lnTo>
                  <a:pt x="16" y="132"/>
                </a:lnTo>
                <a:lnTo>
                  <a:pt x="16" y="132"/>
                </a:lnTo>
                <a:lnTo>
                  <a:pt x="20" y="132"/>
                </a:lnTo>
                <a:lnTo>
                  <a:pt x="20" y="127"/>
                </a:lnTo>
                <a:lnTo>
                  <a:pt x="26" y="127"/>
                </a:lnTo>
                <a:lnTo>
                  <a:pt x="26" y="122"/>
                </a:lnTo>
                <a:lnTo>
                  <a:pt x="30" y="122"/>
                </a:lnTo>
                <a:lnTo>
                  <a:pt x="30" y="122"/>
                </a:lnTo>
                <a:lnTo>
                  <a:pt x="39" y="122"/>
                </a:lnTo>
                <a:lnTo>
                  <a:pt x="39" y="117"/>
                </a:lnTo>
                <a:lnTo>
                  <a:pt x="54" y="117"/>
                </a:lnTo>
                <a:lnTo>
                  <a:pt x="54" y="112"/>
                </a:lnTo>
                <a:lnTo>
                  <a:pt x="55" y="112"/>
                </a:lnTo>
                <a:lnTo>
                  <a:pt x="55" y="112"/>
                </a:lnTo>
                <a:lnTo>
                  <a:pt x="57" y="112"/>
                </a:lnTo>
                <a:lnTo>
                  <a:pt x="57" y="108"/>
                </a:lnTo>
                <a:lnTo>
                  <a:pt x="75" y="108"/>
                </a:lnTo>
                <a:lnTo>
                  <a:pt x="75" y="103"/>
                </a:lnTo>
                <a:lnTo>
                  <a:pt x="95" y="103"/>
                </a:lnTo>
                <a:lnTo>
                  <a:pt x="95" y="103"/>
                </a:lnTo>
                <a:lnTo>
                  <a:pt x="114" y="103"/>
                </a:lnTo>
                <a:lnTo>
                  <a:pt x="114" y="98"/>
                </a:lnTo>
                <a:lnTo>
                  <a:pt x="122" y="98"/>
                </a:lnTo>
                <a:lnTo>
                  <a:pt x="122" y="98"/>
                </a:lnTo>
                <a:lnTo>
                  <a:pt x="123" y="98"/>
                </a:lnTo>
                <a:lnTo>
                  <a:pt x="123" y="98"/>
                </a:lnTo>
                <a:lnTo>
                  <a:pt x="125" y="98"/>
                </a:lnTo>
                <a:lnTo>
                  <a:pt x="125" y="98"/>
                </a:lnTo>
                <a:lnTo>
                  <a:pt x="126" y="98"/>
                </a:lnTo>
                <a:lnTo>
                  <a:pt x="126" y="98"/>
                </a:lnTo>
                <a:lnTo>
                  <a:pt x="128" y="98"/>
                </a:lnTo>
                <a:lnTo>
                  <a:pt x="128" y="98"/>
                </a:lnTo>
                <a:lnTo>
                  <a:pt x="131" y="98"/>
                </a:lnTo>
                <a:lnTo>
                  <a:pt x="131" y="98"/>
                </a:lnTo>
                <a:lnTo>
                  <a:pt x="132" y="98"/>
                </a:lnTo>
                <a:lnTo>
                  <a:pt x="132" y="98"/>
                </a:lnTo>
                <a:lnTo>
                  <a:pt x="135" y="98"/>
                </a:lnTo>
                <a:lnTo>
                  <a:pt x="135" y="98"/>
                </a:lnTo>
                <a:lnTo>
                  <a:pt x="136" y="98"/>
                </a:lnTo>
                <a:lnTo>
                  <a:pt x="136" y="98"/>
                </a:lnTo>
                <a:lnTo>
                  <a:pt x="140" y="98"/>
                </a:lnTo>
                <a:lnTo>
                  <a:pt x="140" y="98"/>
                </a:lnTo>
                <a:lnTo>
                  <a:pt x="141" y="98"/>
                </a:lnTo>
                <a:lnTo>
                  <a:pt x="141" y="98"/>
                </a:lnTo>
                <a:lnTo>
                  <a:pt x="145" y="98"/>
                </a:lnTo>
                <a:lnTo>
                  <a:pt x="145" y="98"/>
                </a:lnTo>
                <a:lnTo>
                  <a:pt x="149" y="98"/>
                </a:lnTo>
                <a:lnTo>
                  <a:pt x="149" y="98"/>
                </a:lnTo>
                <a:lnTo>
                  <a:pt x="150" y="98"/>
                </a:lnTo>
                <a:lnTo>
                  <a:pt x="150" y="98"/>
                </a:lnTo>
                <a:lnTo>
                  <a:pt x="151" y="98"/>
                </a:lnTo>
                <a:lnTo>
                  <a:pt x="151" y="92"/>
                </a:lnTo>
                <a:lnTo>
                  <a:pt x="153" y="92"/>
                </a:lnTo>
                <a:lnTo>
                  <a:pt x="153" y="92"/>
                </a:lnTo>
                <a:lnTo>
                  <a:pt x="154" y="92"/>
                </a:lnTo>
                <a:lnTo>
                  <a:pt x="154" y="92"/>
                </a:lnTo>
                <a:lnTo>
                  <a:pt x="156" y="92"/>
                </a:lnTo>
                <a:lnTo>
                  <a:pt x="156" y="92"/>
                </a:lnTo>
                <a:lnTo>
                  <a:pt x="162" y="92"/>
                </a:lnTo>
                <a:lnTo>
                  <a:pt x="162" y="86"/>
                </a:lnTo>
                <a:lnTo>
                  <a:pt x="164" y="86"/>
                </a:lnTo>
                <a:lnTo>
                  <a:pt x="164" y="86"/>
                </a:lnTo>
                <a:lnTo>
                  <a:pt x="164" y="86"/>
                </a:lnTo>
                <a:lnTo>
                  <a:pt x="164" y="81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71" y="81"/>
                </a:lnTo>
                <a:lnTo>
                  <a:pt x="171" y="81"/>
                </a:lnTo>
                <a:lnTo>
                  <a:pt x="184" y="81"/>
                </a:lnTo>
                <a:lnTo>
                  <a:pt x="184" y="81"/>
                </a:lnTo>
                <a:lnTo>
                  <a:pt x="191" y="81"/>
                </a:lnTo>
                <a:lnTo>
                  <a:pt x="191" y="81"/>
                </a:lnTo>
                <a:lnTo>
                  <a:pt x="195" y="81"/>
                </a:lnTo>
                <a:lnTo>
                  <a:pt x="195" y="75"/>
                </a:lnTo>
                <a:lnTo>
                  <a:pt x="195" y="75"/>
                </a:lnTo>
                <a:lnTo>
                  <a:pt x="195" y="75"/>
                </a:lnTo>
                <a:lnTo>
                  <a:pt x="197" y="75"/>
                </a:lnTo>
                <a:lnTo>
                  <a:pt x="197" y="69"/>
                </a:lnTo>
                <a:lnTo>
                  <a:pt x="204" y="69"/>
                </a:lnTo>
                <a:lnTo>
                  <a:pt x="204" y="69"/>
                </a:lnTo>
                <a:lnTo>
                  <a:pt x="208" y="69"/>
                </a:lnTo>
                <a:lnTo>
                  <a:pt x="208" y="69"/>
                </a:lnTo>
                <a:lnTo>
                  <a:pt x="210" y="69"/>
                </a:lnTo>
                <a:lnTo>
                  <a:pt x="210" y="69"/>
                </a:lnTo>
                <a:lnTo>
                  <a:pt x="214" y="69"/>
                </a:lnTo>
                <a:lnTo>
                  <a:pt x="214" y="69"/>
                </a:lnTo>
                <a:lnTo>
                  <a:pt x="215" y="69"/>
                </a:lnTo>
                <a:lnTo>
                  <a:pt x="215" y="69"/>
                </a:lnTo>
                <a:lnTo>
                  <a:pt x="215" y="69"/>
                </a:lnTo>
                <a:lnTo>
                  <a:pt x="215" y="63"/>
                </a:lnTo>
                <a:lnTo>
                  <a:pt x="221" y="63"/>
                </a:lnTo>
                <a:lnTo>
                  <a:pt x="221" y="63"/>
                </a:lnTo>
                <a:lnTo>
                  <a:pt x="227" y="63"/>
                </a:lnTo>
                <a:lnTo>
                  <a:pt x="227" y="63"/>
                </a:lnTo>
                <a:lnTo>
                  <a:pt x="228" y="63"/>
                </a:lnTo>
                <a:lnTo>
                  <a:pt x="228" y="63"/>
                </a:lnTo>
                <a:lnTo>
                  <a:pt x="231" y="63"/>
                </a:lnTo>
                <a:lnTo>
                  <a:pt x="231" y="63"/>
                </a:lnTo>
                <a:lnTo>
                  <a:pt x="232" y="63"/>
                </a:lnTo>
                <a:lnTo>
                  <a:pt x="232" y="63"/>
                </a:lnTo>
                <a:lnTo>
                  <a:pt x="236" y="63"/>
                </a:lnTo>
                <a:lnTo>
                  <a:pt x="236" y="57"/>
                </a:lnTo>
                <a:lnTo>
                  <a:pt x="242" y="57"/>
                </a:lnTo>
                <a:lnTo>
                  <a:pt x="242" y="57"/>
                </a:lnTo>
                <a:lnTo>
                  <a:pt x="243" y="57"/>
                </a:lnTo>
                <a:lnTo>
                  <a:pt x="243" y="57"/>
                </a:lnTo>
                <a:lnTo>
                  <a:pt x="245" y="57"/>
                </a:lnTo>
                <a:lnTo>
                  <a:pt x="245" y="57"/>
                </a:lnTo>
                <a:lnTo>
                  <a:pt x="246" y="57"/>
                </a:lnTo>
                <a:lnTo>
                  <a:pt x="246" y="57"/>
                </a:lnTo>
                <a:lnTo>
                  <a:pt x="249" y="57"/>
                </a:lnTo>
                <a:lnTo>
                  <a:pt x="249" y="57"/>
                </a:lnTo>
                <a:lnTo>
                  <a:pt x="256" y="57"/>
                </a:lnTo>
                <a:lnTo>
                  <a:pt x="256" y="57"/>
                </a:lnTo>
                <a:lnTo>
                  <a:pt x="265" y="57"/>
                </a:lnTo>
                <a:lnTo>
                  <a:pt x="265" y="57"/>
                </a:lnTo>
                <a:lnTo>
                  <a:pt x="269" y="57"/>
                </a:lnTo>
                <a:lnTo>
                  <a:pt x="269" y="57"/>
                </a:lnTo>
                <a:lnTo>
                  <a:pt x="270" y="57"/>
                </a:lnTo>
                <a:lnTo>
                  <a:pt x="270" y="57"/>
                </a:lnTo>
                <a:lnTo>
                  <a:pt x="285" y="57"/>
                </a:lnTo>
                <a:lnTo>
                  <a:pt x="285" y="57"/>
                </a:lnTo>
                <a:lnTo>
                  <a:pt x="287" y="57"/>
                </a:lnTo>
                <a:lnTo>
                  <a:pt x="287" y="57"/>
                </a:lnTo>
                <a:lnTo>
                  <a:pt x="292" y="57"/>
                </a:lnTo>
                <a:lnTo>
                  <a:pt x="292" y="57"/>
                </a:lnTo>
                <a:lnTo>
                  <a:pt x="300" y="57"/>
                </a:lnTo>
                <a:lnTo>
                  <a:pt x="300" y="49"/>
                </a:lnTo>
                <a:lnTo>
                  <a:pt x="301" y="49"/>
                </a:lnTo>
                <a:lnTo>
                  <a:pt x="301" y="49"/>
                </a:lnTo>
                <a:lnTo>
                  <a:pt x="304" y="49"/>
                </a:lnTo>
                <a:lnTo>
                  <a:pt x="304" y="49"/>
                </a:lnTo>
                <a:lnTo>
                  <a:pt x="305" y="49"/>
                </a:lnTo>
                <a:lnTo>
                  <a:pt x="305" y="49"/>
                </a:lnTo>
                <a:lnTo>
                  <a:pt x="314" y="49"/>
                </a:lnTo>
                <a:lnTo>
                  <a:pt x="314" y="49"/>
                </a:lnTo>
                <a:lnTo>
                  <a:pt x="316" y="49"/>
                </a:lnTo>
                <a:lnTo>
                  <a:pt x="316" y="49"/>
                </a:lnTo>
                <a:lnTo>
                  <a:pt x="318" y="49"/>
                </a:lnTo>
                <a:lnTo>
                  <a:pt x="318" y="49"/>
                </a:lnTo>
                <a:lnTo>
                  <a:pt x="325" y="49"/>
                </a:lnTo>
                <a:lnTo>
                  <a:pt x="325" y="49"/>
                </a:lnTo>
                <a:lnTo>
                  <a:pt x="340" y="49"/>
                </a:lnTo>
                <a:lnTo>
                  <a:pt x="340" y="49"/>
                </a:lnTo>
                <a:lnTo>
                  <a:pt x="343" y="49"/>
                </a:lnTo>
                <a:lnTo>
                  <a:pt x="343" y="49"/>
                </a:lnTo>
                <a:lnTo>
                  <a:pt x="344" y="49"/>
                </a:lnTo>
                <a:lnTo>
                  <a:pt x="344" y="49"/>
                </a:lnTo>
                <a:lnTo>
                  <a:pt x="346" y="49"/>
                </a:lnTo>
                <a:lnTo>
                  <a:pt x="346" y="49"/>
                </a:lnTo>
                <a:lnTo>
                  <a:pt x="353" y="49"/>
                </a:lnTo>
                <a:lnTo>
                  <a:pt x="353" y="42"/>
                </a:lnTo>
                <a:lnTo>
                  <a:pt x="358" y="42"/>
                </a:lnTo>
                <a:lnTo>
                  <a:pt x="358" y="42"/>
                </a:lnTo>
                <a:lnTo>
                  <a:pt x="363" y="42"/>
                </a:lnTo>
                <a:lnTo>
                  <a:pt x="363" y="42"/>
                </a:lnTo>
                <a:lnTo>
                  <a:pt x="366" y="42"/>
                </a:lnTo>
                <a:lnTo>
                  <a:pt x="366" y="42"/>
                </a:lnTo>
                <a:lnTo>
                  <a:pt x="370" y="42"/>
                </a:lnTo>
                <a:lnTo>
                  <a:pt x="370" y="42"/>
                </a:lnTo>
                <a:lnTo>
                  <a:pt x="371" y="42"/>
                </a:lnTo>
                <a:lnTo>
                  <a:pt x="371" y="42"/>
                </a:lnTo>
                <a:lnTo>
                  <a:pt x="372" y="42"/>
                </a:lnTo>
                <a:lnTo>
                  <a:pt x="372" y="42"/>
                </a:lnTo>
                <a:lnTo>
                  <a:pt x="373" y="42"/>
                </a:lnTo>
                <a:lnTo>
                  <a:pt x="373" y="42"/>
                </a:lnTo>
                <a:lnTo>
                  <a:pt x="374" y="42"/>
                </a:lnTo>
                <a:lnTo>
                  <a:pt x="374" y="42"/>
                </a:lnTo>
                <a:lnTo>
                  <a:pt x="390" y="42"/>
                </a:lnTo>
                <a:lnTo>
                  <a:pt x="390" y="42"/>
                </a:lnTo>
                <a:lnTo>
                  <a:pt x="398" y="42"/>
                </a:lnTo>
                <a:lnTo>
                  <a:pt x="398" y="42"/>
                </a:lnTo>
                <a:lnTo>
                  <a:pt x="402" y="42"/>
                </a:lnTo>
                <a:lnTo>
                  <a:pt x="402" y="42"/>
                </a:lnTo>
                <a:lnTo>
                  <a:pt x="403" y="42"/>
                </a:lnTo>
                <a:lnTo>
                  <a:pt x="403" y="42"/>
                </a:lnTo>
                <a:lnTo>
                  <a:pt x="407" y="42"/>
                </a:lnTo>
                <a:lnTo>
                  <a:pt x="407" y="42"/>
                </a:lnTo>
                <a:lnTo>
                  <a:pt x="422" y="42"/>
                </a:lnTo>
                <a:lnTo>
                  <a:pt x="422" y="42"/>
                </a:lnTo>
                <a:lnTo>
                  <a:pt x="427" y="42"/>
                </a:lnTo>
                <a:lnTo>
                  <a:pt x="427" y="42"/>
                </a:lnTo>
                <a:lnTo>
                  <a:pt x="432" y="42"/>
                </a:lnTo>
                <a:lnTo>
                  <a:pt x="432" y="42"/>
                </a:lnTo>
                <a:lnTo>
                  <a:pt x="438" y="42"/>
                </a:lnTo>
                <a:lnTo>
                  <a:pt x="438" y="42"/>
                </a:lnTo>
                <a:lnTo>
                  <a:pt x="439" y="42"/>
                </a:lnTo>
                <a:lnTo>
                  <a:pt x="439" y="42"/>
                </a:lnTo>
                <a:lnTo>
                  <a:pt x="441" y="42"/>
                </a:lnTo>
                <a:lnTo>
                  <a:pt x="441" y="42"/>
                </a:lnTo>
                <a:lnTo>
                  <a:pt x="464" y="42"/>
                </a:lnTo>
                <a:lnTo>
                  <a:pt x="464" y="42"/>
                </a:lnTo>
                <a:lnTo>
                  <a:pt x="474" y="42"/>
                </a:lnTo>
                <a:lnTo>
                  <a:pt x="474" y="42"/>
                </a:lnTo>
                <a:lnTo>
                  <a:pt x="478" y="42"/>
                </a:lnTo>
                <a:lnTo>
                  <a:pt x="478" y="42"/>
                </a:lnTo>
                <a:lnTo>
                  <a:pt x="492" y="42"/>
                </a:lnTo>
                <a:lnTo>
                  <a:pt x="492" y="42"/>
                </a:lnTo>
                <a:lnTo>
                  <a:pt x="509" y="42"/>
                </a:lnTo>
                <a:lnTo>
                  <a:pt x="509" y="42"/>
                </a:lnTo>
                <a:lnTo>
                  <a:pt x="513" y="42"/>
                </a:lnTo>
                <a:lnTo>
                  <a:pt x="513" y="42"/>
                </a:lnTo>
                <a:lnTo>
                  <a:pt x="513" y="42"/>
                </a:lnTo>
                <a:lnTo>
                  <a:pt x="513" y="42"/>
                </a:lnTo>
                <a:lnTo>
                  <a:pt x="530" y="42"/>
                </a:lnTo>
                <a:lnTo>
                  <a:pt x="530" y="30"/>
                </a:lnTo>
                <a:lnTo>
                  <a:pt x="531" y="30"/>
                </a:lnTo>
                <a:lnTo>
                  <a:pt x="531" y="30"/>
                </a:lnTo>
                <a:lnTo>
                  <a:pt x="535" y="30"/>
                </a:lnTo>
                <a:lnTo>
                  <a:pt x="535" y="30"/>
                </a:lnTo>
                <a:lnTo>
                  <a:pt x="543" y="30"/>
                </a:lnTo>
                <a:lnTo>
                  <a:pt x="543" y="30"/>
                </a:lnTo>
                <a:lnTo>
                  <a:pt x="544" y="30"/>
                </a:lnTo>
                <a:lnTo>
                  <a:pt x="544" y="30"/>
                </a:lnTo>
                <a:lnTo>
                  <a:pt x="546" y="30"/>
                </a:lnTo>
                <a:lnTo>
                  <a:pt x="546" y="18"/>
                </a:lnTo>
                <a:lnTo>
                  <a:pt x="558" y="18"/>
                </a:lnTo>
                <a:lnTo>
                  <a:pt x="558" y="18"/>
                </a:lnTo>
                <a:lnTo>
                  <a:pt x="563" y="18"/>
                </a:lnTo>
                <a:lnTo>
                  <a:pt x="563" y="18"/>
                </a:lnTo>
                <a:lnTo>
                  <a:pt x="573" y="18"/>
                </a:lnTo>
                <a:lnTo>
                  <a:pt x="573" y="18"/>
                </a:lnTo>
                <a:lnTo>
                  <a:pt x="582" y="18"/>
                </a:lnTo>
                <a:lnTo>
                  <a:pt x="582" y="18"/>
                </a:lnTo>
                <a:lnTo>
                  <a:pt x="582" y="18"/>
                </a:lnTo>
                <a:lnTo>
                  <a:pt x="582" y="18"/>
                </a:lnTo>
                <a:lnTo>
                  <a:pt x="600" y="18"/>
                </a:lnTo>
                <a:lnTo>
                  <a:pt x="600" y="18"/>
                </a:lnTo>
                <a:lnTo>
                  <a:pt x="604" y="18"/>
                </a:lnTo>
                <a:lnTo>
                  <a:pt x="604" y="18"/>
                </a:lnTo>
                <a:lnTo>
                  <a:pt x="606" y="18"/>
                </a:lnTo>
                <a:lnTo>
                  <a:pt x="606" y="18"/>
                </a:lnTo>
                <a:lnTo>
                  <a:pt x="608" y="18"/>
                </a:lnTo>
                <a:lnTo>
                  <a:pt x="608" y="18"/>
                </a:lnTo>
                <a:lnTo>
                  <a:pt x="610" y="18"/>
                </a:lnTo>
                <a:lnTo>
                  <a:pt x="610" y="18"/>
                </a:lnTo>
                <a:lnTo>
                  <a:pt x="611" y="18"/>
                </a:lnTo>
                <a:lnTo>
                  <a:pt x="611" y="18"/>
                </a:lnTo>
                <a:lnTo>
                  <a:pt x="613" y="18"/>
                </a:lnTo>
                <a:lnTo>
                  <a:pt x="613" y="18"/>
                </a:lnTo>
                <a:lnTo>
                  <a:pt x="642" y="18"/>
                </a:lnTo>
                <a:lnTo>
                  <a:pt x="642" y="18"/>
                </a:lnTo>
                <a:lnTo>
                  <a:pt x="644" y="18"/>
                </a:lnTo>
                <a:lnTo>
                  <a:pt x="644" y="18"/>
                </a:lnTo>
                <a:lnTo>
                  <a:pt x="651" y="18"/>
                </a:lnTo>
                <a:lnTo>
                  <a:pt x="651" y="18"/>
                </a:lnTo>
                <a:lnTo>
                  <a:pt x="664" y="18"/>
                </a:lnTo>
                <a:lnTo>
                  <a:pt x="664" y="18"/>
                </a:lnTo>
                <a:lnTo>
                  <a:pt x="665" y="18"/>
                </a:lnTo>
                <a:lnTo>
                  <a:pt x="665" y="18"/>
                </a:lnTo>
                <a:lnTo>
                  <a:pt x="688" y="18"/>
                </a:lnTo>
                <a:lnTo>
                  <a:pt x="688" y="0"/>
                </a:lnTo>
                <a:lnTo>
                  <a:pt x="711" y="0"/>
                </a:lnTo>
                <a:lnTo>
                  <a:pt x="711" y="0"/>
                </a:lnTo>
                <a:lnTo>
                  <a:pt x="726" y="0"/>
                </a:lnTo>
                <a:lnTo>
                  <a:pt x="726" y="0"/>
                </a:lnTo>
              </a:path>
            </a:pathLst>
          </a:custGeom>
          <a:noFill/>
          <a:ln w="174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1" name="Freeform 9"/>
          <p:cNvSpPr>
            <a:spLocks/>
          </p:cNvSpPr>
          <p:nvPr/>
        </p:nvSpPr>
        <p:spPr bwMode="auto">
          <a:xfrm>
            <a:off x="4049618" y="4683338"/>
            <a:ext cx="4677167" cy="67301"/>
          </a:xfrm>
          <a:custGeom>
            <a:avLst/>
            <a:gdLst>
              <a:gd name="T0" fmla="*/ 24 w 726"/>
              <a:gd name="T1" fmla="*/ 10 h 10"/>
              <a:gd name="T2" fmla="*/ 121 w 726"/>
              <a:gd name="T3" fmla="*/ 10 h 10"/>
              <a:gd name="T4" fmla="*/ 124 w 726"/>
              <a:gd name="T5" fmla="*/ 6 h 10"/>
              <a:gd name="T6" fmla="*/ 129 w 726"/>
              <a:gd name="T7" fmla="*/ 6 h 10"/>
              <a:gd name="T8" fmla="*/ 132 w 726"/>
              <a:gd name="T9" fmla="*/ 6 h 10"/>
              <a:gd name="T10" fmla="*/ 136 w 726"/>
              <a:gd name="T11" fmla="*/ 6 h 10"/>
              <a:gd name="T12" fmla="*/ 143 w 726"/>
              <a:gd name="T13" fmla="*/ 6 h 10"/>
              <a:gd name="T14" fmla="*/ 150 w 726"/>
              <a:gd name="T15" fmla="*/ 6 h 10"/>
              <a:gd name="T16" fmla="*/ 152 w 726"/>
              <a:gd name="T17" fmla="*/ 6 h 10"/>
              <a:gd name="T18" fmla="*/ 156 w 726"/>
              <a:gd name="T19" fmla="*/ 6 h 10"/>
              <a:gd name="T20" fmla="*/ 163 w 726"/>
              <a:gd name="T21" fmla="*/ 6 h 10"/>
              <a:gd name="T22" fmla="*/ 173 w 726"/>
              <a:gd name="T23" fmla="*/ 6 h 10"/>
              <a:gd name="T24" fmla="*/ 176 w 726"/>
              <a:gd name="T25" fmla="*/ 0 h 10"/>
              <a:gd name="T26" fmla="*/ 211 w 726"/>
              <a:gd name="T27" fmla="*/ 0 h 10"/>
              <a:gd name="T28" fmla="*/ 226 w 726"/>
              <a:gd name="T29" fmla="*/ 0 h 10"/>
              <a:gd name="T30" fmla="*/ 233 w 726"/>
              <a:gd name="T31" fmla="*/ 0 h 10"/>
              <a:gd name="T32" fmla="*/ 244 w 726"/>
              <a:gd name="T33" fmla="*/ 0 h 10"/>
              <a:gd name="T34" fmla="*/ 265 w 726"/>
              <a:gd name="T35" fmla="*/ 0 h 10"/>
              <a:gd name="T36" fmla="*/ 272 w 726"/>
              <a:gd name="T37" fmla="*/ 0 h 10"/>
              <a:gd name="T38" fmla="*/ 290 w 726"/>
              <a:gd name="T39" fmla="*/ 0 h 10"/>
              <a:gd name="T40" fmla="*/ 297 w 726"/>
              <a:gd name="T41" fmla="*/ 0 h 10"/>
              <a:gd name="T42" fmla="*/ 306 w 726"/>
              <a:gd name="T43" fmla="*/ 0 h 10"/>
              <a:gd name="T44" fmla="*/ 313 w 726"/>
              <a:gd name="T45" fmla="*/ 0 h 10"/>
              <a:gd name="T46" fmla="*/ 340 w 726"/>
              <a:gd name="T47" fmla="*/ 0 h 10"/>
              <a:gd name="T48" fmla="*/ 346 w 726"/>
              <a:gd name="T49" fmla="*/ 0 h 10"/>
              <a:gd name="T50" fmla="*/ 362 w 726"/>
              <a:gd name="T51" fmla="*/ 0 h 10"/>
              <a:gd name="T52" fmla="*/ 370 w 726"/>
              <a:gd name="T53" fmla="*/ 0 h 10"/>
              <a:gd name="T54" fmla="*/ 391 w 726"/>
              <a:gd name="T55" fmla="*/ 0 h 10"/>
              <a:gd name="T56" fmla="*/ 400 w 726"/>
              <a:gd name="T57" fmla="*/ 0 h 10"/>
              <a:gd name="T58" fmla="*/ 411 w 726"/>
              <a:gd name="T59" fmla="*/ 0 h 10"/>
              <a:gd name="T60" fmla="*/ 412 w 726"/>
              <a:gd name="T61" fmla="*/ 0 h 10"/>
              <a:gd name="T62" fmla="*/ 419 w 726"/>
              <a:gd name="T63" fmla="*/ 0 h 10"/>
              <a:gd name="T64" fmla="*/ 441 w 726"/>
              <a:gd name="T65" fmla="*/ 0 h 10"/>
              <a:gd name="T66" fmla="*/ 455 w 726"/>
              <a:gd name="T67" fmla="*/ 0 h 10"/>
              <a:gd name="T68" fmla="*/ 459 w 726"/>
              <a:gd name="T69" fmla="*/ 0 h 10"/>
              <a:gd name="T70" fmla="*/ 470 w 726"/>
              <a:gd name="T71" fmla="*/ 0 h 10"/>
              <a:gd name="T72" fmla="*/ 480 w 726"/>
              <a:gd name="T73" fmla="*/ 0 h 10"/>
              <a:gd name="T74" fmla="*/ 487 w 726"/>
              <a:gd name="T75" fmla="*/ 0 h 10"/>
              <a:gd name="T76" fmla="*/ 492 w 726"/>
              <a:gd name="T77" fmla="*/ 0 h 10"/>
              <a:gd name="T78" fmla="*/ 513 w 726"/>
              <a:gd name="T79" fmla="*/ 0 h 10"/>
              <a:gd name="T80" fmla="*/ 524 w 726"/>
              <a:gd name="T81" fmla="*/ 0 h 10"/>
              <a:gd name="T82" fmla="*/ 533 w 726"/>
              <a:gd name="T83" fmla="*/ 0 h 10"/>
              <a:gd name="T84" fmla="*/ 541 w 726"/>
              <a:gd name="T85" fmla="*/ 0 h 10"/>
              <a:gd name="T86" fmla="*/ 545 w 726"/>
              <a:gd name="T87" fmla="*/ 0 h 10"/>
              <a:gd name="T88" fmla="*/ 563 w 726"/>
              <a:gd name="T89" fmla="*/ 0 h 10"/>
              <a:gd name="T90" fmla="*/ 584 w 726"/>
              <a:gd name="T91" fmla="*/ 0 h 10"/>
              <a:gd name="T92" fmla="*/ 598 w 726"/>
              <a:gd name="T93" fmla="*/ 0 h 10"/>
              <a:gd name="T94" fmla="*/ 634 w 726"/>
              <a:gd name="T95" fmla="*/ 0 h 10"/>
              <a:gd name="T96" fmla="*/ 641 w 726"/>
              <a:gd name="T97" fmla="*/ 0 h 10"/>
              <a:gd name="T98" fmla="*/ 665 w 726"/>
              <a:gd name="T99" fmla="*/ 0 h 10"/>
              <a:gd name="T100" fmla="*/ 677 w 726"/>
              <a:gd name="T101" fmla="*/ 0 h 10"/>
              <a:gd name="T102" fmla="*/ 697 w 726"/>
              <a:gd name="T103" fmla="*/ 0 h 10"/>
              <a:gd name="T104" fmla="*/ 726 w 726"/>
              <a:gd name="T10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6" h="10">
                <a:moveTo>
                  <a:pt x="0" y="10"/>
                </a:moveTo>
                <a:lnTo>
                  <a:pt x="1" y="10"/>
                </a:lnTo>
                <a:lnTo>
                  <a:pt x="1" y="10"/>
                </a:lnTo>
                <a:lnTo>
                  <a:pt x="24" y="10"/>
                </a:lnTo>
                <a:lnTo>
                  <a:pt x="24" y="10"/>
                </a:lnTo>
                <a:lnTo>
                  <a:pt x="46" y="10"/>
                </a:lnTo>
                <a:lnTo>
                  <a:pt x="46" y="10"/>
                </a:lnTo>
                <a:lnTo>
                  <a:pt x="109" y="10"/>
                </a:lnTo>
                <a:lnTo>
                  <a:pt x="109" y="10"/>
                </a:lnTo>
                <a:lnTo>
                  <a:pt x="121" y="10"/>
                </a:lnTo>
                <a:lnTo>
                  <a:pt x="121" y="10"/>
                </a:lnTo>
                <a:lnTo>
                  <a:pt x="122" y="10"/>
                </a:lnTo>
                <a:lnTo>
                  <a:pt x="122" y="10"/>
                </a:lnTo>
                <a:lnTo>
                  <a:pt x="124" y="10"/>
                </a:lnTo>
                <a:lnTo>
                  <a:pt x="124" y="6"/>
                </a:lnTo>
                <a:lnTo>
                  <a:pt x="126" y="6"/>
                </a:lnTo>
                <a:lnTo>
                  <a:pt x="126" y="6"/>
                </a:lnTo>
                <a:lnTo>
                  <a:pt x="128" y="6"/>
                </a:lnTo>
                <a:lnTo>
                  <a:pt x="128" y="6"/>
                </a:lnTo>
                <a:lnTo>
                  <a:pt x="129" y="6"/>
                </a:lnTo>
                <a:lnTo>
                  <a:pt x="129" y="6"/>
                </a:lnTo>
                <a:lnTo>
                  <a:pt x="130" y="6"/>
                </a:lnTo>
                <a:lnTo>
                  <a:pt x="130" y="6"/>
                </a:lnTo>
                <a:lnTo>
                  <a:pt x="132" y="6"/>
                </a:lnTo>
                <a:lnTo>
                  <a:pt x="132" y="6"/>
                </a:lnTo>
                <a:lnTo>
                  <a:pt x="134" y="6"/>
                </a:lnTo>
                <a:lnTo>
                  <a:pt x="134" y="6"/>
                </a:lnTo>
                <a:lnTo>
                  <a:pt x="134" y="6"/>
                </a:lnTo>
                <a:lnTo>
                  <a:pt x="134" y="6"/>
                </a:lnTo>
                <a:lnTo>
                  <a:pt x="136" y="6"/>
                </a:lnTo>
                <a:lnTo>
                  <a:pt x="136" y="6"/>
                </a:lnTo>
                <a:lnTo>
                  <a:pt x="141" y="6"/>
                </a:lnTo>
                <a:lnTo>
                  <a:pt x="141" y="6"/>
                </a:lnTo>
                <a:lnTo>
                  <a:pt x="143" y="6"/>
                </a:lnTo>
                <a:lnTo>
                  <a:pt x="143" y="6"/>
                </a:lnTo>
                <a:lnTo>
                  <a:pt x="146" y="6"/>
                </a:lnTo>
                <a:lnTo>
                  <a:pt x="146" y="6"/>
                </a:lnTo>
                <a:lnTo>
                  <a:pt x="147" y="6"/>
                </a:lnTo>
                <a:lnTo>
                  <a:pt x="147" y="6"/>
                </a:lnTo>
                <a:lnTo>
                  <a:pt x="150" y="6"/>
                </a:lnTo>
                <a:lnTo>
                  <a:pt x="150" y="6"/>
                </a:lnTo>
                <a:lnTo>
                  <a:pt x="151" y="6"/>
                </a:lnTo>
                <a:lnTo>
                  <a:pt x="151" y="6"/>
                </a:lnTo>
                <a:lnTo>
                  <a:pt x="152" y="6"/>
                </a:lnTo>
                <a:lnTo>
                  <a:pt x="152" y="6"/>
                </a:lnTo>
                <a:lnTo>
                  <a:pt x="154" y="6"/>
                </a:lnTo>
                <a:lnTo>
                  <a:pt x="154" y="6"/>
                </a:lnTo>
                <a:lnTo>
                  <a:pt x="155" y="6"/>
                </a:lnTo>
                <a:lnTo>
                  <a:pt x="155" y="6"/>
                </a:lnTo>
                <a:lnTo>
                  <a:pt x="156" y="6"/>
                </a:lnTo>
                <a:lnTo>
                  <a:pt x="156" y="6"/>
                </a:lnTo>
                <a:lnTo>
                  <a:pt x="161" y="6"/>
                </a:lnTo>
                <a:lnTo>
                  <a:pt x="161" y="6"/>
                </a:lnTo>
                <a:lnTo>
                  <a:pt x="163" y="6"/>
                </a:lnTo>
                <a:lnTo>
                  <a:pt x="163" y="6"/>
                </a:lnTo>
                <a:lnTo>
                  <a:pt x="168" y="6"/>
                </a:lnTo>
                <a:lnTo>
                  <a:pt x="168" y="6"/>
                </a:lnTo>
                <a:lnTo>
                  <a:pt x="171" y="6"/>
                </a:lnTo>
                <a:lnTo>
                  <a:pt x="171" y="6"/>
                </a:lnTo>
                <a:lnTo>
                  <a:pt x="173" y="6"/>
                </a:lnTo>
                <a:lnTo>
                  <a:pt x="173" y="6"/>
                </a:lnTo>
                <a:lnTo>
                  <a:pt x="175" y="6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84" y="0"/>
                </a:lnTo>
                <a:lnTo>
                  <a:pt x="184" y="0"/>
                </a:lnTo>
                <a:lnTo>
                  <a:pt x="205" y="0"/>
                </a:lnTo>
                <a:lnTo>
                  <a:pt x="205" y="0"/>
                </a:lnTo>
                <a:lnTo>
                  <a:pt x="211" y="0"/>
                </a:lnTo>
                <a:lnTo>
                  <a:pt x="211" y="0"/>
                </a:lnTo>
                <a:lnTo>
                  <a:pt x="224" y="0"/>
                </a:lnTo>
                <a:lnTo>
                  <a:pt x="224" y="0"/>
                </a:lnTo>
                <a:lnTo>
                  <a:pt x="226" y="0"/>
                </a:lnTo>
                <a:lnTo>
                  <a:pt x="226" y="0"/>
                </a:lnTo>
                <a:lnTo>
                  <a:pt x="228" y="0"/>
                </a:lnTo>
                <a:lnTo>
                  <a:pt x="228" y="0"/>
                </a:lnTo>
                <a:lnTo>
                  <a:pt x="230" y="0"/>
                </a:lnTo>
                <a:lnTo>
                  <a:pt x="230" y="0"/>
                </a:lnTo>
                <a:lnTo>
                  <a:pt x="233" y="0"/>
                </a:lnTo>
                <a:lnTo>
                  <a:pt x="233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62" y="0"/>
                </a:lnTo>
                <a:lnTo>
                  <a:pt x="262" y="0"/>
                </a:lnTo>
                <a:lnTo>
                  <a:pt x="265" y="0"/>
                </a:lnTo>
                <a:lnTo>
                  <a:pt x="265" y="0"/>
                </a:lnTo>
                <a:lnTo>
                  <a:pt x="268" y="0"/>
                </a:lnTo>
                <a:lnTo>
                  <a:pt x="268" y="0"/>
                </a:lnTo>
                <a:lnTo>
                  <a:pt x="272" y="0"/>
                </a:lnTo>
                <a:lnTo>
                  <a:pt x="272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7" y="0"/>
                </a:lnTo>
                <a:lnTo>
                  <a:pt x="297" y="0"/>
                </a:lnTo>
                <a:lnTo>
                  <a:pt x="299" y="0"/>
                </a:lnTo>
                <a:lnTo>
                  <a:pt x="299" y="0"/>
                </a:lnTo>
                <a:lnTo>
                  <a:pt x="299" y="0"/>
                </a:lnTo>
                <a:lnTo>
                  <a:pt x="299" y="0"/>
                </a:lnTo>
                <a:lnTo>
                  <a:pt x="306" y="0"/>
                </a:lnTo>
                <a:lnTo>
                  <a:pt x="306" y="0"/>
                </a:lnTo>
                <a:lnTo>
                  <a:pt x="310" y="0"/>
                </a:lnTo>
                <a:lnTo>
                  <a:pt x="310" y="0"/>
                </a:lnTo>
                <a:lnTo>
                  <a:pt x="313" y="0"/>
                </a:lnTo>
                <a:lnTo>
                  <a:pt x="313" y="0"/>
                </a:lnTo>
                <a:lnTo>
                  <a:pt x="317" y="0"/>
                </a:lnTo>
                <a:lnTo>
                  <a:pt x="317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4" y="0"/>
                </a:lnTo>
                <a:lnTo>
                  <a:pt x="344" y="0"/>
                </a:lnTo>
                <a:lnTo>
                  <a:pt x="346" y="0"/>
                </a:lnTo>
                <a:lnTo>
                  <a:pt x="346" y="0"/>
                </a:lnTo>
                <a:lnTo>
                  <a:pt x="351" y="0"/>
                </a:lnTo>
                <a:lnTo>
                  <a:pt x="351" y="0"/>
                </a:lnTo>
                <a:lnTo>
                  <a:pt x="355" y="0"/>
                </a:lnTo>
                <a:lnTo>
                  <a:pt x="355" y="0"/>
                </a:lnTo>
                <a:lnTo>
                  <a:pt x="362" y="0"/>
                </a:lnTo>
                <a:lnTo>
                  <a:pt x="362" y="0"/>
                </a:lnTo>
                <a:lnTo>
                  <a:pt x="364" y="0"/>
                </a:lnTo>
                <a:lnTo>
                  <a:pt x="364" y="0"/>
                </a:lnTo>
                <a:lnTo>
                  <a:pt x="370" y="0"/>
                </a:lnTo>
                <a:lnTo>
                  <a:pt x="370" y="0"/>
                </a:lnTo>
                <a:lnTo>
                  <a:pt x="377" y="0"/>
                </a:lnTo>
                <a:lnTo>
                  <a:pt x="377" y="0"/>
                </a:lnTo>
                <a:lnTo>
                  <a:pt x="386" y="0"/>
                </a:lnTo>
                <a:lnTo>
                  <a:pt x="386" y="0"/>
                </a:lnTo>
                <a:lnTo>
                  <a:pt x="391" y="0"/>
                </a:lnTo>
                <a:lnTo>
                  <a:pt x="391" y="0"/>
                </a:lnTo>
                <a:lnTo>
                  <a:pt x="396" y="0"/>
                </a:lnTo>
                <a:lnTo>
                  <a:pt x="396" y="0"/>
                </a:lnTo>
                <a:lnTo>
                  <a:pt x="400" y="0"/>
                </a:lnTo>
                <a:lnTo>
                  <a:pt x="400" y="0"/>
                </a:lnTo>
                <a:lnTo>
                  <a:pt x="403" y="0"/>
                </a:lnTo>
                <a:lnTo>
                  <a:pt x="403" y="0"/>
                </a:lnTo>
                <a:lnTo>
                  <a:pt x="409" y="0"/>
                </a:lnTo>
                <a:lnTo>
                  <a:pt x="409" y="0"/>
                </a:lnTo>
                <a:lnTo>
                  <a:pt x="411" y="0"/>
                </a:lnTo>
                <a:lnTo>
                  <a:pt x="411" y="0"/>
                </a:lnTo>
                <a:lnTo>
                  <a:pt x="411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4" y="0"/>
                </a:lnTo>
                <a:lnTo>
                  <a:pt x="414" y="0"/>
                </a:lnTo>
                <a:lnTo>
                  <a:pt x="419" y="0"/>
                </a:lnTo>
                <a:lnTo>
                  <a:pt x="419" y="0"/>
                </a:lnTo>
                <a:lnTo>
                  <a:pt x="419" y="0"/>
                </a:lnTo>
                <a:lnTo>
                  <a:pt x="419" y="0"/>
                </a:lnTo>
                <a:lnTo>
                  <a:pt x="421" y="0"/>
                </a:lnTo>
                <a:lnTo>
                  <a:pt x="421" y="0"/>
                </a:lnTo>
                <a:lnTo>
                  <a:pt x="441" y="0"/>
                </a:lnTo>
                <a:lnTo>
                  <a:pt x="441" y="0"/>
                </a:lnTo>
                <a:lnTo>
                  <a:pt x="450" y="0"/>
                </a:lnTo>
                <a:lnTo>
                  <a:pt x="450" y="0"/>
                </a:lnTo>
                <a:lnTo>
                  <a:pt x="455" y="0"/>
                </a:lnTo>
                <a:lnTo>
                  <a:pt x="455" y="0"/>
                </a:lnTo>
                <a:lnTo>
                  <a:pt x="455" y="0"/>
                </a:lnTo>
                <a:lnTo>
                  <a:pt x="455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59" y="0"/>
                </a:lnTo>
                <a:lnTo>
                  <a:pt x="461" y="0"/>
                </a:lnTo>
                <a:lnTo>
                  <a:pt x="461" y="0"/>
                </a:lnTo>
                <a:lnTo>
                  <a:pt x="464" y="0"/>
                </a:lnTo>
                <a:lnTo>
                  <a:pt x="464" y="0"/>
                </a:lnTo>
                <a:lnTo>
                  <a:pt x="470" y="0"/>
                </a:lnTo>
                <a:lnTo>
                  <a:pt x="470" y="0"/>
                </a:lnTo>
                <a:lnTo>
                  <a:pt x="473" y="0"/>
                </a:lnTo>
                <a:lnTo>
                  <a:pt x="473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92" y="0"/>
                </a:lnTo>
                <a:lnTo>
                  <a:pt x="492" y="0"/>
                </a:lnTo>
                <a:lnTo>
                  <a:pt x="496" y="0"/>
                </a:lnTo>
                <a:lnTo>
                  <a:pt x="496" y="0"/>
                </a:lnTo>
                <a:lnTo>
                  <a:pt x="511" y="0"/>
                </a:lnTo>
                <a:lnTo>
                  <a:pt x="511" y="0"/>
                </a:lnTo>
                <a:lnTo>
                  <a:pt x="513" y="0"/>
                </a:lnTo>
                <a:lnTo>
                  <a:pt x="513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9" y="0"/>
                </a:lnTo>
                <a:lnTo>
                  <a:pt x="529" y="0"/>
                </a:lnTo>
                <a:lnTo>
                  <a:pt x="533" y="0"/>
                </a:lnTo>
                <a:lnTo>
                  <a:pt x="533" y="0"/>
                </a:lnTo>
                <a:lnTo>
                  <a:pt x="539" y="0"/>
                </a:lnTo>
                <a:lnTo>
                  <a:pt x="539" y="0"/>
                </a:lnTo>
                <a:lnTo>
                  <a:pt x="541" y="0"/>
                </a:lnTo>
                <a:lnTo>
                  <a:pt x="541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58" y="0"/>
                </a:lnTo>
                <a:lnTo>
                  <a:pt x="558" y="0"/>
                </a:lnTo>
                <a:lnTo>
                  <a:pt x="563" y="0"/>
                </a:lnTo>
                <a:lnTo>
                  <a:pt x="563" y="0"/>
                </a:lnTo>
                <a:lnTo>
                  <a:pt x="579" y="0"/>
                </a:lnTo>
                <a:lnTo>
                  <a:pt x="579" y="0"/>
                </a:lnTo>
                <a:lnTo>
                  <a:pt x="582" y="0"/>
                </a:lnTo>
                <a:lnTo>
                  <a:pt x="582" y="0"/>
                </a:lnTo>
                <a:lnTo>
                  <a:pt x="584" y="0"/>
                </a:lnTo>
                <a:lnTo>
                  <a:pt x="584" y="0"/>
                </a:lnTo>
                <a:lnTo>
                  <a:pt x="598" y="0"/>
                </a:lnTo>
                <a:lnTo>
                  <a:pt x="598" y="0"/>
                </a:lnTo>
                <a:lnTo>
                  <a:pt x="598" y="0"/>
                </a:lnTo>
                <a:lnTo>
                  <a:pt x="598" y="0"/>
                </a:lnTo>
                <a:lnTo>
                  <a:pt x="604" y="0"/>
                </a:lnTo>
                <a:lnTo>
                  <a:pt x="604" y="0"/>
                </a:lnTo>
                <a:lnTo>
                  <a:pt x="621" y="0"/>
                </a:lnTo>
                <a:lnTo>
                  <a:pt x="621" y="0"/>
                </a:lnTo>
                <a:lnTo>
                  <a:pt x="634" y="0"/>
                </a:lnTo>
                <a:lnTo>
                  <a:pt x="634" y="0"/>
                </a:lnTo>
                <a:lnTo>
                  <a:pt x="641" y="0"/>
                </a:lnTo>
                <a:lnTo>
                  <a:pt x="641" y="0"/>
                </a:lnTo>
                <a:lnTo>
                  <a:pt x="641" y="0"/>
                </a:lnTo>
                <a:lnTo>
                  <a:pt x="641" y="0"/>
                </a:lnTo>
                <a:lnTo>
                  <a:pt x="659" y="0"/>
                </a:lnTo>
                <a:lnTo>
                  <a:pt x="659" y="0"/>
                </a:lnTo>
                <a:lnTo>
                  <a:pt x="661" y="0"/>
                </a:lnTo>
                <a:lnTo>
                  <a:pt x="661" y="0"/>
                </a:lnTo>
                <a:lnTo>
                  <a:pt x="665" y="0"/>
                </a:lnTo>
                <a:lnTo>
                  <a:pt x="665" y="0"/>
                </a:lnTo>
                <a:lnTo>
                  <a:pt x="674" y="0"/>
                </a:lnTo>
                <a:lnTo>
                  <a:pt x="674" y="0"/>
                </a:lnTo>
                <a:lnTo>
                  <a:pt x="677" y="0"/>
                </a:lnTo>
                <a:lnTo>
                  <a:pt x="677" y="0"/>
                </a:lnTo>
                <a:lnTo>
                  <a:pt x="686" y="0"/>
                </a:lnTo>
                <a:lnTo>
                  <a:pt x="686" y="0"/>
                </a:lnTo>
                <a:lnTo>
                  <a:pt x="696" y="0"/>
                </a:lnTo>
                <a:lnTo>
                  <a:pt x="696" y="0"/>
                </a:lnTo>
                <a:lnTo>
                  <a:pt x="697" y="0"/>
                </a:lnTo>
                <a:lnTo>
                  <a:pt x="697" y="0"/>
                </a:lnTo>
                <a:lnTo>
                  <a:pt x="700" y="0"/>
                </a:lnTo>
                <a:lnTo>
                  <a:pt x="700" y="0"/>
                </a:lnTo>
                <a:lnTo>
                  <a:pt x="726" y="0"/>
                </a:lnTo>
                <a:lnTo>
                  <a:pt x="726" y="0"/>
                </a:lnTo>
              </a:path>
            </a:pathLst>
          </a:custGeom>
          <a:noFill/>
          <a:ln w="17463" cap="flat">
            <a:solidFill>
              <a:srgbClr val="1F4E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1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hteck 133">
            <a:extLst>
              <a:ext uri="{FF2B5EF4-FFF2-40B4-BE49-F238E27FC236}">
                <a16:creationId xmlns:a16="http://schemas.microsoft.com/office/drawing/2014/main" id="{8EA4CC87-965B-B44F-B07F-8A2BE7164B7C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35" name="Rectangle 12">
            <a:extLst>
              <a:ext uri="{FF2B5EF4-FFF2-40B4-BE49-F238E27FC236}">
                <a16:creationId xmlns:a16="http://schemas.microsoft.com/office/drawing/2014/main" id="{BC4B2EC4-03E6-5F41-9203-07EDD3AB6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36" name="Text Box 222">
            <a:extLst>
              <a:ext uri="{FF2B5EF4-FFF2-40B4-BE49-F238E27FC236}">
                <a16:creationId xmlns:a16="http://schemas.microsoft.com/office/drawing/2014/main" id="{0FD01B05-CB96-9B41-90A7-E2B34E3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870" y="906499"/>
            <a:ext cx="51976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Diagnostic and therapeutic interventions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6D5FC9D-2629-E044-B091-E0256796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19745"/>
              </p:ext>
            </p:extLst>
          </p:nvPr>
        </p:nvGraphicFramePr>
        <p:xfrm>
          <a:off x="2806167" y="2221651"/>
          <a:ext cx="6579665" cy="2994025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652594">
                  <a:extLst>
                    <a:ext uri="{9D8B030D-6E8A-4147-A177-3AD203B41FA5}">
                      <a16:colId xmlns:a16="http://schemas.microsoft.com/office/drawing/2014/main" val="3630641002"/>
                    </a:ext>
                  </a:extLst>
                </a:gridCol>
                <a:gridCol w="1321720">
                  <a:extLst>
                    <a:ext uri="{9D8B030D-6E8A-4147-A177-3AD203B41FA5}">
                      <a16:colId xmlns:a16="http://schemas.microsoft.com/office/drawing/2014/main" val="3001257934"/>
                    </a:ext>
                  </a:extLst>
                </a:gridCol>
                <a:gridCol w="1431234">
                  <a:extLst>
                    <a:ext uri="{9D8B030D-6E8A-4147-A177-3AD203B41FA5}">
                      <a16:colId xmlns:a16="http://schemas.microsoft.com/office/drawing/2014/main" val="344392412"/>
                    </a:ext>
                  </a:extLst>
                </a:gridCol>
                <a:gridCol w="1174117">
                  <a:extLst>
                    <a:ext uri="{9D8B030D-6E8A-4147-A177-3AD203B41FA5}">
                      <a16:colId xmlns:a16="http://schemas.microsoft.com/office/drawing/2014/main" val="47843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 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noProof="0">
                          <a:effectLst/>
                          <a:latin typeface="+mj-lt"/>
                        </a:rPr>
                        <a:t>ICM group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noProof="0">
                          <a:effectLst/>
                          <a:latin typeface="+mj-lt"/>
                        </a:rPr>
                        <a:t>(n=201)</a:t>
                      </a:r>
                      <a:endParaRPr lang="en-GB" sz="1800" b="1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noProof="0" dirty="0">
                          <a:effectLst/>
                          <a:latin typeface="+mj-lt"/>
                        </a:rPr>
                        <a:t>Control group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noProof="0" dirty="0">
                          <a:effectLst/>
                          <a:latin typeface="+mj-lt"/>
                        </a:rPr>
                        <a:t>(n=199)</a:t>
                      </a:r>
                      <a:endParaRPr lang="en-GB" sz="1800" b="1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i="1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800" b="1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-value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38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ICD-implantation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13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5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753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Pacemaker implantation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6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0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905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EP study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12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3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54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Catheter ablation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>
                          <a:effectLst/>
                          <a:latin typeface="+mj-lt"/>
                        </a:rPr>
                        <a:t>10</a:t>
                      </a:r>
                      <a:endParaRPr lang="en-GB" sz="18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3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8946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25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Initiation of OAK for AF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37*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</a:rPr>
                        <a:t>11</a:t>
                      </a:r>
                      <a:endParaRPr lang="en-GB" sz="18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800" noProof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892939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B0DE493-7FE7-D348-8241-E2BA7BE9EBEF}"/>
              </a:ext>
            </a:extLst>
          </p:cNvPr>
          <p:cNvSpPr txBox="1"/>
          <p:nvPr/>
        </p:nvSpPr>
        <p:spPr>
          <a:xfrm>
            <a:off x="6547781" y="6069163"/>
            <a:ext cx="46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* median AF duration 4.5 hours </a:t>
            </a:r>
          </a:p>
        </p:txBody>
      </p:sp>
    </p:spTree>
    <p:extLst>
      <p:ext uri="{BB962C8B-B14F-4D97-AF65-F5344CB8AC3E}">
        <p14:creationId xmlns:p14="http://schemas.microsoft.com/office/powerpoint/2010/main" val="11016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CA6007B-4CAF-F440-96DB-2C01B895783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E6A7D00-DD39-D340-B2F3-3CF00944F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9042FC4-A2DC-6240-B1A2-F25B2C5C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981" y="906499"/>
            <a:ext cx="3716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Secondary clinical endpoints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A0A4277-FE1C-E848-BF03-F27C1F883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97251"/>
              </p:ext>
            </p:extLst>
          </p:nvPr>
        </p:nvGraphicFramePr>
        <p:xfrm>
          <a:off x="1777745" y="2749993"/>
          <a:ext cx="8916761" cy="2097024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3228142">
                  <a:extLst>
                    <a:ext uri="{9D8B030D-6E8A-4147-A177-3AD203B41FA5}">
                      <a16:colId xmlns:a16="http://schemas.microsoft.com/office/drawing/2014/main" val="3659933609"/>
                    </a:ext>
                  </a:extLst>
                </a:gridCol>
                <a:gridCol w="994598">
                  <a:extLst>
                    <a:ext uri="{9D8B030D-6E8A-4147-A177-3AD203B41FA5}">
                      <a16:colId xmlns:a16="http://schemas.microsoft.com/office/drawing/2014/main" val="817443113"/>
                    </a:ext>
                  </a:extLst>
                </a:gridCol>
                <a:gridCol w="1451391">
                  <a:extLst>
                    <a:ext uri="{9D8B030D-6E8A-4147-A177-3AD203B41FA5}">
                      <a16:colId xmlns:a16="http://schemas.microsoft.com/office/drawing/2014/main" val="3281874030"/>
                    </a:ext>
                  </a:extLst>
                </a:gridCol>
                <a:gridCol w="2241864">
                  <a:extLst>
                    <a:ext uri="{9D8B030D-6E8A-4147-A177-3AD203B41FA5}">
                      <a16:colId xmlns:a16="http://schemas.microsoft.com/office/drawing/2014/main" val="1003031370"/>
                    </a:ext>
                  </a:extLst>
                </a:gridCol>
                <a:gridCol w="1000766">
                  <a:extLst>
                    <a:ext uri="{9D8B030D-6E8A-4147-A177-3AD203B41FA5}">
                      <a16:colId xmlns:a16="http://schemas.microsoft.com/office/drawing/2014/main" val="293007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AT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ICM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AT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=201)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AT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=199)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Hazard</a:t>
                      </a: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Ratio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(95% CI)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20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de-AT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lang="de-AT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935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dirty="0">
                          <a:effectLst/>
                          <a:latin typeface="+mj-lt"/>
                        </a:rPr>
                        <a:t>Clinical endpoints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effectLst/>
                          <a:latin typeface="+mj-lt"/>
                        </a:rPr>
                        <a:t> 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effectLst/>
                          <a:latin typeface="+mj-lt"/>
                        </a:rPr>
                        <a:t> 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 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 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09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Death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 (0.5-3.1)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0.580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559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>
                          <a:effectLst/>
                          <a:latin typeface="+mj-lt"/>
                        </a:rPr>
                        <a:t>   MACCE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 (0.6-1.8)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0.910</a:t>
                      </a:r>
                      <a:endParaRPr lang="de-AT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9422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C82F7B0F-7DBE-584B-A30F-427156300500}"/>
              </a:ext>
            </a:extLst>
          </p:cNvPr>
          <p:cNvSpPr/>
          <p:nvPr/>
        </p:nvSpPr>
        <p:spPr>
          <a:xfrm>
            <a:off x="3582596" y="22199"/>
            <a:ext cx="5733" cy="5733"/>
          </a:xfrm>
          <a:custGeom>
            <a:avLst/>
            <a:gdLst>
              <a:gd name="connsiteX0" fmla="*/ 35 w 5733"/>
              <a:gd name="connsiteY0" fmla="*/ 14 h 5733"/>
              <a:gd name="connsiteX1" fmla="*/ 5768 w 5733"/>
              <a:gd name="connsiteY1" fmla="*/ 14 h 5733"/>
              <a:gd name="connsiteX2" fmla="*/ 5768 w 5733"/>
              <a:gd name="connsiteY2" fmla="*/ 5747 h 5733"/>
              <a:gd name="connsiteX3" fmla="*/ 35 w 5733"/>
              <a:gd name="connsiteY3" fmla="*/ 5747 h 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" h="5733">
                <a:moveTo>
                  <a:pt x="35" y="14"/>
                </a:moveTo>
                <a:lnTo>
                  <a:pt x="5768" y="14"/>
                </a:lnTo>
                <a:lnTo>
                  <a:pt x="5768" y="5747"/>
                </a:lnTo>
                <a:lnTo>
                  <a:pt x="35" y="5747"/>
                </a:lnTo>
                <a:close/>
              </a:path>
            </a:pathLst>
          </a:custGeom>
          <a:solidFill>
            <a:srgbClr val="FFFFFF"/>
          </a:solidFill>
          <a:ln w="573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0C6E68B0-1D02-A04E-8B8B-A83486BEC0AB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54" name="Rectangle 12">
            <a:extLst>
              <a:ext uri="{FF2B5EF4-FFF2-40B4-BE49-F238E27FC236}">
                <a16:creationId xmlns:a16="http://schemas.microsoft.com/office/drawing/2014/main" id="{E59AD7BC-74C4-554A-8917-66331429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3E1E9B3-237B-744D-B7E6-893DC02AF733}"/>
              </a:ext>
            </a:extLst>
          </p:cNvPr>
          <p:cNvGrpSpPr/>
          <p:nvPr/>
        </p:nvGrpSpPr>
        <p:grpSpPr>
          <a:xfrm>
            <a:off x="3725520" y="1908372"/>
            <a:ext cx="8043886" cy="4450253"/>
            <a:chOff x="3725520" y="1908372"/>
            <a:chExt cx="8043886" cy="4450253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5D02570B-DECC-2E42-9F6C-047B88EEBB16}"/>
                </a:ext>
              </a:extLst>
            </p:cNvPr>
            <p:cNvGrpSpPr/>
            <p:nvPr/>
          </p:nvGrpSpPr>
          <p:grpSpPr>
            <a:xfrm>
              <a:off x="3725520" y="1908372"/>
              <a:ext cx="5242366" cy="3795580"/>
              <a:chOff x="416028" y="1908372"/>
              <a:chExt cx="5242366" cy="3795580"/>
            </a:xfrm>
          </p:grpSpPr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19D9FE50-8FB7-1D4C-B890-D0E90F928C98}"/>
                  </a:ext>
                </a:extLst>
              </p:cNvPr>
              <p:cNvSpPr txBox="1"/>
              <p:nvPr/>
            </p:nvSpPr>
            <p:spPr>
              <a:xfrm>
                <a:off x="2110028" y="4759016"/>
                <a:ext cx="2569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6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Months since Randomization</a:t>
                </a:r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115ABC91-6A72-0D48-895D-8CCF17E4252E}"/>
                  </a:ext>
                </a:extLst>
              </p:cNvPr>
              <p:cNvSpPr/>
              <p:nvPr/>
            </p:nvSpPr>
            <p:spPr>
              <a:xfrm>
                <a:off x="691063" y="2075499"/>
                <a:ext cx="5733" cy="5733"/>
              </a:xfrm>
              <a:custGeom>
                <a:avLst/>
                <a:gdLst>
                  <a:gd name="connsiteX0" fmla="*/ 60 w 5733"/>
                  <a:gd name="connsiteY0" fmla="*/ 2017 h 5733"/>
                  <a:gd name="connsiteX1" fmla="*/ 5793 w 5733"/>
                  <a:gd name="connsiteY1" fmla="*/ 2017 h 5733"/>
                  <a:gd name="connsiteX2" fmla="*/ 5793 w 5733"/>
                  <a:gd name="connsiteY2" fmla="*/ 7751 h 5733"/>
                  <a:gd name="connsiteX3" fmla="*/ 60 w 5733"/>
                  <a:gd name="connsiteY3" fmla="*/ 7751 h 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3" h="5733">
                    <a:moveTo>
                      <a:pt x="60" y="2017"/>
                    </a:moveTo>
                    <a:lnTo>
                      <a:pt x="5793" y="2017"/>
                    </a:lnTo>
                    <a:lnTo>
                      <a:pt x="5793" y="7751"/>
                    </a:lnTo>
                    <a:lnTo>
                      <a:pt x="60" y="7751"/>
                    </a:lnTo>
                    <a:close/>
                  </a:path>
                </a:pathLst>
              </a:custGeom>
              <a:solidFill>
                <a:srgbClr val="FFFFFF"/>
              </a:solidFill>
              <a:ln w="5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56" name="Freihandform 155">
                <a:extLst>
                  <a:ext uri="{FF2B5EF4-FFF2-40B4-BE49-F238E27FC236}">
                    <a16:creationId xmlns:a16="http://schemas.microsoft.com/office/drawing/2014/main" id="{B7F5CFB1-A991-734A-8DE3-E468E9D2CC2B}"/>
                  </a:ext>
                </a:extLst>
              </p:cNvPr>
              <p:cNvSpPr/>
              <p:nvPr/>
            </p:nvSpPr>
            <p:spPr>
              <a:xfrm>
                <a:off x="1224609" y="4211798"/>
                <a:ext cx="4362437" cy="234258"/>
              </a:xfrm>
              <a:custGeom>
                <a:avLst/>
                <a:gdLst>
                  <a:gd name="connsiteX0" fmla="*/ 1161 w 4362437"/>
                  <a:gd name="connsiteY0" fmla="*/ 237196 h 234258"/>
                  <a:gd name="connsiteX1" fmla="*/ 20138 w 4362437"/>
                  <a:gd name="connsiteY1" fmla="*/ 237196 h 234258"/>
                  <a:gd name="connsiteX2" fmla="*/ 20138 w 4362437"/>
                  <a:gd name="connsiteY2" fmla="*/ 226130 h 234258"/>
                  <a:gd name="connsiteX3" fmla="*/ 107340 w 4362437"/>
                  <a:gd name="connsiteY3" fmla="*/ 226130 h 234258"/>
                  <a:gd name="connsiteX4" fmla="*/ 107340 w 4362437"/>
                  <a:gd name="connsiteY4" fmla="*/ 214263 h 234258"/>
                  <a:gd name="connsiteX5" fmla="*/ 164213 w 4362437"/>
                  <a:gd name="connsiteY5" fmla="*/ 214263 h 234258"/>
                  <a:gd name="connsiteX6" fmla="*/ 164213 w 4362437"/>
                  <a:gd name="connsiteY6" fmla="*/ 202051 h 234258"/>
                  <a:gd name="connsiteX7" fmla="*/ 274175 w 4362437"/>
                  <a:gd name="connsiteY7" fmla="*/ 202051 h 234258"/>
                  <a:gd name="connsiteX8" fmla="*/ 274175 w 4362437"/>
                  <a:gd name="connsiteY8" fmla="*/ 189553 h 234258"/>
                  <a:gd name="connsiteX9" fmla="*/ 293152 w 4362437"/>
                  <a:gd name="connsiteY9" fmla="*/ 189553 h 234258"/>
                  <a:gd name="connsiteX10" fmla="*/ 293152 w 4362437"/>
                  <a:gd name="connsiteY10" fmla="*/ 176882 h 234258"/>
                  <a:gd name="connsiteX11" fmla="*/ 949086 w 4362437"/>
                  <a:gd name="connsiteY11" fmla="*/ 176882 h 234258"/>
                  <a:gd name="connsiteX12" fmla="*/ 949086 w 4362437"/>
                  <a:gd name="connsiteY12" fmla="*/ 160772 h 234258"/>
                  <a:gd name="connsiteX13" fmla="*/ 1256213 w 4362437"/>
                  <a:gd name="connsiteY13" fmla="*/ 160772 h 234258"/>
                  <a:gd name="connsiteX14" fmla="*/ 1256213 w 4362437"/>
                  <a:gd name="connsiteY14" fmla="*/ 142885 h 234258"/>
                  <a:gd name="connsiteX15" fmla="*/ 1536795 w 4362437"/>
                  <a:gd name="connsiteY15" fmla="*/ 142885 h 234258"/>
                  <a:gd name="connsiteX16" fmla="*/ 1536795 w 4362437"/>
                  <a:gd name="connsiteY16" fmla="*/ 122818 h 234258"/>
                  <a:gd name="connsiteX17" fmla="*/ 3326466 w 4362437"/>
                  <a:gd name="connsiteY17" fmla="*/ 122818 h 234258"/>
                  <a:gd name="connsiteX18" fmla="*/ 3326466 w 4362437"/>
                  <a:gd name="connsiteY18" fmla="*/ 77354 h 234258"/>
                  <a:gd name="connsiteX19" fmla="*/ 4122690 w 4362437"/>
                  <a:gd name="connsiteY19" fmla="*/ 77354 h 234258"/>
                  <a:gd name="connsiteX20" fmla="*/ 4122690 w 4362437"/>
                  <a:gd name="connsiteY20" fmla="*/ 2938 h 234258"/>
                  <a:gd name="connsiteX21" fmla="*/ 4363599 w 4362437"/>
                  <a:gd name="connsiteY21" fmla="*/ 2938 h 23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62437" h="234258">
                    <a:moveTo>
                      <a:pt x="1161" y="237196"/>
                    </a:moveTo>
                    <a:lnTo>
                      <a:pt x="20138" y="237196"/>
                    </a:lnTo>
                    <a:lnTo>
                      <a:pt x="20138" y="226130"/>
                    </a:lnTo>
                    <a:lnTo>
                      <a:pt x="107340" y="226130"/>
                    </a:lnTo>
                    <a:lnTo>
                      <a:pt x="107340" y="214263"/>
                    </a:lnTo>
                    <a:lnTo>
                      <a:pt x="164213" y="214263"/>
                    </a:lnTo>
                    <a:lnTo>
                      <a:pt x="164213" y="202051"/>
                    </a:lnTo>
                    <a:lnTo>
                      <a:pt x="274175" y="202051"/>
                    </a:lnTo>
                    <a:lnTo>
                      <a:pt x="274175" y="189553"/>
                    </a:lnTo>
                    <a:lnTo>
                      <a:pt x="293152" y="189553"/>
                    </a:lnTo>
                    <a:lnTo>
                      <a:pt x="293152" y="176882"/>
                    </a:lnTo>
                    <a:lnTo>
                      <a:pt x="949086" y="176882"/>
                    </a:lnTo>
                    <a:lnTo>
                      <a:pt x="949086" y="160772"/>
                    </a:lnTo>
                    <a:lnTo>
                      <a:pt x="1256213" y="160772"/>
                    </a:lnTo>
                    <a:lnTo>
                      <a:pt x="1256213" y="142885"/>
                    </a:lnTo>
                    <a:lnTo>
                      <a:pt x="1536795" y="142885"/>
                    </a:lnTo>
                    <a:lnTo>
                      <a:pt x="1536795" y="122818"/>
                    </a:lnTo>
                    <a:lnTo>
                      <a:pt x="3326466" y="122818"/>
                    </a:lnTo>
                    <a:lnTo>
                      <a:pt x="3326466" y="77354"/>
                    </a:lnTo>
                    <a:lnTo>
                      <a:pt x="4122690" y="77354"/>
                    </a:lnTo>
                    <a:lnTo>
                      <a:pt x="4122690" y="2938"/>
                    </a:lnTo>
                    <a:lnTo>
                      <a:pt x="4363599" y="2938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flat">
                <a:solidFill>
                  <a:schemeClr val="accent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57" name="Freihandform 156">
                <a:extLst>
                  <a:ext uri="{FF2B5EF4-FFF2-40B4-BE49-F238E27FC236}">
                    <a16:creationId xmlns:a16="http://schemas.microsoft.com/office/drawing/2014/main" id="{6AC1A277-B991-1D45-AF3A-7D6605D85CAC}"/>
                  </a:ext>
                </a:extLst>
              </p:cNvPr>
              <p:cNvSpPr/>
              <p:nvPr/>
            </p:nvSpPr>
            <p:spPr>
              <a:xfrm>
                <a:off x="1224609" y="3562859"/>
                <a:ext cx="4362437" cy="883197"/>
              </a:xfrm>
              <a:custGeom>
                <a:avLst/>
                <a:gdLst>
                  <a:gd name="connsiteX0" fmla="*/ 1161 w 4362437"/>
                  <a:gd name="connsiteY0" fmla="*/ 886002 h 883197"/>
                  <a:gd name="connsiteX1" fmla="*/ 27706 w 4362437"/>
                  <a:gd name="connsiteY1" fmla="*/ 886002 h 883197"/>
                  <a:gd name="connsiteX2" fmla="*/ 27706 w 4362437"/>
                  <a:gd name="connsiteY2" fmla="*/ 685169 h 883197"/>
                  <a:gd name="connsiteX3" fmla="*/ 39115 w 4362437"/>
                  <a:gd name="connsiteY3" fmla="*/ 685169 h 883197"/>
                  <a:gd name="connsiteX4" fmla="*/ 39115 w 4362437"/>
                  <a:gd name="connsiteY4" fmla="*/ 522576 h 883197"/>
                  <a:gd name="connsiteX5" fmla="*/ 107340 w 4362437"/>
                  <a:gd name="connsiteY5" fmla="*/ 522576 h 883197"/>
                  <a:gd name="connsiteX6" fmla="*/ 107340 w 4362437"/>
                  <a:gd name="connsiteY6" fmla="*/ 434284 h 883197"/>
                  <a:gd name="connsiteX7" fmla="*/ 152861 w 4362437"/>
                  <a:gd name="connsiteY7" fmla="*/ 434284 h 883197"/>
                  <a:gd name="connsiteX8" fmla="*/ 152861 w 4362437"/>
                  <a:gd name="connsiteY8" fmla="*/ 363193 h 883197"/>
                  <a:gd name="connsiteX9" fmla="*/ 274175 w 4362437"/>
                  <a:gd name="connsiteY9" fmla="*/ 363193 h 883197"/>
                  <a:gd name="connsiteX10" fmla="*/ 274175 w 4362437"/>
                  <a:gd name="connsiteY10" fmla="*/ 306607 h 883197"/>
                  <a:gd name="connsiteX11" fmla="*/ 497884 w 4362437"/>
                  <a:gd name="connsiteY11" fmla="*/ 306607 h 883197"/>
                  <a:gd name="connsiteX12" fmla="*/ 497884 w 4362437"/>
                  <a:gd name="connsiteY12" fmla="*/ 261544 h 883197"/>
                  <a:gd name="connsiteX13" fmla="*/ 808795 w 4362437"/>
                  <a:gd name="connsiteY13" fmla="*/ 261544 h 883197"/>
                  <a:gd name="connsiteX14" fmla="*/ 808795 w 4362437"/>
                  <a:gd name="connsiteY14" fmla="*/ 223189 h 883197"/>
                  <a:gd name="connsiteX15" fmla="*/ 1714982 w 4362437"/>
                  <a:gd name="connsiteY15" fmla="*/ 223189 h 883197"/>
                  <a:gd name="connsiteX16" fmla="*/ 1714982 w 4362437"/>
                  <a:gd name="connsiteY16" fmla="*/ 182311 h 883197"/>
                  <a:gd name="connsiteX17" fmla="*/ 1794616 w 4362437"/>
                  <a:gd name="connsiteY17" fmla="*/ 182311 h 883197"/>
                  <a:gd name="connsiteX18" fmla="*/ 1794616 w 4362437"/>
                  <a:gd name="connsiteY18" fmla="*/ 140000 h 883197"/>
                  <a:gd name="connsiteX19" fmla="*/ 1908362 w 4362437"/>
                  <a:gd name="connsiteY19" fmla="*/ 140000 h 883197"/>
                  <a:gd name="connsiteX20" fmla="*/ 1908362 w 4362437"/>
                  <a:gd name="connsiteY20" fmla="*/ 97689 h 883197"/>
                  <a:gd name="connsiteX21" fmla="*/ 2105527 w 4362437"/>
                  <a:gd name="connsiteY21" fmla="*/ 97689 h 883197"/>
                  <a:gd name="connsiteX22" fmla="*/ 2105527 w 4362437"/>
                  <a:gd name="connsiteY22" fmla="*/ 55378 h 883197"/>
                  <a:gd name="connsiteX23" fmla="*/ 2662907 w 4362437"/>
                  <a:gd name="connsiteY23" fmla="*/ 55378 h 883197"/>
                  <a:gd name="connsiteX24" fmla="*/ 2662907 w 4362437"/>
                  <a:gd name="connsiteY24" fmla="*/ 2805 h 883197"/>
                  <a:gd name="connsiteX25" fmla="*/ 4363599 w 4362437"/>
                  <a:gd name="connsiteY25" fmla="*/ 2805 h 8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62437" h="883197">
                    <a:moveTo>
                      <a:pt x="1161" y="886002"/>
                    </a:moveTo>
                    <a:lnTo>
                      <a:pt x="27706" y="886002"/>
                    </a:lnTo>
                    <a:lnTo>
                      <a:pt x="27706" y="685169"/>
                    </a:lnTo>
                    <a:lnTo>
                      <a:pt x="39115" y="685169"/>
                    </a:lnTo>
                    <a:lnTo>
                      <a:pt x="39115" y="522576"/>
                    </a:lnTo>
                    <a:lnTo>
                      <a:pt x="107340" y="522576"/>
                    </a:lnTo>
                    <a:lnTo>
                      <a:pt x="107340" y="434284"/>
                    </a:lnTo>
                    <a:lnTo>
                      <a:pt x="152861" y="434284"/>
                    </a:lnTo>
                    <a:lnTo>
                      <a:pt x="152861" y="363193"/>
                    </a:lnTo>
                    <a:lnTo>
                      <a:pt x="274175" y="363193"/>
                    </a:lnTo>
                    <a:lnTo>
                      <a:pt x="274175" y="306607"/>
                    </a:lnTo>
                    <a:lnTo>
                      <a:pt x="497884" y="306607"/>
                    </a:lnTo>
                    <a:lnTo>
                      <a:pt x="497884" y="261544"/>
                    </a:lnTo>
                    <a:lnTo>
                      <a:pt x="808795" y="261544"/>
                    </a:lnTo>
                    <a:lnTo>
                      <a:pt x="808795" y="223189"/>
                    </a:lnTo>
                    <a:lnTo>
                      <a:pt x="1714982" y="223189"/>
                    </a:lnTo>
                    <a:lnTo>
                      <a:pt x="1714982" y="182311"/>
                    </a:lnTo>
                    <a:lnTo>
                      <a:pt x="1794616" y="182311"/>
                    </a:lnTo>
                    <a:lnTo>
                      <a:pt x="1794616" y="140000"/>
                    </a:lnTo>
                    <a:lnTo>
                      <a:pt x="1908362" y="140000"/>
                    </a:lnTo>
                    <a:lnTo>
                      <a:pt x="1908362" y="97689"/>
                    </a:lnTo>
                    <a:lnTo>
                      <a:pt x="2105527" y="97689"/>
                    </a:lnTo>
                    <a:lnTo>
                      <a:pt x="2105527" y="55378"/>
                    </a:lnTo>
                    <a:lnTo>
                      <a:pt x="2662907" y="55378"/>
                    </a:lnTo>
                    <a:lnTo>
                      <a:pt x="2662907" y="2805"/>
                    </a:lnTo>
                    <a:lnTo>
                      <a:pt x="4363599" y="2805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58" name="Freihandform 157">
                <a:extLst>
                  <a:ext uri="{FF2B5EF4-FFF2-40B4-BE49-F238E27FC236}">
                    <a16:creationId xmlns:a16="http://schemas.microsoft.com/office/drawing/2014/main" id="{ABF1E270-9923-D943-B197-AF03FC5D4E9C}"/>
                  </a:ext>
                </a:extLst>
              </p:cNvPr>
              <p:cNvSpPr/>
              <p:nvPr/>
            </p:nvSpPr>
            <p:spPr>
              <a:xfrm>
                <a:off x="1016895" y="2441218"/>
                <a:ext cx="1714" cy="2100295"/>
              </a:xfrm>
              <a:custGeom>
                <a:avLst/>
                <a:gdLst>
                  <a:gd name="connsiteX0" fmla="*/ 184 w 1714"/>
                  <a:gd name="connsiteY0" fmla="*/ 2102890 h 2100295"/>
                  <a:gd name="connsiteX1" fmla="*/ 184 w 1714"/>
                  <a:gd name="connsiteY1" fmla="*/ 2595 h 2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100295">
                    <a:moveTo>
                      <a:pt x="184" y="2102890"/>
                    </a:moveTo>
                    <a:lnTo>
                      <a:pt x="184" y="2595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45EAA5E7-BDC4-B84C-88E7-B9145631D10B}"/>
                  </a:ext>
                </a:extLst>
              </p:cNvPr>
              <p:cNvSpPr txBox="1"/>
              <p:nvPr/>
            </p:nvSpPr>
            <p:spPr>
              <a:xfrm>
                <a:off x="689028" y="4316428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0.0</a:t>
                </a:r>
              </a:p>
            </p:txBody>
          </p:sp>
          <p:sp>
            <p:nvSpPr>
              <p:cNvPr id="160" name="Textfeld 159">
                <a:extLst>
                  <a:ext uri="{FF2B5EF4-FFF2-40B4-BE49-F238E27FC236}">
                    <a16:creationId xmlns:a16="http://schemas.microsoft.com/office/drawing/2014/main" id="{2B91FF74-F624-4A4F-B2B9-F7214DD3F657}"/>
                  </a:ext>
                </a:extLst>
              </p:cNvPr>
              <p:cNvSpPr txBox="1"/>
              <p:nvPr/>
            </p:nvSpPr>
            <p:spPr>
              <a:xfrm>
                <a:off x="680198" y="3934540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0.2</a:t>
                </a:r>
              </a:p>
            </p:txBody>
          </p:sp>
          <p:sp>
            <p:nvSpPr>
              <p:cNvPr id="161" name="Textfeld 160">
                <a:extLst>
                  <a:ext uri="{FF2B5EF4-FFF2-40B4-BE49-F238E27FC236}">
                    <a16:creationId xmlns:a16="http://schemas.microsoft.com/office/drawing/2014/main" id="{00930470-1DC2-4E47-8938-7C031250025C}"/>
                  </a:ext>
                </a:extLst>
              </p:cNvPr>
              <p:cNvSpPr txBox="1"/>
              <p:nvPr/>
            </p:nvSpPr>
            <p:spPr>
              <a:xfrm>
                <a:off x="680198" y="3552652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0.4</a:t>
                </a:r>
              </a:p>
            </p:txBody>
          </p:sp>
          <p:sp>
            <p:nvSpPr>
              <p:cNvPr id="162" name="Textfeld 161">
                <a:extLst>
                  <a:ext uri="{FF2B5EF4-FFF2-40B4-BE49-F238E27FC236}">
                    <a16:creationId xmlns:a16="http://schemas.microsoft.com/office/drawing/2014/main" id="{06BC24E4-BB70-6B42-93E9-A6E94F4BD5CC}"/>
                  </a:ext>
                </a:extLst>
              </p:cNvPr>
              <p:cNvSpPr txBox="1"/>
              <p:nvPr/>
            </p:nvSpPr>
            <p:spPr>
              <a:xfrm>
                <a:off x="680198" y="3170765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0.6</a:t>
                </a:r>
              </a:p>
            </p:txBody>
          </p:sp>
          <p:sp>
            <p:nvSpPr>
              <p:cNvPr id="163" name="Textfeld 162">
                <a:extLst>
                  <a:ext uri="{FF2B5EF4-FFF2-40B4-BE49-F238E27FC236}">
                    <a16:creationId xmlns:a16="http://schemas.microsoft.com/office/drawing/2014/main" id="{829BFEBF-73FD-574A-A1EF-F83471E3BA09}"/>
                  </a:ext>
                </a:extLst>
              </p:cNvPr>
              <p:cNvSpPr txBox="1"/>
              <p:nvPr/>
            </p:nvSpPr>
            <p:spPr>
              <a:xfrm>
                <a:off x="680198" y="2788928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0.8</a:t>
                </a:r>
              </a:p>
            </p:txBody>
          </p:sp>
          <p:sp>
            <p:nvSpPr>
              <p:cNvPr id="164" name="Textfeld 163">
                <a:extLst>
                  <a:ext uri="{FF2B5EF4-FFF2-40B4-BE49-F238E27FC236}">
                    <a16:creationId xmlns:a16="http://schemas.microsoft.com/office/drawing/2014/main" id="{0163E593-6278-5F4B-86AD-9B4CB47CF305}"/>
                  </a:ext>
                </a:extLst>
              </p:cNvPr>
              <p:cNvSpPr txBox="1"/>
              <p:nvPr/>
            </p:nvSpPr>
            <p:spPr>
              <a:xfrm>
                <a:off x="680198" y="2407041"/>
                <a:ext cx="378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1.0</a:t>
                </a:r>
              </a:p>
            </p:txBody>
          </p:sp>
          <p:sp>
            <p:nvSpPr>
              <p:cNvPr id="165" name="Freihandform 164">
                <a:extLst>
                  <a:ext uri="{FF2B5EF4-FFF2-40B4-BE49-F238E27FC236}">
                    <a16:creationId xmlns:a16="http://schemas.microsoft.com/office/drawing/2014/main" id="{9611FCDD-673F-AF4B-BDEB-88F575B341AA}"/>
                  </a:ext>
                </a:extLst>
              </p:cNvPr>
              <p:cNvSpPr/>
              <p:nvPr/>
            </p:nvSpPr>
            <p:spPr>
              <a:xfrm>
                <a:off x="999696" y="4446056"/>
                <a:ext cx="17199" cy="1714"/>
              </a:xfrm>
              <a:custGeom>
                <a:avLst/>
                <a:gdLst>
                  <a:gd name="connsiteX0" fmla="*/ 181 w 17199"/>
                  <a:gd name="connsiteY0" fmla="*/ 2985 h 1714"/>
                  <a:gd name="connsiteX1" fmla="*/ 17380 w 17199"/>
                  <a:gd name="connsiteY1" fmla="*/ 2985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985"/>
                    </a:moveTo>
                    <a:lnTo>
                      <a:pt x="17380" y="2985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66" name="Freihandform 165">
                <a:extLst>
                  <a:ext uri="{FF2B5EF4-FFF2-40B4-BE49-F238E27FC236}">
                    <a16:creationId xmlns:a16="http://schemas.microsoft.com/office/drawing/2014/main" id="{47466F94-3091-404F-9A85-3827AB2AE127}"/>
                  </a:ext>
                </a:extLst>
              </p:cNvPr>
              <p:cNvSpPr/>
              <p:nvPr/>
            </p:nvSpPr>
            <p:spPr>
              <a:xfrm>
                <a:off x="999696" y="4255084"/>
                <a:ext cx="17199" cy="1714"/>
              </a:xfrm>
              <a:custGeom>
                <a:avLst/>
                <a:gdLst>
                  <a:gd name="connsiteX0" fmla="*/ 181 w 17199"/>
                  <a:gd name="connsiteY0" fmla="*/ 2907 h 1714"/>
                  <a:gd name="connsiteX1" fmla="*/ 17380 w 17199"/>
                  <a:gd name="connsiteY1" fmla="*/ 2907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907"/>
                    </a:moveTo>
                    <a:lnTo>
                      <a:pt x="17380" y="2907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67" name="Freihandform 166">
                <a:extLst>
                  <a:ext uri="{FF2B5EF4-FFF2-40B4-BE49-F238E27FC236}">
                    <a16:creationId xmlns:a16="http://schemas.microsoft.com/office/drawing/2014/main" id="{FFE14DDE-E8BD-7949-BFA5-7CAD04004FDC}"/>
                  </a:ext>
                </a:extLst>
              </p:cNvPr>
              <p:cNvSpPr/>
              <p:nvPr/>
            </p:nvSpPr>
            <p:spPr>
              <a:xfrm>
                <a:off x="999696" y="4064168"/>
                <a:ext cx="17199" cy="1714"/>
              </a:xfrm>
              <a:custGeom>
                <a:avLst/>
                <a:gdLst>
                  <a:gd name="connsiteX0" fmla="*/ 181 w 17199"/>
                  <a:gd name="connsiteY0" fmla="*/ 2829 h 1714"/>
                  <a:gd name="connsiteX1" fmla="*/ 17380 w 17199"/>
                  <a:gd name="connsiteY1" fmla="*/ 2829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829"/>
                    </a:moveTo>
                    <a:lnTo>
                      <a:pt x="17380" y="2829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68" name="Freihandform 167">
                <a:extLst>
                  <a:ext uri="{FF2B5EF4-FFF2-40B4-BE49-F238E27FC236}">
                    <a16:creationId xmlns:a16="http://schemas.microsoft.com/office/drawing/2014/main" id="{26F63A16-5466-094D-867C-0ED27A76F814}"/>
                  </a:ext>
                </a:extLst>
              </p:cNvPr>
              <p:cNvSpPr/>
              <p:nvPr/>
            </p:nvSpPr>
            <p:spPr>
              <a:xfrm>
                <a:off x="999696" y="3873253"/>
                <a:ext cx="17199" cy="1714"/>
              </a:xfrm>
              <a:custGeom>
                <a:avLst/>
                <a:gdLst>
                  <a:gd name="connsiteX0" fmla="*/ 181 w 17199"/>
                  <a:gd name="connsiteY0" fmla="*/ 2751 h 1714"/>
                  <a:gd name="connsiteX1" fmla="*/ 17380 w 17199"/>
                  <a:gd name="connsiteY1" fmla="*/ 2751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751"/>
                    </a:moveTo>
                    <a:lnTo>
                      <a:pt x="17380" y="2751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69" name="Freihandform 168">
                <a:extLst>
                  <a:ext uri="{FF2B5EF4-FFF2-40B4-BE49-F238E27FC236}">
                    <a16:creationId xmlns:a16="http://schemas.microsoft.com/office/drawing/2014/main" id="{9C2BE029-EDD7-5F48-8B76-EADF64B7C748}"/>
                  </a:ext>
                </a:extLst>
              </p:cNvPr>
              <p:cNvSpPr/>
              <p:nvPr/>
            </p:nvSpPr>
            <p:spPr>
              <a:xfrm>
                <a:off x="999696" y="3682281"/>
                <a:ext cx="17199" cy="1714"/>
              </a:xfrm>
              <a:custGeom>
                <a:avLst/>
                <a:gdLst>
                  <a:gd name="connsiteX0" fmla="*/ 181 w 17199"/>
                  <a:gd name="connsiteY0" fmla="*/ 2673 h 1714"/>
                  <a:gd name="connsiteX1" fmla="*/ 17380 w 17199"/>
                  <a:gd name="connsiteY1" fmla="*/ 2673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673"/>
                    </a:moveTo>
                    <a:lnTo>
                      <a:pt x="17380" y="2673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id="{F621998F-D5E8-C842-8A80-66B1750B2F57}"/>
                  </a:ext>
                </a:extLst>
              </p:cNvPr>
              <p:cNvSpPr/>
              <p:nvPr/>
            </p:nvSpPr>
            <p:spPr>
              <a:xfrm>
                <a:off x="999696" y="3491366"/>
                <a:ext cx="17199" cy="1714"/>
              </a:xfrm>
              <a:custGeom>
                <a:avLst/>
                <a:gdLst>
                  <a:gd name="connsiteX0" fmla="*/ 181 w 17199"/>
                  <a:gd name="connsiteY0" fmla="*/ 2595 h 1714"/>
                  <a:gd name="connsiteX1" fmla="*/ 17380 w 17199"/>
                  <a:gd name="connsiteY1" fmla="*/ 2595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595"/>
                    </a:moveTo>
                    <a:lnTo>
                      <a:pt x="17380" y="2595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id="{289E997C-B56A-674C-A4BE-4552C2392E59}"/>
                  </a:ext>
                </a:extLst>
              </p:cNvPr>
              <p:cNvSpPr/>
              <p:nvPr/>
            </p:nvSpPr>
            <p:spPr>
              <a:xfrm>
                <a:off x="999696" y="3300394"/>
                <a:ext cx="17199" cy="1714"/>
              </a:xfrm>
              <a:custGeom>
                <a:avLst/>
                <a:gdLst>
                  <a:gd name="connsiteX0" fmla="*/ 181 w 17199"/>
                  <a:gd name="connsiteY0" fmla="*/ 2517 h 1714"/>
                  <a:gd name="connsiteX1" fmla="*/ 17380 w 17199"/>
                  <a:gd name="connsiteY1" fmla="*/ 2517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517"/>
                    </a:moveTo>
                    <a:lnTo>
                      <a:pt x="17380" y="2517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2525B045-B030-8949-A505-6EE50048CDA3}"/>
                  </a:ext>
                </a:extLst>
              </p:cNvPr>
              <p:cNvSpPr/>
              <p:nvPr/>
            </p:nvSpPr>
            <p:spPr>
              <a:xfrm>
                <a:off x="999696" y="3109479"/>
                <a:ext cx="17199" cy="1714"/>
              </a:xfrm>
              <a:custGeom>
                <a:avLst/>
                <a:gdLst>
                  <a:gd name="connsiteX0" fmla="*/ 181 w 17199"/>
                  <a:gd name="connsiteY0" fmla="*/ 2439 h 1714"/>
                  <a:gd name="connsiteX1" fmla="*/ 17380 w 17199"/>
                  <a:gd name="connsiteY1" fmla="*/ 2439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439"/>
                    </a:moveTo>
                    <a:lnTo>
                      <a:pt x="17380" y="2439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9F6D8349-237C-4E44-AFFA-1964CC4A5E29}"/>
                  </a:ext>
                </a:extLst>
              </p:cNvPr>
              <p:cNvSpPr/>
              <p:nvPr/>
            </p:nvSpPr>
            <p:spPr>
              <a:xfrm>
                <a:off x="999696" y="2918563"/>
                <a:ext cx="17199" cy="1714"/>
              </a:xfrm>
              <a:custGeom>
                <a:avLst/>
                <a:gdLst>
                  <a:gd name="connsiteX0" fmla="*/ 181 w 17199"/>
                  <a:gd name="connsiteY0" fmla="*/ 2361 h 1714"/>
                  <a:gd name="connsiteX1" fmla="*/ 17380 w 17199"/>
                  <a:gd name="connsiteY1" fmla="*/ 2361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361"/>
                    </a:moveTo>
                    <a:lnTo>
                      <a:pt x="17380" y="2361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4" name="Freihandform 173">
                <a:extLst>
                  <a:ext uri="{FF2B5EF4-FFF2-40B4-BE49-F238E27FC236}">
                    <a16:creationId xmlns:a16="http://schemas.microsoft.com/office/drawing/2014/main" id="{6B968703-5EC4-034B-A2AB-765603FCD195}"/>
                  </a:ext>
                </a:extLst>
              </p:cNvPr>
              <p:cNvSpPr/>
              <p:nvPr/>
            </p:nvSpPr>
            <p:spPr>
              <a:xfrm>
                <a:off x="999696" y="2727591"/>
                <a:ext cx="17199" cy="1714"/>
              </a:xfrm>
              <a:custGeom>
                <a:avLst/>
                <a:gdLst>
                  <a:gd name="connsiteX0" fmla="*/ 181 w 17199"/>
                  <a:gd name="connsiteY0" fmla="*/ 2283 h 1714"/>
                  <a:gd name="connsiteX1" fmla="*/ 17380 w 17199"/>
                  <a:gd name="connsiteY1" fmla="*/ 2283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283"/>
                    </a:moveTo>
                    <a:lnTo>
                      <a:pt x="17380" y="2283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9B39FD7D-B11F-2C42-A32C-1AF718579DF2}"/>
                  </a:ext>
                </a:extLst>
              </p:cNvPr>
              <p:cNvSpPr/>
              <p:nvPr/>
            </p:nvSpPr>
            <p:spPr>
              <a:xfrm>
                <a:off x="999696" y="2536676"/>
                <a:ext cx="17199" cy="1714"/>
              </a:xfrm>
              <a:custGeom>
                <a:avLst/>
                <a:gdLst>
                  <a:gd name="connsiteX0" fmla="*/ 181 w 17199"/>
                  <a:gd name="connsiteY0" fmla="*/ 2205 h 1714"/>
                  <a:gd name="connsiteX1" fmla="*/ 17380 w 17199"/>
                  <a:gd name="connsiteY1" fmla="*/ 2205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99" h="1714">
                    <a:moveTo>
                      <a:pt x="181" y="2205"/>
                    </a:moveTo>
                    <a:lnTo>
                      <a:pt x="17380" y="2205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F4950D21-CA90-0643-90EA-F25AC5C7D597}"/>
                  </a:ext>
                </a:extLst>
              </p:cNvPr>
              <p:cNvSpPr/>
              <p:nvPr/>
            </p:nvSpPr>
            <p:spPr>
              <a:xfrm>
                <a:off x="1016895" y="4541514"/>
                <a:ext cx="4570151" cy="1714"/>
              </a:xfrm>
              <a:custGeom>
                <a:avLst/>
                <a:gdLst>
                  <a:gd name="connsiteX0" fmla="*/ 1119 w 4570151"/>
                  <a:gd name="connsiteY0" fmla="*/ 3024 h 1714"/>
                  <a:gd name="connsiteX1" fmla="*/ 4571270 w 4570151"/>
                  <a:gd name="connsiteY1" fmla="*/ 3024 h 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0151" h="1714">
                    <a:moveTo>
                      <a:pt x="1119" y="3024"/>
                    </a:moveTo>
                    <a:lnTo>
                      <a:pt x="4571270" y="3024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E3063806-354F-B94F-A158-1C1BE403B37C}"/>
                  </a:ext>
                </a:extLst>
              </p:cNvPr>
              <p:cNvSpPr/>
              <p:nvPr/>
            </p:nvSpPr>
            <p:spPr>
              <a:xfrm>
                <a:off x="1224609" y="4541514"/>
                <a:ext cx="1714" cy="17199"/>
              </a:xfrm>
              <a:custGeom>
                <a:avLst/>
                <a:gdLst>
                  <a:gd name="connsiteX0" fmla="*/ 269 w 1714"/>
                  <a:gd name="connsiteY0" fmla="*/ 20228 h 17199"/>
                  <a:gd name="connsiteX1" fmla="*/ 269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269" y="20228"/>
                    </a:moveTo>
                    <a:lnTo>
                      <a:pt x="269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D166050F-5FE0-DB4A-9F73-F8814700D3F6}"/>
                  </a:ext>
                </a:extLst>
              </p:cNvPr>
              <p:cNvSpPr/>
              <p:nvPr/>
            </p:nvSpPr>
            <p:spPr>
              <a:xfrm>
                <a:off x="1917063" y="4541514"/>
                <a:ext cx="1714" cy="17199"/>
              </a:xfrm>
              <a:custGeom>
                <a:avLst/>
                <a:gdLst>
                  <a:gd name="connsiteX0" fmla="*/ 552 w 1714"/>
                  <a:gd name="connsiteY0" fmla="*/ 20228 h 17199"/>
                  <a:gd name="connsiteX1" fmla="*/ 552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552" y="20228"/>
                    </a:moveTo>
                    <a:lnTo>
                      <a:pt x="552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79" name="Freihandform 178">
                <a:extLst>
                  <a:ext uri="{FF2B5EF4-FFF2-40B4-BE49-F238E27FC236}">
                    <a16:creationId xmlns:a16="http://schemas.microsoft.com/office/drawing/2014/main" id="{1A0C72D3-4ECA-D545-9120-76BA12D8E1A3}"/>
                  </a:ext>
                </a:extLst>
              </p:cNvPr>
              <p:cNvSpPr/>
              <p:nvPr/>
            </p:nvSpPr>
            <p:spPr>
              <a:xfrm>
                <a:off x="2609517" y="4541514"/>
                <a:ext cx="1714" cy="17199"/>
              </a:xfrm>
              <a:custGeom>
                <a:avLst/>
                <a:gdLst>
                  <a:gd name="connsiteX0" fmla="*/ 835 w 1714"/>
                  <a:gd name="connsiteY0" fmla="*/ 20228 h 17199"/>
                  <a:gd name="connsiteX1" fmla="*/ 835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835" y="20228"/>
                    </a:moveTo>
                    <a:lnTo>
                      <a:pt x="835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80" name="Freihandform 179">
                <a:extLst>
                  <a:ext uri="{FF2B5EF4-FFF2-40B4-BE49-F238E27FC236}">
                    <a16:creationId xmlns:a16="http://schemas.microsoft.com/office/drawing/2014/main" id="{E8FCD771-3B28-CA43-8450-5C6F2AB19F41}"/>
                  </a:ext>
                </a:extLst>
              </p:cNvPr>
              <p:cNvSpPr/>
              <p:nvPr/>
            </p:nvSpPr>
            <p:spPr>
              <a:xfrm>
                <a:off x="3301971" y="4541514"/>
                <a:ext cx="1714" cy="17199"/>
              </a:xfrm>
              <a:custGeom>
                <a:avLst/>
                <a:gdLst>
                  <a:gd name="connsiteX0" fmla="*/ 1119 w 1714"/>
                  <a:gd name="connsiteY0" fmla="*/ 20228 h 17199"/>
                  <a:gd name="connsiteX1" fmla="*/ 1119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1119" y="20228"/>
                    </a:moveTo>
                    <a:lnTo>
                      <a:pt x="1119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81" name="Freihandform 180">
                <a:extLst>
                  <a:ext uri="{FF2B5EF4-FFF2-40B4-BE49-F238E27FC236}">
                    <a16:creationId xmlns:a16="http://schemas.microsoft.com/office/drawing/2014/main" id="{362BA894-FE8C-5840-B1DE-30F2E9CD535A}"/>
                  </a:ext>
                </a:extLst>
              </p:cNvPr>
              <p:cNvSpPr/>
              <p:nvPr/>
            </p:nvSpPr>
            <p:spPr>
              <a:xfrm>
                <a:off x="3994425" y="4541514"/>
                <a:ext cx="1714" cy="17199"/>
              </a:xfrm>
              <a:custGeom>
                <a:avLst/>
                <a:gdLst>
                  <a:gd name="connsiteX0" fmla="*/ 1402 w 1714"/>
                  <a:gd name="connsiteY0" fmla="*/ 20228 h 17199"/>
                  <a:gd name="connsiteX1" fmla="*/ 1402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1402" y="20228"/>
                    </a:moveTo>
                    <a:lnTo>
                      <a:pt x="1402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82" name="Freihandform 181">
                <a:extLst>
                  <a:ext uri="{FF2B5EF4-FFF2-40B4-BE49-F238E27FC236}">
                    <a16:creationId xmlns:a16="http://schemas.microsoft.com/office/drawing/2014/main" id="{BD7A1D76-062D-DA4E-9506-9E3B1BC09C76}"/>
                  </a:ext>
                </a:extLst>
              </p:cNvPr>
              <p:cNvSpPr/>
              <p:nvPr/>
            </p:nvSpPr>
            <p:spPr>
              <a:xfrm>
                <a:off x="4686879" y="4541514"/>
                <a:ext cx="1714" cy="17199"/>
              </a:xfrm>
              <a:custGeom>
                <a:avLst/>
                <a:gdLst>
                  <a:gd name="connsiteX0" fmla="*/ 1685 w 1714"/>
                  <a:gd name="connsiteY0" fmla="*/ 20228 h 17199"/>
                  <a:gd name="connsiteX1" fmla="*/ 1685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1685" y="20228"/>
                    </a:moveTo>
                    <a:lnTo>
                      <a:pt x="1685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83" name="Freihandform 182">
                <a:extLst>
                  <a:ext uri="{FF2B5EF4-FFF2-40B4-BE49-F238E27FC236}">
                    <a16:creationId xmlns:a16="http://schemas.microsoft.com/office/drawing/2014/main" id="{82BCD8E7-28D2-214D-BD30-926302C6154F}"/>
                  </a:ext>
                </a:extLst>
              </p:cNvPr>
              <p:cNvSpPr/>
              <p:nvPr/>
            </p:nvSpPr>
            <p:spPr>
              <a:xfrm>
                <a:off x="5379333" y="4541514"/>
                <a:ext cx="1714" cy="17199"/>
              </a:xfrm>
              <a:custGeom>
                <a:avLst/>
                <a:gdLst>
                  <a:gd name="connsiteX0" fmla="*/ 1968 w 1714"/>
                  <a:gd name="connsiteY0" fmla="*/ 20228 h 17199"/>
                  <a:gd name="connsiteX1" fmla="*/ 1968 w 1714"/>
                  <a:gd name="connsiteY1" fmla="*/ 3028 h 1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17199">
                    <a:moveTo>
                      <a:pt x="1968" y="20228"/>
                    </a:moveTo>
                    <a:lnTo>
                      <a:pt x="1968" y="3028"/>
                    </a:lnTo>
                  </a:path>
                </a:pathLst>
              </a:custGeom>
              <a:noFill/>
              <a:ln w="573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184" name="Textfeld 183">
                <a:extLst>
                  <a:ext uri="{FF2B5EF4-FFF2-40B4-BE49-F238E27FC236}">
                    <a16:creationId xmlns:a16="http://schemas.microsoft.com/office/drawing/2014/main" id="{1B464648-2EEA-DC4F-9786-E009B529F2E7}"/>
                  </a:ext>
                </a:extLst>
              </p:cNvPr>
              <p:cNvSpPr txBox="1"/>
              <p:nvPr/>
            </p:nvSpPr>
            <p:spPr>
              <a:xfrm>
                <a:off x="1099378" y="452109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185" name="Textfeld 184">
                <a:extLst>
                  <a:ext uri="{FF2B5EF4-FFF2-40B4-BE49-F238E27FC236}">
                    <a16:creationId xmlns:a16="http://schemas.microsoft.com/office/drawing/2014/main" id="{6EDD53AF-8D86-9C48-A432-BD8C25404212}"/>
                  </a:ext>
                </a:extLst>
              </p:cNvPr>
              <p:cNvSpPr txBox="1"/>
              <p:nvPr/>
            </p:nvSpPr>
            <p:spPr>
              <a:xfrm>
                <a:off x="1790576" y="452109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6</a:t>
                </a:r>
              </a:p>
            </p:txBody>
          </p:sp>
          <p:sp>
            <p:nvSpPr>
              <p:cNvPr id="186" name="Textfeld 185">
                <a:extLst>
                  <a:ext uri="{FF2B5EF4-FFF2-40B4-BE49-F238E27FC236}">
                    <a16:creationId xmlns:a16="http://schemas.microsoft.com/office/drawing/2014/main" id="{BE08F7C6-EA72-0241-B7B7-86B459A7C59E}"/>
                  </a:ext>
                </a:extLst>
              </p:cNvPr>
              <p:cNvSpPr txBox="1"/>
              <p:nvPr/>
            </p:nvSpPr>
            <p:spPr>
              <a:xfrm>
                <a:off x="2454401" y="452109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12</a:t>
                </a:r>
              </a:p>
            </p:txBody>
          </p:sp>
          <p:sp>
            <p:nvSpPr>
              <p:cNvPr id="187" name="Textfeld 186">
                <a:extLst>
                  <a:ext uri="{FF2B5EF4-FFF2-40B4-BE49-F238E27FC236}">
                    <a16:creationId xmlns:a16="http://schemas.microsoft.com/office/drawing/2014/main" id="{62B06BC7-4E5E-B74D-8B60-7D77EB78F7CF}"/>
                  </a:ext>
                </a:extLst>
              </p:cNvPr>
              <p:cNvSpPr txBox="1"/>
              <p:nvPr/>
            </p:nvSpPr>
            <p:spPr>
              <a:xfrm>
                <a:off x="3142344" y="452109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18</a:t>
                </a:r>
              </a:p>
            </p:txBody>
          </p:sp>
          <p:sp>
            <p:nvSpPr>
              <p:cNvPr id="188" name="Textfeld 187">
                <a:extLst>
                  <a:ext uri="{FF2B5EF4-FFF2-40B4-BE49-F238E27FC236}">
                    <a16:creationId xmlns:a16="http://schemas.microsoft.com/office/drawing/2014/main" id="{5EE8D350-5B2D-B743-9CFE-1BE88081674F}"/>
                  </a:ext>
                </a:extLst>
              </p:cNvPr>
              <p:cNvSpPr txBox="1"/>
              <p:nvPr/>
            </p:nvSpPr>
            <p:spPr>
              <a:xfrm>
                <a:off x="3839357" y="452109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24</a:t>
                </a:r>
              </a:p>
            </p:txBody>
          </p:sp>
          <p:sp>
            <p:nvSpPr>
              <p:cNvPr id="189" name="Textfeld 188">
                <a:extLst>
                  <a:ext uri="{FF2B5EF4-FFF2-40B4-BE49-F238E27FC236}">
                    <a16:creationId xmlns:a16="http://schemas.microsoft.com/office/drawing/2014/main" id="{28D4E750-7C7A-8646-9B5C-399B7509DE09}"/>
                  </a:ext>
                </a:extLst>
              </p:cNvPr>
              <p:cNvSpPr txBox="1"/>
              <p:nvPr/>
            </p:nvSpPr>
            <p:spPr>
              <a:xfrm>
                <a:off x="4528397" y="452109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30</a:t>
                </a:r>
              </a:p>
            </p:txBody>
          </p:sp>
          <p:sp>
            <p:nvSpPr>
              <p:cNvPr id="190" name="Textfeld 189">
                <a:extLst>
                  <a:ext uri="{FF2B5EF4-FFF2-40B4-BE49-F238E27FC236}">
                    <a16:creationId xmlns:a16="http://schemas.microsoft.com/office/drawing/2014/main" id="{96BECC45-CFB0-CF49-A0B2-50132882A40F}"/>
                  </a:ext>
                </a:extLst>
              </p:cNvPr>
              <p:cNvSpPr txBox="1"/>
              <p:nvPr/>
            </p:nvSpPr>
            <p:spPr>
              <a:xfrm>
                <a:off x="5220507" y="452109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36</a:t>
                </a:r>
              </a:p>
            </p:txBody>
          </p:sp>
          <p:sp>
            <p:nvSpPr>
              <p:cNvPr id="191" name="Textfeld 190">
                <a:extLst>
                  <a:ext uri="{FF2B5EF4-FFF2-40B4-BE49-F238E27FC236}">
                    <a16:creationId xmlns:a16="http://schemas.microsoft.com/office/drawing/2014/main" id="{B10E890E-2BC9-DD41-ADB0-81F6C745DD0A}"/>
                  </a:ext>
                </a:extLst>
              </p:cNvPr>
              <p:cNvSpPr txBox="1"/>
              <p:nvPr/>
            </p:nvSpPr>
            <p:spPr>
              <a:xfrm>
                <a:off x="976080" y="2438515"/>
                <a:ext cx="3071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4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Hazard ratio, 6.82 (95% CI, 2.86 – 16.22)</a:t>
                </a:r>
              </a:p>
            </p:txBody>
          </p:sp>
          <p:sp>
            <p:nvSpPr>
              <p:cNvPr id="192" name="Textfeld 191">
                <a:extLst>
                  <a:ext uri="{FF2B5EF4-FFF2-40B4-BE49-F238E27FC236}">
                    <a16:creationId xmlns:a16="http://schemas.microsoft.com/office/drawing/2014/main" id="{D2B0A0BC-69E4-DF4D-A5D3-85B2521343C9}"/>
                  </a:ext>
                </a:extLst>
              </p:cNvPr>
              <p:cNvSpPr txBox="1"/>
              <p:nvPr/>
            </p:nvSpPr>
            <p:spPr>
              <a:xfrm>
                <a:off x="999696" y="2692678"/>
                <a:ext cx="8563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4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p &lt; 0.001</a:t>
                </a:r>
              </a:p>
            </p:txBody>
          </p:sp>
          <p:sp>
            <p:nvSpPr>
              <p:cNvPr id="193" name="Textfeld 192">
                <a:extLst>
                  <a:ext uri="{FF2B5EF4-FFF2-40B4-BE49-F238E27FC236}">
                    <a16:creationId xmlns:a16="http://schemas.microsoft.com/office/drawing/2014/main" id="{7C78E6CD-4A7F-A04E-A740-8E7B584AE87F}"/>
                  </a:ext>
                </a:extLst>
              </p:cNvPr>
              <p:cNvSpPr txBox="1"/>
              <p:nvPr/>
            </p:nvSpPr>
            <p:spPr>
              <a:xfrm>
                <a:off x="1051196" y="5220094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192</a:t>
                </a:r>
              </a:p>
            </p:txBody>
          </p:sp>
          <p:sp>
            <p:nvSpPr>
              <p:cNvPr id="194" name="Textfeld 193">
                <a:extLst>
                  <a:ext uri="{FF2B5EF4-FFF2-40B4-BE49-F238E27FC236}">
                    <a16:creationId xmlns:a16="http://schemas.microsoft.com/office/drawing/2014/main" id="{255B5BC7-10C8-D241-8382-8C112E5E7459}"/>
                  </a:ext>
                </a:extLst>
              </p:cNvPr>
              <p:cNvSpPr txBox="1"/>
              <p:nvPr/>
            </p:nvSpPr>
            <p:spPr>
              <a:xfrm>
                <a:off x="1741935" y="5220094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136</a:t>
                </a:r>
              </a:p>
            </p:txBody>
          </p:sp>
          <p:sp>
            <p:nvSpPr>
              <p:cNvPr id="195" name="Textfeld 194">
                <a:extLst>
                  <a:ext uri="{FF2B5EF4-FFF2-40B4-BE49-F238E27FC236}">
                    <a16:creationId xmlns:a16="http://schemas.microsoft.com/office/drawing/2014/main" id="{F23F9AF1-3DAF-0641-A23D-D46D96A7C181}"/>
                  </a:ext>
                </a:extLst>
              </p:cNvPr>
              <p:cNvSpPr txBox="1"/>
              <p:nvPr/>
            </p:nvSpPr>
            <p:spPr>
              <a:xfrm>
                <a:off x="2468060" y="522009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95</a:t>
                </a:r>
              </a:p>
            </p:txBody>
          </p:sp>
          <p:sp>
            <p:nvSpPr>
              <p:cNvPr id="196" name="Textfeld 195">
                <a:extLst>
                  <a:ext uri="{FF2B5EF4-FFF2-40B4-BE49-F238E27FC236}">
                    <a16:creationId xmlns:a16="http://schemas.microsoft.com/office/drawing/2014/main" id="{57B5C851-7258-7242-A2EC-BBB0C36F1C7E}"/>
                  </a:ext>
                </a:extLst>
              </p:cNvPr>
              <p:cNvSpPr txBox="1"/>
              <p:nvPr/>
            </p:nvSpPr>
            <p:spPr>
              <a:xfrm>
                <a:off x="3160341" y="522009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71</a:t>
                </a:r>
              </a:p>
            </p:txBody>
          </p: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42C84ECA-7C7B-6C41-BC94-E69410D449EF}"/>
                  </a:ext>
                </a:extLst>
              </p:cNvPr>
              <p:cNvSpPr txBox="1"/>
              <p:nvPr/>
            </p:nvSpPr>
            <p:spPr>
              <a:xfrm>
                <a:off x="3848901" y="522009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54</a:t>
                </a:r>
              </a:p>
            </p:txBody>
          </p:sp>
          <p:sp>
            <p:nvSpPr>
              <p:cNvPr id="198" name="Textfeld 197">
                <a:extLst>
                  <a:ext uri="{FF2B5EF4-FFF2-40B4-BE49-F238E27FC236}">
                    <a16:creationId xmlns:a16="http://schemas.microsoft.com/office/drawing/2014/main" id="{F20DB014-8870-634D-BBA5-807976BC6E15}"/>
                  </a:ext>
                </a:extLst>
              </p:cNvPr>
              <p:cNvSpPr txBox="1"/>
              <p:nvPr/>
            </p:nvSpPr>
            <p:spPr>
              <a:xfrm>
                <a:off x="4542160" y="522009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33</a:t>
                </a:r>
              </a:p>
            </p:txBody>
          </p:sp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DB544B93-73A2-9747-84C9-696F3391D09C}"/>
                  </a:ext>
                </a:extLst>
              </p:cNvPr>
              <p:cNvSpPr txBox="1"/>
              <p:nvPr/>
            </p:nvSpPr>
            <p:spPr>
              <a:xfrm>
                <a:off x="5239875" y="522009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21</a:t>
                </a:r>
              </a:p>
            </p:txBody>
          </p:sp>
          <p:sp>
            <p:nvSpPr>
              <p:cNvPr id="200" name="Textfeld 199">
                <a:extLst>
                  <a:ext uri="{FF2B5EF4-FFF2-40B4-BE49-F238E27FC236}">
                    <a16:creationId xmlns:a16="http://schemas.microsoft.com/office/drawing/2014/main" id="{A8B9C4DB-248D-F047-9242-E3316F22AFEF}"/>
                  </a:ext>
                </a:extLst>
              </p:cNvPr>
              <p:cNvSpPr txBox="1"/>
              <p:nvPr/>
            </p:nvSpPr>
            <p:spPr>
              <a:xfrm>
                <a:off x="1109832" y="542673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9</a:t>
                </a:r>
              </a:p>
            </p:txBody>
          </p:sp>
          <p:sp>
            <p:nvSpPr>
              <p:cNvPr id="201" name="Textfeld 200">
                <a:extLst>
                  <a:ext uri="{FF2B5EF4-FFF2-40B4-BE49-F238E27FC236}">
                    <a16:creationId xmlns:a16="http://schemas.microsoft.com/office/drawing/2014/main" id="{DAC7E83C-CAB1-D44A-9C9E-8A17D4CA7BC4}"/>
                  </a:ext>
                </a:extLst>
              </p:cNvPr>
              <p:cNvSpPr txBox="1"/>
              <p:nvPr/>
            </p:nvSpPr>
            <p:spPr>
              <a:xfrm>
                <a:off x="1772568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34</a:t>
                </a:r>
              </a:p>
            </p:txBody>
          </p:sp>
          <p:sp>
            <p:nvSpPr>
              <p:cNvPr id="202" name="Textfeld 201">
                <a:extLst>
                  <a:ext uri="{FF2B5EF4-FFF2-40B4-BE49-F238E27FC236}">
                    <a16:creationId xmlns:a16="http://schemas.microsoft.com/office/drawing/2014/main" id="{02D055CE-21F7-634A-A34E-BF4F681DA558}"/>
                  </a:ext>
                </a:extLst>
              </p:cNvPr>
              <p:cNvSpPr txBox="1"/>
              <p:nvPr/>
            </p:nvSpPr>
            <p:spPr>
              <a:xfrm>
                <a:off x="2474164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31</a:t>
                </a:r>
              </a:p>
            </p:txBody>
          </p:sp>
          <p:sp>
            <p:nvSpPr>
              <p:cNvPr id="203" name="Textfeld 202">
                <a:extLst>
                  <a:ext uri="{FF2B5EF4-FFF2-40B4-BE49-F238E27FC236}">
                    <a16:creationId xmlns:a16="http://schemas.microsoft.com/office/drawing/2014/main" id="{DD5F87DA-4B29-AD4A-984A-9BB88CE6EE79}"/>
                  </a:ext>
                </a:extLst>
              </p:cNvPr>
              <p:cNvSpPr txBox="1"/>
              <p:nvPr/>
            </p:nvSpPr>
            <p:spPr>
              <a:xfrm>
                <a:off x="3154049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27</a:t>
                </a:r>
              </a:p>
            </p:txBody>
          </p:sp>
          <p:sp>
            <p:nvSpPr>
              <p:cNvPr id="204" name="Textfeld 203">
                <a:extLst>
                  <a:ext uri="{FF2B5EF4-FFF2-40B4-BE49-F238E27FC236}">
                    <a16:creationId xmlns:a16="http://schemas.microsoft.com/office/drawing/2014/main" id="{3639E524-64D1-824C-BACB-02C9E18C56B7}"/>
                  </a:ext>
                </a:extLst>
              </p:cNvPr>
              <p:cNvSpPr txBox="1"/>
              <p:nvPr/>
            </p:nvSpPr>
            <p:spPr>
              <a:xfrm>
                <a:off x="3847307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18</a:t>
                </a:r>
              </a:p>
            </p:txBody>
          </p:sp>
          <p:sp>
            <p:nvSpPr>
              <p:cNvPr id="205" name="Textfeld 204">
                <a:extLst>
                  <a:ext uri="{FF2B5EF4-FFF2-40B4-BE49-F238E27FC236}">
                    <a16:creationId xmlns:a16="http://schemas.microsoft.com/office/drawing/2014/main" id="{BBFD8736-818D-9E42-B1CE-F5AB4029185C}"/>
                  </a:ext>
                </a:extLst>
              </p:cNvPr>
              <p:cNvSpPr txBox="1"/>
              <p:nvPr/>
            </p:nvSpPr>
            <p:spPr>
              <a:xfrm>
                <a:off x="4538851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20</a:t>
                </a:r>
              </a:p>
            </p:txBody>
          </p:sp>
          <p:sp>
            <p:nvSpPr>
              <p:cNvPr id="206" name="Textfeld 205">
                <a:extLst>
                  <a:ext uri="{FF2B5EF4-FFF2-40B4-BE49-F238E27FC236}">
                    <a16:creationId xmlns:a16="http://schemas.microsoft.com/office/drawing/2014/main" id="{3E227678-5B69-1944-837B-0BD30D16F53D}"/>
                  </a:ext>
                </a:extLst>
              </p:cNvPr>
              <p:cNvSpPr txBox="1"/>
              <p:nvPr/>
            </p:nvSpPr>
            <p:spPr>
              <a:xfrm>
                <a:off x="5228954" y="542673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14</a:t>
                </a:r>
              </a:p>
            </p:txBody>
          </p:sp>
          <p:sp>
            <p:nvSpPr>
              <p:cNvPr id="207" name="Textfeld 206">
                <a:extLst>
                  <a:ext uri="{FF2B5EF4-FFF2-40B4-BE49-F238E27FC236}">
                    <a16:creationId xmlns:a16="http://schemas.microsoft.com/office/drawing/2014/main" id="{96C29670-9B13-CD4E-80EB-CEE94799F1B7}"/>
                  </a:ext>
                </a:extLst>
              </p:cNvPr>
              <p:cNvSpPr txBox="1"/>
              <p:nvPr/>
            </p:nvSpPr>
            <p:spPr>
              <a:xfrm>
                <a:off x="471094" y="5426953"/>
                <a:ext cx="4676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SArE</a:t>
                </a:r>
              </a:p>
            </p:txBody>
          </p:sp>
          <p:sp>
            <p:nvSpPr>
              <p:cNvPr id="208" name="Textfeld 207">
                <a:extLst>
                  <a:ext uri="{FF2B5EF4-FFF2-40B4-BE49-F238E27FC236}">
                    <a16:creationId xmlns:a16="http://schemas.microsoft.com/office/drawing/2014/main" id="{4DDAB205-92FA-854E-8F8B-2F233A21DEEE}"/>
                  </a:ext>
                </a:extLst>
              </p:cNvPr>
              <p:cNvSpPr txBox="1"/>
              <p:nvPr/>
            </p:nvSpPr>
            <p:spPr>
              <a:xfrm>
                <a:off x="464350" y="5220317"/>
                <a:ext cx="680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2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No SArE</a:t>
                </a:r>
              </a:p>
            </p:txBody>
          </p:sp>
          <p:sp>
            <p:nvSpPr>
              <p:cNvPr id="209" name="Textfeld 208">
                <a:extLst>
                  <a:ext uri="{FF2B5EF4-FFF2-40B4-BE49-F238E27FC236}">
                    <a16:creationId xmlns:a16="http://schemas.microsoft.com/office/drawing/2014/main" id="{2F41604B-4500-E345-A5F2-0CC360DEFAF7}"/>
                  </a:ext>
                </a:extLst>
              </p:cNvPr>
              <p:cNvSpPr txBox="1"/>
              <p:nvPr/>
            </p:nvSpPr>
            <p:spPr>
              <a:xfrm>
                <a:off x="5087052" y="3261968"/>
                <a:ext cx="517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400" spc="0" baseline="0">
                    <a:solidFill>
                      <a:srgbClr val="C00000"/>
                    </a:solidFill>
                    <a:latin typeface="+mj-lt"/>
                    <a:cs typeface="Arial"/>
                    <a:sym typeface="Arial"/>
                    <a:rtl val="0"/>
                  </a:rPr>
                  <a:t>SArE</a:t>
                </a:r>
              </a:p>
            </p:txBody>
          </p:sp>
          <p:sp>
            <p:nvSpPr>
              <p:cNvPr id="210" name="Textfeld 209">
                <a:extLst>
                  <a:ext uri="{FF2B5EF4-FFF2-40B4-BE49-F238E27FC236}">
                    <a16:creationId xmlns:a16="http://schemas.microsoft.com/office/drawing/2014/main" id="{7BDFA598-8722-9044-B80B-68F4736E4745}"/>
                  </a:ext>
                </a:extLst>
              </p:cNvPr>
              <p:cNvSpPr txBox="1"/>
              <p:nvPr/>
            </p:nvSpPr>
            <p:spPr>
              <a:xfrm>
                <a:off x="4894339" y="3901741"/>
                <a:ext cx="7640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spc="0" baseline="0">
                    <a:solidFill>
                      <a:srgbClr val="0070C0"/>
                    </a:solidFill>
                    <a:latin typeface="+mj-lt"/>
                    <a:cs typeface="Arial"/>
                    <a:sym typeface="Arial"/>
                    <a:rtl val="0"/>
                  </a:rPr>
                  <a:t>No SArE</a:t>
                </a:r>
              </a:p>
            </p:txBody>
          </p:sp>
          <p:sp>
            <p:nvSpPr>
              <p:cNvPr id="211" name="Textfeld 210">
                <a:extLst>
                  <a:ext uri="{FF2B5EF4-FFF2-40B4-BE49-F238E27FC236}">
                    <a16:creationId xmlns:a16="http://schemas.microsoft.com/office/drawing/2014/main" id="{93E62E5B-C869-5441-8155-8482818639E1}"/>
                  </a:ext>
                </a:extLst>
              </p:cNvPr>
              <p:cNvSpPr txBox="1"/>
              <p:nvPr/>
            </p:nvSpPr>
            <p:spPr>
              <a:xfrm rot="16200000">
                <a:off x="188112" y="3367624"/>
                <a:ext cx="7943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600" spc="0" baseline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MACCE</a:t>
                </a:r>
              </a:p>
            </p:txBody>
          </p:sp>
          <p:sp>
            <p:nvSpPr>
              <p:cNvPr id="212" name="Textfeld 211">
                <a:extLst>
                  <a:ext uri="{FF2B5EF4-FFF2-40B4-BE49-F238E27FC236}">
                    <a16:creationId xmlns:a16="http://schemas.microsoft.com/office/drawing/2014/main" id="{A01A421F-65A3-5D46-A8AD-FA620359ADCD}"/>
                  </a:ext>
                </a:extLst>
              </p:cNvPr>
              <p:cNvSpPr txBox="1"/>
              <p:nvPr/>
            </p:nvSpPr>
            <p:spPr>
              <a:xfrm>
                <a:off x="1514545" y="1908372"/>
                <a:ext cx="3978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pc="0" baseline="0" dirty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ICM group (</a:t>
                </a:r>
                <a:r>
                  <a:rPr lang="en-GB" dirty="0">
                    <a:solidFill>
                      <a:srgbClr val="000000"/>
                    </a:solidFill>
                    <a:latin typeface="+mj-lt"/>
                    <a:cs typeface="Arial"/>
                    <a:sym typeface="Arial"/>
                    <a:rtl val="0"/>
                  </a:rPr>
                  <a:t>N = 201; 60 SArE; 25 MACCE)</a:t>
                </a:r>
                <a:endParaRPr lang="en-GB" spc="0" baseline="0" dirty="0">
                  <a:solidFill>
                    <a:srgbClr val="000000"/>
                  </a:solidFill>
                  <a:latin typeface="+mj-lt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51E8B0F-DD20-4944-80DF-5B0904D4BE63}"/>
                </a:ext>
              </a:extLst>
            </p:cNvPr>
            <p:cNvSpPr txBox="1"/>
            <p:nvPr/>
          </p:nvSpPr>
          <p:spPr>
            <a:xfrm>
              <a:off x="6325415" y="5989293"/>
              <a:ext cx="5443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+mj-lt"/>
                </a:rPr>
                <a:t>Event rates according to the Simon and Makuch method</a:t>
              </a:r>
            </a:p>
          </p:txBody>
        </p:sp>
      </p:grpSp>
      <p:sp>
        <p:nvSpPr>
          <p:cNvPr id="67" name="Text Box 222">
            <a:extLst>
              <a:ext uri="{FF2B5EF4-FFF2-40B4-BE49-F238E27FC236}">
                <a16:creationId xmlns:a16="http://schemas.microsoft.com/office/drawing/2014/main" id="{B0E23DEE-7236-0F46-B7C5-19CC37C17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73" y="3319635"/>
            <a:ext cx="10707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800" dirty="0">
                <a:latin typeface="+mj-lt"/>
                <a:cs typeface="Calibri Light" panose="020F0302020204030204" pitchFamily="34" charset="0"/>
              </a:rPr>
              <a:t>Do ICM-detected SArE predict subsequent cardiovascular complications ?</a:t>
            </a:r>
          </a:p>
        </p:txBody>
      </p:sp>
      <p:sp>
        <p:nvSpPr>
          <p:cNvPr id="68" name="Text Box 222">
            <a:extLst>
              <a:ext uri="{FF2B5EF4-FFF2-40B4-BE49-F238E27FC236}">
                <a16:creationId xmlns:a16="http://schemas.microsoft.com/office/drawing/2014/main" id="{8939CDD1-8FAC-6B4E-8903-043082F8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985" y="906499"/>
            <a:ext cx="5106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Time dependent Cox 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0077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4657059-8073-7E4A-BFCB-A126AD3D9E3D}"/>
              </a:ext>
            </a:extLst>
          </p:cNvPr>
          <p:cNvSpPr txBox="1"/>
          <p:nvPr/>
        </p:nvSpPr>
        <p:spPr>
          <a:xfrm>
            <a:off x="3680600" y="1777581"/>
            <a:ext cx="1261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ICM </a:t>
            </a:r>
            <a:r>
              <a:rPr lang="de-DE" sz="2000" b="1" dirty="0" err="1">
                <a:latin typeface="+mj-lt"/>
              </a:rPr>
              <a:t>group</a:t>
            </a:r>
            <a:endParaRPr lang="de-DE" sz="2000" b="1" dirty="0">
              <a:latin typeface="+mj-lt"/>
            </a:endParaRPr>
          </a:p>
          <a:p>
            <a:pPr algn="ctr"/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n</a:t>
            </a:r>
            <a:r>
              <a:rPr lang="de-DE" sz="2000" dirty="0">
                <a:latin typeface="+mj-lt"/>
              </a:rPr>
              <a:t>=201)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94D76D-2376-6843-BF30-A3587C7DE23D}"/>
              </a:ext>
            </a:extLst>
          </p:cNvPr>
          <p:cNvSpPr txBox="1"/>
          <p:nvPr/>
        </p:nvSpPr>
        <p:spPr>
          <a:xfrm>
            <a:off x="7411278" y="1777581"/>
            <a:ext cx="160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Control </a:t>
            </a:r>
            <a:r>
              <a:rPr lang="de-DE" sz="2000" b="1" dirty="0" err="1">
                <a:latin typeface="+mj-lt"/>
              </a:rPr>
              <a:t>group</a:t>
            </a:r>
            <a:endParaRPr lang="de-DE" sz="2000" b="1" dirty="0">
              <a:latin typeface="+mj-lt"/>
            </a:endParaRPr>
          </a:p>
          <a:p>
            <a:pPr algn="ctr"/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n</a:t>
            </a:r>
            <a:r>
              <a:rPr lang="de-DE" sz="2000" dirty="0">
                <a:latin typeface="+mj-lt"/>
              </a:rPr>
              <a:t>=199)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C3823FF6-37B2-5848-904D-A6E0660CC1A1}"/>
              </a:ext>
            </a:extLst>
          </p:cNvPr>
          <p:cNvSpPr/>
          <p:nvPr/>
        </p:nvSpPr>
        <p:spPr>
          <a:xfrm>
            <a:off x="3582596" y="22199"/>
            <a:ext cx="5733" cy="5733"/>
          </a:xfrm>
          <a:custGeom>
            <a:avLst/>
            <a:gdLst>
              <a:gd name="connsiteX0" fmla="*/ 35 w 5733"/>
              <a:gd name="connsiteY0" fmla="*/ 14 h 5733"/>
              <a:gd name="connsiteX1" fmla="*/ 5768 w 5733"/>
              <a:gd name="connsiteY1" fmla="*/ 14 h 5733"/>
              <a:gd name="connsiteX2" fmla="*/ 5768 w 5733"/>
              <a:gd name="connsiteY2" fmla="*/ 5747 h 5733"/>
              <a:gd name="connsiteX3" fmla="*/ 35 w 5733"/>
              <a:gd name="connsiteY3" fmla="*/ 5747 h 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" h="5733">
                <a:moveTo>
                  <a:pt x="35" y="14"/>
                </a:moveTo>
                <a:lnTo>
                  <a:pt x="5768" y="14"/>
                </a:lnTo>
                <a:lnTo>
                  <a:pt x="5768" y="5747"/>
                </a:lnTo>
                <a:lnTo>
                  <a:pt x="35" y="5747"/>
                </a:lnTo>
                <a:close/>
              </a:path>
            </a:pathLst>
          </a:custGeom>
          <a:solidFill>
            <a:srgbClr val="FFFFFF"/>
          </a:solidFill>
          <a:ln w="573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D2AE0E4-C82C-D948-9C72-1CA71B01E32E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10DA2147-50DC-024F-8D9F-A9363ADC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406466A-ECA2-E541-9F25-85333CD63904}"/>
              </a:ext>
            </a:extLst>
          </p:cNvPr>
          <p:cNvGrpSpPr/>
          <p:nvPr/>
        </p:nvGrpSpPr>
        <p:grpSpPr>
          <a:xfrm>
            <a:off x="3900504" y="2656623"/>
            <a:ext cx="4688088" cy="1028167"/>
            <a:chOff x="3743109" y="5386767"/>
            <a:chExt cx="4688088" cy="1028167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2F33CC1-9655-604D-A9CC-4BC9A89474DA}"/>
                </a:ext>
              </a:extLst>
            </p:cNvPr>
            <p:cNvSpPr txBox="1"/>
            <p:nvPr/>
          </p:nvSpPr>
          <p:spPr>
            <a:xfrm>
              <a:off x="3743109" y="5386767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+mj-lt"/>
                </a:rPr>
                <a:t>60% 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7ED1032-AD93-544D-868C-A86438BC2068}"/>
                </a:ext>
              </a:extLst>
            </p:cNvPr>
            <p:cNvSpPr txBox="1"/>
            <p:nvPr/>
          </p:nvSpPr>
          <p:spPr>
            <a:xfrm>
              <a:off x="7648610" y="5386767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latin typeface="+mj-lt"/>
                </a:rPr>
                <a:t>61% 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54BFA19-1994-3A4E-A6E2-94A9FDD4736B}"/>
                </a:ext>
              </a:extLst>
            </p:cNvPr>
            <p:cNvSpPr txBox="1"/>
            <p:nvPr/>
          </p:nvSpPr>
          <p:spPr>
            <a:xfrm>
              <a:off x="5480326" y="6014824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i="1" dirty="0">
                  <a:latin typeface="+mj-lt"/>
                </a:rPr>
                <a:t>P</a:t>
              </a:r>
              <a:r>
                <a:rPr lang="de-DE" sz="2000" dirty="0">
                  <a:latin typeface="+mj-lt"/>
                </a:rPr>
                <a:t> = 0.990</a:t>
              </a: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7F0F08F-5977-0F4B-82D2-D53195097261}"/>
                </a:ext>
              </a:extLst>
            </p:cNvPr>
            <p:cNvGrpSpPr/>
            <p:nvPr/>
          </p:nvGrpSpPr>
          <p:grpSpPr>
            <a:xfrm>
              <a:off x="4144302" y="5878987"/>
              <a:ext cx="3903396" cy="153758"/>
              <a:chOff x="4152309" y="4704519"/>
              <a:chExt cx="3903396" cy="153758"/>
            </a:xfrm>
          </p:grpSpPr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91192B92-7218-0845-A3A0-1BA03FAF0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2309" y="4840356"/>
                <a:ext cx="3903396" cy="1792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6AA3FF9F-4B71-C241-82B6-51C07136BE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5705" y="4711143"/>
                <a:ext cx="0" cy="13914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6B209159-DE04-9F46-A112-E107227C1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09" y="4704519"/>
                <a:ext cx="0" cy="13914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 Box 222">
            <a:extLst>
              <a:ext uri="{FF2B5EF4-FFF2-40B4-BE49-F238E27FC236}">
                <a16:creationId xmlns:a16="http://schemas.microsoft.com/office/drawing/2014/main" id="{9D7FC4D2-A797-774A-B36F-80421E08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53" y="906499"/>
            <a:ext cx="521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SArE as predictors of subsequent MACCE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F0765B-0EDE-7543-A614-70579E71F310}"/>
              </a:ext>
            </a:extLst>
          </p:cNvPr>
          <p:cNvSpPr txBox="1"/>
          <p:nvPr/>
        </p:nvSpPr>
        <p:spPr>
          <a:xfrm>
            <a:off x="1176105" y="2453683"/>
            <a:ext cx="311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Positive predictive accuracy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6321406-0000-AF49-835B-4B0CB9FF960B}"/>
              </a:ext>
            </a:extLst>
          </p:cNvPr>
          <p:cNvGrpSpPr/>
          <p:nvPr/>
        </p:nvGrpSpPr>
        <p:grpSpPr>
          <a:xfrm>
            <a:off x="1176105" y="3617080"/>
            <a:ext cx="10051964" cy="2772920"/>
            <a:chOff x="1018710" y="2467546"/>
            <a:chExt cx="10051964" cy="2772920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D81568B1-C2E5-964C-A326-F4329274389B}"/>
                </a:ext>
              </a:extLst>
            </p:cNvPr>
            <p:cNvGrpSpPr/>
            <p:nvPr/>
          </p:nvGrpSpPr>
          <p:grpSpPr>
            <a:xfrm>
              <a:off x="2178955" y="2467546"/>
              <a:ext cx="7834090" cy="2372810"/>
              <a:chOff x="2178955" y="2467546"/>
              <a:chExt cx="7834090" cy="2372810"/>
            </a:xfrm>
          </p:grpSpPr>
          <p:graphicFrame>
            <p:nvGraphicFramePr>
              <p:cNvPr id="45" name="Diagramm 44">
                <a:extLst>
                  <a:ext uri="{FF2B5EF4-FFF2-40B4-BE49-F238E27FC236}">
                    <a16:creationId xmlns:a16="http://schemas.microsoft.com/office/drawing/2014/main" id="{9CF3C38C-BF1E-0D4F-A100-8568D91E5F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6118353"/>
                  </p:ext>
                </p:extLst>
              </p:nvPr>
            </p:nvGraphicFramePr>
            <p:xfrm>
              <a:off x="2178955" y="2467546"/>
              <a:ext cx="3954684" cy="23728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46" name="Diagramm 45">
                <a:extLst>
                  <a:ext uri="{FF2B5EF4-FFF2-40B4-BE49-F238E27FC236}">
                    <a16:creationId xmlns:a16="http://schemas.microsoft.com/office/drawing/2014/main" id="{64C13FFC-7D61-1447-84CC-E361BC11636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0747303"/>
                  </p:ext>
                </p:extLst>
              </p:nvPr>
            </p:nvGraphicFramePr>
            <p:xfrm>
              <a:off x="6058361" y="2467546"/>
              <a:ext cx="3954684" cy="23728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28C3548-9789-164B-A4DD-B0F03620CBAF}"/>
                </a:ext>
              </a:extLst>
            </p:cNvPr>
            <p:cNvSpPr txBox="1"/>
            <p:nvPr/>
          </p:nvSpPr>
          <p:spPr>
            <a:xfrm>
              <a:off x="8188435" y="291653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20%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7BBAC49-94E2-D447-B965-E9FC8BDDDA3B}"/>
                </a:ext>
              </a:extLst>
            </p:cNvPr>
            <p:cNvSpPr txBox="1"/>
            <p:nvPr/>
          </p:nvSpPr>
          <p:spPr>
            <a:xfrm>
              <a:off x="4282632" y="291653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61%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6697CC48-2E96-6143-B0F7-C4D5E33982F8}"/>
                </a:ext>
              </a:extLst>
            </p:cNvPr>
            <p:cNvSpPr txBox="1"/>
            <p:nvPr/>
          </p:nvSpPr>
          <p:spPr>
            <a:xfrm>
              <a:off x="8955415" y="2577983"/>
              <a:ext cx="2115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+mj-lt"/>
                </a:rPr>
                <a:t>SArE-</a:t>
              </a:r>
              <a:r>
                <a:rPr lang="de-DE" sz="1600" dirty="0" err="1">
                  <a:latin typeface="+mj-lt"/>
                </a:rPr>
                <a:t>predicted</a:t>
              </a:r>
              <a:r>
                <a:rPr lang="de-DE" sz="1600" dirty="0">
                  <a:latin typeface="+mj-lt"/>
                </a:rPr>
                <a:t> MACCE </a:t>
              </a: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DC063C68-5311-904D-809D-A32C74DBD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646" y="2777078"/>
              <a:ext cx="228600" cy="13945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A615324-9C08-F746-A993-B69D4F2E8CE2}"/>
                </a:ext>
              </a:extLst>
            </p:cNvPr>
            <p:cNvSpPr txBox="1"/>
            <p:nvPr/>
          </p:nvSpPr>
          <p:spPr>
            <a:xfrm>
              <a:off x="5488333" y="4840356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i="1" dirty="0">
                  <a:latin typeface="+mj-lt"/>
                </a:rPr>
                <a:t>P</a:t>
              </a:r>
              <a:r>
                <a:rPr lang="de-DE" sz="2000" dirty="0">
                  <a:latin typeface="+mj-lt"/>
                </a:rPr>
                <a:t> = 0.007</a:t>
              </a: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D10D2C92-39D1-574C-899E-0930F847E76C}"/>
                </a:ext>
              </a:extLst>
            </p:cNvPr>
            <p:cNvGrpSpPr/>
            <p:nvPr/>
          </p:nvGrpSpPr>
          <p:grpSpPr>
            <a:xfrm>
              <a:off x="4152309" y="4704519"/>
              <a:ext cx="3903396" cy="153758"/>
              <a:chOff x="4152309" y="4704519"/>
              <a:chExt cx="3903396" cy="153758"/>
            </a:xfrm>
          </p:grpSpPr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7A8F57C7-020B-D341-8796-E16FDC950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2309" y="4840356"/>
                <a:ext cx="3903396" cy="1792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>
                <a:extLst>
                  <a:ext uri="{FF2B5EF4-FFF2-40B4-BE49-F238E27FC236}">
                    <a16:creationId xmlns:a16="http://schemas.microsoft.com/office/drawing/2014/main" id="{67F4AB0F-752B-4947-A96D-356A41466B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5705" y="4711143"/>
                <a:ext cx="0" cy="13914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>
                <a:extLst>
                  <a:ext uri="{FF2B5EF4-FFF2-40B4-BE49-F238E27FC236}">
                    <a16:creationId xmlns:a16="http://schemas.microsoft.com/office/drawing/2014/main" id="{9E85B763-9A88-C64D-BCB3-2419F657A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09" y="4704519"/>
                <a:ext cx="0" cy="13914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ACE1C801-C67E-234B-85AF-79700A1902A9}"/>
                </a:ext>
              </a:extLst>
            </p:cNvPr>
            <p:cNvSpPr txBox="1"/>
            <p:nvPr/>
          </p:nvSpPr>
          <p:spPr>
            <a:xfrm>
              <a:off x="1018710" y="3278811"/>
              <a:ext cx="1430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latin typeface="+mj-lt"/>
                </a:rPr>
                <a:t>Sensitivity</a:t>
              </a:r>
              <a:endParaRPr lang="de-DE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8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000" y="906499"/>
            <a:ext cx="153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Limitations</a:t>
            </a:r>
          </a:p>
        </p:txBody>
      </p:sp>
      <p:pic>
        <p:nvPicPr>
          <p:cNvPr id="9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F865291D-AB5C-FE44-9532-52DC456F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A6D627-AE54-0A4C-8886-C1F010E2EA7B}"/>
              </a:ext>
            </a:extLst>
          </p:cNvPr>
          <p:cNvSpPr txBox="1"/>
          <p:nvPr/>
        </p:nvSpPr>
        <p:spPr>
          <a:xfrm>
            <a:off x="931761" y="1783116"/>
            <a:ext cx="10323874" cy="205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SMART-MI is a </a:t>
            </a:r>
            <a:r>
              <a:rPr lang="en-GB" sz="2400" i="1" dirty="0">
                <a:latin typeface="+mj-lt"/>
              </a:rPr>
              <a:t>diagnostic</a:t>
            </a:r>
            <a:r>
              <a:rPr lang="en-GB" sz="2400" dirty="0">
                <a:latin typeface="+mj-lt"/>
              </a:rPr>
              <a:t> study not powered to detect differences in clinical outcomes (small sample size, short follow-up)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Therefore, no conclusions can be drawn about whether early detection of and response to prognostically relevant SArE leads to better outcomes</a:t>
            </a:r>
          </a:p>
        </p:txBody>
      </p:sp>
    </p:spTree>
    <p:extLst>
      <p:ext uri="{BB962C8B-B14F-4D97-AF65-F5344CB8AC3E}">
        <p14:creationId xmlns:p14="http://schemas.microsoft.com/office/powerpoint/2010/main" val="33714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891" y="906499"/>
            <a:ext cx="1654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Conclusions</a:t>
            </a:r>
          </a:p>
        </p:txBody>
      </p:sp>
      <p:pic>
        <p:nvPicPr>
          <p:cNvPr id="9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F865291D-AB5C-FE44-9532-52DC456F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B1E72B-CC22-0347-AED9-490C53659CBC}"/>
              </a:ext>
            </a:extLst>
          </p:cNvPr>
          <p:cNvSpPr txBox="1"/>
          <p:nvPr/>
        </p:nvSpPr>
        <p:spPr>
          <a:xfrm>
            <a:off x="939256" y="1798106"/>
            <a:ext cx="10903188" cy="35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Post-MI patients with cardiac autonomic dysfunction and LVEF 36-50% develop a high number of subclinical brady- and </a:t>
            </a:r>
            <a:r>
              <a:rPr lang="en-GB" sz="2200" dirty="0" err="1">
                <a:latin typeface="+mj-lt"/>
              </a:rPr>
              <a:t>tachyarrhythmic</a:t>
            </a:r>
            <a:r>
              <a:rPr lang="en-GB" sz="2200" dirty="0">
                <a:latin typeface="+mj-lt"/>
              </a:rPr>
              <a:t> SArE that can be effectively detected by telemonitoring with ICMs.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ICM-detected SArE are highly predictive of subsequent cardiovascular complications.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Early detection of subclinical SArE may open a window of opportunity for preemptive interventions.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Future studies powered for clinical endpoints are needed.</a:t>
            </a:r>
          </a:p>
        </p:txBody>
      </p:sp>
    </p:spTree>
    <p:extLst>
      <p:ext uri="{BB962C8B-B14F-4D97-AF65-F5344CB8AC3E}">
        <p14:creationId xmlns:p14="http://schemas.microsoft.com/office/powerpoint/2010/main" val="947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222">
            <a:extLst>
              <a:ext uri="{FF2B5EF4-FFF2-40B4-BE49-F238E27FC236}">
                <a16:creationId xmlns:a16="http://schemas.microsoft.com/office/drawing/2014/main" id="{D0939CD3-C3BB-A242-A804-A773EC4FA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006" y="914400"/>
            <a:ext cx="4694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" panose="020F0502020204030204" pitchFamily="34" charset="0"/>
              </a:rPr>
              <a:t>Thanks to all SMART-MI investigators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SMART-MI-DZHK9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B5120217-5FE8-7345-953D-7018638F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7" y="5527307"/>
            <a:ext cx="1953938" cy="45562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F0DB2B-D916-F54B-A8AA-D848D61BFB6D}"/>
              </a:ext>
            </a:extLst>
          </p:cNvPr>
          <p:cNvGrpSpPr/>
          <p:nvPr/>
        </p:nvGrpSpPr>
        <p:grpSpPr>
          <a:xfrm>
            <a:off x="7931698" y="1837268"/>
            <a:ext cx="3861538" cy="4401769"/>
            <a:chOff x="7931698" y="1837268"/>
            <a:chExt cx="3861538" cy="440176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F97088B-B9B2-E247-9E00-F6A3E5E18FEF}"/>
                </a:ext>
              </a:extLst>
            </p:cNvPr>
            <p:cNvGrpSpPr/>
            <p:nvPr/>
          </p:nvGrpSpPr>
          <p:grpSpPr>
            <a:xfrm>
              <a:off x="9164576" y="4882378"/>
              <a:ext cx="2628660" cy="1356659"/>
              <a:chOff x="2883683" y="3424075"/>
              <a:chExt cx="2628660" cy="1356659"/>
            </a:xfrm>
          </p:grpSpPr>
          <p:sp>
            <p:nvSpPr>
              <p:cNvPr id="2216" name="Line 9">
                <a:extLst>
                  <a:ext uri="{FF2B5EF4-FFF2-40B4-BE49-F238E27FC236}">
                    <a16:creationId xmlns:a16="http://schemas.microsoft.com/office/drawing/2014/main" id="{E31C8D62-7110-684D-9600-11AAE76DE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504408" y="3915518"/>
                <a:ext cx="750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17" name="Line 10">
                <a:extLst>
                  <a:ext uri="{FF2B5EF4-FFF2-40B4-BE49-F238E27FC236}">
                    <a16:creationId xmlns:a16="http://schemas.microsoft.com/office/drawing/2014/main" id="{0AB8A2D3-63B2-D748-878E-485DF1D81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92531" y="3910851"/>
                <a:ext cx="11679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18" name="Line 11">
                <a:extLst>
                  <a:ext uri="{FF2B5EF4-FFF2-40B4-BE49-F238E27FC236}">
                    <a16:creationId xmlns:a16="http://schemas.microsoft.com/office/drawing/2014/main" id="{4C1889F7-72C2-8C4C-8A50-941AC8A8D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4869" y="3907017"/>
                <a:ext cx="750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19" name="Line 12">
                <a:extLst>
                  <a:ext uri="{FF2B5EF4-FFF2-40B4-BE49-F238E27FC236}">
                    <a16:creationId xmlns:a16="http://schemas.microsoft.com/office/drawing/2014/main" id="{F1F1461D-58BC-7341-8E7C-43E12C413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4652" y="3898780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0" name="Line 13">
                <a:extLst>
                  <a:ext uri="{FF2B5EF4-FFF2-40B4-BE49-F238E27FC236}">
                    <a16:creationId xmlns:a16="http://schemas.microsoft.com/office/drawing/2014/main" id="{F8C1A7E0-5040-324C-BABB-B84BBB97B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1946" y="3895491"/>
                <a:ext cx="4172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1" name="Line 14">
                <a:extLst>
                  <a:ext uri="{FF2B5EF4-FFF2-40B4-BE49-F238E27FC236}">
                    <a16:creationId xmlns:a16="http://schemas.microsoft.com/office/drawing/2014/main" id="{9C2954C4-0F0F-A249-B9A4-EF5D6FDEE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0192" y="3893926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2" name="Line 15">
                <a:extLst>
                  <a:ext uri="{FF2B5EF4-FFF2-40B4-BE49-F238E27FC236}">
                    <a16:creationId xmlns:a16="http://schemas.microsoft.com/office/drawing/2014/main" id="{B9C8ADD2-3982-1449-B6EA-9156EBC3E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0017" y="3885572"/>
                <a:ext cx="250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3" name="Line 16">
                <a:extLst>
                  <a:ext uri="{FF2B5EF4-FFF2-40B4-BE49-F238E27FC236}">
                    <a16:creationId xmlns:a16="http://schemas.microsoft.com/office/drawing/2014/main" id="{E1FA2022-D3FC-0E4A-BD5B-95F80CDF6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2271" y="3879664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4" name="Line 17">
                <a:extLst>
                  <a:ext uri="{FF2B5EF4-FFF2-40B4-BE49-F238E27FC236}">
                    <a16:creationId xmlns:a16="http://schemas.microsoft.com/office/drawing/2014/main" id="{673D2C16-6E68-6C4A-BC4C-5D12A087D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3764" y="3875408"/>
                <a:ext cx="3337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5" name="Line 18">
                <a:extLst>
                  <a:ext uri="{FF2B5EF4-FFF2-40B4-BE49-F238E27FC236}">
                    <a16:creationId xmlns:a16="http://schemas.microsoft.com/office/drawing/2014/main" id="{EB064890-116C-5744-A7BA-288167B1D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1950" y="3871269"/>
                <a:ext cx="5005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6" name="Line 19">
                <a:extLst>
                  <a:ext uri="{FF2B5EF4-FFF2-40B4-BE49-F238E27FC236}">
                    <a16:creationId xmlns:a16="http://schemas.microsoft.com/office/drawing/2014/main" id="{74A43FC7-5EE9-9444-9653-0BC01AEA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75808" y="3858115"/>
                <a:ext cx="5840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7" name="Line 20">
                <a:extLst>
                  <a:ext uri="{FF2B5EF4-FFF2-40B4-BE49-F238E27FC236}">
                    <a16:creationId xmlns:a16="http://schemas.microsoft.com/office/drawing/2014/main" id="{637D4D7F-AC12-814C-A0AE-E58CF063F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71378" y="3856626"/>
                <a:ext cx="417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8" name="Line 21">
                <a:extLst>
                  <a:ext uri="{FF2B5EF4-FFF2-40B4-BE49-F238E27FC236}">
                    <a16:creationId xmlns:a16="http://schemas.microsoft.com/office/drawing/2014/main" id="{524F1BA0-8497-E544-8192-7FE38E167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65483" y="3855133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29" name="Line 22">
                <a:extLst>
                  <a:ext uri="{FF2B5EF4-FFF2-40B4-BE49-F238E27FC236}">
                    <a16:creationId xmlns:a16="http://schemas.microsoft.com/office/drawing/2014/main" id="{2020664A-2116-E64A-B4AF-4AC8D8105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61242" y="3852806"/>
                <a:ext cx="4172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0" name="Line 23">
                <a:extLst>
                  <a:ext uri="{FF2B5EF4-FFF2-40B4-BE49-F238E27FC236}">
                    <a16:creationId xmlns:a16="http://schemas.microsoft.com/office/drawing/2014/main" id="{45C258D3-B5B5-0F4C-AD93-80594F76C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52685" y="3843017"/>
                <a:ext cx="8342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1" name="Line 24">
                <a:extLst>
                  <a:ext uri="{FF2B5EF4-FFF2-40B4-BE49-F238E27FC236}">
                    <a16:creationId xmlns:a16="http://schemas.microsoft.com/office/drawing/2014/main" id="{4B604D8B-DB05-0745-B6B0-999DA9F79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49046" y="3835718"/>
                <a:ext cx="3337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2" name="Line 25">
                <a:extLst>
                  <a:ext uri="{FF2B5EF4-FFF2-40B4-BE49-F238E27FC236}">
                    <a16:creationId xmlns:a16="http://schemas.microsoft.com/office/drawing/2014/main" id="{6780DC72-0906-0943-9059-511C0DEC4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48712" y="3824103"/>
                <a:ext cx="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3" name="Line 26">
                <a:extLst>
                  <a:ext uri="{FF2B5EF4-FFF2-40B4-BE49-F238E27FC236}">
                    <a16:creationId xmlns:a16="http://schemas.microsoft.com/office/drawing/2014/main" id="{EC647026-CF33-0B41-8588-25D554B24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46680" y="3814962"/>
                <a:ext cx="1668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4" name="Line 27">
                <a:extLst>
                  <a:ext uri="{FF2B5EF4-FFF2-40B4-BE49-F238E27FC236}">
                    <a16:creationId xmlns:a16="http://schemas.microsoft.com/office/drawing/2014/main" id="{5C149620-9AF1-424D-A98F-D5B02F7BF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40362" y="3796747"/>
                <a:ext cx="5840" cy="1835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5" name="Line 28">
                <a:extLst>
                  <a:ext uri="{FF2B5EF4-FFF2-40B4-BE49-F238E27FC236}">
                    <a16:creationId xmlns:a16="http://schemas.microsoft.com/office/drawing/2014/main" id="{84A20953-DECD-3F4A-B91B-6065EA4D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39985" y="3793519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6" name="Line 29">
                <a:extLst>
                  <a:ext uri="{FF2B5EF4-FFF2-40B4-BE49-F238E27FC236}">
                    <a16:creationId xmlns:a16="http://schemas.microsoft.com/office/drawing/2014/main" id="{7ACFA1E4-D6AD-2145-A5C4-451216E8F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39825" y="3787653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7" name="Line 30">
                <a:extLst>
                  <a:ext uri="{FF2B5EF4-FFF2-40B4-BE49-F238E27FC236}">
                    <a16:creationId xmlns:a16="http://schemas.microsoft.com/office/drawing/2014/main" id="{B391F67A-93A7-694C-B43E-84E053CFD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39708" y="3786821"/>
                <a:ext cx="1668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8" name="Line 31">
                <a:extLst>
                  <a:ext uri="{FF2B5EF4-FFF2-40B4-BE49-F238E27FC236}">
                    <a16:creationId xmlns:a16="http://schemas.microsoft.com/office/drawing/2014/main" id="{DA7782FE-80C4-DB4A-9CB1-1028DA82C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38802" y="3783529"/>
                <a:ext cx="835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39" name="Line 32">
                <a:extLst>
                  <a:ext uri="{FF2B5EF4-FFF2-40B4-BE49-F238E27FC236}">
                    <a16:creationId xmlns:a16="http://schemas.microsoft.com/office/drawing/2014/main" id="{F5E6437E-E153-C748-B294-1B4C7F302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437076" y="3783573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0" name="Line 33">
                <a:extLst>
                  <a:ext uri="{FF2B5EF4-FFF2-40B4-BE49-F238E27FC236}">
                    <a16:creationId xmlns:a16="http://schemas.microsoft.com/office/drawing/2014/main" id="{CA159D97-3D44-AB47-B047-865A1B764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32834" y="3779506"/>
                <a:ext cx="4172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1" name="Line 34">
                <a:extLst>
                  <a:ext uri="{FF2B5EF4-FFF2-40B4-BE49-F238E27FC236}">
                    <a16:creationId xmlns:a16="http://schemas.microsoft.com/office/drawing/2014/main" id="{0DB9368C-0306-B74C-A4C7-94EB16A9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9397" y="3777970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2" name="Line 35">
                <a:extLst>
                  <a:ext uri="{FF2B5EF4-FFF2-40B4-BE49-F238E27FC236}">
                    <a16:creationId xmlns:a16="http://schemas.microsoft.com/office/drawing/2014/main" id="{343800A3-9C63-554E-AD10-DFA1C9342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6838" y="3776404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3" name="Line 36">
                <a:extLst>
                  <a:ext uri="{FF2B5EF4-FFF2-40B4-BE49-F238E27FC236}">
                    <a16:creationId xmlns:a16="http://schemas.microsoft.com/office/drawing/2014/main" id="{F84C78C8-0731-634D-A13A-64A0D0593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6766" y="3773946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4" name="Line 37">
                <a:extLst>
                  <a:ext uri="{FF2B5EF4-FFF2-40B4-BE49-F238E27FC236}">
                    <a16:creationId xmlns:a16="http://schemas.microsoft.com/office/drawing/2014/main" id="{E4E7DB75-2AA0-DF49-93B2-2346FB768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5025" y="377230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5" name="Line 38">
                <a:extLst>
                  <a:ext uri="{FF2B5EF4-FFF2-40B4-BE49-F238E27FC236}">
                    <a16:creationId xmlns:a16="http://schemas.microsoft.com/office/drawing/2014/main" id="{C13BAF5C-9CC2-F446-8FB7-6ED3DE509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4953" y="3769836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6" name="Line 39">
                <a:extLst>
                  <a:ext uri="{FF2B5EF4-FFF2-40B4-BE49-F238E27FC236}">
                    <a16:creationId xmlns:a16="http://schemas.microsoft.com/office/drawing/2014/main" id="{728FE775-0055-4345-AD15-7740CC3AE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3183" y="3766530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7" name="Line 40">
                <a:extLst>
                  <a:ext uri="{FF2B5EF4-FFF2-40B4-BE49-F238E27FC236}">
                    <a16:creationId xmlns:a16="http://schemas.microsoft.com/office/drawing/2014/main" id="{23D2A251-5B11-424C-ABAF-9543202D6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1428" y="3764921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8" name="Line 41">
                <a:extLst>
                  <a:ext uri="{FF2B5EF4-FFF2-40B4-BE49-F238E27FC236}">
                    <a16:creationId xmlns:a16="http://schemas.microsoft.com/office/drawing/2014/main" id="{C74F0C18-2591-B54B-B43E-EBC85655B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0551" y="3764131"/>
                <a:ext cx="835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49" name="Line 42">
                <a:extLst>
                  <a:ext uri="{FF2B5EF4-FFF2-40B4-BE49-F238E27FC236}">
                    <a16:creationId xmlns:a16="http://schemas.microsoft.com/office/drawing/2014/main" id="{8DBFC233-1FE1-0340-ADA7-A42F765E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0478" y="3760810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0" name="Line 43">
                <a:extLst>
                  <a:ext uri="{FF2B5EF4-FFF2-40B4-BE49-F238E27FC236}">
                    <a16:creationId xmlns:a16="http://schemas.microsoft.com/office/drawing/2014/main" id="{75B4A7E2-CFCC-9D43-BC9A-FAFBBCFD3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0376" y="3758295"/>
                <a:ext cx="83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1" name="Line 44">
                <a:extLst>
                  <a:ext uri="{FF2B5EF4-FFF2-40B4-BE49-F238E27FC236}">
                    <a16:creationId xmlns:a16="http://schemas.microsoft.com/office/drawing/2014/main" id="{4A41BF59-3B78-E44E-A7E5-AE6AA569A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1137" y="3756584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2" name="Line 45">
                <a:extLst>
                  <a:ext uri="{FF2B5EF4-FFF2-40B4-BE49-F238E27FC236}">
                    <a16:creationId xmlns:a16="http://schemas.microsoft.com/office/drawing/2014/main" id="{01B051E1-463E-1347-B0AA-8CB5CA50E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21035" y="3752414"/>
                <a:ext cx="166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3" name="Line 46">
                <a:extLst>
                  <a:ext uri="{FF2B5EF4-FFF2-40B4-BE49-F238E27FC236}">
                    <a16:creationId xmlns:a16="http://schemas.microsoft.com/office/drawing/2014/main" id="{4281113C-880D-3141-9824-B0759E2A5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16705" y="3747513"/>
                <a:ext cx="4172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4" name="Line 47">
                <a:extLst>
                  <a:ext uri="{FF2B5EF4-FFF2-40B4-BE49-F238E27FC236}">
                    <a16:creationId xmlns:a16="http://schemas.microsoft.com/office/drawing/2014/main" id="{53B3E364-8CB8-DC42-9B33-6FCD6CB95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14074" y="3745130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5" name="Line 48">
                <a:extLst>
                  <a:ext uri="{FF2B5EF4-FFF2-40B4-BE49-F238E27FC236}">
                    <a16:creationId xmlns:a16="http://schemas.microsoft.com/office/drawing/2014/main" id="{E1527A14-E59C-654B-B6CE-3823B632E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12334" y="3743535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6" name="Line 49">
                <a:extLst>
                  <a:ext uri="{FF2B5EF4-FFF2-40B4-BE49-F238E27FC236}">
                    <a16:creationId xmlns:a16="http://schemas.microsoft.com/office/drawing/2014/main" id="{12D95666-D8F4-3141-A85C-D4F92A0E0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404799" y="3743696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7" name="Line 50">
                <a:extLst>
                  <a:ext uri="{FF2B5EF4-FFF2-40B4-BE49-F238E27FC236}">
                    <a16:creationId xmlns:a16="http://schemas.microsoft.com/office/drawing/2014/main" id="{5DFAA02F-D93D-0D4E-9E3A-2986E9FE9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02270" y="3742202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8" name="Line 51">
                <a:extLst>
                  <a:ext uri="{FF2B5EF4-FFF2-40B4-BE49-F238E27FC236}">
                    <a16:creationId xmlns:a16="http://schemas.microsoft.com/office/drawing/2014/main" id="{D20CE555-C9BD-2D43-AE4D-ACBDA408C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00530" y="3739774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59" name="Line 52">
                <a:extLst>
                  <a:ext uri="{FF2B5EF4-FFF2-40B4-BE49-F238E27FC236}">
                    <a16:creationId xmlns:a16="http://schemas.microsoft.com/office/drawing/2014/main" id="{50DF843E-BFD4-F44D-95C3-5AADDD36C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0385" y="3733966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0" name="Line 53">
                <a:extLst>
                  <a:ext uri="{FF2B5EF4-FFF2-40B4-BE49-F238E27FC236}">
                    <a16:creationId xmlns:a16="http://schemas.microsoft.com/office/drawing/2014/main" id="{191DBC3E-985A-4341-AF6F-8D32B60F0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0225" y="3730602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1" name="Line 54">
                <a:extLst>
                  <a:ext uri="{FF2B5EF4-FFF2-40B4-BE49-F238E27FC236}">
                    <a16:creationId xmlns:a16="http://schemas.microsoft.com/office/drawing/2014/main" id="{77792FF4-43A3-B441-A768-6E5AD0FEE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1820" y="3729740"/>
                <a:ext cx="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2" name="Line 55">
                <a:extLst>
                  <a:ext uri="{FF2B5EF4-FFF2-40B4-BE49-F238E27FC236}">
                    <a16:creationId xmlns:a16="http://schemas.microsoft.com/office/drawing/2014/main" id="{0A111A89-F183-5549-89D5-5C817EFB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1747" y="3726390"/>
                <a:ext cx="835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3" name="Line 56">
                <a:extLst>
                  <a:ext uri="{FF2B5EF4-FFF2-40B4-BE49-F238E27FC236}">
                    <a16:creationId xmlns:a16="http://schemas.microsoft.com/office/drawing/2014/main" id="{4FB6C307-EC67-F84B-8050-66115C812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2041" y="3698796"/>
                <a:ext cx="3337" cy="2753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4" name="Line 57">
                <a:extLst>
                  <a:ext uri="{FF2B5EF4-FFF2-40B4-BE49-F238E27FC236}">
                    <a16:creationId xmlns:a16="http://schemas.microsoft.com/office/drawing/2014/main" id="{56A28C96-5D9F-FC40-A7BA-3635BBB94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4765" y="3691211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5" name="Line 58">
                <a:extLst>
                  <a:ext uri="{FF2B5EF4-FFF2-40B4-BE49-F238E27FC236}">
                    <a16:creationId xmlns:a16="http://schemas.microsoft.com/office/drawing/2014/main" id="{BF1B5D10-7F28-FA46-96BB-A79F05C67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6185" y="3684469"/>
                <a:ext cx="2503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6" name="Line 59">
                <a:extLst>
                  <a:ext uri="{FF2B5EF4-FFF2-40B4-BE49-F238E27FC236}">
                    <a16:creationId xmlns:a16="http://schemas.microsoft.com/office/drawing/2014/main" id="{03B15825-C378-F647-B24C-DCD38574E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8335" y="3670909"/>
                <a:ext cx="10011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7" name="Line 60">
                <a:extLst>
                  <a:ext uri="{FF2B5EF4-FFF2-40B4-BE49-F238E27FC236}">
                    <a16:creationId xmlns:a16="http://schemas.microsoft.com/office/drawing/2014/main" id="{7ED55B09-9045-974D-8CD4-50F1EAF9F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17978" y="3663203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8" name="Line 61">
                <a:extLst>
                  <a:ext uri="{FF2B5EF4-FFF2-40B4-BE49-F238E27FC236}">
                    <a16:creationId xmlns:a16="http://schemas.microsoft.com/office/drawing/2014/main" id="{C481A351-E3B5-0B43-B997-19E1B970C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19441" y="3658948"/>
                <a:ext cx="3337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69" name="Line 62">
                <a:extLst>
                  <a:ext uri="{FF2B5EF4-FFF2-40B4-BE49-F238E27FC236}">
                    <a16:creationId xmlns:a16="http://schemas.microsoft.com/office/drawing/2014/main" id="{0A63F0FD-AF75-0547-9400-4F2082946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2601" y="3652951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0" name="Line 63">
                <a:extLst>
                  <a:ext uri="{FF2B5EF4-FFF2-40B4-BE49-F238E27FC236}">
                    <a16:creationId xmlns:a16="http://schemas.microsoft.com/office/drawing/2014/main" id="{E70BC0D5-DC2D-1E46-8C64-A9D813DBC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28233" y="3646911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1" name="Line 64">
                <a:extLst>
                  <a:ext uri="{FF2B5EF4-FFF2-40B4-BE49-F238E27FC236}">
                    <a16:creationId xmlns:a16="http://schemas.microsoft.com/office/drawing/2014/main" id="{9D9069D8-45F1-724D-95F4-48DA701F4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33809" y="3637623"/>
                <a:ext cx="835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2" name="Line 65">
                <a:extLst>
                  <a:ext uri="{FF2B5EF4-FFF2-40B4-BE49-F238E27FC236}">
                    <a16:creationId xmlns:a16="http://schemas.microsoft.com/office/drawing/2014/main" id="{5D02F780-CA8E-744B-BCCE-A90374C40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31559" y="3613469"/>
                <a:ext cx="2503" cy="2419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3" name="Line 66">
                <a:extLst>
                  <a:ext uri="{FF2B5EF4-FFF2-40B4-BE49-F238E27FC236}">
                    <a16:creationId xmlns:a16="http://schemas.microsoft.com/office/drawing/2014/main" id="{EB26D9BD-32D6-7A45-8810-5CB6EA773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19228" y="3600380"/>
                <a:ext cx="11679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4" name="Line 67">
                <a:extLst>
                  <a:ext uri="{FF2B5EF4-FFF2-40B4-BE49-F238E27FC236}">
                    <a16:creationId xmlns:a16="http://schemas.microsoft.com/office/drawing/2014/main" id="{4FA0C995-C10A-BB46-AA8D-4E942AD3D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14217" y="3565633"/>
                <a:ext cx="4172" cy="350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5" name="Line 68">
                <a:extLst>
                  <a:ext uri="{FF2B5EF4-FFF2-40B4-BE49-F238E27FC236}">
                    <a16:creationId xmlns:a16="http://schemas.microsoft.com/office/drawing/2014/main" id="{A0086502-E9EA-3448-AE1E-B3CD89ACA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04230" y="3554200"/>
                <a:ext cx="9177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6" name="Line 69">
                <a:extLst>
                  <a:ext uri="{FF2B5EF4-FFF2-40B4-BE49-F238E27FC236}">
                    <a16:creationId xmlns:a16="http://schemas.microsoft.com/office/drawing/2014/main" id="{9BD6986E-2D8B-7D45-9513-DAB280612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98190" y="3554466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7" name="Line 70">
                <a:extLst>
                  <a:ext uri="{FF2B5EF4-FFF2-40B4-BE49-F238E27FC236}">
                    <a16:creationId xmlns:a16="http://schemas.microsoft.com/office/drawing/2014/main" id="{3F60E126-B85F-0642-92CC-C806E37D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84921" y="3554799"/>
                <a:ext cx="1334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8" name="Line 71">
                <a:extLst>
                  <a:ext uri="{FF2B5EF4-FFF2-40B4-BE49-F238E27FC236}">
                    <a16:creationId xmlns:a16="http://schemas.microsoft.com/office/drawing/2014/main" id="{B87331C9-4F5D-0743-8E40-5C1996136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78326" y="3559319"/>
                <a:ext cx="667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79" name="Line 72">
                <a:extLst>
                  <a:ext uri="{FF2B5EF4-FFF2-40B4-BE49-F238E27FC236}">
                    <a16:creationId xmlns:a16="http://schemas.microsoft.com/office/drawing/2014/main" id="{8E038A39-D4A5-DD4F-8A90-D5AF6E77D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72476" y="3558703"/>
                <a:ext cx="584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0" name="Line 73">
                <a:extLst>
                  <a:ext uri="{FF2B5EF4-FFF2-40B4-BE49-F238E27FC236}">
                    <a16:creationId xmlns:a16="http://schemas.microsoft.com/office/drawing/2014/main" id="{A068218C-3BCF-BD4E-A7D7-13E8F434C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58959" y="3549864"/>
                <a:ext cx="13348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1" name="Line 74">
                <a:extLst>
                  <a:ext uri="{FF2B5EF4-FFF2-40B4-BE49-F238E27FC236}">
                    <a16:creationId xmlns:a16="http://schemas.microsoft.com/office/drawing/2014/main" id="{DC5BFA61-DD0F-8A47-9A24-AF9328B66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54618" y="3549339"/>
                <a:ext cx="4172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2" name="Line 75">
                <a:extLst>
                  <a:ext uri="{FF2B5EF4-FFF2-40B4-BE49-F238E27FC236}">
                    <a16:creationId xmlns:a16="http://schemas.microsoft.com/office/drawing/2014/main" id="{EC0BAC94-6A4D-A742-9F28-C5ED862D5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41261" y="3549645"/>
                <a:ext cx="1334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3" name="Line 76">
                <a:extLst>
                  <a:ext uri="{FF2B5EF4-FFF2-40B4-BE49-F238E27FC236}">
                    <a16:creationId xmlns:a16="http://schemas.microsoft.com/office/drawing/2014/main" id="{6ACAE3F9-C8A1-6A48-8915-69AA0CC33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35427" y="3549979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4" name="Line 77">
                <a:extLst>
                  <a:ext uri="{FF2B5EF4-FFF2-40B4-BE49-F238E27FC236}">
                    <a16:creationId xmlns:a16="http://schemas.microsoft.com/office/drawing/2014/main" id="{B5B0CDB5-C641-9246-81EA-AAFCF45A9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31172" y="3545150"/>
                <a:ext cx="4172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5" name="Line 78">
                <a:extLst>
                  <a:ext uri="{FF2B5EF4-FFF2-40B4-BE49-F238E27FC236}">
                    <a16:creationId xmlns:a16="http://schemas.microsoft.com/office/drawing/2014/main" id="{57DFD60A-CB64-1C41-A175-0A290DE0A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27648" y="3539445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6" name="Line 79">
                <a:extLst>
                  <a:ext uri="{FF2B5EF4-FFF2-40B4-BE49-F238E27FC236}">
                    <a16:creationId xmlns:a16="http://schemas.microsoft.com/office/drawing/2014/main" id="{E8202587-59DF-B74B-AB98-4E1D2EF47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26597" y="3532848"/>
                <a:ext cx="835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7" name="Line 80">
                <a:extLst>
                  <a:ext uri="{FF2B5EF4-FFF2-40B4-BE49-F238E27FC236}">
                    <a16:creationId xmlns:a16="http://schemas.microsoft.com/office/drawing/2014/main" id="{9E477511-8024-594A-B1C2-13CF36C41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23042" y="3527084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8" name="Line 81">
                <a:extLst>
                  <a:ext uri="{FF2B5EF4-FFF2-40B4-BE49-F238E27FC236}">
                    <a16:creationId xmlns:a16="http://schemas.microsoft.com/office/drawing/2014/main" id="{3A158BCF-539F-8541-A00D-1DC21A58D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17045" y="3523910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89" name="Line 82">
                <a:extLst>
                  <a:ext uri="{FF2B5EF4-FFF2-40B4-BE49-F238E27FC236}">
                    <a16:creationId xmlns:a16="http://schemas.microsoft.com/office/drawing/2014/main" id="{62FCB3A9-7CF8-AA44-BCF4-B0556609C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09454" y="3522476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0" name="Line 83">
                <a:extLst>
                  <a:ext uri="{FF2B5EF4-FFF2-40B4-BE49-F238E27FC236}">
                    <a16:creationId xmlns:a16="http://schemas.microsoft.com/office/drawing/2014/main" id="{F6027FF6-EC9C-AD48-BBB7-F2603C213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89309" y="3517119"/>
                <a:ext cx="2002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1" name="Line 84">
                <a:extLst>
                  <a:ext uri="{FF2B5EF4-FFF2-40B4-BE49-F238E27FC236}">
                    <a16:creationId xmlns:a16="http://schemas.microsoft.com/office/drawing/2014/main" id="{91232CBC-5B57-1E46-BFB2-FFD5B8F2D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83302" y="3513402"/>
                <a:ext cx="5840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2" name="Line 85">
                <a:extLst>
                  <a:ext uri="{FF2B5EF4-FFF2-40B4-BE49-F238E27FC236}">
                    <a16:creationId xmlns:a16="http://schemas.microsoft.com/office/drawing/2014/main" id="{58EFADCC-AEA2-334A-B791-3E2EB3FDE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80730" y="3513549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3" name="Line 86">
                <a:extLst>
                  <a:ext uri="{FF2B5EF4-FFF2-40B4-BE49-F238E27FC236}">
                    <a16:creationId xmlns:a16="http://schemas.microsoft.com/office/drawing/2014/main" id="{A93018D6-0F63-694F-AC36-D29ACD941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7395" y="3513651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4" name="Line 87">
                <a:extLst>
                  <a:ext uri="{FF2B5EF4-FFF2-40B4-BE49-F238E27FC236}">
                    <a16:creationId xmlns:a16="http://schemas.microsoft.com/office/drawing/2014/main" id="{B96BF512-E999-4A49-8882-A381CA75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69948" y="3513839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5" name="Line 88">
                <a:extLst>
                  <a:ext uri="{FF2B5EF4-FFF2-40B4-BE49-F238E27FC236}">
                    <a16:creationId xmlns:a16="http://schemas.microsoft.com/office/drawing/2014/main" id="{C6284F48-7249-7549-9F2F-3FD3B4226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67506" y="3517350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6" name="Line 89">
                <a:extLst>
                  <a:ext uri="{FF2B5EF4-FFF2-40B4-BE49-F238E27FC236}">
                    <a16:creationId xmlns:a16="http://schemas.microsoft.com/office/drawing/2014/main" id="{041D1878-E02C-FC42-8BC1-238E0452E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57470" y="3515900"/>
                <a:ext cx="1001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7" name="Line 90">
                <a:extLst>
                  <a:ext uri="{FF2B5EF4-FFF2-40B4-BE49-F238E27FC236}">
                    <a16:creationId xmlns:a16="http://schemas.microsoft.com/office/drawing/2014/main" id="{F53A0E69-6D2E-B841-9AC6-E4FFD9669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51679" y="3516176"/>
                <a:ext cx="5840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8" name="Line 91">
                <a:extLst>
                  <a:ext uri="{FF2B5EF4-FFF2-40B4-BE49-F238E27FC236}">
                    <a16:creationId xmlns:a16="http://schemas.microsoft.com/office/drawing/2014/main" id="{80E662C5-AE45-A24F-B2A4-6222BC671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34749" y="3520745"/>
                <a:ext cx="17519" cy="2919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299" name="Line 92">
                <a:extLst>
                  <a:ext uri="{FF2B5EF4-FFF2-40B4-BE49-F238E27FC236}">
                    <a16:creationId xmlns:a16="http://schemas.microsoft.com/office/drawing/2014/main" id="{536E5CD5-CB77-E240-940E-8FB29DFA4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30333" y="3550326"/>
                <a:ext cx="5005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0" name="Line 93">
                <a:extLst>
                  <a:ext uri="{FF2B5EF4-FFF2-40B4-BE49-F238E27FC236}">
                    <a16:creationId xmlns:a16="http://schemas.microsoft.com/office/drawing/2014/main" id="{1C69B707-1B04-3548-BD6D-778F64DA8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24598" y="3554685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1" name="Line 94">
                <a:extLst>
                  <a:ext uri="{FF2B5EF4-FFF2-40B4-BE49-F238E27FC236}">
                    <a16:creationId xmlns:a16="http://schemas.microsoft.com/office/drawing/2014/main" id="{B209F58C-8F3C-8441-8D0D-4E12334A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23795" y="3556470"/>
                <a:ext cx="83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2" name="Line 95">
                <a:extLst>
                  <a:ext uri="{FF2B5EF4-FFF2-40B4-BE49-F238E27FC236}">
                    <a16:creationId xmlns:a16="http://schemas.microsoft.com/office/drawing/2014/main" id="{B7C55F85-3CF3-2E42-87A7-4A453DCA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18719" y="3552401"/>
                <a:ext cx="5005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3" name="Line 96">
                <a:extLst>
                  <a:ext uri="{FF2B5EF4-FFF2-40B4-BE49-F238E27FC236}">
                    <a16:creationId xmlns:a16="http://schemas.microsoft.com/office/drawing/2014/main" id="{2DF1FCAA-FB5F-7C43-B0EC-206672718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12005" y="3552606"/>
                <a:ext cx="667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4" name="Line 97">
                <a:extLst>
                  <a:ext uri="{FF2B5EF4-FFF2-40B4-BE49-F238E27FC236}">
                    <a16:creationId xmlns:a16="http://schemas.microsoft.com/office/drawing/2014/main" id="{1443EA4A-2C88-1A4C-9124-8EBB32494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12036" y="355439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5" name="Line 98">
                <a:extLst>
                  <a:ext uri="{FF2B5EF4-FFF2-40B4-BE49-F238E27FC236}">
                    <a16:creationId xmlns:a16="http://schemas.microsoft.com/office/drawing/2014/main" id="{C7A34DE1-74CE-1D45-B03E-A6BCD0E32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61865" y="3547758"/>
                <a:ext cx="50055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6" name="Line 99">
                <a:extLst>
                  <a:ext uri="{FF2B5EF4-FFF2-40B4-BE49-F238E27FC236}">
                    <a16:creationId xmlns:a16="http://schemas.microsoft.com/office/drawing/2014/main" id="{D36ECD86-4664-D84B-AC3E-3C6A0355E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131755" y="3549157"/>
                <a:ext cx="3003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7" name="Line 100">
                <a:extLst>
                  <a:ext uri="{FF2B5EF4-FFF2-40B4-BE49-F238E27FC236}">
                    <a16:creationId xmlns:a16="http://schemas.microsoft.com/office/drawing/2014/main" id="{1D38005A-7270-0E43-87A9-47E93118E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12480" y="3544178"/>
                <a:ext cx="1918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8" name="Line 101">
                <a:extLst>
                  <a:ext uri="{FF2B5EF4-FFF2-40B4-BE49-F238E27FC236}">
                    <a16:creationId xmlns:a16="http://schemas.microsoft.com/office/drawing/2014/main" id="{E687BD0F-32AF-B64F-BD79-550D6895C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76861" y="3518439"/>
                <a:ext cx="35038" cy="2669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09" name="Line 102">
                <a:extLst>
                  <a:ext uri="{FF2B5EF4-FFF2-40B4-BE49-F238E27FC236}">
                    <a16:creationId xmlns:a16="http://schemas.microsoft.com/office/drawing/2014/main" id="{06FA1E3F-65DC-7A4D-BA73-0BE8CAF57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76391" y="3518225"/>
                <a:ext cx="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0" name="Line 103">
                <a:extLst>
                  <a:ext uri="{FF2B5EF4-FFF2-40B4-BE49-F238E27FC236}">
                    <a16:creationId xmlns:a16="http://schemas.microsoft.com/office/drawing/2014/main" id="{111DECD2-DDFE-C84A-A6CF-4C9959102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76289" y="3513221"/>
                <a:ext cx="0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1" name="Line 104">
                <a:extLst>
                  <a:ext uri="{FF2B5EF4-FFF2-40B4-BE49-F238E27FC236}">
                    <a16:creationId xmlns:a16="http://schemas.microsoft.com/office/drawing/2014/main" id="{1E600C91-E798-8840-B7F5-443001B19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73686" y="3512432"/>
                <a:ext cx="2503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2" name="Line 105">
                <a:extLst>
                  <a:ext uri="{FF2B5EF4-FFF2-40B4-BE49-F238E27FC236}">
                    <a16:creationId xmlns:a16="http://schemas.microsoft.com/office/drawing/2014/main" id="{84E3BC6E-5F31-254B-9C79-6188692D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67848" y="3512577"/>
                <a:ext cx="584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3" name="Line 106">
                <a:extLst>
                  <a:ext uri="{FF2B5EF4-FFF2-40B4-BE49-F238E27FC236}">
                    <a16:creationId xmlns:a16="http://schemas.microsoft.com/office/drawing/2014/main" id="{3E776D45-A0BF-1B43-83C3-0978EE0A8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67763" y="3507675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4" name="Line 107">
                <a:extLst>
                  <a:ext uri="{FF2B5EF4-FFF2-40B4-BE49-F238E27FC236}">
                    <a16:creationId xmlns:a16="http://schemas.microsoft.com/office/drawing/2014/main" id="{3C3EFB86-2611-294A-B3D3-741066416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64281" y="3505234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5" name="Line 108">
                <a:extLst>
                  <a:ext uri="{FF2B5EF4-FFF2-40B4-BE49-F238E27FC236}">
                    <a16:creationId xmlns:a16="http://schemas.microsoft.com/office/drawing/2014/main" id="{8E47FD0E-8975-3C4A-8CA0-7CC3AAC01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61737" y="3505336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6" name="Line 109">
                <a:extLst>
                  <a:ext uri="{FF2B5EF4-FFF2-40B4-BE49-F238E27FC236}">
                    <a16:creationId xmlns:a16="http://schemas.microsoft.com/office/drawing/2014/main" id="{041A59B6-9C56-CA45-8830-E20BE5488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56763" y="3505467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7" name="Line 110">
                <a:extLst>
                  <a:ext uri="{FF2B5EF4-FFF2-40B4-BE49-F238E27FC236}">
                    <a16:creationId xmlns:a16="http://schemas.microsoft.com/office/drawing/2014/main" id="{FB8364CF-56D1-3B40-AD4D-5DD2B0087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56705" y="3502160"/>
                <a:ext cx="333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8" name="Line 111">
                <a:extLst>
                  <a:ext uri="{FF2B5EF4-FFF2-40B4-BE49-F238E27FC236}">
                    <a16:creationId xmlns:a16="http://schemas.microsoft.com/office/drawing/2014/main" id="{26B86073-1D0B-D448-90F7-7A8083417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56618" y="3502162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19" name="Line 112">
                <a:extLst>
                  <a:ext uri="{FF2B5EF4-FFF2-40B4-BE49-F238E27FC236}">
                    <a16:creationId xmlns:a16="http://schemas.microsoft.com/office/drawing/2014/main" id="{A3A40AD5-68F4-7B46-A331-5CDA92A8F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54102" y="3501429"/>
                <a:ext cx="2503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0" name="Line 113">
                <a:extLst>
                  <a:ext uri="{FF2B5EF4-FFF2-40B4-BE49-F238E27FC236}">
                    <a16:creationId xmlns:a16="http://schemas.microsoft.com/office/drawing/2014/main" id="{840A4B14-DC34-8E4C-BA48-9E3B82570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51528" y="3498181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1" name="Line 114">
                <a:extLst>
                  <a:ext uri="{FF2B5EF4-FFF2-40B4-BE49-F238E27FC236}">
                    <a16:creationId xmlns:a16="http://schemas.microsoft.com/office/drawing/2014/main" id="{B6184C96-3C7A-CF4B-A1B9-5132F7A6D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43964" y="3498357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2" name="Line 115">
                <a:extLst>
                  <a:ext uri="{FF2B5EF4-FFF2-40B4-BE49-F238E27FC236}">
                    <a16:creationId xmlns:a16="http://schemas.microsoft.com/office/drawing/2014/main" id="{AAFD5F29-18F4-8F47-9282-238264784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42270" y="3496849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3" name="Line 116">
                <a:extLst>
                  <a:ext uri="{FF2B5EF4-FFF2-40B4-BE49-F238E27FC236}">
                    <a16:creationId xmlns:a16="http://schemas.microsoft.com/office/drawing/2014/main" id="{847FD165-654F-B342-92E8-D3494BF4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39696" y="3494420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4" name="Line 117">
                <a:extLst>
                  <a:ext uri="{FF2B5EF4-FFF2-40B4-BE49-F238E27FC236}">
                    <a16:creationId xmlns:a16="http://schemas.microsoft.com/office/drawing/2014/main" id="{6CE9F4CE-70A1-304D-B40F-1BFD7D452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37883" y="3488656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5" name="Line 118">
                <a:extLst>
                  <a:ext uri="{FF2B5EF4-FFF2-40B4-BE49-F238E27FC236}">
                    <a16:creationId xmlns:a16="http://schemas.microsoft.com/office/drawing/2014/main" id="{94017144-21F8-5748-A982-9A5AEB6D0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036084" y="348704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6" name="Line 119">
                <a:extLst>
                  <a:ext uri="{FF2B5EF4-FFF2-40B4-BE49-F238E27FC236}">
                    <a16:creationId xmlns:a16="http://schemas.microsoft.com/office/drawing/2014/main" id="{42BE7625-5CF8-E944-8210-7EAF5856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26048" y="3487252"/>
                <a:ext cx="1001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7" name="Line 120">
                <a:extLst>
                  <a:ext uri="{FF2B5EF4-FFF2-40B4-BE49-F238E27FC236}">
                    <a16:creationId xmlns:a16="http://schemas.microsoft.com/office/drawing/2014/main" id="{2639B7DC-FB0F-D247-9008-820219CF3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22715" y="3487485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8" name="Line 121">
                <a:extLst>
                  <a:ext uri="{FF2B5EF4-FFF2-40B4-BE49-F238E27FC236}">
                    <a16:creationId xmlns:a16="http://schemas.microsoft.com/office/drawing/2014/main" id="{3C4A4A1E-D9E8-F344-81EA-27CA81BCD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10337" y="3487759"/>
                <a:ext cx="12514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29" name="Line 122">
                <a:extLst>
                  <a:ext uri="{FF2B5EF4-FFF2-40B4-BE49-F238E27FC236}">
                    <a16:creationId xmlns:a16="http://schemas.microsoft.com/office/drawing/2014/main" id="{87897599-6C48-EF40-B58D-8410E5736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004663" y="3495585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0" name="Line 123">
                <a:extLst>
                  <a:ext uri="{FF2B5EF4-FFF2-40B4-BE49-F238E27FC236}">
                    <a16:creationId xmlns:a16="http://schemas.microsoft.com/office/drawing/2014/main" id="{166BE7AD-5D33-1148-B2F2-478CF2214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997188" y="3497486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1" name="Line 124">
                <a:extLst>
                  <a:ext uri="{FF2B5EF4-FFF2-40B4-BE49-F238E27FC236}">
                    <a16:creationId xmlns:a16="http://schemas.microsoft.com/office/drawing/2014/main" id="{25893829-C838-FF46-93C8-22D670211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987987" y="3496109"/>
                <a:ext cx="917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2" name="Line 125">
                <a:extLst>
                  <a:ext uri="{FF2B5EF4-FFF2-40B4-BE49-F238E27FC236}">
                    <a16:creationId xmlns:a16="http://schemas.microsoft.com/office/drawing/2014/main" id="{83F39535-F3E3-E64B-A4C0-DC5FB826C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961830" y="3480875"/>
                <a:ext cx="25862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3" name="Line 126">
                <a:extLst>
                  <a:ext uri="{FF2B5EF4-FFF2-40B4-BE49-F238E27FC236}">
                    <a16:creationId xmlns:a16="http://schemas.microsoft.com/office/drawing/2014/main" id="{A48ABDE9-45A8-684D-BD68-651F86706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932197" y="3471833"/>
                <a:ext cx="29199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4" name="Line 127">
                <a:extLst>
                  <a:ext uri="{FF2B5EF4-FFF2-40B4-BE49-F238E27FC236}">
                    <a16:creationId xmlns:a16="http://schemas.microsoft.com/office/drawing/2014/main" id="{D78A72B4-7EA1-0645-B3CB-6D9848231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914226" y="3455971"/>
                <a:ext cx="17519" cy="1668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5" name="Line 128">
                <a:extLst>
                  <a:ext uri="{FF2B5EF4-FFF2-40B4-BE49-F238E27FC236}">
                    <a16:creationId xmlns:a16="http://schemas.microsoft.com/office/drawing/2014/main" id="{1D7DD84F-60C9-C24C-B19A-993ADAF3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906362" y="3452243"/>
                <a:ext cx="750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6" name="Line 129">
                <a:extLst>
                  <a:ext uri="{FF2B5EF4-FFF2-40B4-BE49-F238E27FC236}">
                    <a16:creationId xmlns:a16="http://schemas.microsoft.com/office/drawing/2014/main" id="{26C85B78-CABC-C941-9A06-D6E7C2700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92041" y="3448453"/>
                <a:ext cx="14182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7" name="Line 130">
                <a:extLst>
                  <a:ext uri="{FF2B5EF4-FFF2-40B4-BE49-F238E27FC236}">
                    <a16:creationId xmlns:a16="http://schemas.microsoft.com/office/drawing/2014/main" id="{A4962A1A-0C2A-544D-87F7-5E06CB38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74298" y="3439833"/>
                <a:ext cx="17519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8" name="Line 131">
                <a:extLst>
                  <a:ext uri="{FF2B5EF4-FFF2-40B4-BE49-F238E27FC236}">
                    <a16:creationId xmlns:a16="http://schemas.microsoft.com/office/drawing/2014/main" id="{00A9F9D5-E5FF-184B-B90F-4C7AFA76E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66623" y="3439439"/>
                <a:ext cx="7508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39" name="Line 132">
                <a:extLst>
                  <a:ext uri="{FF2B5EF4-FFF2-40B4-BE49-F238E27FC236}">
                    <a16:creationId xmlns:a16="http://schemas.microsoft.com/office/drawing/2014/main" id="{150EA80E-38AE-9C47-A095-AC25F47F3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50736" y="3438179"/>
                <a:ext cx="1585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0" name="Line 133">
                <a:extLst>
                  <a:ext uri="{FF2B5EF4-FFF2-40B4-BE49-F238E27FC236}">
                    <a16:creationId xmlns:a16="http://schemas.microsoft.com/office/drawing/2014/main" id="{831139A2-FAA7-0D46-8560-487D43F9D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49043" y="3438485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1" name="Line 134">
                <a:extLst>
                  <a:ext uri="{FF2B5EF4-FFF2-40B4-BE49-F238E27FC236}">
                    <a16:creationId xmlns:a16="http://schemas.microsoft.com/office/drawing/2014/main" id="{CDD41A58-6D10-F942-A76C-F1CA22731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48151" y="3435192"/>
                <a:ext cx="835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2" name="Line 135">
                <a:extLst>
                  <a:ext uri="{FF2B5EF4-FFF2-40B4-BE49-F238E27FC236}">
                    <a16:creationId xmlns:a16="http://schemas.microsoft.com/office/drawing/2014/main" id="{B58263E8-EFFE-7346-B962-A73574F98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46382" y="3432735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3" name="Line 136">
                <a:extLst>
                  <a:ext uri="{FF2B5EF4-FFF2-40B4-BE49-F238E27FC236}">
                    <a16:creationId xmlns:a16="http://schemas.microsoft.com/office/drawing/2014/main" id="{15B5427E-C0F1-6343-B02C-5E8E9BBF0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43003" y="3432824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4" name="Line 137">
                <a:extLst>
                  <a:ext uri="{FF2B5EF4-FFF2-40B4-BE49-F238E27FC236}">
                    <a16:creationId xmlns:a16="http://schemas.microsoft.com/office/drawing/2014/main" id="{8BF23D01-91CA-284E-82F0-2D6B74C52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42214" y="3432896"/>
                <a:ext cx="83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5" name="Line 138">
                <a:extLst>
                  <a:ext uri="{FF2B5EF4-FFF2-40B4-BE49-F238E27FC236}">
                    <a16:creationId xmlns:a16="http://schemas.microsoft.com/office/drawing/2014/main" id="{31AAD84D-3833-E04F-BF80-CACF9F3EA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40721" y="3435439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6" name="Line 139">
                <a:extLst>
                  <a:ext uri="{FF2B5EF4-FFF2-40B4-BE49-F238E27FC236}">
                    <a16:creationId xmlns:a16="http://schemas.microsoft.com/office/drawing/2014/main" id="{5B23F2CC-DF09-6544-940A-EEF405FD4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39242" y="3443002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7" name="Line 140">
                <a:extLst>
                  <a:ext uri="{FF2B5EF4-FFF2-40B4-BE49-F238E27FC236}">
                    <a16:creationId xmlns:a16="http://schemas.microsoft.com/office/drawing/2014/main" id="{42B45EAC-34BF-BD4D-88D2-B3CBB837E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35233" y="3446438"/>
                <a:ext cx="417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8" name="Line 141">
                <a:extLst>
                  <a:ext uri="{FF2B5EF4-FFF2-40B4-BE49-F238E27FC236}">
                    <a16:creationId xmlns:a16="http://schemas.microsoft.com/office/drawing/2014/main" id="{36CBD443-44FE-7F40-9DD8-8FE464D49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33668" y="345237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49" name="Line 142">
                <a:extLst>
                  <a:ext uri="{FF2B5EF4-FFF2-40B4-BE49-F238E27FC236}">
                    <a16:creationId xmlns:a16="http://schemas.microsoft.com/office/drawing/2014/main" id="{B2444591-274A-D445-B8C1-067AA048B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07931" y="3452856"/>
                <a:ext cx="25862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0" name="Line 143">
                <a:extLst>
                  <a:ext uri="{FF2B5EF4-FFF2-40B4-BE49-F238E27FC236}">
                    <a16:creationId xmlns:a16="http://schemas.microsoft.com/office/drawing/2014/main" id="{98F2FAF3-7A1D-A449-96CD-F0615CA54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800550" y="3460110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1" name="Line 144">
                <a:extLst>
                  <a:ext uri="{FF2B5EF4-FFF2-40B4-BE49-F238E27FC236}">
                    <a16:creationId xmlns:a16="http://schemas.microsoft.com/office/drawing/2014/main" id="{CDA2ACA9-3CCE-9B44-B586-615ECDE44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800434" y="3453511"/>
                <a:ext cx="3337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2" name="Line 145">
                <a:extLst>
                  <a:ext uri="{FF2B5EF4-FFF2-40B4-BE49-F238E27FC236}">
                    <a16:creationId xmlns:a16="http://schemas.microsoft.com/office/drawing/2014/main" id="{7BF5B9CD-2F59-2645-B55B-96CC20E8B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803523" y="3445949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3" name="Line 146">
                <a:extLst>
                  <a:ext uri="{FF2B5EF4-FFF2-40B4-BE49-F238E27FC236}">
                    <a16:creationId xmlns:a16="http://schemas.microsoft.com/office/drawing/2014/main" id="{638824DB-D9B4-B442-B0FA-72A5352CF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801593" y="3438475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4" name="Line 147">
                <a:extLst>
                  <a:ext uri="{FF2B5EF4-FFF2-40B4-BE49-F238E27FC236}">
                    <a16:creationId xmlns:a16="http://schemas.microsoft.com/office/drawing/2014/main" id="{65A21C38-0A5F-CB4B-97A1-FA14C4D4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797995" y="3431059"/>
                <a:ext cx="3337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5" name="Line 148">
                <a:extLst>
                  <a:ext uri="{FF2B5EF4-FFF2-40B4-BE49-F238E27FC236}">
                    <a16:creationId xmlns:a16="http://schemas.microsoft.com/office/drawing/2014/main" id="{794BA8A1-DF4F-E54B-AF53-6EC145F55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770329" y="3430765"/>
                <a:ext cx="2753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6" name="Line 149">
                <a:extLst>
                  <a:ext uri="{FF2B5EF4-FFF2-40B4-BE49-F238E27FC236}">
                    <a16:creationId xmlns:a16="http://schemas.microsoft.com/office/drawing/2014/main" id="{2C42CD13-C57D-D949-AC56-C4F79CD4D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751010" y="3424075"/>
                <a:ext cx="1918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7" name="Line 150">
                <a:extLst>
                  <a:ext uri="{FF2B5EF4-FFF2-40B4-BE49-F238E27FC236}">
                    <a16:creationId xmlns:a16="http://schemas.microsoft.com/office/drawing/2014/main" id="{8A558440-440E-364C-9F7A-13380F6CA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44242" y="3424528"/>
                <a:ext cx="667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8" name="Line 151">
                <a:extLst>
                  <a:ext uri="{FF2B5EF4-FFF2-40B4-BE49-F238E27FC236}">
                    <a16:creationId xmlns:a16="http://schemas.microsoft.com/office/drawing/2014/main" id="{4F52E28D-ADDB-DE4E-B91E-1329BE12B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42605" y="3426342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59" name="Line 152">
                <a:extLst>
                  <a:ext uri="{FF2B5EF4-FFF2-40B4-BE49-F238E27FC236}">
                    <a16:creationId xmlns:a16="http://schemas.microsoft.com/office/drawing/2014/main" id="{F32C3B78-7E6E-0B48-B6CE-31701F291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42620" y="3426370"/>
                <a:ext cx="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0" name="Line 153">
                <a:extLst>
                  <a:ext uri="{FF2B5EF4-FFF2-40B4-BE49-F238E27FC236}">
                    <a16:creationId xmlns:a16="http://schemas.microsoft.com/office/drawing/2014/main" id="{46DC3D90-9705-AB4A-AF28-079DDC861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42693" y="3427203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1" name="Line 154">
                <a:extLst>
                  <a:ext uri="{FF2B5EF4-FFF2-40B4-BE49-F238E27FC236}">
                    <a16:creationId xmlns:a16="http://schemas.microsoft.com/office/drawing/2014/main" id="{AA2B035C-3A5F-2946-AB5F-712018356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42795" y="3430538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2" name="Line 155">
                <a:extLst>
                  <a:ext uri="{FF2B5EF4-FFF2-40B4-BE49-F238E27FC236}">
                    <a16:creationId xmlns:a16="http://schemas.microsoft.com/office/drawing/2014/main" id="{7E50021A-AC8A-9A40-BD4D-558A47FFD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38873" y="3433110"/>
                <a:ext cx="4172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3" name="Line 156">
                <a:extLst>
                  <a:ext uri="{FF2B5EF4-FFF2-40B4-BE49-F238E27FC236}">
                    <a16:creationId xmlns:a16="http://schemas.microsoft.com/office/drawing/2014/main" id="{127CFC37-1379-CE48-890C-C9E8B925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9340" y="3444854"/>
                <a:ext cx="0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4" name="Line 157">
                <a:extLst>
                  <a:ext uri="{FF2B5EF4-FFF2-40B4-BE49-F238E27FC236}">
                    <a16:creationId xmlns:a16="http://schemas.microsoft.com/office/drawing/2014/main" id="{600D5A91-AE90-2F4D-9381-55129953B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9878" y="3459846"/>
                <a:ext cx="835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5" name="Line 158">
                <a:extLst>
                  <a:ext uri="{FF2B5EF4-FFF2-40B4-BE49-F238E27FC236}">
                    <a16:creationId xmlns:a16="http://schemas.microsoft.com/office/drawing/2014/main" id="{F5103052-A7AF-7048-BED4-A1B00EE30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41250" y="3475673"/>
                <a:ext cx="0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6" name="Line 159">
                <a:extLst>
                  <a:ext uri="{FF2B5EF4-FFF2-40B4-BE49-F238E27FC236}">
                    <a16:creationId xmlns:a16="http://schemas.microsoft.com/office/drawing/2014/main" id="{DD0D1B02-64D5-D040-9B7B-EA50B9DE4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35423" y="3490791"/>
                <a:ext cx="6674" cy="3337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7" name="Line 160">
                <a:extLst>
                  <a:ext uri="{FF2B5EF4-FFF2-40B4-BE49-F238E27FC236}">
                    <a16:creationId xmlns:a16="http://schemas.microsoft.com/office/drawing/2014/main" id="{6F6ADBE4-C2C2-CE4F-8933-7CDB25D94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32773" y="3524324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8" name="Line 161">
                <a:extLst>
                  <a:ext uri="{FF2B5EF4-FFF2-40B4-BE49-F238E27FC236}">
                    <a16:creationId xmlns:a16="http://schemas.microsoft.com/office/drawing/2014/main" id="{93CF0C04-3396-FD43-87DB-9A32EFB96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32115" y="3530233"/>
                <a:ext cx="835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69" name="Line 162">
                <a:extLst>
                  <a:ext uri="{FF2B5EF4-FFF2-40B4-BE49-F238E27FC236}">
                    <a16:creationId xmlns:a16="http://schemas.microsoft.com/office/drawing/2014/main" id="{F8CBCE70-6173-B940-A80A-00D77082D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2232" y="3534402"/>
                <a:ext cx="83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0" name="Line 163">
                <a:extLst>
                  <a:ext uri="{FF2B5EF4-FFF2-40B4-BE49-F238E27FC236}">
                    <a16:creationId xmlns:a16="http://schemas.microsoft.com/office/drawing/2014/main" id="{78270EB6-6C2F-E544-9547-FCD606849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3196" y="3536859"/>
                <a:ext cx="166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1" name="Line 164">
                <a:extLst>
                  <a:ext uri="{FF2B5EF4-FFF2-40B4-BE49-F238E27FC236}">
                    <a16:creationId xmlns:a16="http://schemas.microsoft.com/office/drawing/2014/main" id="{5DE4B1CC-7FE8-5F40-9F2C-5BF0DF823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4994" y="3541804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2" name="Line 165">
                <a:extLst>
                  <a:ext uri="{FF2B5EF4-FFF2-40B4-BE49-F238E27FC236}">
                    <a16:creationId xmlns:a16="http://schemas.microsoft.com/office/drawing/2014/main" id="{9F7D4606-AE1B-3B43-BBCD-2034660D8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36735" y="3544262"/>
                <a:ext cx="83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3" name="Line 166">
                <a:extLst>
                  <a:ext uri="{FF2B5EF4-FFF2-40B4-BE49-F238E27FC236}">
                    <a16:creationId xmlns:a16="http://schemas.microsoft.com/office/drawing/2014/main" id="{761F1AB7-C557-3A4B-A30F-B090CE771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33573" y="3545986"/>
                <a:ext cx="4172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4" name="Line 167">
                <a:extLst>
                  <a:ext uri="{FF2B5EF4-FFF2-40B4-BE49-F238E27FC236}">
                    <a16:creationId xmlns:a16="http://schemas.microsoft.com/office/drawing/2014/main" id="{1F629E3A-632C-A644-9060-63F29BEDE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727077" y="3554514"/>
                <a:ext cx="667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5" name="Line 168">
                <a:extLst>
                  <a:ext uri="{FF2B5EF4-FFF2-40B4-BE49-F238E27FC236}">
                    <a16:creationId xmlns:a16="http://schemas.microsoft.com/office/drawing/2014/main" id="{B3B2F7C0-4563-F443-B37A-523C42277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709464" y="3549099"/>
                <a:ext cx="17519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6" name="Line 169">
                <a:extLst>
                  <a:ext uri="{FF2B5EF4-FFF2-40B4-BE49-F238E27FC236}">
                    <a16:creationId xmlns:a16="http://schemas.microsoft.com/office/drawing/2014/main" id="{A444CA60-E810-A540-8FEC-504E33366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90113" y="3547239"/>
                <a:ext cx="1918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7" name="Line 170">
                <a:extLst>
                  <a:ext uri="{FF2B5EF4-FFF2-40B4-BE49-F238E27FC236}">
                    <a16:creationId xmlns:a16="http://schemas.microsoft.com/office/drawing/2014/main" id="{2E5DDCD4-82F9-AC4E-B984-4FEE5A8D4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85934" y="3547647"/>
                <a:ext cx="417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8" name="Line 171">
                <a:extLst>
                  <a:ext uri="{FF2B5EF4-FFF2-40B4-BE49-F238E27FC236}">
                    <a16:creationId xmlns:a16="http://schemas.microsoft.com/office/drawing/2014/main" id="{F8047D55-613C-4E46-841A-51E9C1EA3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82730" y="3549444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79" name="Line 172">
                <a:extLst>
                  <a:ext uri="{FF2B5EF4-FFF2-40B4-BE49-F238E27FC236}">
                    <a16:creationId xmlns:a16="http://schemas.microsoft.com/office/drawing/2014/main" id="{7335D5C4-A2C0-5A42-86BF-26C670BB4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81267" y="3555368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0" name="Line 173">
                <a:extLst>
                  <a:ext uri="{FF2B5EF4-FFF2-40B4-BE49-F238E27FC236}">
                    <a16:creationId xmlns:a16="http://schemas.microsoft.com/office/drawing/2014/main" id="{FEA5B69E-E599-C541-868C-3B11F980B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78969" y="3561277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1" name="Line 174">
                <a:extLst>
                  <a:ext uri="{FF2B5EF4-FFF2-40B4-BE49-F238E27FC236}">
                    <a16:creationId xmlns:a16="http://schemas.microsoft.com/office/drawing/2014/main" id="{6909E40E-2B27-3847-99B4-E6922F039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77579" y="3567185"/>
                <a:ext cx="1668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2" name="Line 175">
                <a:extLst>
                  <a:ext uri="{FF2B5EF4-FFF2-40B4-BE49-F238E27FC236}">
                    <a16:creationId xmlns:a16="http://schemas.microsoft.com/office/drawing/2014/main" id="{C715A365-D38F-A04D-93E6-05FC7B3B7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58849" y="3577552"/>
                <a:ext cx="19188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3" name="Line 176">
                <a:extLst>
                  <a:ext uri="{FF2B5EF4-FFF2-40B4-BE49-F238E27FC236}">
                    <a16:creationId xmlns:a16="http://schemas.microsoft.com/office/drawing/2014/main" id="{62A91A5A-0DF6-9442-A24A-7EB5E511F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54302" y="3593817"/>
                <a:ext cx="5005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4" name="Line 177">
                <a:extLst>
                  <a:ext uri="{FF2B5EF4-FFF2-40B4-BE49-F238E27FC236}">
                    <a16:creationId xmlns:a16="http://schemas.microsoft.com/office/drawing/2014/main" id="{64892861-E57D-9C4F-8399-E6086219A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53072" y="3603936"/>
                <a:ext cx="1668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5" name="Line 178">
                <a:extLst>
                  <a:ext uri="{FF2B5EF4-FFF2-40B4-BE49-F238E27FC236}">
                    <a16:creationId xmlns:a16="http://schemas.microsoft.com/office/drawing/2014/main" id="{4637E222-A88B-BB41-855B-4475135D1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53611" y="3618973"/>
                <a:ext cx="0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6" name="Line 179">
                <a:extLst>
                  <a:ext uri="{FF2B5EF4-FFF2-40B4-BE49-F238E27FC236}">
                    <a16:creationId xmlns:a16="http://schemas.microsoft.com/office/drawing/2014/main" id="{3C718D6F-F0A4-FB43-A648-A38F22C7C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52453" y="3634844"/>
                <a:ext cx="1668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7" name="Line 180">
                <a:extLst>
                  <a:ext uri="{FF2B5EF4-FFF2-40B4-BE49-F238E27FC236}">
                    <a16:creationId xmlns:a16="http://schemas.microsoft.com/office/drawing/2014/main" id="{177DDD47-A216-2D4A-A627-5EF7B1C10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45297" y="3648346"/>
                <a:ext cx="750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8" name="Line 181">
                <a:extLst>
                  <a:ext uri="{FF2B5EF4-FFF2-40B4-BE49-F238E27FC236}">
                    <a16:creationId xmlns:a16="http://schemas.microsoft.com/office/drawing/2014/main" id="{130EA52D-6F74-274F-B1D1-2610E5117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39578" y="3655251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89" name="Line 182">
                <a:extLst>
                  <a:ext uri="{FF2B5EF4-FFF2-40B4-BE49-F238E27FC236}">
                    <a16:creationId xmlns:a16="http://schemas.microsoft.com/office/drawing/2014/main" id="{53BA3A6A-D064-F247-8CDD-C8C7DDA82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37034" y="3652894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0" name="Line 183">
                <a:extLst>
                  <a:ext uri="{FF2B5EF4-FFF2-40B4-BE49-F238E27FC236}">
                    <a16:creationId xmlns:a16="http://schemas.microsoft.com/office/drawing/2014/main" id="{04A568AE-248D-9949-9651-071DDB5EF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35221" y="3647130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1" name="Line 184">
                <a:extLst>
                  <a:ext uri="{FF2B5EF4-FFF2-40B4-BE49-F238E27FC236}">
                    <a16:creationId xmlns:a16="http://schemas.microsoft.com/office/drawing/2014/main" id="{DF39D9C1-8EE3-5843-830A-1C964CBE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30877" y="3643063"/>
                <a:ext cx="4172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2" name="Line 185">
                <a:extLst>
                  <a:ext uri="{FF2B5EF4-FFF2-40B4-BE49-F238E27FC236}">
                    <a16:creationId xmlns:a16="http://schemas.microsoft.com/office/drawing/2014/main" id="{A5D4630D-DECD-114A-984B-672E91C5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29108" y="3641499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3" name="Line 186">
                <a:extLst>
                  <a:ext uri="{FF2B5EF4-FFF2-40B4-BE49-F238E27FC236}">
                    <a16:creationId xmlns:a16="http://schemas.microsoft.com/office/drawing/2014/main" id="{DE6CC61F-037C-6646-9D80-993B46289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23285" y="3641629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4" name="Line 187">
                <a:extLst>
                  <a:ext uri="{FF2B5EF4-FFF2-40B4-BE49-F238E27FC236}">
                    <a16:creationId xmlns:a16="http://schemas.microsoft.com/office/drawing/2014/main" id="{A7B63C04-DA15-7F49-B860-4AFA3B380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20829" y="3644277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5" name="Line 188">
                <a:extLst>
                  <a:ext uri="{FF2B5EF4-FFF2-40B4-BE49-F238E27FC236}">
                    <a16:creationId xmlns:a16="http://schemas.microsoft.com/office/drawing/2014/main" id="{A3324B1C-1E92-5F4E-9CD4-E26F936E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19118" y="3641848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6" name="Line 189">
                <a:extLst>
                  <a:ext uri="{FF2B5EF4-FFF2-40B4-BE49-F238E27FC236}">
                    <a16:creationId xmlns:a16="http://schemas.microsoft.com/office/drawing/2014/main" id="{2CF6EECA-352D-7E46-8AD3-860951B87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19017" y="3638542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7" name="Line 190">
                <a:extLst>
                  <a:ext uri="{FF2B5EF4-FFF2-40B4-BE49-F238E27FC236}">
                    <a16:creationId xmlns:a16="http://schemas.microsoft.com/office/drawing/2014/main" id="{64C29883-BEDA-324C-AD43-1D591B911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18886" y="3634373"/>
                <a:ext cx="0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8" name="Line 191">
                <a:extLst>
                  <a:ext uri="{FF2B5EF4-FFF2-40B4-BE49-F238E27FC236}">
                    <a16:creationId xmlns:a16="http://schemas.microsoft.com/office/drawing/2014/main" id="{5B346D72-DB8B-0142-AF3B-BB64972C9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617116" y="3632735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399" name="Line 192">
                <a:extLst>
                  <a:ext uri="{FF2B5EF4-FFF2-40B4-BE49-F238E27FC236}">
                    <a16:creationId xmlns:a16="http://schemas.microsoft.com/office/drawing/2014/main" id="{F0755E73-91F1-3B4E-AD83-492EEB663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11249" y="3632867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0" name="Line 193">
                <a:extLst>
                  <a:ext uri="{FF2B5EF4-FFF2-40B4-BE49-F238E27FC236}">
                    <a16:creationId xmlns:a16="http://schemas.microsoft.com/office/drawing/2014/main" id="{05A1D34C-B2E3-5A48-9C2C-7F876B1F9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601345" y="3633142"/>
                <a:ext cx="1001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1" name="Line 194">
                <a:extLst>
                  <a:ext uri="{FF2B5EF4-FFF2-40B4-BE49-F238E27FC236}">
                    <a16:creationId xmlns:a16="http://schemas.microsoft.com/office/drawing/2014/main" id="{93F95C3D-293C-F544-AB68-BFB98675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95641" y="3639255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2" name="Line 195">
                <a:extLst>
                  <a:ext uri="{FF2B5EF4-FFF2-40B4-BE49-F238E27FC236}">
                    <a16:creationId xmlns:a16="http://schemas.microsoft.com/office/drawing/2014/main" id="{C1756A83-B389-B54A-8082-1C4C07AB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591473" y="3639430"/>
                <a:ext cx="417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3" name="Line 196">
                <a:extLst>
                  <a:ext uri="{FF2B5EF4-FFF2-40B4-BE49-F238E27FC236}">
                    <a16:creationId xmlns:a16="http://schemas.microsoft.com/office/drawing/2014/main" id="{A7EAA606-E79B-ED46-B097-D6EA1568E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577984" y="3633064"/>
                <a:ext cx="1334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4" name="Line 197">
                <a:extLst>
                  <a:ext uri="{FF2B5EF4-FFF2-40B4-BE49-F238E27FC236}">
                    <a16:creationId xmlns:a16="http://schemas.microsoft.com/office/drawing/2014/main" id="{39A173B4-1D64-E94D-A1BD-A4A04022F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569343" y="3622603"/>
                <a:ext cx="8342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5" name="Line 198">
                <a:extLst>
                  <a:ext uri="{FF2B5EF4-FFF2-40B4-BE49-F238E27FC236}">
                    <a16:creationId xmlns:a16="http://schemas.microsoft.com/office/drawing/2014/main" id="{01CBC2C8-A304-2B42-A14A-2CE46A33E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64239" y="3622838"/>
                <a:ext cx="5005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6" name="Line 199">
                <a:extLst>
                  <a:ext uri="{FF2B5EF4-FFF2-40B4-BE49-F238E27FC236}">
                    <a16:creationId xmlns:a16="http://schemas.microsoft.com/office/drawing/2014/main" id="{4889827B-7687-F441-BE7E-92099B922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56338" y="3628069"/>
                <a:ext cx="8342" cy="2002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7" name="Line 200">
                <a:extLst>
                  <a:ext uri="{FF2B5EF4-FFF2-40B4-BE49-F238E27FC236}">
                    <a16:creationId xmlns:a16="http://schemas.microsoft.com/office/drawing/2014/main" id="{58C2C05F-DE0E-5445-8DD2-3ADEFBEB8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52622" y="3648301"/>
                <a:ext cx="417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8" name="Line 201">
                <a:extLst>
                  <a:ext uri="{FF2B5EF4-FFF2-40B4-BE49-F238E27FC236}">
                    <a16:creationId xmlns:a16="http://schemas.microsoft.com/office/drawing/2014/main" id="{A36D96A2-AADC-074C-90D5-1D2A1D6BB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33674" y="3654544"/>
                <a:ext cx="1918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09" name="Line 202">
                <a:extLst>
                  <a:ext uri="{FF2B5EF4-FFF2-40B4-BE49-F238E27FC236}">
                    <a16:creationId xmlns:a16="http://schemas.microsoft.com/office/drawing/2014/main" id="{18AF634F-82B3-3244-9106-ABAF5EEAC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26407" y="3662514"/>
                <a:ext cx="750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0" name="Line 203">
                <a:extLst>
                  <a:ext uri="{FF2B5EF4-FFF2-40B4-BE49-F238E27FC236}">
                    <a16:creationId xmlns:a16="http://schemas.microsoft.com/office/drawing/2014/main" id="{632BD7B1-1F08-2847-9FEE-6BB26F440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24858" y="3668512"/>
                <a:ext cx="1668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1" name="Line 204">
                <a:extLst>
                  <a:ext uri="{FF2B5EF4-FFF2-40B4-BE49-F238E27FC236}">
                    <a16:creationId xmlns:a16="http://schemas.microsoft.com/office/drawing/2014/main" id="{E34E7F52-7604-F844-97AB-B2DD4EB54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520703" y="3669448"/>
                <a:ext cx="4172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4" name="Line 206">
                <a:extLst>
                  <a:ext uri="{FF2B5EF4-FFF2-40B4-BE49-F238E27FC236}">
                    <a16:creationId xmlns:a16="http://schemas.microsoft.com/office/drawing/2014/main" id="{265F3C2D-1804-EB4B-9309-B5CF69357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87127" y="3657593"/>
                <a:ext cx="33370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5" name="Line 207">
                <a:extLst>
                  <a:ext uri="{FF2B5EF4-FFF2-40B4-BE49-F238E27FC236}">
                    <a16:creationId xmlns:a16="http://schemas.microsoft.com/office/drawing/2014/main" id="{E64785FB-7F7C-4B43-9132-25AD4207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37640" y="3654868"/>
                <a:ext cx="4922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6" name="Line 208">
                <a:extLst>
                  <a:ext uri="{FF2B5EF4-FFF2-40B4-BE49-F238E27FC236}">
                    <a16:creationId xmlns:a16="http://schemas.microsoft.com/office/drawing/2014/main" id="{D539B6B7-E901-CB4E-88F7-A88BA7575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25804" y="3650094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7" name="Line 209">
                <a:extLst>
                  <a:ext uri="{FF2B5EF4-FFF2-40B4-BE49-F238E27FC236}">
                    <a16:creationId xmlns:a16="http://schemas.microsoft.com/office/drawing/2014/main" id="{7C84AFFC-4FDB-4746-B043-182F538C0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22312" y="3647022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8" name="Line 210">
                <a:extLst>
                  <a:ext uri="{FF2B5EF4-FFF2-40B4-BE49-F238E27FC236}">
                    <a16:creationId xmlns:a16="http://schemas.microsoft.com/office/drawing/2014/main" id="{0F21B46B-131F-B447-8153-1AA173F2C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6286" y="3639677"/>
                <a:ext cx="584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9" name="Line 211">
                <a:extLst>
                  <a:ext uri="{FF2B5EF4-FFF2-40B4-BE49-F238E27FC236}">
                    <a16:creationId xmlns:a16="http://schemas.microsoft.com/office/drawing/2014/main" id="{83488839-F9D7-2545-B843-335C37854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5279" y="3637294"/>
                <a:ext cx="834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0" name="Line 212">
                <a:extLst>
                  <a:ext uri="{FF2B5EF4-FFF2-40B4-BE49-F238E27FC236}">
                    <a16:creationId xmlns:a16="http://schemas.microsoft.com/office/drawing/2014/main" id="{625AEFCF-A922-2346-B13C-DF84B3114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3436" y="3629832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1" name="Line 213">
                <a:extLst>
                  <a:ext uri="{FF2B5EF4-FFF2-40B4-BE49-F238E27FC236}">
                    <a16:creationId xmlns:a16="http://schemas.microsoft.com/office/drawing/2014/main" id="{7A3A61C7-947F-D143-A4E2-FF06F9CAF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13277" y="3628196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2" name="Line 214">
                <a:extLst>
                  <a:ext uri="{FF2B5EF4-FFF2-40B4-BE49-F238E27FC236}">
                    <a16:creationId xmlns:a16="http://schemas.microsoft.com/office/drawing/2014/main" id="{CF83FB3F-746A-2B47-9DAB-2C9ED3291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13247" y="3628167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3" name="Line 215">
                <a:extLst>
                  <a:ext uri="{FF2B5EF4-FFF2-40B4-BE49-F238E27FC236}">
                    <a16:creationId xmlns:a16="http://schemas.microsoft.com/office/drawing/2014/main" id="{F871DA34-B2DC-EC40-90D2-061647787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14842" y="3623924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4" name="Line 216">
                <a:extLst>
                  <a:ext uri="{FF2B5EF4-FFF2-40B4-BE49-F238E27FC236}">
                    <a16:creationId xmlns:a16="http://schemas.microsoft.com/office/drawing/2014/main" id="{1C8C996E-468F-EA41-B5F0-D38015E2C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17241" y="3622185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5" name="Line 217">
                <a:extLst>
                  <a:ext uri="{FF2B5EF4-FFF2-40B4-BE49-F238E27FC236}">
                    <a16:creationId xmlns:a16="http://schemas.microsoft.com/office/drawing/2014/main" id="{4784D948-A8AD-0A47-8F00-2495F53EF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18880" y="3622142"/>
                <a:ext cx="83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6" name="Line 218">
                <a:extLst>
                  <a:ext uri="{FF2B5EF4-FFF2-40B4-BE49-F238E27FC236}">
                    <a16:creationId xmlns:a16="http://schemas.microsoft.com/office/drawing/2014/main" id="{4506ADA1-D16E-7149-A0A1-89D720D8D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19713" y="362209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7" name="Line 219">
                <a:extLst>
                  <a:ext uri="{FF2B5EF4-FFF2-40B4-BE49-F238E27FC236}">
                    <a16:creationId xmlns:a16="http://schemas.microsoft.com/office/drawing/2014/main" id="{B88AF356-9F9A-F845-9276-7512175EE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21338" y="3619567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8" name="Line 220">
                <a:extLst>
                  <a:ext uri="{FF2B5EF4-FFF2-40B4-BE49-F238E27FC236}">
                    <a16:creationId xmlns:a16="http://schemas.microsoft.com/office/drawing/2014/main" id="{BEA507A9-C8C5-3D4F-9948-B7357314B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21236" y="3616232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89" name="Line 221">
                <a:extLst>
                  <a:ext uri="{FF2B5EF4-FFF2-40B4-BE49-F238E27FC236}">
                    <a16:creationId xmlns:a16="http://schemas.microsoft.com/office/drawing/2014/main" id="{EEBD926B-3941-1943-BBB4-B3E8ACF07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8632" y="3613774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0" name="Line 222">
                <a:extLst>
                  <a:ext uri="{FF2B5EF4-FFF2-40B4-BE49-F238E27FC236}">
                    <a16:creationId xmlns:a16="http://schemas.microsoft.com/office/drawing/2014/main" id="{ED1EB893-3779-6549-9C40-2600D80F0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416921" y="361384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1" name="Line 223">
                <a:extLst>
                  <a:ext uri="{FF2B5EF4-FFF2-40B4-BE49-F238E27FC236}">
                    <a16:creationId xmlns:a16="http://schemas.microsoft.com/office/drawing/2014/main" id="{B358B5EB-2674-E84A-AF5E-967B9A6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5224" y="361223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2" name="Line 224">
                <a:extLst>
                  <a:ext uri="{FF2B5EF4-FFF2-40B4-BE49-F238E27FC236}">
                    <a16:creationId xmlns:a16="http://schemas.microsoft.com/office/drawing/2014/main" id="{92BD1AAB-2C06-344A-B754-2103D4AC7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12621" y="3608142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3" name="Line 225">
                <a:extLst>
                  <a:ext uri="{FF2B5EF4-FFF2-40B4-BE49-F238E27FC236}">
                    <a16:creationId xmlns:a16="http://schemas.microsoft.com/office/drawing/2014/main" id="{BBE35567-B047-5C4D-A5E5-C164D62C9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06551" y="3599114"/>
                <a:ext cx="5840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4" name="Line 226">
                <a:extLst>
                  <a:ext uri="{FF2B5EF4-FFF2-40B4-BE49-F238E27FC236}">
                    <a16:creationId xmlns:a16="http://schemas.microsoft.com/office/drawing/2014/main" id="{E8534D8B-1E59-8649-A280-14BB18805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402984" y="3595107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5" name="Line 227">
                <a:extLst>
                  <a:ext uri="{FF2B5EF4-FFF2-40B4-BE49-F238E27FC236}">
                    <a16:creationId xmlns:a16="http://schemas.microsoft.com/office/drawing/2014/main" id="{16BED880-9780-5D4F-97B1-5C95B57F1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79356" y="3583899"/>
                <a:ext cx="23359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6" name="Line 228">
                <a:extLst>
                  <a:ext uri="{FF2B5EF4-FFF2-40B4-BE49-F238E27FC236}">
                    <a16:creationId xmlns:a16="http://schemas.microsoft.com/office/drawing/2014/main" id="{AD7BD7FB-18B8-AE45-9B00-14CE0EE51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72371" y="3577754"/>
                <a:ext cx="6674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7" name="Line 229">
                <a:extLst>
                  <a:ext uri="{FF2B5EF4-FFF2-40B4-BE49-F238E27FC236}">
                    <a16:creationId xmlns:a16="http://schemas.microsoft.com/office/drawing/2014/main" id="{AE476092-9668-DD4D-B1E5-B3455F71A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64663" y="3573000"/>
                <a:ext cx="750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8" name="Line 230">
                <a:extLst>
                  <a:ext uri="{FF2B5EF4-FFF2-40B4-BE49-F238E27FC236}">
                    <a16:creationId xmlns:a16="http://schemas.microsoft.com/office/drawing/2014/main" id="{84452EB1-119B-E247-B178-20C5E7E5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58668" y="3569064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99" name="Line 231">
                <a:extLst>
                  <a:ext uri="{FF2B5EF4-FFF2-40B4-BE49-F238E27FC236}">
                    <a16:creationId xmlns:a16="http://schemas.microsoft.com/office/drawing/2014/main" id="{68A43636-1729-6A4E-914D-398D29BE3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43541" y="3566927"/>
                <a:ext cx="15016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0" name="Line 232">
                <a:extLst>
                  <a:ext uri="{FF2B5EF4-FFF2-40B4-BE49-F238E27FC236}">
                    <a16:creationId xmlns:a16="http://schemas.microsoft.com/office/drawing/2014/main" id="{93E443AF-E14D-9C48-9809-AB04D7BA7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33872" y="3567358"/>
                <a:ext cx="10011" cy="2169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1" name="Line 233">
                <a:extLst>
                  <a:ext uri="{FF2B5EF4-FFF2-40B4-BE49-F238E27FC236}">
                    <a16:creationId xmlns:a16="http://schemas.microsoft.com/office/drawing/2014/main" id="{C768BB18-501B-574F-9B97-B5736C2F8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34327" y="3589216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2" name="Line 234">
                <a:extLst>
                  <a:ext uri="{FF2B5EF4-FFF2-40B4-BE49-F238E27FC236}">
                    <a16:creationId xmlns:a16="http://schemas.microsoft.com/office/drawing/2014/main" id="{8437AECE-93D9-AB4A-88BE-873EF0BF8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34399" y="3593356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3" name="Line 235">
                <a:extLst>
                  <a:ext uri="{FF2B5EF4-FFF2-40B4-BE49-F238E27FC236}">
                    <a16:creationId xmlns:a16="http://schemas.microsoft.com/office/drawing/2014/main" id="{B532172B-3C19-A74B-BC83-A717362F0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36197" y="3593281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4" name="Line 236">
                <a:extLst>
                  <a:ext uri="{FF2B5EF4-FFF2-40B4-BE49-F238E27FC236}">
                    <a16:creationId xmlns:a16="http://schemas.microsoft.com/office/drawing/2014/main" id="{4C2EEFE3-E89F-284D-AF5D-3299A6F32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38844" y="3600685"/>
                <a:ext cx="3337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5" name="Line 237">
                <a:extLst>
                  <a:ext uri="{FF2B5EF4-FFF2-40B4-BE49-F238E27FC236}">
                    <a16:creationId xmlns:a16="http://schemas.microsoft.com/office/drawing/2014/main" id="{0B0A7174-111D-1148-BB05-542BA6F75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42222" y="3601388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6" name="Line 238">
                <a:extLst>
                  <a:ext uri="{FF2B5EF4-FFF2-40B4-BE49-F238E27FC236}">
                    <a16:creationId xmlns:a16="http://schemas.microsoft.com/office/drawing/2014/main" id="{57C4F924-3C17-7742-9F3B-86D78219F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40656" y="3603084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7" name="Line 239">
                <a:extLst>
                  <a:ext uri="{FF2B5EF4-FFF2-40B4-BE49-F238E27FC236}">
                    <a16:creationId xmlns:a16="http://schemas.microsoft.com/office/drawing/2014/main" id="{0A2A0BD9-961B-E14A-9801-E91BB1BE8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40862" y="3607353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8" name="Line 240">
                <a:extLst>
                  <a:ext uri="{FF2B5EF4-FFF2-40B4-BE49-F238E27FC236}">
                    <a16:creationId xmlns:a16="http://schemas.microsoft.com/office/drawing/2014/main" id="{65605DB6-2A55-424E-ACEE-A05DD0DE2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41269" y="3614825"/>
                <a:ext cx="1668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09" name="Line 241">
                <a:extLst>
                  <a:ext uri="{FF2B5EF4-FFF2-40B4-BE49-F238E27FC236}">
                    <a16:creationId xmlns:a16="http://schemas.microsoft.com/office/drawing/2014/main" id="{0002685E-722E-D84D-B46C-9626BF581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43374" y="3630639"/>
                <a:ext cx="0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0" name="Line 242">
                <a:extLst>
                  <a:ext uri="{FF2B5EF4-FFF2-40B4-BE49-F238E27FC236}">
                    <a16:creationId xmlns:a16="http://schemas.microsoft.com/office/drawing/2014/main" id="{274A542F-39A7-9C4D-91EA-52C5D99B1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41997" y="3639840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1" name="Line 243">
                <a:extLst>
                  <a:ext uri="{FF2B5EF4-FFF2-40B4-BE49-F238E27FC236}">
                    <a16:creationId xmlns:a16="http://schemas.microsoft.com/office/drawing/2014/main" id="{1708DF09-A9D7-2948-9A42-72FE2383C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40577" y="3647402"/>
                <a:ext cx="166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2" name="Line 244">
                <a:extLst>
                  <a:ext uri="{FF2B5EF4-FFF2-40B4-BE49-F238E27FC236}">
                    <a16:creationId xmlns:a16="http://schemas.microsoft.com/office/drawing/2014/main" id="{C240837E-0E6A-4F4D-B259-A4C6FD02C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35923" y="3654186"/>
                <a:ext cx="5005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3" name="Line 245">
                <a:extLst>
                  <a:ext uri="{FF2B5EF4-FFF2-40B4-BE49-F238E27FC236}">
                    <a16:creationId xmlns:a16="http://schemas.microsoft.com/office/drawing/2014/main" id="{1A38DABA-7603-CB40-B6BD-A1DA9E3E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32879" y="3667675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4" name="Line 246">
                <a:extLst>
                  <a:ext uri="{FF2B5EF4-FFF2-40B4-BE49-F238E27FC236}">
                    <a16:creationId xmlns:a16="http://schemas.microsoft.com/office/drawing/2014/main" id="{93DAD4C0-A4B6-534D-ADBA-C917866DA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30480" y="3671112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5" name="Line 247">
                <a:extLst>
                  <a:ext uri="{FF2B5EF4-FFF2-40B4-BE49-F238E27FC236}">
                    <a16:creationId xmlns:a16="http://schemas.microsoft.com/office/drawing/2014/main" id="{82EB4850-2675-AF4E-961A-94E840F84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28857" y="3673687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6" name="Line 248">
                <a:extLst>
                  <a:ext uri="{FF2B5EF4-FFF2-40B4-BE49-F238E27FC236}">
                    <a16:creationId xmlns:a16="http://schemas.microsoft.com/office/drawing/2014/main" id="{0412C2AB-7982-E245-9576-8FD9A2316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21380" y="3673846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7" name="Line 249">
                <a:extLst>
                  <a:ext uri="{FF2B5EF4-FFF2-40B4-BE49-F238E27FC236}">
                    <a16:creationId xmlns:a16="http://schemas.microsoft.com/office/drawing/2014/main" id="{7304520A-B1C1-CD47-839A-D56B839F6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19744" y="3675674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8" name="Line 250">
                <a:extLst>
                  <a:ext uri="{FF2B5EF4-FFF2-40B4-BE49-F238E27FC236}">
                    <a16:creationId xmlns:a16="http://schemas.microsoft.com/office/drawing/2014/main" id="{3F657799-618E-8441-9FCF-38DB9CEDA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17344" y="3675745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19" name="Line 251">
                <a:extLst>
                  <a:ext uri="{FF2B5EF4-FFF2-40B4-BE49-F238E27FC236}">
                    <a16:creationId xmlns:a16="http://schemas.microsoft.com/office/drawing/2014/main" id="{39AE79F5-ED73-3648-AF93-A05714173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314358" y="3681681"/>
                <a:ext cx="3337" cy="1418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0" name="Line 252">
                <a:extLst>
                  <a:ext uri="{FF2B5EF4-FFF2-40B4-BE49-F238E27FC236}">
                    <a16:creationId xmlns:a16="http://schemas.microsoft.com/office/drawing/2014/main" id="{04FA9EA8-549C-4645-BA6D-86BD72917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313744" y="3694264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1" name="Line 253">
                <a:extLst>
                  <a:ext uri="{FF2B5EF4-FFF2-40B4-BE49-F238E27FC236}">
                    <a16:creationId xmlns:a16="http://schemas.microsoft.com/office/drawing/2014/main" id="{EBCE0C23-C531-0643-B27A-0A11D24B1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298601" y="3688703"/>
                <a:ext cx="15016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2" name="Line 254">
                <a:extLst>
                  <a:ext uri="{FF2B5EF4-FFF2-40B4-BE49-F238E27FC236}">
                    <a16:creationId xmlns:a16="http://schemas.microsoft.com/office/drawing/2014/main" id="{FA131E46-17B5-884A-A79B-46A916406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294188" y="3680699"/>
                <a:ext cx="4171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3" name="Line 255">
                <a:extLst>
                  <a:ext uri="{FF2B5EF4-FFF2-40B4-BE49-F238E27FC236}">
                    <a16:creationId xmlns:a16="http://schemas.microsoft.com/office/drawing/2014/main" id="{1F2C8225-78C7-F249-8FC5-AB7A08713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288133" y="3676707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4" name="Line 256">
                <a:extLst>
                  <a:ext uri="{FF2B5EF4-FFF2-40B4-BE49-F238E27FC236}">
                    <a16:creationId xmlns:a16="http://schemas.microsoft.com/office/drawing/2014/main" id="{1AA64D09-6F6D-2D42-9699-9BDEE4594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282166" y="3673576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5" name="Line 257">
                <a:extLst>
                  <a:ext uri="{FF2B5EF4-FFF2-40B4-BE49-F238E27FC236}">
                    <a16:creationId xmlns:a16="http://schemas.microsoft.com/office/drawing/2014/main" id="{D98558C3-AF3C-6241-8D6A-F6C57D328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245239" y="3664311"/>
                <a:ext cx="36707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6" name="Line 258">
                <a:extLst>
                  <a:ext uri="{FF2B5EF4-FFF2-40B4-BE49-F238E27FC236}">
                    <a16:creationId xmlns:a16="http://schemas.microsoft.com/office/drawing/2014/main" id="{AFE9490D-D814-BB49-A203-1CB3339C8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33429" y="3665158"/>
                <a:ext cx="11679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7" name="Line 259">
                <a:extLst>
                  <a:ext uri="{FF2B5EF4-FFF2-40B4-BE49-F238E27FC236}">
                    <a16:creationId xmlns:a16="http://schemas.microsoft.com/office/drawing/2014/main" id="{E808A8E4-300E-E246-9EFF-32BBC2889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21858" y="3667233"/>
                <a:ext cx="11679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8" name="Line 260">
                <a:extLst>
                  <a:ext uri="{FF2B5EF4-FFF2-40B4-BE49-F238E27FC236}">
                    <a16:creationId xmlns:a16="http://schemas.microsoft.com/office/drawing/2014/main" id="{7D785F64-708B-A04C-9C53-3AE257914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9491" y="3671649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29" name="Line 261">
                <a:extLst>
                  <a:ext uri="{FF2B5EF4-FFF2-40B4-BE49-F238E27FC236}">
                    <a16:creationId xmlns:a16="http://schemas.microsoft.com/office/drawing/2014/main" id="{8C5CE2AC-2BEC-3648-AA93-15AD465F1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7955" y="3675056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0" name="Line 262">
                <a:extLst>
                  <a:ext uri="{FF2B5EF4-FFF2-40B4-BE49-F238E27FC236}">
                    <a16:creationId xmlns:a16="http://schemas.microsoft.com/office/drawing/2014/main" id="{6A73E5AB-82B9-4D4B-A81A-4A6F0785F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8043" y="3679255"/>
                <a:ext cx="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1" name="Line 263">
                <a:extLst>
                  <a:ext uri="{FF2B5EF4-FFF2-40B4-BE49-F238E27FC236}">
                    <a16:creationId xmlns:a16="http://schemas.microsoft.com/office/drawing/2014/main" id="{2FC6B40F-325A-854C-9F22-C601061B8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8115" y="3680059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2" name="Line 264">
                <a:extLst>
                  <a:ext uri="{FF2B5EF4-FFF2-40B4-BE49-F238E27FC236}">
                    <a16:creationId xmlns:a16="http://schemas.microsoft.com/office/drawing/2014/main" id="{995A97EC-3D05-C148-9BFD-2B6BAD3F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9986" y="3683334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3" name="Line 265">
                <a:extLst>
                  <a:ext uri="{FF2B5EF4-FFF2-40B4-BE49-F238E27FC236}">
                    <a16:creationId xmlns:a16="http://schemas.microsoft.com/office/drawing/2014/main" id="{37A7EC05-0A0F-FE4D-8A15-043EE6106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21886" y="3691600"/>
                <a:ext cx="2503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4" name="Line 266">
                <a:extLst>
                  <a:ext uri="{FF2B5EF4-FFF2-40B4-BE49-F238E27FC236}">
                    <a16:creationId xmlns:a16="http://schemas.microsoft.com/office/drawing/2014/main" id="{7319279C-88BF-3346-A041-FD3235DFD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24577" y="3696559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5" name="Line 267">
                <a:extLst>
                  <a:ext uri="{FF2B5EF4-FFF2-40B4-BE49-F238E27FC236}">
                    <a16:creationId xmlns:a16="http://schemas.microsoft.com/office/drawing/2014/main" id="{35045826-7E89-914A-9F6D-6138BA878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24752" y="3702395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6" name="Line 268">
                <a:extLst>
                  <a:ext uri="{FF2B5EF4-FFF2-40B4-BE49-F238E27FC236}">
                    <a16:creationId xmlns:a16="http://schemas.microsoft.com/office/drawing/2014/main" id="{19860551-142A-9F42-B9BB-A12B413AB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20830" y="3706635"/>
                <a:ext cx="4171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7" name="Line 269">
                <a:extLst>
                  <a:ext uri="{FF2B5EF4-FFF2-40B4-BE49-F238E27FC236}">
                    <a16:creationId xmlns:a16="http://schemas.microsoft.com/office/drawing/2014/main" id="{D4B404CE-58F2-A448-9412-D9581063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7742" y="3716773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8" name="Line 270">
                <a:extLst>
                  <a:ext uri="{FF2B5EF4-FFF2-40B4-BE49-F238E27FC236}">
                    <a16:creationId xmlns:a16="http://schemas.microsoft.com/office/drawing/2014/main" id="{D9CA12CC-716F-A342-9F76-9ABCD1592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7918" y="3720999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39" name="Line 271">
                <a:extLst>
                  <a:ext uri="{FF2B5EF4-FFF2-40B4-BE49-F238E27FC236}">
                    <a16:creationId xmlns:a16="http://schemas.microsoft.com/office/drawing/2014/main" id="{0779B7D4-D52E-1540-9ADA-87C793176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8282" y="3726832"/>
                <a:ext cx="0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0" name="Line 272">
                <a:extLst>
                  <a:ext uri="{FF2B5EF4-FFF2-40B4-BE49-F238E27FC236}">
                    <a16:creationId xmlns:a16="http://schemas.microsoft.com/office/drawing/2014/main" id="{24E50DBD-473A-5746-9A38-3DFB1F1F9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18617" y="3741843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1" name="Line 273">
                <a:extLst>
                  <a:ext uri="{FF2B5EF4-FFF2-40B4-BE49-F238E27FC236}">
                    <a16:creationId xmlns:a16="http://schemas.microsoft.com/office/drawing/2014/main" id="{9AB94AE1-039E-FE44-969F-1E04F323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7928" y="3746026"/>
                <a:ext cx="834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2" name="Line 274">
                <a:extLst>
                  <a:ext uri="{FF2B5EF4-FFF2-40B4-BE49-F238E27FC236}">
                    <a16:creationId xmlns:a16="http://schemas.microsoft.com/office/drawing/2014/main" id="{9D754225-2668-B54B-9A01-BB9E01808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6392" y="3750239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3" name="Line 275">
                <a:extLst>
                  <a:ext uri="{FF2B5EF4-FFF2-40B4-BE49-F238E27FC236}">
                    <a16:creationId xmlns:a16="http://schemas.microsoft.com/office/drawing/2014/main" id="{0EECDAE2-D984-0040-B1E3-D28EC9319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4826" y="3753632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4" name="Line 276">
                <a:extLst>
                  <a:ext uri="{FF2B5EF4-FFF2-40B4-BE49-F238E27FC236}">
                    <a16:creationId xmlns:a16="http://schemas.microsoft.com/office/drawing/2014/main" id="{9494AA50-5160-344D-BF89-CD6410FBE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13377" y="3756189"/>
                <a:ext cx="1668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5" name="Line 277">
                <a:extLst>
                  <a:ext uri="{FF2B5EF4-FFF2-40B4-BE49-F238E27FC236}">
                    <a16:creationId xmlns:a16="http://schemas.microsoft.com/office/drawing/2014/main" id="{72B0037D-A3B7-B342-AF64-C36EB57A0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209542" y="3766297"/>
                <a:ext cx="4171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6" name="Line 278">
                <a:extLst>
                  <a:ext uri="{FF2B5EF4-FFF2-40B4-BE49-F238E27FC236}">
                    <a16:creationId xmlns:a16="http://schemas.microsoft.com/office/drawing/2014/main" id="{77E61061-E021-6E40-B836-FADBF361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175186" y="3776146"/>
                <a:ext cx="35038" cy="2919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7" name="Line 279">
                <a:extLst>
                  <a:ext uri="{FF2B5EF4-FFF2-40B4-BE49-F238E27FC236}">
                    <a16:creationId xmlns:a16="http://schemas.microsoft.com/office/drawing/2014/main" id="{E0B737E7-3615-C649-A29F-7CEBD7B24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164132" y="3806149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8" name="Line 280">
                <a:extLst>
                  <a:ext uri="{FF2B5EF4-FFF2-40B4-BE49-F238E27FC236}">
                    <a16:creationId xmlns:a16="http://schemas.microsoft.com/office/drawing/2014/main" id="{851647F8-6F94-4D49-A1D7-AF377A5E1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117679" y="3813003"/>
                <a:ext cx="4671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49" name="Line 281">
                <a:extLst>
                  <a:ext uri="{FF2B5EF4-FFF2-40B4-BE49-F238E27FC236}">
                    <a16:creationId xmlns:a16="http://schemas.microsoft.com/office/drawing/2014/main" id="{BB58C54C-C9B1-C741-9B23-4C11D3060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82239" y="3822780"/>
                <a:ext cx="35873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0" name="Line 282">
                <a:extLst>
                  <a:ext uri="{FF2B5EF4-FFF2-40B4-BE49-F238E27FC236}">
                    <a16:creationId xmlns:a16="http://schemas.microsoft.com/office/drawing/2014/main" id="{E488C07C-91D8-CB43-96EE-B8C7901BD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76747" y="3838518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1" name="Line 283">
                <a:extLst>
                  <a:ext uri="{FF2B5EF4-FFF2-40B4-BE49-F238E27FC236}">
                    <a16:creationId xmlns:a16="http://schemas.microsoft.com/office/drawing/2014/main" id="{2F08BF28-26A5-BC47-BF66-0D69E3C8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63681" y="3843020"/>
                <a:ext cx="13348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2" name="Line 284">
                <a:extLst>
                  <a:ext uri="{FF2B5EF4-FFF2-40B4-BE49-F238E27FC236}">
                    <a16:creationId xmlns:a16="http://schemas.microsoft.com/office/drawing/2014/main" id="{7067E276-17E3-AA4F-90D0-F104FC5B9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54012" y="3855101"/>
                <a:ext cx="1001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3" name="Line 285">
                <a:extLst>
                  <a:ext uri="{FF2B5EF4-FFF2-40B4-BE49-F238E27FC236}">
                    <a16:creationId xmlns:a16="http://schemas.microsoft.com/office/drawing/2014/main" id="{85D6F358-B3B3-8448-BC13-EE88380E1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48352" y="3862883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4" name="Line 286">
                <a:extLst>
                  <a:ext uri="{FF2B5EF4-FFF2-40B4-BE49-F238E27FC236}">
                    <a16:creationId xmlns:a16="http://schemas.microsoft.com/office/drawing/2014/main" id="{079E3973-88CE-9641-AB81-F5FB7B10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8427" y="3865486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5" name="Line 287">
                <a:extLst>
                  <a:ext uri="{FF2B5EF4-FFF2-40B4-BE49-F238E27FC236}">
                    <a16:creationId xmlns:a16="http://schemas.microsoft.com/office/drawing/2014/main" id="{5E1CC666-13FD-FB42-B870-FD95D2358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29347" y="3867488"/>
                <a:ext cx="1918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6" name="Line 288">
                <a:extLst>
                  <a:ext uri="{FF2B5EF4-FFF2-40B4-BE49-F238E27FC236}">
                    <a16:creationId xmlns:a16="http://schemas.microsoft.com/office/drawing/2014/main" id="{7A17BBAD-65B5-2648-AEB3-08DD989AE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23646" y="3872093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7" name="Line 289">
                <a:extLst>
                  <a:ext uri="{FF2B5EF4-FFF2-40B4-BE49-F238E27FC236}">
                    <a16:creationId xmlns:a16="http://schemas.microsoft.com/office/drawing/2014/main" id="{D092E35D-326E-CC4E-9C00-7200A5335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21247" y="3875574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8" name="Line 290">
                <a:extLst>
                  <a:ext uri="{FF2B5EF4-FFF2-40B4-BE49-F238E27FC236}">
                    <a16:creationId xmlns:a16="http://schemas.microsoft.com/office/drawing/2014/main" id="{2A9CAFFA-7223-1C41-9F72-24A48BE9F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15628" y="3878219"/>
                <a:ext cx="5840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59" name="Line 291">
                <a:extLst>
                  <a:ext uri="{FF2B5EF4-FFF2-40B4-BE49-F238E27FC236}">
                    <a16:creationId xmlns:a16="http://schemas.microsoft.com/office/drawing/2014/main" id="{A72180A3-FBC9-364D-935C-03EEC2093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11737" y="3888399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0" name="Line 292">
                <a:extLst>
                  <a:ext uri="{FF2B5EF4-FFF2-40B4-BE49-F238E27FC236}">
                    <a16:creationId xmlns:a16="http://schemas.microsoft.com/office/drawing/2014/main" id="{1E6B9B32-D537-134E-8A3D-ED1F924EA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96988" y="3894569"/>
                <a:ext cx="15016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1" name="Line 293">
                <a:extLst>
                  <a:ext uri="{FF2B5EF4-FFF2-40B4-BE49-F238E27FC236}">
                    <a16:creationId xmlns:a16="http://schemas.microsoft.com/office/drawing/2014/main" id="{4F3DB8C1-8C57-C145-A35F-13ECA0A70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95514" y="3904034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2" name="Line 294">
                <a:extLst>
                  <a:ext uri="{FF2B5EF4-FFF2-40B4-BE49-F238E27FC236}">
                    <a16:creationId xmlns:a16="http://schemas.microsoft.com/office/drawing/2014/main" id="{2B98826C-3D8A-1044-9B52-4C4770DDF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91519" y="3905801"/>
                <a:ext cx="4171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3" name="Line 295">
                <a:extLst>
                  <a:ext uri="{FF2B5EF4-FFF2-40B4-BE49-F238E27FC236}">
                    <a16:creationId xmlns:a16="http://schemas.microsoft.com/office/drawing/2014/main" id="{8148DC57-4EBD-8447-A577-9907F09ED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89998" y="3914243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4" name="Line 296">
                <a:extLst>
                  <a:ext uri="{FF2B5EF4-FFF2-40B4-BE49-F238E27FC236}">
                    <a16:creationId xmlns:a16="http://schemas.microsoft.com/office/drawing/2014/main" id="{3A5E6276-37BB-9E4B-9521-850CDEEC4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87497" y="3914316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5" name="Line 297">
                <a:extLst>
                  <a:ext uri="{FF2B5EF4-FFF2-40B4-BE49-F238E27FC236}">
                    <a16:creationId xmlns:a16="http://schemas.microsoft.com/office/drawing/2014/main" id="{DE6659E9-927B-2741-A889-DA5F4F54F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85859" y="391438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6" name="Line 298">
                <a:extLst>
                  <a:ext uri="{FF2B5EF4-FFF2-40B4-BE49-F238E27FC236}">
                    <a16:creationId xmlns:a16="http://schemas.microsoft.com/office/drawing/2014/main" id="{B292F299-8162-EB4E-999E-E087D634B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83430" y="3916128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7" name="Line 299">
                <a:extLst>
                  <a:ext uri="{FF2B5EF4-FFF2-40B4-BE49-F238E27FC236}">
                    <a16:creationId xmlns:a16="http://schemas.microsoft.com/office/drawing/2014/main" id="{B3E6BF07-5871-DC45-8C38-B0AD071E0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3605" y="3918672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8" name="Line 300">
                <a:extLst>
                  <a:ext uri="{FF2B5EF4-FFF2-40B4-BE49-F238E27FC236}">
                    <a16:creationId xmlns:a16="http://schemas.microsoft.com/office/drawing/2014/main" id="{18E8E538-493E-CA4D-BA57-BD9F1E2A5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3867" y="3926161"/>
                <a:ext cx="834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69" name="Line 301">
                <a:extLst>
                  <a:ext uri="{FF2B5EF4-FFF2-40B4-BE49-F238E27FC236}">
                    <a16:creationId xmlns:a16="http://schemas.microsoft.com/office/drawing/2014/main" id="{BC674E40-FABD-754E-8024-526816D8F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4933" y="3933592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0" name="Line 302">
                <a:extLst>
                  <a:ext uri="{FF2B5EF4-FFF2-40B4-BE49-F238E27FC236}">
                    <a16:creationId xmlns:a16="http://schemas.microsoft.com/office/drawing/2014/main" id="{4A2477AC-6621-B149-8A96-F43820B03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8472" y="3939326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1" name="Line 303">
                <a:extLst>
                  <a:ext uri="{FF2B5EF4-FFF2-40B4-BE49-F238E27FC236}">
                    <a16:creationId xmlns:a16="http://schemas.microsoft.com/office/drawing/2014/main" id="{C2B2B511-FC98-9345-BA6F-A8F767309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91490" y="3944677"/>
                <a:ext cx="25027" cy="2419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2" name="Line 304">
                <a:extLst>
                  <a:ext uri="{FF2B5EF4-FFF2-40B4-BE49-F238E27FC236}">
                    <a16:creationId xmlns:a16="http://schemas.microsoft.com/office/drawing/2014/main" id="{B672AF75-E1D7-CB40-90DC-AFF127D61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17135" y="3968349"/>
                <a:ext cx="4171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3" name="Line 305">
                <a:extLst>
                  <a:ext uri="{FF2B5EF4-FFF2-40B4-BE49-F238E27FC236}">
                    <a16:creationId xmlns:a16="http://schemas.microsoft.com/office/drawing/2014/main" id="{E08122C2-3AFF-3741-A416-815E580B9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21610" y="3979922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4" name="Line 306">
                <a:extLst>
                  <a:ext uri="{FF2B5EF4-FFF2-40B4-BE49-F238E27FC236}">
                    <a16:creationId xmlns:a16="http://schemas.microsoft.com/office/drawing/2014/main" id="{2A0C23B7-35BC-0A48-93C2-E6C7842AD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23481" y="3985700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5" name="Line 307">
                <a:extLst>
                  <a:ext uri="{FF2B5EF4-FFF2-40B4-BE49-F238E27FC236}">
                    <a16:creationId xmlns:a16="http://schemas.microsoft.com/office/drawing/2014/main" id="{C02836B5-8CAE-E944-826A-421DF1170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25338" y="3991463"/>
                <a:ext cx="2503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6" name="Line 308">
                <a:extLst>
                  <a:ext uri="{FF2B5EF4-FFF2-40B4-BE49-F238E27FC236}">
                    <a16:creationId xmlns:a16="http://schemas.microsoft.com/office/drawing/2014/main" id="{63594652-7190-2A4F-B201-7CDFBEF68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27997" y="3996262"/>
                <a:ext cx="917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7" name="Line 309">
                <a:extLst>
                  <a:ext uri="{FF2B5EF4-FFF2-40B4-BE49-F238E27FC236}">
                    <a16:creationId xmlns:a16="http://schemas.microsoft.com/office/drawing/2014/main" id="{0C2CA3C9-7A17-A243-A65B-3DB00B753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37358" y="4000153"/>
                <a:ext cx="6674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8" name="Line 310">
                <a:extLst>
                  <a:ext uri="{FF2B5EF4-FFF2-40B4-BE49-F238E27FC236}">
                    <a16:creationId xmlns:a16="http://schemas.microsoft.com/office/drawing/2014/main" id="{1DC6B1D2-B5DA-2C46-9621-E937587CB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4175" y="4006650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79" name="Line 311">
                <a:extLst>
                  <a:ext uri="{FF2B5EF4-FFF2-40B4-BE49-F238E27FC236}">
                    <a16:creationId xmlns:a16="http://schemas.microsoft.com/office/drawing/2014/main" id="{3DF5907F-8B38-4742-9E01-FB501E642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7640" y="4008156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0" name="Line 312">
                <a:extLst>
                  <a:ext uri="{FF2B5EF4-FFF2-40B4-BE49-F238E27FC236}">
                    <a16:creationId xmlns:a16="http://schemas.microsoft.com/office/drawing/2014/main" id="{CBCDE421-146E-5B40-95EC-187B1B14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54057" y="4013680"/>
                <a:ext cx="11679" cy="2753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1" name="Line 313">
                <a:extLst>
                  <a:ext uri="{FF2B5EF4-FFF2-40B4-BE49-F238E27FC236}">
                    <a16:creationId xmlns:a16="http://schemas.microsoft.com/office/drawing/2014/main" id="{463DFFA7-7436-3A49-BF10-DC61593F7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66415" y="4040864"/>
                <a:ext cx="7508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2" name="Line 314">
                <a:extLst>
                  <a:ext uri="{FF2B5EF4-FFF2-40B4-BE49-F238E27FC236}">
                    <a16:creationId xmlns:a16="http://schemas.microsoft.com/office/drawing/2014/main" id="{73609CD8-ED47-D94A-9A0C-27F0E6F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74153" y="4052393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3" name="Line 315">
                <a:extLst>
                  <a:ext uri="{FF2B5EF4-FFF2-40B4-BE49-F238E27FC236}">
                    <a16:creationId xmlns:a16="http://schemas.microsoft.com/office/drawing/2014/main" id="{6CB54D22-86AB-124C-84BE-4639EE0D7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53944" y="4054415"/>
                <a:ext cx="21690" cy="350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4" name="Line 316">
                <a:extLst>
                  <a:ext uri="{FF2B5EF4-FFF2-40B4-BE49-F238E27FC236}">
                    <a16:creationId xmlns:a16="http://schemas.microsoft.com/office/drawing/2014/main" id="{BC3F1609-ED06-2E4C-A520-2BD3B1492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52133" y="4089863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5" name="Line 317">
                <a:extLst>
                  <a:ext uri="{FF2B5EF4-FFF2-40B4-BE49-F238E27FC236}">
                    <a16:creationId xmlns:a16="http://schemas.microsoft.com/office/drawing/2014/main" id="{C3DEDD5F-BF14-DA46-BB01-46917E9BB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52265" y="4094076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6" name="Line 318">
                <a:extLst>
                  <a:ext uri="{FF2B5EF4-FFF2-40B4-BE49-F238E27FC236}">
                    <a16:creationId xmlns:a16="http://schemas.microsoft.com/office/drawing/2014/main" id="{19AE2BC9-8461-FE40-B9D8-DC3F8AA0E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52396" y="4097411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7" name="Line 319">
                <a:extLst>
                  <a:ext uri="{FF2B5EF4-FFF2-40B4-BE49-F238E27FC236}">
                    <a16:creationId xmlns:a16="http://schemas.microsoft.com/office/drawing/2014/main" id="{2F9BD496-A233-324E-B556-AC41DD618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50844" y="4101609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8" name="Line 320">
                <a:extLst>
                  <a:ext uri="{FF2B5EF4-FFF2-40B4-BE49-F238E27FC236}">
                    <a16:creationId xmlns:a16="http://schemas.microsoft.com/office/drawing/2014/main" id="{2B9B361E-AE6D-EA42-A999-B1A253E54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49308" y="4104168"/>
                <a:ext cx="166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89" name="Line 321">
                <a:extLst>
                  <a:ext uri="{FF2B5EF4-FFF2-40B4-BE49-F238E27FC236}">
                    <a16:creationId xmlns:a16="http://schemas.microsoft.com/office/drawing/2014/main" id="{80CC6F87-A67A-CD48-A5F4-3ADE8794D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9395" y="41092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0" name="Line 322">
                <a:extLst>
                  <a:ext uri="{FF2B5EF4-FFF2-40B4-BE49-F238E27FC236}">
                    <a16:creationId xmlns:a16="http://schemas.microsoft.com/office/drawing/2014/main" id="{01AC2BC1-C197-4546-844E-49CB6F112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9395" y="41092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1" name="Line 323">
                <a:extLst>
                  <a:ext uri="{FF2B5EF4-FFF2-40B4-BE49-F238E27FC236}">
                    <a16:creationId xmlns:a16="http://schemas.microsoft.com/office/drawing/2014/main" id="{3B631E2B-BF2B-AE48-BD6A-DD0462490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42035" y="4109329"/>
                <a:ext cx="750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2" name="Line 324">
                <a:extLst>
                  <a:ext uri="{FF2B5EF4-FFF2-40B4-BE49-F238E27FC236}">
                    <a16:creationId xmlns:a16="http://schemas.microsoft.com/office/drawing/2014/main" id="{6E6E8BAB-DD81-A44C-96C7-B3EAC7400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2283" y="4117696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3" name="Line 325">
                <a:extLst>
                  <a:ext uri="{FF2B5EF4-FFF2-40B4-BE49-F238E27FC236}">
                    <a16:creationId xmlns:a16="http://schemas.microsoft.com/office/drawing/2014/main" id="{D1E7310B-B9A2-D74E-8EC4-63C0936B8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8289" y="4123067"/>
                <a:ext cx="20856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4" name="Line 326">
                <a:extLst>
                  <a:ext uri="{FF2B5EF4-FFF2-40B4-BE49-F238E27FC236}">
                    <a16:creationId xmlns:a16="http://schemas.microsoft.com/office/drawing/2014/main" id="{78E353A3-64F3-6847-8F94-E1B0DF28F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69196" y="4125967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5" name="Line 327">
                <a:extLst>
                  <a:ext uri="{FF2B5EF4-FFF2-40B4-BE49-F238E27FC236}">
                    <a16:creationId xmlns:a16="http://schemas.microsoft.com/office/drawing/2014/main" id="{CA8F4D01-30F9-BC4C-BD04-006F84CAA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73261" y="4120730"/>
                <a:ext cx="917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6" name="Line 328">
                <a:extLst>
                  <a:ext uri="{FF2B5EF4-FFF2-40B4-BE49-F238E27FC236}">
                    <a16:creationId xmlns:a16="http://schemas.microsoft.com/office/drawing/2014/main" id="{1839E6C0-90E7-FA4A-9A64-F53AE44A4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82375" y="4120469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7" name="Line 329">
                <a:extLst>
                  <a:ext uri="{FF2B5EF4-FFF2-40B4-BE49-F238E27FC236}">
                    <a16:creationId xmlns:a16="http://schemas.microsoft.com/office/drawing/2014/main" id="{FE114CB1-5C0D-2448-8790-EFBC01F75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88299" y="4121961"/>
                <a:ext cx="4171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8" name="Line 330">
                <a:extLst>
                  <a:ext uri="{FF2B5EF4-FFF2-40B4-BE49-F238E27FC236}">
                    <a16:creationId xmlns:a16="http://schemas.microsoft.com/office/drawing/2014/main" id="{ECBE84F1-FB01-6340-8D07-63C2DAD05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2628" y="4125150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199" name="Line 331">
                <a:extLst>
                  <a:ext uri="{FF2B5EF4-FFF2-40B4-BE49-F238E27FC236}">
                    <a16:creationId xmlns:a16="http://schemas.microsoft.com/office/drawing/2014/main" id="{BE5C4816-7232-D143-9083-86A457BA6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7102" y="4130810"/>
                <a:ext cx="584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0" name="Line 332">
                <a:extLst>
                  <a:ext uri="{FF2B5EF4-FFF2-40B4-BE49-F238E27FC236}">
                    <a16:creationId xmlns:a16="http://schemas.microsoft.com/office/drawing/2014/main" id="{69BFF4A5-1792-DC4C-8D4F-F68CFDC4A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03259" y="4142323"/>
                <a:ext cx="3337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1" name="Line 333">
                <a:extLst>
                  <a:ext uri="{FF2B5EF4-FFF2-40B4-BE49-F238E27FC236}">
                    <a16:creationId xmlns:a16="http://schemas.microsoft.com/office/drawing/2014/main" id="{B830BD53-19F6-DA49-8ABD-6C048FF12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06843" y="4148920"/>
                <a:ext cx="834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2" name="Line 334">
                <a:extLst>
                  <a:ext uri="{FF2B5EF4-FFF2-40B4-BE49-F238E27FC236}">
                    <a16:creationId xmlns:a16="http://schemas.microsoft.com/office/drawing/2014/main" id="{239D7579-E259-D444-BF86-A343DF16A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07909" y="4156410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3" name="Line 335">
                <a:extLst>
                  <a:ext uri="{FF2B5EF4-FFF2-40B4-BE49-F238E27FC236}">
                    <a16:creationId xmlns:a16="http://schemas.microsoft.com/office/drawing/2014/main" id="{44C43DF8-CC2F-5549-A3C3-3F3B64C95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107279" y="4162261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4" name="Line 336">
                <a:extLst>
                  <a:ext uri="{FF2B5EF4-FFF2-40B4-BE49-F238E27FC236}">
                    <a16:creationId xmlns:a16="http://schemas.microsoft.com/office/drawing/2014/main" id="{9E13BFE2-FE17-6044-B71D-E94AAD99C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07411" y="4168113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5" name="Line 337">
                <a:extLst>
                  <a:ext uri="{FF2B5EF4-FFF2-40B4-BE49-F238E27FC236}">
                    <a16:creationId xmlns:a16="http://schemas.microsoft.com/office/drawing/2014/main" id="{A04D773B-0897-234B-8404-CC40B1734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102610" y="4169865"/>
                <a:ext cx="5005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6" name="Line 338">
                <a:extLst>
                  <a:ext uri="{FF2B5EF4-FFF2-40B4-BE49-F238E27FC236}">
                    <a16:creationId xmlns:a16="http://schemas.microsoft.com/office/drawing/2014/main" id="{8F61355F-F6DE-494B-81E8-FEE698EB2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02816" y="4179960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7" name="Line 339">
                <a:extLst>
                  <a:ext uri="{FF2B5EF4-FFF2-40B4-BE49-F238E27FC236}">
                    <a16:creationId xmlns:a16="http://schemas.microsoft.com/office/drawing/2014/main" id="{96FB2EB6-4D2D-E148-BD04-2D146024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97123" y="4181727"/>
                <a:ext cx="5840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8" name="Line 340">
                <a:extLst>
                  <a:ext uri="{FF2B5EF4-FFF2-40B4-BE49-F238E27FC236}">
                    <a16:creationId xmlns:a16="http://schemas.microsoft.com/office/drawing/2014/main" id="{6D02424B-3991-3949-9A8B-02347241D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96408" y="4188516"/>
                <a:ext cx="83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09" name="Line 341">
                <a:extLst>
                  <a:ext uri="{FF2B5EF4-FFF2-40B4-BE49-F238E27FC236}">
                    <a16:creationId xmlns:a16="http://schemas.microsoft.com/office/drawing/2014/main" id="{15818C08-25FC-B944-B4AB-A5EB0A4C5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6612" y="4188527"/>
                <a:ext cx="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0" name="Line 342">
                <a:extLst>
                  <a:ext uri="{FF2B5EF4-FFF2-40B4-BE49-F238E27FC236}">
                    <a16:creationId xmlns:a16="http://schemas.microsoft.com/office/drawing/2014/main" id="{A5E448D2-E621-004C-924B-628A27CE7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96801" y="4199354"/>
                <a:ext cx="834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1" name="Line 343">
                <a:extLst>
                  <a:ext uri="{FF2B5EF4-FFF2-40B4-BE49-F238E27FC236}">
                    <a16:creationId xmlns:a16="http://schemas.microsoft.com/office/drawing/2014/main" id="{FB1BE9BF-1CF2-E84D-92DE-29AE2BD55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7635" y="4199340"/>
                <a:ext cx="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2" name="Line 344">
                <a:extLst>
                  <a:ext uri="{FF2B5EF4-FFF2-40B4-BE49-F238E27FC236}">
                    <a16:creationId xmlns:a16="http://schemas.microsoft.com/office/drawing/2014/main" id="{80780112-B0B2-E142-9D5E-416B9D6F5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93639" y="4200244"/>
                <a:ext cx="4171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3" name="Line 345">
                <a:extLst>
                  <a:ext uri="{FF2B5EF4-FFF2-40B4-BE49-F238E27FC236}">
                    <a16:creationId xmlns:a16="http://schemas.microsoft.com/office/drawing/2014/main" id="{EA8234C8-CD5C-9245-8BF0-797388C8F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3801" y="420949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4" name="Line 346">
                <a:extLst>
                  <a:ext uri="{FF2B5EF4-FFF2-40B4-BE49-F238E27FC236}">
                    <a16:creationId xmlns:a16="http://schemas.microsoft.com/office/drawing/2014/main" id="{04FF98C0-8FAF-FC41-B085-D4908ABC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3975" y="4209487"/>
                <a:ext cx="0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5" name="Line 347">
                <a:extLst>
                  <a:ext uri="{FF2B5EF4-FFF2-40B4-BE49-F238E27FC236}">
                    <a16:creationId xmlns:a16="http://schemas.microsoft.com/office/drawing/2014/main" id="{F30D7DB7-DC65-7A48-92C7-B472E6610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4208" y="4219494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6" name="Line 348">
                <a:extLst>
                  <a:ext uri="{FF2B5EF4-FFF2-40B4-BE49-F238E27FC236}">
                    <a16:creationId xmlns:a16="http://schemas.microsoft.com/office/drawing/2014/main" id="{BB0E88E1-4D11-E54A-8F7D-E2042B36A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4310" y="4222800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7" name="Line 349">
                <a:extLst>
                  <a:ext uri="{FF2B5EF4-FFF2-40B4-BE49-F238E27FC236}">
                    <a16:creationId xmlns:a16="http://schemas.microsoft.com/office/drawing/2014/main" id="{C4FB671C-4029-AE4E-BC4C-839083707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6080" y="4225272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8" name="Line 350">
                <a:extLst>
                  <a:ext uri="{FF2B5EF4-FFF2-40B4-BE49-F238E27FC236}">
                    <a16:creationId xmlns:a16="http://schemas.microsoft.com/office/drawing/2014/main" id="{BBACFB73-667E-A14C-AD1E-F1FFC82B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6181" y="4228578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19" name="Line 351">
                <a:extLst>
                  <a:ext uri="{FF2B5EF4-FFF2-40B4-BE49-F238E27FC236}">
                    <a16:creationId xmlns:a16="http://schemas.microsoft.com/office/drawing/2014/main" id="{F10C8438-9E72-4E48-BD17-1C7945FF1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97965" y="4231050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0" name="Line 352">
                <a:extLst>
                  <a:ext uri="{FF2B5EF4-FFF2-40B4-BE49-F238E27FC236}">
                    <a16:creationId xmlns:a16="http://schemas.microsoft.com/office/drawing/2014/main" id="{01F11C8D-486E-6844-BA21-CF4B20D5B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87400" y="4235406"/>
                <a:ext cx="10845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1" name="Line 353">
                <a:extLst>
                  <a:ext uri="{FF2B5EF4-FFF2-40B4-BE49-F238E27FC236}">
                    <a16:creationId xmlns:a16="http://schemas.microsoft.com/office/drawing/2014/main" id="{60D89E03-0BB3-EC40-8FA2-9C90F1242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86802" y="4247285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2" name="Line 354">
                <a:extLst>
                  <a:ext uri="{FF2B5EF4-FFF2-40B4-BE49-F238E27FC236}">
                    <a16:creationId xmlns:a16="http://schemas.microsoft.com/office/drawing/2014/main" id="{784FA4D8-B875-9B4E-B0CA-456B581F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81828" y="4249055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3" name="Line 355">
                <a:extLst>
                  <a:ext uri="{FF2B5EF4-FFF2-40B4-BE49-F238E27FC236}">
                    <a16:creationId xmlns:a16="http://schemas.microsoft.com/office/drawing/2014/main" id="{1A15C629-EBD5-9E41-8C99-DBAB109CF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80966" y="4247489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4" name="Line 356">
                <a:extLst>
                  <a:ext uri="{FF2B5EF4-FFF2-40B4-BE49-F238E27FC236}">
                    <a16:creationId xmlns:a16="http://schemas.microsoft.com/office/drawing/2014/main" id="{D22F4496-3363-8B46-A0F1-EAE800379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77572" y="4245894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5" name="Line 357">
                <a:extLst>
                  <a:ext uri="{FF2B5EF4-FFF2-40B4-BE49-F238E27FC236}">
                    <a16:creationId xmlns:a16="http://schemas.microsoft.com/office/drawing/2014/main" id="{11D5C3E8-6A96-EE45-B281-593E07D27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75028" y="4245162"/>
                <a:ext cx="2503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6" name="Line 358">
                <a:extLst>
                  <a:ext uri="{FF2B5EF4-FFF2-40B4-BE49-F238E27FC236}">
                    <a16:creationId xmlns:a16="http://schemas.microsoft.com/office/drawing/2014/main" id="{6419216F-DD31-DB43-A917-959DF3F24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70010" y="4245294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7" name="Line 359">
                <a:extLst>
                  <a:ext uri="{FF2B5EF4-FFF2-40B4-BE49-F238E27FC236}">
                    <a16:creationId xmlns:a16="http://schemas.microsoft.com/office/drawing/2014/main" id="{45B62502-A1A4-1646-BE3B-DA51EEDC9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69192" y="4245395"/>
                <a:ext cx="834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8" name="Line 360">
                <a:extLst>
                  <a:ext uri="{FF2B5EF4-FFF2-40B4-BE49-F238E27FC236}">
                    <a16:creationId xmlns:a16="http://schemas.microsoft.com/office/drawing/2014/main" id="{15E24EB9-3AA9-2B42-B46B-345FF2326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64232" y="4246331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29" name="Line 361">
                <a:extLst>
                  <a:ext uri="{FF2B5EF4-FFF2-40B4-BE49-F238E27FC236}">
                    <a16:creationId xmlns:a16="http://schemas.microsoft.com/office/drawing/2014/main" id="{B3DDCFED-4F51-7E47-AFA6-4A7DAC9A9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61717" y="4245628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0" name="Line 362">
                <a:extLst>
                  <a:ext uri="{FF2B5EF4-FFF2-40B4-BE49-F238E27FC236}">
                    <a16:creationId xmlns:a16="http://schemas.microsoft.com/office/drawing/2014/main" id="{2E7DC360-479F-8B47-AEB0-E89B9BA49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43956" y="4234302"/>
                <a:ext cx="17519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1" name="Line 363">
                <a:extLst>
                  <a:ext uri="{FF2B5EF4-FFF2-40B4-BE49-F238E27FC236}">
                    <a16:creationId xmlns:a16="http://schemas.microsoft.com/office/drawing/2014/main" id="{2150F329-09E6-3449-A327-6F647D640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27606" y="4217374"/>
                <a:ext cx="15851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2" name="Line 364">
                <a:extLst>
                  <a:ext uri="{FF2B5EF4-FFF2-40B4-BE49-F238E27FC236}">
                    <a16:creationId xmlns:a16="http://schemas.microsoft.com/office/drawing/2014/main" id="{5D3B752A-D242-CB46-BB9E-4B5AAE3CE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23911" y="4214378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3" name="Line 365">
                <a:extLst>
                  <a:ext uri="{FF2B5EF4-FFF2-40B4-BE49-F238E27FC236}">
                    <a16:creationId xmlns:a16="http://schemas.microsoft.com/office/drawing/2014/main" id="{67AF7FB4-17B6-704A-BE2B-54969EBBB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21337" y="4213647"/>
                <a:ext cx="2503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4" name="Line 366">
                <a:extLst>
                  <a:ext uri="{FF2B5EF4-FFF2-40B4-BE49-F238E27FC236}">
                    <a16:creationId xmlns:a16="http://schemas.microsoft.com/office/drawing/2014/main" id="{9297474D-721C-9640-A66D-F49CA8309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4015486" y="4213793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5" name="Line 367">
                <a:extLst>
                  <a:ext uri="{FF2B5EF4-FFF2-40B4-BE49-F238E27FC236}">
                    <a16:creationId xmlns:a16="http://schemas.microsoft.com/office/drawing/2014/main" id="{EA75DE42-A3F7-B743-A878-393CEA43F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07850" y="4206520"/>
                <a:ext cx="750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6" name="Line 368">
                <a:extLst>
                  <a:ext uri="{FF2B5EF4-FFF2-40B4-BE49-F238E27FC236}">
                    <a16:creationId xmlns:a16="http://schemas.microsoft.com/office/drawing/2014/main" id="{225999B9-679D-6341-ABB6-00273121A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04987" y="4193353"/>
                <a:ext cx="2503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7" name="Line 369">
                <a:extLst>
                  <a:ext uri="{FF2B5EF4-FFF2-40B4-BE49-F238E27FC236}">
                    <a16:creationId xmlns:a16="http://schemas.microsoft.com/office/drawing/2014/main" id="{FAD70A0A-26AB-2045-B82E-4A86AED58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04550" y="4181652"/>
                <a:ext cx="4171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8" name="Line 370">
                <a:extLst>
                  <a:ext uri="{FF2B5EF4-FFF2-40B4-BE49-F238E27FC236}">
                    <a16:creationId xmlns:a16="http://schemas.microsoft.com/office/drawing/2014/main" id="{15063F80-0C3F-FB45-AC72-F064E0CD5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08440" y="4177238"/>
                <a:ext cx="1001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39" name="Line 371">
                <a:extLst>
                  <a:ext uri="{FF2B5EF4-FFF2-40B4-BE49-F238E27FC236}">
                    <a16:creationId xmlns:a16="http://schemas.microsoft.com/office/drawing/2014/main" id="{9B11791A-832B-9A43-9AD0-BC6C631F6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10738" y="4169690"/>
                <a:ext cx="750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0" name="Line 372">
                <a:extLst>
                  <a:ext uri="{FF2B5EF4-FFF2-40B4-BE49-F238E27FC236}">
                    <a16:creationId xmlns:a16="http://schemas.microsoft.com/office/drawing/2014/main" id="{A2E8607D-5318-1C46-B885-B71603BA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4002167" y="4164130"/>
                <a:ext cx="834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1" name="Line 373">
                <a:extLst>
                  <a:ext uri="{FF2B5EF4-FFF2-40B4-BE49-F238E27FC236}">
                    <a16:creationId xmlns:a16="http://schemas.microsoft.com/office/drawing/2014/main" id="{EB174C8C-9BFF-394E-B5E5-AB2214F1C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996128" y="4158542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2" name="Line 374">
                <a:extLst>
                  <a:ext uri="{FF2B5EF4-FFF2-40B4-BE49-F238E27FC236}">
                    <a16:creationId xmlns:a16="http://schemas.microsoft.com/office/drawing/2014/main" id="{A6657B3C-D625-304D-AC09-1DA0A408C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995852" y="4148565"/>
                <a:ext cx="4171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3" name="Line 375">
                <a:extLst>
                  <a:ext uri="{FF2B5EF4-FFF2-40B4-BE49-F238E27FC236}">
                    <a16:creationId xmlns:a16="http://schemas.microsoft.com/office/drawing/2014/main" id="{3E868E64-C948-544B-9BCE-F547C76E9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92371" y="4148626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4" name="Line 376">
                <a:extLst>
                  <a:ext uri="{FF2B5EF4-FFF2-40B4-BE49-F238E27FC236}">
                    <a16:creationId xmlns:a16="http://schemas.microsoft.com/office/drawing/2014/main" id="{F45EDE98-D7B2-5A4F-8649-1F43DEA09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973981" y="4146575"/>
                <a:ext cx="1835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5" name="Line 377">
                <a:extLst>
                  <a:ext uri="{FF2B5EF4-FFF2-40B4-BE49-F238E27FC236}">
                    <a16:creationId xmlns:a16="http://schemas.microsoft.com/office/drawing/2014/main" id="{C675E9AD-CEAC-7E42-8543-494B179EA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62238" y="4147100"/>
                <a:ext cx="11679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6" name="Line 378">
                <a:extLst>
                  <a:ext uri="{FF2B5EF4-FFF2-40B4-BE49-F238E27FC236}">
                    <a16:creationId xmlns:a16="http://schemas.microsoft.com/office/drawing/2014/main" id="{7B01371A-4575-9044-A54A-FC8F36541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48942" y="4147536"/>
                <a:ext cx="1334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7" name="Line 379">
                <a:extLst>
                  <a:ext uri="{FF2B5EF4-FFF2-40B4-BE49-F238E27FC236}">
                    <a16:creationId xmlns:a16="http://schemas.microsoft.com/office/drawing/2014/main" id="{97369F1E-DF37-2E44-918B-6CBD911C9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43210" y="4150372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8" name="Line 380">
                <a:extLst>
                  <a:ext uri="{FF2B5EF4-FFF2-40B4-BE49-F238E27FC236}">
                    <a16:creationId xmlns:a16="http://schemas.microsoft.com/office/drawing/2014/main" id="{82F55E75-28A5-4B41-8C77-264666F98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27642" y="4154083"/>
                <a:ext cx="15851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49" name="Line 381">
                <a:extLst>
                  <a:ext uri="{FF2B5EF4-FFF2-40B4-BE49-F238E27FC236}">
                    <a16:creationId xmlns:a16="http://schemas.microsoft.com/office/drawing/2014/main" id="{DC3BAD96-AB3A-7245-AE4B-4B8017869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22085" y="4166970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0" name="Line 382">
                <a:extLst>
                  <a:ext uri="{FF2B5EF4-FFF2-40B4-BE49-F238E27FC236}">
                    <a16:creationId xmlns:a16="http://schemas.microsoft.com/office/drawing/2014/main" id="{5A63C4DF-9221-AD40-AF13-2DF55786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14654" y="4170539"/>
                <a:ext cx="750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1" name="Line 383">
                <a:extLst>
                  <a:ext uri="{FF2B5EF4-FFF2-40B4-BE49-F238E27FC236}">
                    <a16:creationId xmlns:a16="http://schemas.microsoft.com/office/drawing/2014/main" id="{0A46A7ED-4B51-4A45-952A-26A39B7B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907165" y="4171635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2" name="Line 384">
                <a:extLst>
                  <a:ext uri="{FF2B5EF4-FFF2-40B4-BE49-F238E27FC236}">
                    <a16:creationId xmlns:a16="http://schemas.microsoft.com/office/drawing/2014/main" id="{3689D514-D7F5-1D4D-9E2A-033A44C6B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902954" y="4169336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3" name="Line 385">
                <a:extLst>
                  <a:ext uri="{FF2B5EF4-FFF2-40B4-BE49-F238E27FC236}">
                    <a16:creationId xmlns:a16="http://schemas.microsoft.com/office/drawing/2014/main" id="{32052CD8-8961-124C-A45B-11B33CF5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92758" y="4161245"/>
                <a:ext cx="10011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4" name="Line 386">
                <a:extLst>
                  <a:ext uri="{FF2B5EF4-FFF2-40B4-BE49-F238E27FC236}">
                    <a16:creationId xmlns:a16="http://schemas.microsoft.com/office/drawing/2014/main" id="{CB1ED5F0-E907-834C-B707-98B7D897A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89221" y="4158144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5" name="Line 387">
                <a:extLst>
                  <a:ext uri="{FF2B5EF4-FFF2-40B4-BE49-F238E27FC236}">
                    <a16:creationId xmlns:a16="http://schemas.microsoft.com/office/drawing/2014/main" id="{CD83A3F0-DD5D-F040-9BD9-DED702E32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88257" y="4154048"/>
                <a:ext cx="834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6" name="Line 388">
                <a:extLst>
                  <a:ext uri="{FF2B5EF4-FFF2-40B4-BE49-F238E27FC236}">
                    <a16:creationId xmlns:a16="http://schemas.microsoft.com/office/drawing/2014/main" id="{5F82C735-01B0-5748-8EF1-6B95A5E99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83006" y="4144143"/>
                <a:ext cx="5005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7" name="Line 389">
                <a:extLst>
                  <a:ext uri="{FF2B5EF4-FFF2-40B4-BE49-F238E27FC236}">
                    <a16:creationId xmlns:a16="http://schemas.microsoft.com/office/drawing/2014/main" id="{21721B30-C36E-3B4B-B840-01B41CC2C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81940" y="4140912"/>
                <a:ext cx="83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8" name="Line 390">
                <a:extLst>
                  <a:ext uri="{FF2B5EF4-FFF2-40B4-BE49-F238E27FC236}">
                    <a16:creationId xmlns:a16="http://schemas.microsoft.com/office/drawing/2014/main" id="{1D062922-0986-2D42-9757-ADC2F7640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76015" y="4139362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59" name="Line 391">
                <a:extLst>
                  <a:ext uri="{FF2B5EF4-FFF2-40B4-BE49-F238E27FC236}">
                    <a16:creationId xmlns:a16="http://schemas.microsoft.com/office/drawing/2014/main" id="{AB747349-4AB5-424C-90F5-2CA06CEEB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62746" y="4139695"/>
                <a:ext cx="1334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0" name="Line 392">
                <a:extLst>
                  <a:ext uri="{FF2B5EF4-FFF2-40B4-BE49-F238E27FC236}">
                    <a16:creationId xmlns:a16="http://schemas.microsoft.com/office/drawing/2014/main" id="{04C57779-6ECD-AF4B-9EBA-9E0DC9344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57014" y="4145868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1" name="Line 393">
                <a:extLst>
                  <a:ext uri="{FF2B5EF4-FFF2-40B4-BE49-F238E27FC236}">
                    <a16:creationId xmlns:a16="http://schemas.microsoft.com/office/drawing/2014/main" id="{F30EE75E-A0EA-3148-BD55-5A244C434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36927" y="4142149"/>
                <a:ext cx="20022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2" name="Line 394">
                <a:extLst>
                  <a:ext uri="{FF2B5EF4-FFF2-40B4-BE49-F238E27FC236}">
                    <a16:creationId xmlns:a16="http://schemas.microsoft.com/office/drawing/2014/main" id="{12447F7E-E94E-574C-B484-C43C1956B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29384" y="4142631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3" name="Line 395">
                <a:extLst>
                  <a:ext uri="{FF2B5EF4-FFF2-40B4-BE49-F238E27FC236}">
                    <a16:creationId xmlns:a16="http://schemas.microsoft.com/office/drawing/2014/main" id="{B87D3AF8-BB86-324A-9D84-E730BA59E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21982" y="4144559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4" name="Line 396">
                <a:extLst>
                  <a:ext uri="{FF2B5EF4-FFF2-40B4-BE49-F238E27FC236}">
                    <a16:creationId xmlns:a16="http://schemas.microsoft.com/office/drawing/2014/main" id="{48E8A277-17F4-994E-BB78-FB1329AE6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17887" y="4148933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5" name="Line 397">
                <a:extLst>
                  <a:ext uri="{FF2B5EF4-FFF2-40B4-BE49-F238E27FC236}">
                    <a16:creationId xmlns:a16="http://schemas.microsoft.com/office/drawing/2014/main" id="{CF83FD26-8845-5944-B98B-4DFCD165F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14509" y="4146562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6" name="Line 398">
                <a:extLst>
                  <a:ext uri="{FF2B5EF4-FFF2-40B4-BE49-F238E27FC236}">
                    <a16:creationId xmlns:a16="http://schemas.microsoft.com/office/drawing/2014/main" id="{587FD22E-8B23-4C46-AAD0-3F7F899FD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811862" y="4140827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7" name="Line 399">
                <a:extLst>
                  <a:ext uri="{FF2B5EF4-FFF2-40B4-BE49-F238E27FC236}">
                    <a16:creationId xmlns:a16="http://schemas.microsoft.com/office/drawing/2014/main" id="{9CBF737A-FB35-954D-9BB6-1D5B25512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811702" y="4137507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8" name="Line 400">
                <a:extLst>
                  <a:ext uri="{FF2B5EF4-FFF2-40B4-BE49-F238E27FC236}">
                    <a16:creationId xmlns:a16="http://schemas.microsoft.com/office/drawing/2014/main" id="{E5E35EBA-848A-C34F-B541-377031BBC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813267" y="4134933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69" name="Line 401">
                <a:extLst>
                  <a:ext uri="{FF2B5EF4-FFF2-40B4-BE49-F238E27FC236}">
                    <a16:creationId xmlns:a16="http://schemas.microsoft.com/office/drawing/2014/main" id="{ED9AE38B-F254-BF4C-95C8-13AB595FE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815638" y="4129887"/>
                <a:ext cx="0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70" name="Line 402">
                <a:extLst>
                  <a:ext uri="{FF2B5EF4-FFF2-40B4-BE49-F238E27FC236}">
                    <a16:creationId xmlns:a16="http://schemas.microsoft.com/office/drawing/2014/main" id="{AC2D158E-4848-E94F-9770-8417C6C7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815449" y="4124021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71" name="Line 403">
                <a:extLst>
                  <a:ext uri="{FF2B5EF4-FFF2-40B4-BE49-F238E27FC236}">
                    <a16:creationId xmlns:a16="http://schemas.microsoft.com/office/drawing/2014/main" id="{F7D4EF71-EFCE-424F-9D75-62A7B510C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816971" y="4121463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72" name="Line 404">
                <a:extLst>
                  <a:ext uri="{FF2B5EF4-FFF2-40B4-BE49-F238E27FC236}">
                    <a16:creationId xmlns:a16="http://schemas.microsoft.com/office/drawing/2014/main" id="{C84B5D5B-72D3-4C49-8C87-1525DE22E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16956" y="4121463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273" name="Line 405">
                <a:extLst>
                  <a:ext uri="{FF2B5EF4-FFF2-40B4-BE49-F238E27FC236}">
                    <a16:creationId xmlns:a16="http://schemas.microsoft.com/office/drawing/2014/main" id="{2854535E-C22A-6E4B-9E0F-1B5A0C8A8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12830" y="4123232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4" name="Line 407">
                <a:extLst>
                  <a:ext uri="{FF2B5EF4-FFF2-40B4-BE49-F238E27FC236}">
                    <a16:creationId xmlns:a16="http://schemas.microsoft.com/office/drawing/2014/main" id="{8220D0EE-580E-9340-B736-5821BB3AF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09540" y="4124197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5" name="Line 408">
                <a:extLst>
                  <a:ext uri="{FF2B5EF4-FFF2-40B4-BE49-F238E27FC236}">
                    <a16:creationId xmlns:a16="http://schemas.microsoft.com/office/drawing/2014/main" id="{8B98715F-F365-9249-B4F5-55027F209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01361" y="4126066"/>
                <a:ext cx="8342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6" name="Line 409">
                <a:extLst>
                  <a:ext uri="{FF2B5EF4-FFF2-40B4-BE49-F238E27FC236}">
                    <a16:creationId xmlns:a16="http://schemas.microsoft.com/office/drawing/2014/main" id="{348A3CC8-9F1C-B247-906A-99F2B6E47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95701" y="4133819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7" name="Line 410">
                <a:extLst>
                  <a:ext uri="{FF2B5EF4-FFF2-40B4-BE49-F238E27FC236}">
                    <a16:creationId xmlns:a16="http://schemas.microsoft.com/office/drawing/2014/main" id="{C954AD9D-16AB-A143-996E-68E846E4C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5833" y="4136407"/>
                <a:ext cx="834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8" name="Line 411">
                <a:extLst>
                  <a:ext uri="{FF2B5EF4-FFF2-40B4-BE49-F238E27FC236}">
                    <a16:creationId xmlns:a16="http://schemas.microsoft.com/office/drawing/2014/main" id="{F822EA43-EFB0-5C43-B844-A0DD9B9F9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6798" y="4141395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9" name="Line 412">
                <a:extLst>
                  <a:ext uri="{FF2B5EF4-FFF2-40B4-BE49-F238E27FC236}">
                    <a16:creationId xmlns:a16="http://schemas.microsoft.com/office/drawing/2014/main" id="{E6382964-1DC4-604B-89C2-BFE6F1818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6899" y="4143838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0" name="Line 413">
                <a:extLst>
                  <a:ext uri="{FF2B5EF4-FFF2-40B4-BE49-F238E27FC236}">
                    <a16:creationId xmlns:a16="http://schemas.microsoft.com/office/drawing/2014/main" id="{446C317D-7BC1-384B-959D-AA6699FF2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0336" y="4147071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1" name="Line 414">
                <a:extLst>
                  <a:ext uri="{FF2B5EF4-FFF2-40B4-BE49-F238E27FC236}">
                    <a16:creationId xmlns:a16="http://schemas.microsoft.com/office/drawing/2014/main" id="{BFAF5C07-91D3-5B4F-B39F-5A751EEDF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2910" y="4149500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2" name="Line 415">
                <a:extLst>
                  <a:ext uri="{FF2B5EF4-FFF2-40B4-BE49-F238E27FC236}">
                    <a16:creationId xmlns:a16="http://schemas.microsoft.com/office/drawing/2014/main" id="{231EDC90-4D93-2D40-B9A6-732F36998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4651" y="4151109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3" name="Line 416">
                <a:extLst>
                  <a:ext uri="{FF2B5EF4-FFF2-40B4-BE49-F238E27FC236}">
                    <a16:creationId xmlns:a16="http://schemas.microsoft.com/office/drawing/2014/main" id="{1177BE51-E608-924A-A836-7838992C4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6595" y="4153578"/>
                <a:ext cx="0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4" name="Line 417">
                <a:extLst>
                  <a:ext uri="{FF2B5EF4-FFF2-40B4-BE49-F238E27FC236}">
                    <a16:creationId xmlns:a16="http://schemas.microsoft.com/office/drawing/2014/main" id="{C7CA7EBE-E27F-484B-A688-9136EAF06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6901" y="4166921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5" name="Line 418">
                <a:extLst>
                  <a:ext uri="{FF2B5EF4-FFF2-40B4-BE49-F238E27FC236}">
                    <a16:creationId xmlns:a16="http://schemas.microsoft.com/office/drawing/2014/main" id="{7662A795-513A-D544-B369-277F07AD4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05364" y="4171119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6" name="Line 419">
                <a:extLst>
                  <a:ext uri="{FF2B5EF4-FFF2-40B4-BE49-F238E27FC236}">
                    <a16:creationId xmlns:a16="http://schemas.microsoft.com/office/drawing/2014/main" id="{DF097ED2-9402-984A-9626-160A8B40D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95633" y="4174655"/>
                <a:ext cx="10011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7" name="Line 420">
                <a:extLst>
                  <a:ext uri="{FF2B5EF4-FFF2-40B4-BE49-F238E27FC236}">
                    <a16:creationId xmlns:a16="http://schemas.microsoft.com/office/drawing/2014/main" id="{002B3478-E8E8-7A41-A258-F3AD0D986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94216" y="418736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8" name="Line 421">
                <a:extLst>
                  <a:ext uri="{FF2B5EF4-FFF2-40B4-BE49-F238E27FC236}">
                    <a16:creationId xmlns:a16="http://schemas.microsoft.com/office/drawing/2014/main" id="{5C453014-176C-464D-BE2C-46B52C9E3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714109" y="4186293"/>
                <a:ext cx="8008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89" name="Line 422">
                <a:extLst>
                  <a:ext uri="{FF2B5EF4-FFF2-40B4-BE49-F238E27FC236}">
                    <a16:creationId xmlns:a16="http://schemas.microsoft.com/office/drawing/2014/main" id="{BB38720A-0D4D-444E-8F87-75CA18D94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84973" y="4188199"/>
                <a:ext cx="2919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0" name="Line 423">
                <a:extLst>
                  <a:ext uri="{FF2B5EF4-FFF2-40B4-BE49-F238E27FC236}">
                    <a16:creationId xmlns:a16="http://schemas.microsoft.com/office/drawing/2014/main" id="{CB8D8421-D61E-194C-9955-BAE26084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80957" y="4194619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1" name="Line 424">
                <a:extLst>
                  <a:ext uri="{FF2B5EF4-FFF2-40B4-BE49-F238E27FC236}">
                    <a16:creationId xmlns:a16="http://schemas.microsoft.com/office/drawing/2014/main" id="{B9A40ABC-C01C-A046-AE11-8A277640B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78660" y="4197234"/>
                <a:ext cx="2503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2" name="Line 425">
                <a:extLst>
                  <a:ext uri="{FF2B5EF4-FFF2-40B4-BE49-F238E27FC236}">
                    <a16:creationId xmlns:a16="http://schemas.microsoft.com/office/drawing/2014/main" id="{D9B946C6-82F4-6D4E-B5A0-BFC1368C7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73846" y="4206539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3" name="Line 426">
                <a:extLst>
                  <a:ext uri="{FF2B5EF4-FFF2-40B4-BE49-F238E27FC236}">
                    <a16:creationId xmlns:a16="http://schemas.microsoft.com/office/drawing/2014/main" id="{5777F5E7-717E-974F-97FD-59FBD8951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655442" y="4203610"/>
                <a:ext cx="18353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4" name="Line 427">
                <a:extLst>
                  <a:ext uri="{FF2B5EF4-FFF2-40B4-BE49-F238E27FC236}">
                    <a16:creationId xmlns:a16="http://schemas.microsoft.com/office/drawing/2014/main" id="{996620F6-CFFC-264B-8A34-E967FE576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27838" y="4204412"/>
                <a:ext cx="2753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5" name="Line 428">
                <a:extLst>
                  <a:ext uri="{FF2B5EF4-FFF2-40B4-BE49-F238E27FC236}">
                    <a16:creationId xmlns:a16="http://schemas.microsoft.com/office/drawing/2014/main" id="{DE14791F-8627-F64E-B82B-3E0FB7C7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611123" y="4202682"/>
                <a:ext cx="1668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6" name="Line 429">
                <a:extLst>
                  <a:ext uri="{FF2B5EF4-FFF2-40B4-BE49-F238E27FC236}">
                    <a16:creationId xmlns:a16="http://schemas.microsoft.com/office/drawing/2014/main" id="{DC328A61-9775-9441-BAE9-439E076C5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05247" y="4203076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7" name="Line 430">
                <a:extLst>
                  <a:ext uri="{FF2B5EF4-FFF2-40B4-BE49-F238E27FC236}">
                    <a16:creationId xmlns:a16="http://schemas.microsoft.com/office/drawing/2014/main" id="{DEAC49C3-7546-D347-A1C7-36C5385FE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604444" y="4203192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8" name="Line 431">
                <a:extLst>
                  <a:ext uri="{FF2B5EF4-FFF2-40B4-BE49-F238E27FC236}">
                    <a16:creationId xmlns:a16="http://schemas.microsoft.com/office/drawing/2014/main" id="{F7FC14FE-067A-B14A-92AA-D34517A06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93747" y="4205062"/>
                <a:ext cx="10845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99" name="Line 432">
                <a:extLst>
                  <a:ext uri="{FF2B5EF4-FFF2-40B4-BE49-F238E27FC236}">
                    <a16:creationId xmlns:a16="http://schemas.microsoft.com/office/drawing/2014/main" id="{4C16C6EC-60CE-2E49-9EB4-C758F1534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93135" y="4211936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0" name="Line 433">
                <a:extLst>
                  <a:ext uri="{FF2B5EF4-FFF2-40B4-BE49-F238E27FC236}">
                    <a16:creationId xmlns:a16="http://schemas.microsoft.com/office/drawing/2014/main" id="{6A9503CD-CFD4-544D-9414-8796E9154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90105" y="4217843"/>
                <a:ext cx="3337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1" name="Line 434">
                <a:extLst>
                  <a:ext uri="{FF2B5EF4-FFF2-40B4-BE49-F238E27FC236}">
                    <a16:creationId xmlns:a16="http://schemas.microsoft.com/office/drawing/2014/main" id="{7D09FCBD-9927-3D46-BFB1-4F0030AD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88744" y="4229604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2" name="Line 435">
                <a:extLst>
                  <a:ext uri="{FF2B5EF4-FFF2-40B4-BE49-F238E27FC236}">
                    <a16:creationId xmlns:a16="http://schemas.microsoft.com/office/drawing/2014/main" id="{CCA0F146-45AD-4B4C-AC78-42909F154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82276" y="4235586"/>
                <a:ext cx="667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3" name="Line 436">
                <a:extLst>
                  <a:ext uri="{FF2B5EF4-FFF2-40B4-BE49-F238E27FC236}">
                    <a16:creationId xmlns:a16="http://schemas.microsoft.com/office/drawing/2014/main" id="{88DDE847-7977-DD4B-9F91-CE8270693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74932" y="4241670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4" name="Line 437">
                <a:extLst>
                  <a:ext uri="{FF2B5EF4-FFF2-40B4-BE49-F238E27FC236}">
                    <a16:creationId xmlns:a16="http://schemas.microsoft.com/office/drawing/2014/main" id="{C5949C4B-A92C-9C44-854D-A1E28199A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59191" y="4245413"/>
                <a:ext cx="1585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5" name="Line 438">
                <a:extLst>
                  <a:ext uri="{FF2B5EF4-FFF2-40B4-BE49-F238E27FC236}">
                    <a16:creationId xmlns:a16="http://schemas.microsoft.com/office/drawing/2014/main" id="{38272AB0-95C4-1749-83CB-8F564484B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551719" y="4247489"/>
                <a:ext cx="750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6" name="Line 439">
                <a:extLst>
                  <a:ext uri="{FF2B5EF4-FFF2-40B4-BE49-F238E27FC236}">
                    <a16:creationId xmlns:a16="http://schemas.microsoft.com/office/drawing/2014/main" id="{7A5E19A4-3974-E44C-A5D9-5096FFDA7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543337" y="4246098"/>
                <a:ext cx="834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7" name="Line 440">
                <a:extLst>
                  <a:ext uri="{FF2B5EF4-FFF2-40B4-BE49-F238E27FC236}">
                    <a16:creationId xmlns:a16="http://schemas.microsoft.com/office/drawing/2014/main" id="{6BD2F8AE-B474-654A-AF98-1DA958984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34166" y="4246403"/>
                <a:ext cx="917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8" name="Line 441">
                <a:extLst>
                  <a:ext uri="{FF2B5EF4-FFF2-40B4-BE49-F238E27FC236}">
                    <a16:creationId xmlns:a16="http://schemas.microsoft.com/office/drawing/2014/main" id="{C67A8DC9-3741-5E4A-A193-2FA4C9246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18672" y="4248503"/>
                <a:ext cx="15851" cy="1835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09" name="Line 442">
                <a:extLst>
                  <a:ext uri="{FF2B5EF4-FFF2-40B4-BE49-F238E27FC236}">
                    <a16:creationId xmlns:a16="http://schemas.microsoft.com/office/drawing/2014/main" id="{37FC68B9-B2FE-C34D-9E46-716E828F2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19025" y="4267054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0" name="Line 443">
                <a:extLst>
                  <a:ext uri="{FF2B5EF4-FFF2-40B4-BE49-F238E27FC236}">
                    <a16:creationId xmlns:a16="http://schemas.microsoft.com/office/drawing/2014/main" id="{803E87FF-A774-6340-A314-40061ECA7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23252" y="4268576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1" name="Line 444">
                <a:extLst>
                  <a:ext uri="{FF2B5EF4-FFF2-40B4-BE49-F238E27FC236}">
                    <a16:creationId xmlns:a16="http://schemas.microsoft.com/office/drawing/2014/main" id="{C92BCAAA-E85B-8840-AC41-9DE52CA90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27523" y="4270140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2" name="Line 445">
                <a:extLst>
                  <a:ext uri="{FF2B5EF4-FFF2-40B4-BE49-F238E27FC236}">
                    <a16:creationId xmlns:a16="http://schemas.microsoft.com/office/drawing/2014/main" id="{0AF353BE-2D1C-864B-A9FC-09604CFCC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25167" y="4274353"/>
                <a:ext cx="417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3" name="Line 446">
                <a:extLst>
                  <a:ext uri="{FF2B5EF4-FFF2-40B4-BE49-F238E27FC236}">
                    <a16:creationId xmlns:a16="http://schemas.microsoft.com/office/drawing/2014/main" id="{6FCA2E8C-D8F0-2D43-BDA9-728130E20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21129" y="4278667"/>
                <a:ext cx="4171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4" name="Line 447">
                <a:extLst>
                  <a:ext uri="{FF2B5EF4-FFF2-40B4-BE49-F238E27FC236}">
                    <a16:creationId xmlns:a16="http://schemas.microsoft.com/office/drawing/2014/main" id="{91C5A45D-814B-3946-9EAB-A0FBF5AC4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504509" y="4282367"/>
                <a:ext cx="1668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5" name="Line 448">
                <a:extLst>
                  <a:ext uri="{FF2B5EF4-FFF2-40B4-BE49-F238E27FC236}">
                    <a16:creationId xmlns:a16="http://schemas.microsoft.com/office/drawing/2014/main" id="{DD91F1D9-FBCC-E545-BE7C-C43797826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98720" y="4282760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6" name="Line 449">
                <a:extLst>
                  <a:ext uri="{FF2B5EF4-FFF2-40B4-BE49-F238E27FC236}">
                    <a16:creationId xmlns:a16="http://schemas.microsoft.com/office/drawing/2014/main" id="{7CC20FA7-0177-264F-9CF9-D353AA2D2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92195" y="4285478"/>
                <a:ext cx="667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7" name="Line 450">
                <a:extLst>
                  <a:ext uri="{FF2B5EF4-FFF2-40B4-BE49-F238E27FC236}">
                    <a16:creationId xmlns:a16="http://schemas.microsoft.com/office/drawing/2014/main" id="{EB6901D1-10EB-D24B-BF66-64DB6ABEF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87397" y="4291518"/>
                <a:ext cx="5005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8" name="Line 451">
                <a:extLst>
                  <a:ext uri="{FF2B5EF4-FFF2-40B4-BE49-F238E27FC236}">
                    <a16:creationId xmlns:a16="http://schemas.microsoft.com/office/drawing/2014/main" id="{8DB5D530-CB7B-244B-9C55-B816B7709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83432" y="4297514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19" name="Line 452">
                <a:extLst>
                  <a:ext uri="{FF2B5EF4-FFF2-40B4-BE49-F238E27FC236}">
                    <a16:creationId xmlns:a16="http://schemas.microsoft.com/office/drawing/2014/main" id="{F1E3399B-EC44-2946-9E12-3B71A60EB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76922" y="4303541"/>
                <a:ext cx="667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0" name="Line 453">
                <a:extLst>
                  <a:ext uri="{FF2B5EF4-FFF2-40B4-BE49-F238E27FC236}">
                    <a16:creationId xmlns:a16="http://schemas.microsoft.com/office/drawing/2014/main" id="{F446D528-E0D0-5B44-914A-9E85F7950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67808" y="4307153"/>
                <a:ext cx="917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1" name="Line 454">
                <a:extLst>
                  <a:ext uri="{FF2B5EF4-FFF2-40B4-BE49-F238E27FC236}">
                    <a16:creationId xmlns:a16="http://schemas.microsoft.com/office/drawing/2014/main" id="{495F6784-FD6F-5049-86FF-43DCA0971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67549" y="4292301"/>
                <a:ext cx="0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2" name="Line 455">
                <a:extLst>
                  <a:ext uri="{FF2B5EF4-FFF2-40B4-BE49-F238E27FC236}">
                    <a16:creationId xmlns:a16="http://schemas.microsoft.com/office/drawing/2014/main" id="{B84BCA21-A45F-C24A-BBF0-A05F694CE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459737" y="4289935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3" name="Line 456">
                <a:extLst>
                  <a:ext uri="{FF2B5EF4-FFF2-40B4-BE49-F238E27FC236}">
                    <a16:creationId xmlns:a16="http://schemas.microsoft.com/office/drawing/2014/main" id="{F53D53E2-2078-E444-9652-3F8E0D201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51400" y="4290212"/>
                <a:ext cx="8342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4" name="Line 457">
                <a:extLst>
                  <a:ext uri="{FF2B5EF4-FFF2-40B4-BE49-F238E27FC236}">
                    <a16:creationId xmlns:a16="http://schemas.microsoft.com/office/drawing/2014/main" id="{40B2CFCC-655A-AC41-A3CC-2AE36DFCE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30024" y="4293233"/>
                <a:ext cx="21690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5" name="Line 458">
                <a:extLst>
                  <a:ext uri="{FF2B5EF4-FFF2-40B4-BE49-F238E27FC236}">
                    <a16:creationId xmlns:a16="http://schemas.microsoft.com/office/drawing/2014/main" id="{A173B9D1-87AB-B743-9CB8-1F0F1EC5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422830" y="4308754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6" name="Line 459">
                <a:extLst>
                  <a:ext uri="{FF2B5EF4-FFF2-40B4-BE49-F238E27FC236}">
                    <a16:creationId xmlns:a16="http://schemas.microsoft.com/office/drawing/2014/main" id="{9D349F20-EBE9-5241-8FBE-4030CE0FB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86181" y="4312027"/>
                <a:ext cx="3670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7" name="Line 460">
                <a:extLst>
                  <a:ext uri="{FF2B5EF4-FFF2-40B4-BE49-F238E27FC236}">
                    <a16:creationId xmlns:a16="http://schemas.microsoft.com/office/drawing/2014/main" id="{FE17E424-FA41-0640-8CFD-F30CC785A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81978" y="4310239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8" name="Line 461">
                <a:extLst>
                  <a:ext uri="{FF2B5EF4-FFF2-40B4-BE49-F238E27FC236}">
                    <a16:creationId xmlns:a16="http://schemas.microsoft.com/office/drawing/2014/main" id="{8864B3E7-F75E-604F-A1D1-3109B1927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77635" y="4302879"/>
                <a:ext cx="417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29" name="Line 462">
                <a:extLst>
                  <a:ext uri="{FF2B5EF4-FFF2-40B4-BE49-F238E27FC236}">
                    <a16:creationId xmlns:a16="http://schemas.microsoft.com/office/drawing/2014/main" id="{4FF68163-39F4-A748-B309-C51A239A3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77505" y="4302925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0" name="Line 463">
                <a:extLst>
                  <a:ext uri="{FF2B5EF4-FFF2-40B4-BE49-F238E27FC236}">
                    <a16:creationId xmlns:a16="http://schemas.microsoft.com/office/drawing/2014/main" id="{A41CBFC6-5502-3847-BD23-B30E4517F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79114" y="4299545"/>
                <a:ext cx="83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1" name="Line 464">
                <a:extLst>
                  <a:ext uri="{FF2B5EF4-FFF2-40B4-BE49-F238E27FC236}">
                    <a16:creationId xmlns:a16="http://schemas.microsoft.com/office/drawing/2014/main" id="{A44368ED-A48B-4D4A-ABA2-0C0DEADC3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79846" y="4297030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2" name="Line 465">
                <a:extLst>
                  <a:ext uri="{FF2B5EF4-FFF2-40B4-BE49-F238E27FC236}">
                    <a16:creationId xmlns:a16="http://schemas.microsoft.com/office/drawing/2014/main" id="{6DCDD242-D70C-2947-BDB7-352834093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79730" y="4292861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3" name="Line 466">
                <a:extLst>
                  <a:ext uri="{FF2B5EF4-FFF2-40B4-BE49-F238E27FC236}">
                    <a16:creationId xmlns:a16="http://schemas.microsoft.com/office/drawing/2014/main" id="{592D9F96-C9FA-3F4C-A114-C233A97DD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79628" y="4291194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4" name="Line 467">
                <a:extLst>
                  <a:ext uri="{FF2B5EF4-FFF2-40B4-BE49-F238E27FC236}">
                    <a16:creationId xmlns:a16="http://schemas.microsoft.com/office/drawing/2014/main" id="{FEDBAD81-1EF1-7B4B-B2A8-529E05B61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61750" y="4272318"/>
                <a:ext cx="17519" cy="1918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5" name="Line 468">
                <a:extLst>
                  <a:ext uri="{FF2B5EF4-FFF2-40B4-BE49-F238E27FC236}">
                    <a16:creationId xmlns:a16="http://schemas.microsoft.com/office/drawing/2014/main" id="{9BD26AB8-8155-EF4D-8F81-992DC98DF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42927" y="4264610"/>
                <a:ext cx="1835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6" name="Line 469">
                <a:extLst>
                  <a:ext uri="{FF2B5EF4-FFF2-40B4-BE49-F238E27FC236}">
                    <a16:creationId xmlns:a16="http://schemas.microsoft.com/office/drawing/2014/main" id="{DB9314C5-CB72-C943-BA9C-495F188AF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41061" y="4261626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7" name="Line 470">
                <a:extLst>
                  <a:ext uri="{FF2B5EF4-FFF2-40B4-BE49-F238E27FC236}">
                    <a16:creationId xmlns:a16="http://schemas.microsoft.com/office/drawing/2014/main" id="{9490CB8C-DE74-ED42-8573-312044FEA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40854" y="4253112"/>
                <a:ext cx="11679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8" name="Line 471">
                <a:extLst>
                  <a:ext uri="{FF2B5EF4-FFF2-40B4-BE49-F238E27FC236}">
                    <a16:creationId xmlns:a16="http://schemas.microsoft.com/office/drawing/2014/main" id="{991BF7A9-4431-3F4F-88FB-B2303B190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52325" y="4249531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39" name="Line 472">
                <a:extLst>
                  <a:ext uri="{FF2B5EF4-FFF2-40B4-BE49-F238E27FC236}">
                    <a16:creationId xmlns:a16="http://schemas.microsoft.com/office/drawing/2014/main" id="{73A5A017-9440-A44E-8230-23355844D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46327" y="4243796"/>
                <a:ext cx="834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0" name="Line 473">
                <a:extLst>
                  <a:ext uri="{FF2B5EF4-FFF2-40B4-BE49-F238E27FC236}">
                    <a16:creationId xmlns:a16="http://schemas.microsoft.com/office/drawing/2014/main" id="{2FD7A79F-38AB-D74B-9A3C-9F6653607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42014" y="4241515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1" name="Line 474">
                <a:extLst>
                  <a:ext uri="{FF2B5EF4-FFF2-40B4-BE49-F238E27FC236}">
                    <a16:creationId xmlns:a16="http://schemas.microsoft.com/office/drawing/2014/main" id="{A38D2C60-C872-F246-BC64-4524D0489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36968" y="4241675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2" name="Line 475">
                <a:extLst>
                  <a:ext uri="{FF2B5EF4-FFF2-40B4-BE49-F238E27FC236}">
                    <a16:creationId xmlns:a16="http://schemas.microsoft.com/office/drawing/2014/main" id="{116D2925-C8FF-B64B-B152-7A47BD1E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32829" y="4241835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3" name="Line 476">
                <a:extLst>
                  <a:ext uri="{FF2B5EF4-FFF2-40B4-BE49-F238E27FC236}">
                    <a16:creationId xmlns:a16="http://schemas.microsoft.com/office/drawing/2014/main" id="{9A6B9BB4-CC33-B94B-AEF6-65A5870F0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18797" y="4243821"/>
                <a:ext cx="14182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4" name="Line 477">
                <a:extLst>
                  <a:ext uri="{FF2B5EF4-FFF2-40B4-BE49-F238E27FC236}">
                    <a16:creationId xmlns:a16="http://schemas.microsoft.com/office/drawing/2014/main" id="{6B508F89-5E55-2F40-9044-3F2C14446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08910" y="4250915"/>
                <a:ext cx="1001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5" name="Line 478">
                <a:extLst>
                  <a:ext uri="{FF2B5EF4-FFF2-40B4-BE49-F238E27FC236}">
                    <a16:creationId xmlns:a16="http://schemas.microsoft.com/office/drawing/2014/main" id="{3012EEA5-8727-3140-BAD8-D84A6537F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05577" y="4251148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6" name="Line 479">
                <a:extLst>
                  <a:ext uri="{FF2B5EF4-FFF2-40B4-BE49-F238E27FC236}">
                    <a16:creationId xmlns:a16="http://schemas.microsoft.com/office/drawing/2014/main" id="{6858004A-3D80-2243-8AE0-D5D5C5817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03867" y="4248734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7" name="Line 480">
                <a:extLst>
                  <a:ext uri="{FF2B5EF4-FFF2-40B4-BE49-F238E27FC236}">
                    <a16:creationId xmlns:a16="http://schemas.microsoft.com/office/drawing/2014/main" id="{C3FAD124-E951-174A-96CE-5A3EC5945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02931" y="4245442"/>
                <a:ext cx="83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8" name="Line 481">
                <a:extLst>
                  <a:ext uri="{FF2B5EF4-FFF2-40B4-BE49-F238E27FC236}">
                    <a16:creationId xmlns:a16="http://schemas.microsoft.com/office/drawing/2014/main" id="{EC1895FD-6CE5-0B48-BD7B-C7F2D18E7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301191" y="4244653"/>
                <a:ext cx="166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49" name="Line 482">
                <a:extLst>
                  <a:ext uri="{FF2B5EF4-FFF2-40B4-BE49-F238E27FC236}">
                    <a16:creationId xmlns:a16="http://schemas.microsoft.com/office/drawing/2014/main" id="{58B563FC-75B3-3F4D-A495-EF07866C0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55835" y="4227954"/>
                <a:ext cx="45049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0" name="Line 483">
                <a:extLst>
                  <a:ext uri="{FF2B5EF4-FFF2-40B4-BE49-F238E27FC236}">
                    <a16:creationId xmlns:a16="http://schemas.microsoft.com/office/drawing/2014/main" id="{D598EF72-D3A4-9C48-AB24-875F9FA4A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46369" y="4228906"/>
                <a:ext cx="917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1" name="Line 484">
                <a:extLst>
                  <a:ext uri="{FF2B5EF4-FFF2-40B4-BE49-F238E27FC236}">
                    <a16:creationId xmlns:a16="http://schemas.microsoft.com/office/drawing/2014/main" id="{5DA76AB7-06C6-B143-9EA0-66E6F8B12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42246" y="4229138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2" name="Line 485">
                <a:extLst>
                  <a:ext uri="{FF2B5EF4-FFF2-40B4-BE49-F238E27FC236}">
                    <a16:creationId xmlns:a16="http://schemas.microsoft.com/office/drawing/2014/main" id="{8853B0D8-AFEB-3747-8B32-26056FBA9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34960" y="4231841"/>
                <a:ext cx="7508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3" name="Line 486">
                <a:extLst>
                  <a:ext uri="{FF2B5EF4-FFF2-40B4-BE49-F238E27FC236}">
                    <a16:creationId xmlns:a16="http://schemas.microsoft.com/office/drawing/2014/main" id="{86C038F0-D859-3D46-B9B1-5B03A867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31054" y="4242051"/>
                <a:ext cx="4171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4" name="Line 487">
                <a:extLst>
                  <a:ext uri="{FF2B5EF4-FFF2-40B4-BE49-F238E27FC236}">
                    <a16:creationId xmlns:a16="http://schemas.microsoft.com/office/drawing/2014/main" id="{AF58CF75-E4A7-3947-B883-EA7AB9A41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26973" y="4247201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5" name="Line 488">
                <a:extLst>
                  <a:ext uri="{FF2B5EF4-FFF2-40B4-BE49-F238E27FC236}">
                    <a16:creationId xmlns:a16="http://schemas.microsoft.com/office/drawing/2014/main" id="{7EE9FCA9-3698-BC45-A950-FEAA82870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11933" y="4245867"/>
                <a:ext cx="15016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6" name="Line 489">
                <a:extLst>
                  <a:ext uri="{FF2B5EF4-FFF2-40B4-BE49-F238E27FC236}">
                    <a16:creationId xmlns:a16="http://schemas.microsoft.com/office/drawing/2014/main" id="{74A2FE39-0761-7E49-B1B9-8809356E0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06012" y="4242896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7" name="Line 490">
                <a:extLst>
                  <a:ext uri="{FF2B5EF4-FFF2-40B4-BE49-F238E27FC236}">
                    <a16:creationId xmlns:a16="http://schemas.microsoft.com/office/drawing/2014/main" id="{6C2703DC-3BA4-C646-B891-D86C5A1D3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03410" y="4240541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8" name="Line 491">
                <a:extLst>
                  <a:ext uri="{FF2B5EF4-FFF2-40B4-BE49-F238E27FC236}">
                    <a16:creationId xmlns:a16="http://schemas.microsoft.com/office/drawing/2014/main" id="{8C44E266-D591-A742-BE61-FBE49A736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01670" y="4238946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59" name="Line 492">
                <a:extLst>
                  <a:ext uri="{FF2B5EF4-FFF2-40B4-BE49-F238E27FC236}">
                    <a16:creationId xmlns:a16="http://schemas.microsoft.com/office/drawing/2014/main" id="{9BF06A68-683B-4C49-A8B1-3559E5280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01569" y="4234806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0" name="Line 493">
                <a:extLst>
                  <a:ext uri="{FF2B5EF4-FFF2-40B4-BE49-F238E27FC236}">
                    <a16:creationId xmlns:a16="http://schemas.microsoft.com/office/drawing/2014/main" id="{BD4059C9-72E3-FD43-8023-334398363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01437" y="4231442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1" name="Line 494">
                <a:extLst>
                  <a:ext uri="{FF2B5EF4-FFF2-40B4-BE49-F238E27FC236}">
                    <a16:creationId xmlns:a16="http://schemas.microsoft.com/office/drawing/2014/main" id="{7FC0C5A6-2E65-B24C-B212-6D4287335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03003" y="4228883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2" name="Line 495">
                <a:extLst>
                  <a:ext uri="{FF2B5EF4-FFF2-40B4-BE49-F238E27FC236}">
                    <a16:creationId xmlns:a16="http://schemas.microsoft.com/office/drawing/2014/main" id="{5EBA6D64-2C1E-C944-9BD3-300EE1CBB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04598" y="4227186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3" name="Line 496">
                <a:extLst>
                  <a:ext uri="{FF2B5EF4-FFF2-40B4-BE49-F238E27FC236}">
                    <a16:creationId xmlns:a16="http://schemas.microsoft.com/office/drawing/2014/main" id="{ABCCB57C-247C-374F-816E-7F385484F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202799" y="4221378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4" name="Line 497">
                <a:extLst>
                  <a:ext uri="{FF2B5EF4-FFF2-40B4-BE49-F238E27FC236}">
                    <a16:creationId xmlns:a16="http://schemas.microsoft.com/office/drawing/2014/main" id="{E1F9F4A5-30E6-EC4F-81CB-0D7DD82F7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01030" y="422143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5" name="Line 498">
                <a:extLst>
                  <a:ext uri="{FF2B5EF4-FFF2-40B4-BE49-F238E27FC236}">
                    <a16:creationId xmlns:a16="http://schemas.microsoft.com/office/drawing/2014/main" id="{1EED9602-9BA4-F44F-B047-63AE4958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8528" y="4221511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6" name="Line 499">
                <a:extLst>
                  <a:ext uri="{FF2B5EF4-FFF2-40B4-BE49-F238E27FC236}">
                    <a16:creationId xmlns:a16="http://schemas.microsoft.com/office/drawing/2014/main" id="{46801A16-F7F0-EE40-A180-A292C84A8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2720" y="4221656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7" name="Line 500">
                <a:extLst>
                  <a:ext uri="{FF2B5EF4-FFF2-40B4-BE49-F238E27FC236}">
                    <a16:creationId xmlns:a16="http://schemas.microsoft.com/office/drawing/2014/main" id="{F1DC470C-671A-9544-9CCD-D62C158C8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87776" y="4223513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8" name="Line 501">
                <a:extLst>
                  <a:ext uri="{FF2B5EF4-FFF2-40B4-BE49-F238E27FC236}">
                    <a16:creationId xmlns:a16="http://schemas.microsoft.com/office/drawing/2014/main" id="{4B329E3E-127F-9043-875B-003D69276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7909" y="4225266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69" name="Line 502">
                <a:extLst>
                  <a:ext uri="{FF2B5EF4-FFF2-40B4-BE49-F238E27FC236}">
                    <a16:creationId xmlns:a16="http://schemas.microsoft.com/office/drawing/2014/main" id="{5EDDBC7C-4ABE-CC40-AE58-E61925B6B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8082" y="4231045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0" name="Line 503">
                <a:extLst>
                  <a:ext uri="{FF2B5EF4-FFF2-40B4-BE49-F238E27FC236}">
                    <a16:creationId xmlns:a16="http://schemas.microsoft.com/office/drawing/2014/main" id="{9D6DD78F-CB60-C040-8D50-E308760E4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1592" y="4235111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1" name="Line 504">
                <a:extLst>
                  <a:ext uri="{FF2B5EF4-FFF2-40B4-BE49-F238E27FC236}">
                    <a16:creationId xmlns:a16="http://schemas.microsoft.com/office/drawing/2014/main" id="{8B69573D-4BE3-1F4E-AC6A-B082D8736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3464" y="4240918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2" name="Line 505">
                <a:extLst>
                  <a:ext uri="{FF2B5EF4-FFF2-40B4-BE49-F238E27FC236}">
                    <a16:creationId xmlns:a16="http://schemas.microsoft.com/office/drawing/2014/main" id="{33FE7F79-0DA5-7D41-B3E6-8E1120A8A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0580" y="4246823"/>
                <a:ext cx="3337" cy="2002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3" name="Line 506">
                <a:extLst>
                  <a:ext uri="{FF2B5EF4-FFF2-40B4-BE49-F238E27FC236}">
                    <a16:creationId xmlns:a16="http://schemas.microsoft.com/office/drawing/2014/main" id="{3BCA5E8B-BD3B-B64D-9C3E-0EB53D30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0958" y="4266823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4" name="Line 507">
                <a:extLst>
                  <a:ext uri="{FF2B5EF4-FFF2-40B4-BE49-F238E27FC236}">
                    <a16:creationId xmlns:a16="http://schemas.microsoft.com/office/drawing/2014/main" id="{F1DFC3BD-C291-884E-9AF3-466AB1484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5229" y="4268359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5" name="Line 508">
                <a:extLst>
                  <a:ext uri="{FF2B5EF4-FFF2-40B4-BE49-F238E27FC236}">
                    <a16:creationId xmlns:a16="http://schemas.microsoft.com/office/drawing/2014/main" id="{AB6ABC02-2CA4-7C4B-BAD4-301F8947B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8709" y="4272426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6" name="Line 509">
                <a:extLst>
                  <a:ext uri="{FF2B5EF4-FFF2-40B4-BE49-F238E27FC236}">
                    <a16:creationId xmlns:a16="http://schemas.microsoft.com/office/drawing/2014/main" id="{FD5AE4AB-F5EB-9E49-B327-BB9E506E3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01386" y="4276521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7" name="Line 510">
                <a:extLst>
                  <a:ext uri="{FF2B5EF4-FFF2-40B4-BE49-F238E27FC236}">
                    <a16:creationId xmlns:a16="http://schemas.microsoft.com/office/drawing/2014/main" id="{E7B41B47-7D94-5E4B-8FF6-1766EBDCC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03359" y="4282327"/>
                <a:ext cx="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8" name="Line 511">
                <a:extLst>
                  <a:ext uri="{FF2B5EF4-FFF2-40B4-BE49-F238E27FC236}">
                    <a16:creationId xmlns:a16="http://schemas.microsoft.com/office/drawing/2014/main" id="{A1FAFB6E-CB1B-504F-AADA-3E8705E08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01265" y="4294043"/>
                <a:ext cx="2503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79" name="Line 512">
                <a:extLst>
                  <a:ext uri="{FF2B5EF4-FFF2-40B4-BE49-F238E27FC236}">
                    <a16:creationId xmlns:a16="http://schemas.microsoft.com/office/drawing/2014/main" id="{876D538C-5E33-5F4A-8DEA-A5E157B26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5821" y="4305861"/>
                <a:ext cx="5840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0" name="Line 513">
                <a:extLst>
                  <a:ext uri="{FF2B5EF4-FFF2-40B4-BE49-F238E27FC236}">
                    <a16:creationId xmlns:a16="http://schemas.microsoft.com/office/drawing/2014/main" id="{FBFF023B-3797-954C-91C6-EF2DF40BB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90290" y="4316905"/>
                <a:ext cx="5840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1" name="Line 514">
                <a:extLst>
                  <a:ext uri="{FF2B5EF4-FFF2-40B4-BE49-F238E27FC236}">
                    <a16:creationId xmlns:a16="http://schemas.microsoft.com/office/drawing/2014/main" id="{82513359-4E4A-A54D-B8D7-5A7D76240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87102" y="4323736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2" name="Line 515">
                <a:extLst>
                  <a:ext uri="{FF2B5EF4-FFF2-40B4-BE49-F238E27FC236}">
                    <a16:creationId xmlns:a16="http://schemas.microsoft.com/office/drawing/2014/main" id="{896C16F2-40AD-D14A-BCFA-4D8555BB5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79684" y="4325592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3" name="Line 516">
                <a:extLst>
                  <a:ext uri="{FF2B5EF4-FFF2-40B4-BE49-F238E27FC236}">
                    <a16:creationId xmlns:a16="http://schemas.microsoft.com/office/drawing/2014/main" id="{B4515FE5-82B3-DD46-90D0-B92055282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77286" y="4329102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4" name="Line 517">
                <a:extLst>
                  <a:ext uri="{FF2B5EF4-FFF2-40B4-BE49-F238E27FC236}">
                    <a16:creationId xmlns:a16="http://schemas.microsoft.com/office/drawing/2014/main" id="{AC57CC14-CDB1-C54B-A6AC-F86031E9D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74053" y="4331705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5" name="Line 518">
                <a:extLst>
                  <a:ext uri="{FF2B5EF4-FFF2-40B4-BE49-F238E27FC236}">
                    <a16:creationId xmlns:a16="http://schemas.microsoft.com/office/drawing/2014/main" id="{0D4A2E9B-C8BC-F84B-9E85-07EAEB460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67688" y="4335212"/>
                <a:ext cx="6674" cy="1418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6" name="Line 519">
                <a:extLst>
                  <a:ext uri="{FF2B5EF4-FFF2-40B4-BE49-F238E27FC236}">
                    <a16:creationId xmlns:a16="http://schemas.microsoft.com/office/drawing/2014/main" id="{4F2B3558-1643-D449-9CE9-37E1E84AB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62245" y="4349605"/>
                <a:ext cx="584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7" name="Line 520">
                <a:extLst>
                  <a:ext uri="{FF2B5EF4-FFF2-40B4-BE49-F238E27FC236}">
                    <a16:creationId xmlns:a16="http://schemas.microsoft.com/office/drawing/2014/main" id="{073D5E14-DF55-9A47-81F3-58D575F67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54988" y="4358176"/>
                <a:ext cx="750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8" name="Line 521">
                <a:extLst>
                  <a:ext uri="{FF2B5EF4-FFF2-40B4-BE49-F238E27FC236}">
                    <a16:creationId xmlns:a16="http://schemas.microsoft.com/office/drawing/2014/main" id="{95413677-9417-5F4F-81BF-392D14D4D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39436" y="4364419"/>
                <a:ext cx="15851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89" name="Line 522">
                <a:extLst>
                  <a:ext uri="{FF2B5EF4-FFF2-40B4-BE49-F238E27FC236}">
                    <a16:creationId xmlns:a16="http://schemas.microsoft.com/office/drawing/2014/main" id="{15D714A2-2588-3948-8C8E-50446B660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32167" y="4375667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0" name="Line 523">
                <a:extLst>
                  <a:ext uri="{FF2B5EF4-FFF2-40B4-BE49-F238E27FC236}">
                    <a16:creationId xmlns:a16="http://schemas.microsoft.com/office/drawing/2014/main" id="{28537016-77E3-E14B-8DEF-8BA2DC10D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04750" y="4378780"/>
                <a:ext cx="2753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1" name="Line 524">
                <a:extLst>
                  <a:ext uri="{FF2B5EF4-FFF2-40B4-BE49-F238E27FC236}">
                    <a16:creationId xmlns:a16="http://schemas.microsoft.com/office/drawing/2014/main" id="{CFCA6C82-A713-7841-B815-F32C95473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103148" y="4382625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2" name="Line 525">
                <a:extLst>
                  <a:ext uri="{FF2B5EF4-FFF2-40B4-BE49-F238E27FC236}">
                    <a16:creationId xmlns:a16="http://schemas.microsoft.com/office/drawing/2014/main" id="{015E46DB-DCC7-B744-A634-7981B172B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03090" y="4379289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3" name="Line 526">
                <a:extLst>
                  <a:ext uri="{FF2B5EF4-FFF2-40B4-BE49-F238E27FC236}">
                    <a16:creationId xmlns:a16="http://schemas.microsoft.com/office/drawing/2014/main" id="{76FA1B1C-DFF1-4D40-8576-C0A86647F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04597" y="4373380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4" name="Line 527">
                <a:extLst>
                  <a:ext uri="{FF2B5EF4-FFF2-40B4-BE49-F238E27FC236}">
                    <a16:creationId xmlns:a16="http://schemas.microsoft.com/office/drawing/2014/main" id="{906F0354-F3C2-E042-9163-E3B65C9F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06968" y="4371641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5" name="Line 528">
                <a:extLst>
                  <a:ext uri="{FF2B5EF4-FFF2-40B4-BE49-F238E27FC236}">
                    <a16:creationId xmlns:a16="http://schemas.microsoft.com/office/drawing/2014/main" id="{9CC93945-8EDE-2C49-B899-71577030A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08591" y="4370705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6" name="Line 529">
                <a:extLst>
                  <a:ext uri="{FF2B5EF4-FFF2-40B4-BE49-F238E27FC236}">
                    <a16:creationId xmlns:a16="http://schemas.microsoft.com/office/drawing/2014/main" id="{E2455DD7-A0BE-7347-86E7-DFC704455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12716" y="4368906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7" name="Line 530">
                <a:extLst>
                  <a:ext uri="{FF2B5EF4-FFF2-40B4-BE49-F238E27FC236}">
                    <a16:creationId xmlns:a16="http://schemas.microsoft.com/office/drawing/2014/main" id="{31B468DB-81C0-F84C-9149-39DE6BB24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15965" y="4365513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8" name="Line 531">
                <a:extLst>
                  <a:ext uri="{FF2B5EF4-FFF2-40B4-BE49-F238E27FC236}">
                    <a16:creationId xmlns:a16="http://schemas.microsoft.com/office/drawing/2014/main" id="{74C5B714-C9E2-D64B-BE38-C9D7CB038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15834" y="4361344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999" name="Line 532">
                <a:extLst>
                  <a:ext uri="{FF2B5EF4-FFF2-40B4-BE49-F238E27FC236}">
                    <a16:creationId xmlns:a16="http://schemas.microsoft.com/office/drawing/2014/main" id="{576C6BBD-F86E-F448-A9A4-2E38E2E61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114049" y="4358872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0" name="Line 533">
                <a:extLst>
                  <a:ext uri="{FF2B5EF4-FFF2-40B4-BE49-F238E27FC236}">
                    <a16:creationId xmlns:a16="http://schemas.microsoft.com/office/drawing/2014/main" id="{2EC452D9-CA87-E447-A2AE-2E6727735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13669" y="4339589"/>
                <a:ext cx="7508" cy="1918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1" name="Line 534">
                <a:extLst>
                  <a:ext uri="{FF2B5EF4-FFF2-40B4-BE49-F238E27FC236}">
                    <a16:creationId xmlns:a16="http://schemas.microsoft.com/office/drawing/2014/main" id="{939BB4E3-F493-3144-B2CD-78BDD9BB8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20695" y="4331124"/>
                <a:ext cx="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2" name="Line 535">
                <a:extLst>
                  <a:ext uri="{FF2B5EF4-FFF2-40B4-BE49-F238E27FC236}">
                    <a16:creationId xmlns:a16="http://schemas.microsoft.com/office/drawing/2014/main" id="{CCFBAB62-852D-0848-B408-A6375D74F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114653" y="4327893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3" name="Line 536">
                <a:extLst>
                  <a:ext uri="{FF2B5EF4-FFF2-40B4-BE49-F238E27FC236}">
                    <a16:creationId xmlns:a16="http://schemas.microsoft.com/office/drawing/2014/main" id="{D68AC7CD-3DCC-6544-AAFF-641E1C3B7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98780" y="4328272"/>
                <a:ext cx="1585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4" name="Line 537">
                <a:extLst>
                  <a:ext uri="{FF2B5EF4-FFF2-40B4-BE49-F238E27FC236}">
                    <a16:creationId xmlns:a16="http://schemas.microsoft.com/office/drawing/2014/main" id="{DC30F5DC-09E1-6343-9B26-F453CFA8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93911" y="4330302"/>
                <a:ext cx="5005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5" name="Line 538">
                <a:extLst>
                  <a:ext uri="{FF2B5EF4-FFF2-40B4-BE49-F238E27FC236}">
                    <a16:creationId xmlns:a16="http://schemas.microsoft.com/office/drawing/2014/main" id="{6F8D1D14-CC8A-9347-A950-7EA717BC9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93181" y="4336242"/>
                <a:ext cx="83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6" name="Line 539">
                <a:extLst>
                  <a:ext uri="{FF2B5EF4-FFF2-40B4-BE49-F238E27FC236}">
                    <a16:creationId xmlns:a16="http://schemas.microsoft.com/office/drawing/2014/main" id="{29EB4A2C-DEE0-484C-B8AC-B10B91A2A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91513" y="4336285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7" name="Line 540">
                <a:extLst>
                  <a:ext uri="{FF2B5EF4-FFF2-40B4-BE49-F238E27FC236}">
                    <a16:creationId xmlns:a16="http://schemas.microsoft.com/office/drawing/2014/main" id="{8177FA1C-C777-3A4E-AEE5-A922A1BF2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88149" y="4334705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8" name="Line 541">
                <a:extLst>
                  <a:ext uri="{FF2B5EF4-FFF2-40B4-BE49-F238E27FC236}">
                    <a16:creationId xmlns:a16="http://schemas.microsoft.com/office/drawing/2014/main" id="{15579DD7-951F-4742-97FF-C3C1533F8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85619" y="4334807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09" name="Line 542">
                <a:extLst>
                  <a:ext uri="{FF2B5EF4-FFF2-40B4-BE49-F238E27FC236}">
                    <a16:creationId xmlns:a16="http://schemas.microsoft.com/office/drawing/2014/main" id="{BB4AAE75-F064-6F4B-B058-AAA5C392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81478" y="4334923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0" name="Line 543">
                <a:extLst>
                  <a:ext uri="{FF2B5EF4-FFF2-40B4-BE49-F238E27FC236}">
                    <a16:creationId xmlns:a16="http://schemas.microsoft.com/office/drawing/2014/main" id="{F6E7C8D4-FE48-E24E-B0A9-552004A3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78217" y="4336721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1" name="Line 544">
                <a:extLst>
                  <a:ext uri="{FF2B5EF4-FFF2-40B4-BE49-F238E27FC236}">
                    <a16:creationId xmlns:a16="http://schemas.microsoft.com/office/drawing/2014/main" id="{1E47B6F9-659E-A349-B5DB-51BCDB5B4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77427" y="4339296"/>
                <a:ext cx="83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2" name="Line 545">
                <a:extLst>
                  <a:ext uri="{FF2B5EF4-FFF2-40B4-BE49-F238E27FC236}">
                    <a16:creationId xmlns:a16="http://schemas.microsoft.com/office/drawing/2014/main" id="{18ED3A45-B415-8C47-A33B-57B8C308B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74019" y="4335199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3" name="Line 546">
                <a:extLst>
                  <a:ext uri="{FF2B5EF4-FFF2-40B4-BE49-F238E27FC236}">
                    <a16:creationId xmlns:a16="http://schemas.microsoft.com/office/drawing/2014/main" id="{3D553E9B-DC9B-C040-92A0-6BC2B5B60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71372" y="4331132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4" name="Line 547">
                <a:extLst>
                  <a:ext uri="{FF2B5EF4-FFF2-40B4-BE49-F238E27FC236}">
                    <a16:creationId xmlns:a16="http://schemas.microsoft.com/office/drawing/2014/main" id="{BAD09B45-D876-C34D-8576-59E1803F6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71198" y="4325339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5" name="Line 548">
                <a:extLst>
                  <a:ext uri="{FF2B5EF4-FFF2-40B4-BE49-F238E27FC236}">
                    <a16:creationId xmlns:a16="http://schemas.microsoft.com/office/drawing/2014/main" id="{18FDC70E-5B32-274D-84DC-921CF18E4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69356" y="4321200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6" name="Line 549">
                <a:extLst>
                  <a:ext uri="{FF2B5EF4-FFF2-40B4-BE49-F238E27FC236}">
                    <a16:creationId xmlns:a16="http://schemas.microsoft.com/office/drawing/2014/main" id="{92577B80-4AC2-2C4C-B8CB-7747E1A5D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65860" y="4316284"/>
                <a:ext cx="333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7" name="Line 550">
                <a:extLst>
                  <a:ext uri="{FF2B5EF4-FFF2-40B4-BE49-F238E27FC236}">
                    <a16:creationId xmlns:a16="http://schemas.microsoft.com/office/drawing/2014/main" id="{031D55FB-D7E4-D945-8F47-4BF6933D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65655" y="4309541"/>
                <a:ext cx="750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8" name="Line 551">
                <a:extLst>
                  <a:ext uri="{FF2B5EF4-FFF2-40B4-BE49-F238E27FC236}">
                    <a16:creationId xmlns:a16="http://schemas.microsoft.com/office/drawing/2014/main" id="{A06B580C-F108-7146-82E1-0AE79AF3E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72957" y="4304379"/>
                <a:ext cx="166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19" name="Line 552">
                <a:extLst>
                  <a:ext uri="{FF2B5EF4-FFF2-40B4-BE49-F238E27FC236}">
                    <a16:creationId xmlns:a16="http://schemas.microsoft.com/office/drawing/2014/main" id="{5A54C0A2-AA96-E148-8601-02B954DD9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71099" y="4298572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0" name="Line 553">
                <a:extLst>
                  <a:ext uri="{FF2B5EF4-FFF2-40B4-BE49-F238E27FC236}">
                    <a16:creationId xmlns:a16="http://schemas.microsoft.com/office/drawing/2014/main" id="{F53F0346-7477-8F44-A3B0-C9FC08667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54701" y="4273055"/>
                <a:ext cx="15851" cy="2586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1" name="Line 554">
                <a:extLst>
                  <a:ext uri="{FF2B5EF4-FFF2-40B4-BE49-F238E27FC236}">
                    <a16:creationId xmlns:a16="http://schemas.microsoft.com/office/drawing/2014/main" id="{E573D47B-2F95-7C4C-ACB7-A02848E3C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50143" y="4273411"/>
                <a:ext cx="4171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2" name="Line 555">
                <a:extLst>
                  <a:ext uri="{FF2B5EF4-FFF2-40B4-BE49-F238E27FC236}">
                    <a16:creationId xmlns:a16="http://schemas.microsoft.com/office/drawing/2014/main" id="{BCC3F658-7544-EB4C-B0A4-236D642F1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46881" y="4276878"/>
                <a:ext cx="3337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3" name="Line 556">
                <a:extLst>
                  <a:ext uri="{FF2B5EF4-FFF2-40B4-BE49-F238E27FC236}">
                    <a16:creationId xmlns:a16="http://schemas.microsoft.com/office/drawing/2014/main" id="{49B6776D-EF63-9C4E-A941-87FFAC7E0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44424" y="4277813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4" name="Line 557">
                <a:extLst>
                  <a:ext uri="{FF2B5EF4-FFF2-40B4-BE49-F238E27FC236}">
                    <a16:creationId xmlns:a16="http://schemas.microsoft.com/office/drawing/2014/main" id="{AA5068EF-18AF-054E-A207-5B571ED44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40255" y="4277929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5" name="Line 558">
                <a:extLst>
                  <a:ext uri="{FF2B5EF4-FFF2-40B4-BE49-F238E27FC236}">
                    <a16:creationId xmlns:a16="http://schemas.microsoft.com/office/drawing/2014/main" id="{1F473228-09F0-494E-AE90-83FAE9D1D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40183" y="4275501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6" name="Line 559">
                <a:extLst>
                  <a:ext uri="{FF2B5EF4-FFF2-40B4-BE49-F238E27FC236}">
                    <a16:creationId xmlns:a16="http://schemas.microsoft.com/office/drawing/2014/main" id="{959FB913-2C8A-CC4A-B85C-3B3CA5133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40110" y="4273834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7" name="Line 560">
                <a:extLst>
                  <a:ext uri="{FF2B5EF4-FFF2-40B4-BE49-F238E27FC236}">
                    <a16:creationId xmlns:a16="http://schemas.microsoft.com/office/drawing/2014/main" id="{4877BEF4-1248-9D40-BB20-048D4D1B7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040052" y="4272166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8" name="Line 561">
                <a:extLst>
                  <a:ext uri="{FF2B5EF4-FFF2-40B4-BE49-F238E27FC236}">
                    <a16:creationId xmlns:a16="http://schemas.microsoft.com/office/drawing/2014/main" id="{67B029DA-0490-B045-8693-95D01FCFE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34903" y="4265582"/>
                <a:ext cx="5005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29" name="Line 562">
                <a:extLst>
                  <a:ext uri="{FF2B5EF4-FFF2-40B4-BE49-F238E27FC236}">
                    <a16:creationId xmlns:a16="http://schemas.microsoft.com/office/drawing/2014/main" id="{6E1CCEF3-8C3E-384F-ADD5-CF1E2999A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30530" y="4260740"/>
                <a:ext cx="4171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0" name="Line 563">
                <a:extLst>
                  <a:ext uri="{FF2B5EF4-FFF2-40B4-BE49-F238E27FC236}">
                    <a16:creationId xmlns:a16="http://schemas.microsoft.com/office/drawing/2014/main" id="{F14DA196-19E5-F74F-B255-FF7BF8A95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27869" y="4256688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1" name="Line 564">
                <a:extLst>
                  <a:ext uri="{FF2B5EF4-FFF2-40B4-BE49-F238E27FC236}">
                    <a16:creationId xmlns:a16="http://schemas.microsoft.com/office/drawing/2014/main" id="{23CD82CF-8108-C84D-BB62-6770A4647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25984" y="4248422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2" name="Line 565">
                <a:extLst>
                  <a:ext uri="{FF2B5EF4-FFF2-40B4-BE49-F238E27FC236}">
                    <a16:creationId xmlns:a16="http://schemas.microsoft.com/office/drawing/2014/main" id="{13FF7946-C721-8741-B19E-65490C5BF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21712" y="4248526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3" name="Line 566">
                <a:extLst>
                  <a:ext uri="{FF2B5EF4-FFF2-40B4-BE49-F238E27FC236}">
                    <a16:creationId xmlns:a16="http://schemas.microsoft.com/office/drawing/2014/main" id="{368001C7-FE59-FA4B-9D1D-4C28AF2E0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16783" y="4251188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4" name="Line 567">
                <a:extLst>
                  <a:ext uri="{FF2B5EF4-FFF2-40B4-BE49-F238E27FC236}">
                    <a16:creationId xmlns:a16="http://schemas.microsoft.com/office/drawing/2014/main" id="{BB4D9188-E7FA-0344-80C6-815F74CC4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3006776" y="4251450"/>
                <a:ext cx="1001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5" name="Line 568">
                <a:extLst>
                  <a:ext uri="{FF2B5EF4-FFF2-40B4-BE49-F238E27FC236}">
                    <a16:creationId xmlns:a16="http://schemas.microsoft.com/office/drawing/2014/main" id="{71DDFFF3-9047-534C-99FE-12AA3F5C0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96699" y="4249297"/>
                <a:ext cx="1001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6" name="Line 569">
                <a:extLst>
                  <a:ext uri="{FF2B5EF4-FFF2-40B4-BE49-F238E27FC236}">
                    <a16:creationId xmlns:a16="http://schemas.microsoft.com/office/drawing/2014/main" id="{19CEE5BA-5142-AC44-A894-CC19F2694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94156" y="4249517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7" name="Line 570">
                <a:extLst>
                  <a:ext uri="{FF2B5EF4-FFF2-40B4-BE49-F238E27FC236}">
                    <a16:creationId xmlns:a16="http://schemas.microsoft.com/office/drawing/2014/main" id="{AF0E4C66-EAA4-C644-A416-67E08C5F1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89196" y="4249647"/>
                <a:ext cx="500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8" name="Line 571">
                <a:extLst>
                  <a:ext uri="{FF2B5EF4-FFF2-40B4-BE49-F238E27FC236}">
                    <a16:creationId xmlns:a16="http://schemas.microsoft.com/office/drawing/2014/main" id="{D50DCB43-303B-7C40-906C-407AF9485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86740" y="4252280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39" name="Line 572">
                <a:extLst>
                  <a:ext uri="{FF2B5EF4-FFF2-40B4-BE49-F238E27FC236}">
                    <a16:creationId xmlns:a16="http://schemas.microsoft.com/office/drawing/2014/main" id="{D377F873-C78B-FC4D-95AA-26F5368AC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80830" y="4248255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0" name="Line 573">
                <a:extLst>
                  <a:ext uri="{FF2B5EF4-FFF2-40B4-BE49-F238E27FC236}">
                    <a16:creationId xmlns:a16="http://schemas.microsoft.com/office/drawing/2014/main" id="{A948EB4E-A08C-F54A-BDAD-50934E4A8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79018" y="4244218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1" name="Line 574">
                <a:extLst>
                  <a:ext uri="{FF2B5EF4-FFF2-40B4-BE49-F238E27FC236}">
                    <a16:creationId xmlns:a16="http://schemas.microsoft.com/office/drawing/2014/main" id="{C74E177A-05ED-9F4C-96DF-B6F101F47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2978815" y="4236742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2" name="Line 575">
                <a:extLst>
                  <a:ext uri="{FF2B5EF4-FFF2-40B4-BE49-F238E27FC236}">
                    <a16:creationId xmlns:a16="http://schemas.microsoft.com/office/drawing/2014/main" id="{CCCAAB16-92CB-7D40-A70F-65E7A9DBD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76914" y="4230936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3" name="Line 576">
                <a:extLst>
                  <a:ext uri="{FF2B5EF4-FFF2-40B4-BE49-F238E27FC236}">
                    <a16:creationId xmlns:a16="http://schemas.microsoft.com/office/drawing/2014/main" id="{17F8D6C2-96FA-334B-A8AA-5F35F1CC5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74237" y="4226840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4" name="Line 577">
                <a:extLst>
                  <a:ext uri="{FF2B5EF4-FFF2-40B4-BE49-F238E27FC236}">
                    <a16:creationId xmlns:a16="http://schemas.microsoft.com/office/drawing/2014/main" id="{5CA91297-33C3-5749-8683-304C3CE06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968298" y="4225319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5" name="Line 578">
                <a:extLst>
                  <a:ext uri="{FF2B5EF4-FFF2-40B4-BE49-F238E27FC236}">
                    <a16:creationId xmlns:a16="http://schemas.microsoft.com/office/drawing/2014/main" id="{6E82128E-D1B7-0B42-A311-0F15A214B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64101" y="4225494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6" name="Line 579">
                <a:extLst>
                  <a:ext uri="{FF2B5EF4-FFF2-40B4-BE49-F238E27FC236}">
                    <a16:creationId xmlns:a16="http://schemas.microsoft.com/office/drawing/2014/main" id="{E4AC1A92-C925-C64B-A825-165455BA0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58308" y="4225668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7" name="Line 580">
                <a:extLst>
                  <a:ext uri="{FF2B5EF4-FFF2-40B4-BE49-F238E27FC236}">
                    <a16:creationId xmlns:a16="http://schemas.microsoft.com/office/drawing/2014/main" id="{C64CE66F-700C-454B-A9F0-D54120EC2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51008" y="4228400"/>
                <a:ext cx="7508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8" name="Line 581">
                <a:extLst>
                  <a:ext uri="{FF2B5EF4-FFF2-40B4-BE49-F238E27FC236}">
                    <a16:creationId xmlns:a16="http://schemas.microsoft.com/office/drawing/2014/main" id="{6B3A9239-B20B-BB46-836C-C9242836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47175" y="4237775"/>
                <a:ext cx="4171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49" name="Line 582">
                <a:extLst>
                  <a:ext uri="{FF2B5EF4-FFF2-40B4-BE49-F238E27FC236}">
                    <a16:creationId xmlns:a16="http://schemas.microsoft.com/office/drawing/2014/main" id="{18EC219A-420F-644E-B0A3-E0C3E5D84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42478" y="4247941"/>
                <a:ext cx="5005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0" name="Line 583">
                <a:extLst>
                  <a:ext uri="{FF2B5EF4-FFF2-40B4-BE49-F238E27FC236}">
                    <a16:creationId xmlns:a16="http://schemas.microsoft.com/office/drawing/2014/main" id="{E08982E2-CB58-574C-BA2F-0EE9E1A7E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32675" y="4255707"/>
                <a:ext cx="1001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1" name="Line 584">
                <a:extLst>
                  <a:ext uri="{FF2B5EF4-FFF2-40B4-BE49-F238E27FC236}">
                    <a16:creationId xmlns:a16="http://schemas.microsoft.com/office/drawing/2014/main" id="{488B9488-E5EB-A040-867A-8E8625CD6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11067" y="4260431"/>
                <a:ext cx="2169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2" name="Line 585">
                <a:extLst>
                  <a:ext uri="{FF2B5EF4-FFF2-40B4-BE49-F238E27FC236}">
                    <a16:creationId xmlns:a16="http://schemas.microsoft.com/office/drawing/2014/main" id="{AFE534BE-93CA-1F45-A807-CD5524632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2889288" y="4255350"/>
                <a:ext cx="2169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3" name="Line 586">
                <a:extLst>
                  <a:ext uri="{FF2B5EF4-FFF2-40B4-BE49-F238E27FC236}">
                    <a16:creationId xmlns:a16="http://schemas.microsoft.com/office/drawing/2014/main" id="{5B1E2972-FAA3-6E40-AC2B-10CDBE33F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887525" y="4255759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4" name="Line 587">
                <a:extLst>
                  <a:ext uri="{FF2B5EF4-FFF2-40B4-BE49-F238E27FC236}">
                    <a16:creationId xmlns:a16="http://schemas.microsoft.com/office/drawing/2014/main" id="{8D16192A-1FD6-8744-8C50-A10A5B41B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87525" y="425578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5" name="Line 588">
                <a:extLst>
                  <a:ext uri="{FF2B5EF4-FFF2-40B4-BE49-F238E27FC236}">
                    <a16:creationId xmlns:a16="http://schemas.microsoft.com/office/drawing/2014/main" id="{75BD3933-4B57-DD47-A9D2-7AE960D66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87728" y="4255726"/>
                <a:ext cx="3337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6" name="Line 589">
                <a:extLst>
                  <a:ext uri="{FF2B5EF4-FFF2-40B4-BE49-F238E27FC236}">
                    <a16:creationId xmlns:a16="http://schemas.microsoft.com/office/drawing/2014/main" id="{DE828601-05E5-CB4E-AFC0-F0310D2DE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1541" y="4267165"/>
                <a:ext cx="10011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7" name="Line 590">
                <a:extLst>
                  <a:ext uri="{FF2B5EF4-FFF2-40B4-BE49-F238E27FC236}">
                    <a16:creationId xmlns:a16="http://schemas.microsoft.com/office/drawing/2014/main" id="{8FDD4275-D8C8-A140-9CF6-DBA07CF3D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01924" y="4282601"/>
                <a:ext cx="1334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8" name="Line 591">
                <a:extLst>
                  <a:ext uri="{FF2B5EF4-FFF2-40B4-BE49-F238E27FC236}">
                    <a16:creationId xmlns:a16="http://schemas.microsoft.com/office/drawing/2014/main" id="{FC99572E-780C-4D4D-AD9C-005BB2F66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15527" y="4288029"/>
                <a:ext cx="10011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59" name="Line 592">
                <a:extLst>
                  <a:ext uri="{FF2B5EF4-FFF2-40B4-BE49-F238E27FC236}">
                    <a16:creationId xmlns:a16="http://schemas.microsoft.com/office/drawing/2014/main" id="{1FAA264C-9A4D-AA4B-8A43-4426C6893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26073" y="4297021"/>
                <a:ext cx="0" cy="2169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0" name="Line 593">
                <a:extLst>
                  <a:ext uri="{FF2B5EF4-FFF2-40B4-BE49-F238E27FC236}">
                    <a16:creationId xmlns:a16="http://schemas.microsoft.com/office/drawing/2014/main" id="{2F12DCE6-9584-9D41-BCE2-3EEB68A7B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21579" y="4318790"/>
                <a:ext cx="5005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1" name="Line 594">
                <a:extLst>
                  <a:ext uri="{FF2B5EF4-FFF2-40B4-BE49-F238E27FC236}">
                    <a16:creationId xmlns:a16="http://schemas.microsoft.com/office/drawing/2014/main" id="{5AD85103-3AA1-B342-955E-D60539240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09507" y="4326597"/>
                <a:ext cx="12514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2" name="Line 595">
                <a:extLst>
                  <a:ext uri="{FF2B5EF4-FFF2-40B4-BE49-F238E27FC236}">
                    <a16:creationId xmlns:a16="http://schemas.microsoft.com/office/drawing/2014/main" id="{55083835-4916-6D47-98B5-5EB965416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08221" y="4344357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3" name="Line 596">
                <a:extLst>
                  <a:ext uri="{FF2B5EF4-FFF2-40B4-BE49-F238E27FC236}">
                    <a16:creationId xmlns:a16="http://schemas.microsoft.com/office/drawing/2014/main" id="{FEC377BD-0DAC-D541-AAB5-CF4E6CD71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06772" y="4348582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4" name="Line 597">
                <a:extLst>
                  <a:ext uri="{FF2B5EF4-FFF2-40B4-BE49-F238E27FC236}">
                    <a16:creationId xmlns:a16="http://schemas.microsoft.com/office/drawing/2014/main" id="{F61330A3-D4F2-594B-B367-58AD014AC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06172" y="4356964"/>
                <a:ext cx="834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5" name="Line 598">
                <a:extLst>
                  <a:ext uri="{FF2B5EF4-FFF2-40B4-BE49-F238E27FC236}">
                    <a16:creationId xmlns:a16="http://schemas.microsoft.com/office/drawing/2014/main" id="{FDD2A6ED-51F7-3246-A624-DCF6A9BF9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894802" y="4362183"/>
                <a:ext cx="11679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6" name="Line 599">
                <a:extLst>
                  <a:ext uri="{FF2B5EF4-FFF2-40B4-BE49-F238E27FC236}">
                    <a16:creationId xmlns:a16="http://schemas.microsoft.com/office/drawing/2014/main" id="{8AD8911D-D360-7446-A113-625A7F9E7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883683" y="4375095"/>
                <a:ext cx="11679" cy="1918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7" name="Line 600">
                <a:extLst>
                  <a:ext uri="{FF2B5EF4-FFF2-40B4-BE49-F238E27FC236}">
                    <a16:creationId xmlns:a16="http://schemas.microsoft.com/office/drawing/2014/main" id="{57AE4ED5-B41E-974D-956E-7322E53D7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84093" y="4394435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8" name="Line 601">
                <a:extLst>
                  <a:ext uri="{FF2B5EF4-FFF2-40B4-BE49-F238E27FC236}">
                    <a16:creationId xmlns:a16="http://schemas.microsoft.com/office/drawing/2014/main" id="{62EFF9EF-8367-1A48-8AD9-E01276DAE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86768" y="4398458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69" name="Line 602">
                <a:extLst>
                  <a:ext uri="{FF2B5EF4-FFF2-40B4-BE49-F238E27FC236}">
                    <a16:creationId xmlns:a16="http://schemas.microsoft.com/office/drawing/2014/main" id="{77FF5EF7-9A8B-CA48-97C1-FCE0F4934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891171" y="4404221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0" name="Line 603">
                <a:extLst>
                  <a:ext uri="{FF2B5EF4-FFF2-40B4-BE49-F238E27FC236}">
                    <a16:creationId xmlns:a16="http://schemas.microsoft.com/office/drawing/2014/main" id="{C73E09B5-CEC9-514C-B3A4-492F357A3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1375" y="4411726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1" name="Line 604">
                <a:extLst>
                  <a:ext uri="{FF2B5EF4-FFF2-40B4-BE49-F238E27FC236}">
                    <a16:creationId xmlns:a16="http://schemas.microsoft.com/office/drawing/2014/main" id="{B85B80F0-21F2-F649-BE11-E268983C4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3187" y="4415807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2" name="Line 605">
                <a:extLst>
                  <a:ext uri="{FF2B5EF4-FFF2-40B4-BE49-F238E27FC236}">
                    <a16:creationId xmlns:a16="http://schemas.microsoft.com/office/drawing/2014/main" id="{1FC0BCAE-5478-7248-9C06-21B184818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6726" y="4419873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3073" name="Line 606">
                <a:extLst>
                  <a:ext uri="{FF2B5EF4-FFF2-40B4-BE49-F238E27FC236}">
                    <a16:creationId xmlns:a16="http://schemas.microsoft.com/office/drawing/2014/main" id="{8CEA07AF-2207-9F47-A3EF-783FF4B55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9417" y="4427334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4" name="Line 608">
                <a:extLst>
                  <a:ext uri="{FF2B5EF4-FFF2-40B4-BE49-F238E27FC236}">
                    <a16:creationId xmlns:a16="http://schemas.microsoft.com/office/drawing/2014/main" id="{F226DAF5-2FDE-E745-9BE7-6B7B3B76F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897119" y="4430711"/>
                <a:ext cx="250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5" name="Line 609">
                <a:extLst>
                  <a:ext uri="{FF2B5EF4-FFF2-40B4-BE49-F238E27FC236}">
                    <a16:creationId xmlns:a16="http://schemas.microsoft.com/office/drawing/2014/main" id="{2B375A0D-84CA-8A4A-8A13-37558BC87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7338" y="4439093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6" name="Line 610">
                <a:extLst>
                  <a:ext uri="{FF2B5EF4-FFF2-40B4-BE49-F238E27FC236}">
                    <a16:creationId xmlns:a16="http://schemas.microsoft.com/office/drawing/2014/main" id="{F6FF2B2B-44BC-6F42-AA3A-FBB15C2BB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897510" y="4443086"/>
                <a:ext cx="1001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7" name="Line 611">
                <a:extLst>
                  <a:ext uri="{FF2B5EF4-FFF2-40B4-BE49-F238E27FC236}">
                    <a16:creationId xmlns:a16="http://schemas.microsoft.com/office/drawing/2014/main" id="{57574F25-EEDB-0C40-B975-10A367048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07821" y="4448615"/>
                <a:ext cx="7508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8" name="Line 612">
                <a:extLst>
                  <a:ext uri="{FF2B5EF4-FFF2-40B4-BE49-F238E27FC236}">
                    <a16:creationId xmlns:a16="http://schemas.microsoft.com/office/drawing/2014/main" id="{B7F67BC3-9330-5348-88A2-E70DB0D0F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15762" y="4460083"/>
                <a:ext cx="4171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9" name="Line 613">
                <a:extLst>
                  <a:ext uri="{FF2B5EF4-FFF2-40B4-BE49-F238E27FC236}">
                    <a16:creationId xmlns:a16="http://schemas.microsoft.com/office/drawing/2014/main" id="{A67FA791-E7D7-344D-93ED-A5597A541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17062" y="4473408"/>
                <a:ext cx="3337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0" name="Line 614">
                <a:extLst>
                  <a:ext uri="{FF2B5EF4-FFF2-40B4-BE49-F238E27FC236}">
                    <a16:creationId xmlns:a16="http://schemas.microsoft.com/office/drawing/2014/main" id="{7359239D-7E64-1644-9D62-EA4B92081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2907492" y="4486982"/>
                <a:ext cx="10011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1" name="Line 615">
                <a:extLst>
                  <a:ext uri="{FF2B5EF4-FFF2-40B4-BE49-F238E27FC236}">
                    <a16:creationId xmlns:a16="http://schemas.microsoft.com/office/drawing/2014/main" id="{436EA957-4028-C84E-9A8F-65FD0EF4C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07711" y="4498701"/>
                <a:ext cx="750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2" name="Line 616">
                <a:extLst>
                  <a:ext uri="{FF2B5EF4-FFF2-40B4-BE49-F238E27FC236}">
                    <a16:creationId xmlns:a16="http://schemas.microsoft.com/office/drawing/2014/main" id="{637D4805-B25A-F742-A1E7-F572E9D85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2915212" y="4498264"/>
                <a:ext cx="17519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3" name="Line 617">
                <a:extLst>
                  <a:ext uri="{FF2B5EF4-FFF2-40B4-BE49-F238E27FC236}">
                    <a16:creationId xmlns:a16="http://schemas.microsoft.com/office/drawing/2014/main" id="{3C3873B9-1C65-AC4E-B543-4993484CD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32709" y="4497857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4" name="Line 618">
                <a:extLst>
                  <a:ext uri="{FF2B5EF4-FFF2-40B4-BE49-F238E27FC236}">
                    <a16:creationId xmlns:a16="http://schemas.microsoft.com/office/drawing/2014/main" id="{A0B2B37E-1481-A14B-A57F-3AC13D360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2938906" y="4496613"/>
                <a:ext cx="65071" cy="2169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5" name="Line 619">
                <a:extLst>
                  <a:ext uri="{FF2B5EF4-FFF2-40B4-BE49-F238E27FC236}">
                    <a16:creationId xmlns:a16="http://schemas.microsoft.com/office/drawing/2014/main" id="{B9ED9493-AAF4-3C48-9841-855872629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4438" y="4517159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6" name="Line 620">
                <a:extLst>
                  <a:ext uri="{FF2B5EF4-FFF2-40B4-BE49-F238E27FC236}">
                    <a16:creationId xmlns:a16="http://schemas.microsoft.com/office/drawing/2014/main" id="{EBBC7499-7846-1644-AE86-5D2F80411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4539" y="452296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7" name="Line 621">
                <a:extLst>
                  <a:ext uri="{FF2B5EF4-FFF2-40B4-BE49-F238E27FC236}">
                    <a16:creationId xmlns:a16="http://schemas.microsoft.com/office/drawing/2014/main" id="{86CFF0C7-D7CB-EC49-88BC-6FC315C3D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6207" y="4522910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8" name="Line 622">
                <a:extLst>
                  <a:ext uri="{FF2B5EF4-FFF2-40B4-BE49-F238E27FC236}">
                    <a16:creationId xmlns:a16="http://schemas.microsoft.com/office/drawing/2014/main" id="{DAD05967-8E29-294E-85DF-FDF8A51CE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7889" y="4522866"/>
                <a:ext cx="834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89" name="Line 623">
                <a:extLst>
                  <a:ext uri="{FF2B5EF4-FFF2-40B4-BE49-F238E27FC236}">
                    <a16:creationId xmlns:a16="http://schemas.microsoft.com/office/drawing/2014/main" id="{03C6EBD9-5356-5940-A12C-CD50E1AC0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8796" y="4523685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0" name="Line 624">
                <a:extLst>
                  <a:ext uri="{FF2B5EF4-FFF2-40B4-BE49-F238E27FC236}">
                    <a16:creationId xmlns:a16="http://schemas.microsoft.com/office/drawing/2014/main" id="{85C670C8-E0D9-0449-B25A-4FEDBD62F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08122" y="4527033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1" name="Line 625">
                <a:extLst>
                  <a:ext uri="{FF2B5EF4-FFF2-40B4-BE49-F238E27FC236}">
                    <a16:creationId xmlns:a16="http://schemas.microsoft.com/office/drawing/2014/main" id="{DF63889B-D1BA-A648-B93A-9BA81EBA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8428" y="4532882"/>
                <a:ext cx="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2" name="Line 626">
                <a:extLst>
                  <a:ext uri="{FF2B5EF4-FFF2-40B4-BE49-F238E27FC236}">
                    <a16:creationId xmlns:a16="http://schemas.microsoft.com/office/drawing/2014/main" id="{38741F18-6AAE-1849-8BE3-BEE607699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007065" y="4544585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3" name="Line 627">
                <a:extLst>
                  <a:ext uri="{FF2B5EF4-FFF2-40B4-BE49-F238E27FC236}">
                    <a16:creationId xmlns:a16="http://schemas.microsoft.com/office/drawing/2014/main" id="{73CB075E-78BB-494E-B7B7-01855B8B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7241" y="4550451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4" name="Line 628">
                <a:extLst>
                  <a:ext uri="{FF2B5EF4-FFF2-40B4-BE49-F238E27FC236}">
                    <a16:creationId xmlns:a16="http://schemas.microsoft.com/office/drawing/2014/main" id="{BCB7D229-2B80-1B4F-B45F-97013E7DA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07414" y="4554547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5" name="Line 629">
                <a:extLst>
                  <a:ext uri="{FF2B5EF4-FFF2-40B4-BE49-F238E27FC236}">
                    <a16:creationId xmlns:a16="http://schemas.microsoft.com/office/drawing/2014/main" id="{F3E0B61F-C8C8-D649-B233-1B65A8D18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11814" y="4560149"/>
                <a:ext cx="9177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6" name="Line 630">
                <a:extLst>
                  <a:ext uri="{FF2B5EF4-FFF2-40B4-BE49-F238E27FC236}">
                    <a16:creationId xmlns:a16="http://schemas.microsoft.com/office/drawing/2014/main" id="{A5DE8874-B88B-C240-969F-E72DDFF9B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21312" y="4566837"/>
                <a:ext cx="37541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7" name="Line 631">
                <a:extLst>
                  <a:ext uri="{FF2B5EF4-FFF2-40B4-BE49-F238E27FC236}">
                    <a16:creationId xmlns:a16="http://schemas.microsoft.com/office/drawing/2014/main" id="{21FE348D-E25B-824E-A1F8-8EB886C99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59274" y="4577620"/>
                <a:ext cx="13348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8" name="Line 632">
                <a:extLst>
                  <a:ext uri="{FF2B5EF4-FFF2-40B4-BE49-F238E27FC236}">
                    <a16:creationId xmlns:a16="http://schemas.microsoft.com/office/drawing/2014/main" id="{F67408DC-5FA3-F04C-A1FB-ADCA301DE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72921" y="4590599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99" name="Line 633">
                <a:extLst>
                  <a:ext uri="{FF2B5EF4-FFF2-40B4-BE49-F238E27FC236}">
                    <a16:creationId xmlns:a16="http://schemas.microsoft.com/office/drawing/2014/main" id="{6C7141B8-A8E7-DD4E-9819-967917A6D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80568" y="4594360"/>
                <a:ext cx="1585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0" name="Line 634">
                <a:extLst>
                  <a:ext uri="{FF2B5EF4-FFF2-40B4-BE49-F238E27FC236}">
                    <a16:creationId xmlns:a16="http://schemas.microsoft.com/office/drawing/2014/main" id="{FBA5DD58-E612-1345-9345-F2339B6B8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096485" y="4598137"/>
                <a:ext cx="667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1" name="Line 635">
                <a:extLst>
                  <a:ext uri="{FF2B5EF4-FFF2-40B4-BE49-F238E27FC236}">
                    <a16:creationId xmlns:a16="http://schemas.microsoft.com/office/drawing/2014/main" id="{2378F1CE-8ABB-CB45-9D52-A6FE63FE8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03110" y="4595358"/>
                <a:ext cx="917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2" name="Line 636">
                <a:extLst>
                  <a:ext uri="{FF2B5EF4-FFF2-40B4-BE49-F238E27FC236}">
                    <a16:creationId xmlns:a16="http://schemas.microsoft.com/office/drawing/2014/main" id="{A3579BC8-2600-1B49-9C31-6AFF25CD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12105" y="4587446"/>
                <a:ext cx="14182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3" name="Line 637">
                <a:extLst>
                  <a:ext uri="{FF2B5EF4-FFF2-40B4-BE49-F238E27FC236}">
                    <a16:creationId xmlns:a16="http://schemas.microsoft.com/office/drawing/2014/main" id="{5C18E5AC-1807-3549-BE90-D7747C7DA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26077" y="4582943"/>
                <a:ext cx="5005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4" name="Line 638">
                <a:extLst>
                  <a:ext uri="{FF2B5EF4-FFF2-40B4-BE49-F238E27FC236}">
                    <a16:creationId xmlns:a16="http://schemas.microsoft.com/office/drawing/2014/main" id="{9A123275-FEF6-4F4C-BB69-256E5D33A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30921" y="4577853"/>
                <a:ext cx="0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5" name="Line 639">
                <a:extLst>
                  <a:ext uri="{FF2B5EF4-FFF2-40B4-BE49-F238E27FC236}">
                    <a16:creationId xmlns:a16="http://schemas.microsoft.com/office/drawing/2014/main" id="{49EF8159-47B3-F043-A217-ADFB16A61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30761" y="4573685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6" name="Line 640">
                <a:extLst>
                  <a:ext uri="{FF2B5EF4-FFF2-40B4-BE49-F238E27FC236}">
                    <a16:creationId xmlns:a16="http://schemas.microsoft.com/office/drawing/2014/main" id="{0AEFAC5C-9952-C64D-889C-75AB9C80C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30586" y="4567834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7" name="Line 641">
                <a:extLst>
                  <a:ext uri="{FF2B5EF4-FFF2-40B4-BE49-F238E27FC236}">
                    <a16:creationId xmlns:a16="http://schemas.microsoft.com/office/drawing/2014/main" id="{9E63C762-C16E-B04B-BD92-3C2687B44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31171" y="4559379"/>
                <a:ext cx="584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8" name="Line 642">
                <a:extLst>
                  <a:ext uri="{FF2B5EF4-FFF2-40B4-BE49-F238E27FC236}">
                    <a16:creationId xmlns:a16="http://schemas.microsoft.com/office/drawing/2014/main" id="{5F7EE3B7-DEAE-3245-A018-9D3AC0FB3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36832" y="4557510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09" name="Line 643">
                <a:extLst>
                  <a:ext uri="{FF2B5EF4-FFF2-40B4-BE49-F238E27FC236}">
                    <a16:creationId xmlns:a16="http://schemas.microsoft.com/office/drawing/2014/main" id="{60674D98-2EC5-0B4E-B746-E19D82677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42668" y="4557277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0" name="Line 644">
                <a:extLst>
                  <a:ext uri="{FF2B5EF4-FFF2-40B4-BE49-F238E27FC236}">
                    <a16:creationId xmlns:a16="http://schemas.microsoft.com/office/drawing/2014/main" id="{B947D942-5869-5643-8BA0-A1A65BB56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50201" y="4558683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1" name="Line 645">
                <a:extLst>
                  <a:ext uri="{FF2B5EF4-FFF2-40B4-BE49-F238E27FC236}">
                    <a16:creationId xmlns:a16="http://schemas.microsoft.com/office/drawing/2014/main" id="{E2DEBA4E-431D-2D4E-BE33-252A8E024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57517" y="4547681"/>
                <a:ext cx="1668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2" name="Line 646">
                <a:extLst>
                  <a:ext uri="{FF2B5EF4-FFF2-40B4-BE49-F238E27FC236}">
                    <a16:creationId xmlns:a16="http://schemas.microsoft.com/office/drawing/2014/main" id="{A9EBC863-C0DB-DF4D-8D58-728FDEF1B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58790" y="4535877"/>
                <a:ext cx="584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3" name="Line 647">
                <a:extLst>
                  <a:ext uri="{FF2B5EF4-FFF2-40B4-BE49-F238E27FC236}">
                    <a16:creationId xmlns:a16="http://schemas.microsoft.com/office/drawing/2014/main" id="{78B3FFA5-BA01-7841-820A-F745321BF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64247" y="4525625"/>
                <a:ext cx="8342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4" name="Line 648">
                <a:extLst>
                  <a:ext uri="{FF2B5EF4-FFF2-40B4-BE49-F238E27FC236}">
                    <a16:creationId xmlns:a16="http://schemas.microsoft.com/office/drawing/2014/main" id="{9332E4ED-CAE6-6346-A2F5-D34D7C592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172307" y="4519470"/>
                <a:ext cx="1001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5" name="Line 649">
                <a:extLst>
                  <a:ext uri="{FF2B5EF4-FFF2-40B4-BE49-F238E27FC236}">
                    <a16:creationId xmlns:a16="http://schemas.microsoft.com/office/drawing/2014/main" id="{5E473274-0F2D-F64A-9607-88FED161E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2213" y="4519268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6" name="Line 650">
                <a:extLst>
                  <a:ext uri="{FF2B5EF4-FFF2-40B4-BE49-F238E27FC236}">
                    <a16:creationId xmlns:a16="http://schemas.microsoft.com/office/drawing/2014/main" id="{676AFC0C-6042-D648-95BE-702AE8159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3880" y="4519210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7" name="Line 651">
                <a:extLst>
                  <a:ext uri="{FF2B5EF4-FFF2-40B4-BE49-F238E27FC236}">
                    <a16:creationId xmlns:a16="http://schemas.microsoft.com/office/drawing/2014/main" id="{41E4535C-3C01-2F45-B2FD-F28A0D8F8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5577" y="4519136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8" name="Line 652">
                <a:extLst>
                  <a:ext uri="{FF2B5EF4-FFF2-40B4-BE49-F238E27FC236}">
                    <a16:creationId xmlns:a16="http://schemas.microsoft.com/office/drawing/2014/main" id="{2B539CB0-C9B6-A64D-83F6-3FA69007A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8108" y="452076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19" name="Line 653">
                <a:extLst>
                  <a:ext uri="{FF2B5EF4-FFF2-40B4-BE49-F238E27FC236}">
                    <a16:creationId xmlns:a16="http://schemas.microsoft.com/office/drawing/2014/main" id="{B1F19EE3-D309-6B49-8C01-76483949B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88180" y="4520701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0" name="Line 654">
                <a:extLst>
                  <a:ext uri="{FF2B5EF4-FFF2-40B4-BE49-F238E27FC236}">
                    <a16:creationId xmlns:a16="http://schemas.microsoft.com/office/drawing/2014/main" id="{58D18AC3-EAA5-134A-AF14-BC2A2C205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1790" y="4524693"/>
                <a:ext cx="6674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1" name="Line 655">
                <a:extLst>
                  <a:ext uri="{FF2B5EF4-FFF2-40B4-BE49-F238E27FC236}">
                    <a16:creationId xmlns:a16="http://schemas.microsoft.com/office/drawing/2014/main" id="{85258132-40B7-874E-9F4F-4EE065C1F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198823" y="4536046"/>
                <a:ext cx="11679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2" name="Line 656">
                <a:extLst>
                  <a:ext uri="{FF2B5EF4-FFF2-40B4-BE49-F238E27FC236}">
                    <a16:creationId xmlns:a16="http://schemas.microsoft.com/office/drawing/2014/main" id="{C1B48EC4-A9FA-4846-9B60-6A67723DD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10730" y="4544956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3" name="Line 657">
                <a:extLst>
                  <a:ext uri="{FF2B5EF4-FFF2-40B4-BE49-F238E27FC236}">
                    <a16:creationId xmlns:a16="http://schemas.microsoft.com/office/drawing/2014/main" id="{40EBD638-0FEB-1E4E-AF82-72339E9FC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14284" y="4549022"/>
                <a:ext cx="250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4" name="Line 658">
                <a:extLst>
                  <a:ext uri="{FF2B5EF4-FFF2-40B4-BE49-F238E27FC236}">
                    <a16:creationId xmlns:a16="http://schemas.microsoft.com/office/drawing/2014/main" id="{2964AF74-5292-124F-BAB1-F82512C44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213067" y="4557386"/>
                <a:ext cx="4171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5" name="Line 659">
                <a:extLst>
                  <a:ext uri="{FF2B5EF4-FFF2-40B4-BE49-F238E27FC236}">
                    <a16:creationId xmlns:a16="http://schemas.microsoft.com/office/drawing/2014/main" id="{702A63AC-BCFB-694B-99EF-0C3F0B12D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13563" y="4574969"/>
                <a:ext cx="0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6" name="Line 660">
                <a:extLst>
                  <a:ext uri="{FF2B5EF4-FFF2-40B4-BE49-F238E27FC236}">
                    <a16:creationId xmlns:a16="http://schemas.microsoft.com/office/drawing/2014/main" id="{1D51D4B4-FF66-AB45-8BE8-8C38ED05D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13895" y="4585605"/>
                <a:ext cx="11679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7" name="Line 661">
                <a:extLst>
                  <a:ext uri="{FF2B5EF4-FFF2-40B4-BE49-F238E27FC236}">
                    <a16:creationId xmlns:a16="http://schemas.microsoft.com/office/drawing/2014/main" id="{3E310998-CD4F-1D41-933D-D07669BD2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25741" y="4593478"/>
                <a:ext cx="15016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8" name="Line 662">
                <a:extLst>
                  <a:ext uri="{FF2B5EF4-FFF2-40B4-BE49-F238E27FC236}">
                    <a16:creationId xmlns:a16="http://schemas.microsoft.com/office/drawing/2014/main" id="{21D8B12C-79D5-1242-B554-E6CDFA0F0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40611" y="4585113"/>
                <a:ext cx="34204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29" name="Line 663">
                <a:extLst>
                  <a:ext uri="{FF2B5EF4-FFF2-40B4-BE49-F238E27FC236}">
                    <a16:creationId xmlns:a16="http://schemas.microsoft.com/office/drawing/2014/main" id="{8706F36A-613E-764F-BD93-FC3F4DC5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274628" y="4583583"/>
                <a:ext cx="584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0" name="Line 664">
                <a:extLst>
                  <a:ext uri="{FF2B5EF4-FFF2-40B4-BE49-F238E27FC236}">
                    <a16:creationId xmlns:a16="http://schemas.microsoft.com/office/drawing/2014/main" id="{24531A77-4542-AA42-9955-B78B5DCF5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80465" y="4583380"/>
                <a:ext cx="584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1" name="Line 665">
                <a:extLst>
                  <a:ext uri="{FF2B5EF4-FFF2-40B4-BE49-F238E27FC236}">
                    <a16:creationId xmlns:a16="http://schemas.microsoft.com/office/drawing/2014/main" id="{BE964267-B054-2C4C-B58B-68AF5242A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286586" y="4583641"/>
                <a:ext cx="26696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2" name="Line 666">
                <a:extLst>
                  <a:ext uri="{FF2B5EF4-FFF2-40B4-BE49-F238E27FC236}">
                    <a16:creationId xmlns:a16="http://schemas.microsoft.com/office/drawing/2014/main" id="{C34E5123-3247-AB4B-B38A-3FE0B7750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13651" y="4598976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3" name="Line 667">
                <a:extLst>
                  <a:ext uri="{FF2B5EF4-FFF2-40B4-BE49-F238E27FC236}">
                    <a16:creationId xmlns:a16="http://schemas.microsoft.com/office/drawing/2014/main" id="{A8260B8F-C99C-F54A-BA4D-54D82C2C8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15479" y="4604783"/>
                <a:ext cx="83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4" name="Line 668">
                <a:extLst>
                  <a:ext uri="{FF2B5EF4-FFF2-40B4-BE49-F238E27FC236}">
                    <a16:creationId xmlns:a16="http://schemas.microsoft.com/office/drawing/2014/main" id="{FA9B4C55-1CC3-A842-BFE5-589AC691B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08134" y="4608263"/>
                <a:ext cx="750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5" name="Line 669">
                <a:extLst>
                  <a:ext uri="{FF2B5EF4-FFF2-40B4-BE49-F238E27FC236}">
                    <a16:creationId xmlns:a16="http://schemas.microsoft.com/office/drawing/2014/main" id="{D5D64A5E-C448-3F4C-82E6-ACE3EDFC0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306614" y="4614261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6" name="Line 670">
                <a:extLst>
                  <a:ext uri="{FF2B5EF4-FFF2-40B4-BE49-F238E27FC236}">
                    <a16:creationId xmlns:a16="http://schemas.microsoft.com/office/drawing/2014/main" id="{F9E2DE90-3E6E-304D-B3EE-CC7E6042D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06745" y="4616761"/>
                <a:ext cx="166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7" name="Line 671">
                <a:extLst>
                  <a:ext uri="{FF2B5EF4-FFF2-40B4-BE49-F238E27FC236}">
                    <a16:creationId xmlns:a16="http://schemas.microsoft.com/office/drawing/2014/main" id="{A173F3A6-4991-6343-9551-BD1BD974D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08499" y="4621663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8" name="Line 672">
                <a:extLst>
                  <a:ext uri="{FF2B5EF4-FFF2-40B4-BE49-F238E27FC236}">
                    <a16:creationId xmlns:a16="http://schemas.microsoft.com/office/drawing/2014/main" id="{6A513A77-661F-724F-A1E2-E72A3465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12637" y="4619791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39" name="Line 673">
                <a:extLst>
                  <a:ext uri="{FF2B5EF4-FFF2-40B4-BE49-F238E27FC236}">
                    <a16:creationId xmlns:a16="http://schemas.microsoft.com/office/drawing/2014/main" id="{CD4EEE73-A57B-2B47-8BA6-3EE8BA440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20113" y="4619617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0" name="Line 674">
                <a:extLst>
                  <a:ext uri="{FF2B5EF4-FFF2-40B4-BE49-F238E27FC236}">
                    <a16:creationId xmlns:a16="http://schemas.microsoft.com/office/drawing/2014/main" id="{3A1E9AD8-0CAE-6341-A9FC-AA8A0EF77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22714" y="4619397"/>
                <a:ext cx="1001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1" name="Line 675">
                <a:extLst>
                  <a:ext uri="{FF2B5EF4-FFF2-40B4-BE49-F238E27FC236}">
                    <a16:creationId xmlns:a16="http://schemas.microsoft.com/office/drawing/2014/main" id="{46D2C8AF-9CB0-9D46-8C0B-128FC0912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32822" y="4624973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2" name="Line 676">
                <a:extLst>
                  <a:ext uri="{FF2B5EF4-FFF2-40B4-BE49-F238E27FC236}">
                    <a16:creationId xmlns:a16="http://schemas.microsoft.com/office/drawing/2014/main" id="{9CE7C3CC-F481-A04B-A3E2-05C9BDB76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37795" y="4623116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3" name="Line 677">
                <a:extLst>
                  <a:ext uri="{FF2B5EF4-FFF2-40B4-BE49-F238E27FC236}">
                    <a16:creationId xmlns:a16="http://schemas.microsoft.com/office/drawing/2014/main" id="{2C4CC400-72BC-5A49-B48B-375FD73D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43603" y="4622941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4" name="Line 678">
                <a:extLst>
                  <a:ext uri="{FF2B5EF4-FFF2-40B4-BE49-F238E27FC236}">
                    <a16:creationId xmlns:a16="http://schemas.microsoft.com/office/drawing/2014/main" id="{120739D5-F83D-B84D-9C13-7671C0324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47801" y="4622824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5" name="Line 679">
                <a:extLst>
                  <a:ext uri="{FF2B5EF4-FFF2-40B4-BE49-F238E27FC236}">
                    <a16:creationId xmlns:a16="http://schemas.microsoft.com/office/drawing/2014/main" id="{EA325CB6-D7AE-9A44-99A2-88DB3E78F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50433" y="4624345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6" name="Line 680">
                <a:extLst>
                  <a:ext uri="{FF2B5EF4-FFF2-40B4-BE49-F238E27FC236}">
                    <a16:creationId xmlns:a16="http://schemas.microsoft.com/office/drawing/2014/main" id="{9E53438E-0E54-484E-ABBA-E61AC8B9F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56401" y="4630022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7" name="Line 681">
                <a:extLst>
                  <a:ext uri="{FF2B5EF4-FFF2-40B4-BE49-F238E27FC236}">
                    <a16:creationId xmlns:a16="http://schemas.microsoft.com/office/drawing/2014/main" id="{DED3AF3E-5D1C-0043-970E-4B39F8309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59764" y="4631559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8" name="Line 682">
                <a:extLst>
                  <a:ext uri="{FF2B5EF4-FFF2-40B4-BE49-F238E27FC236}">
                    <a16:creationId xmlns:a16="http://schemas.microsoft.com/office/drawing/2014/main" id="{14D16A9E-F05C-4947-B555-C35316EFE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63843" y="4626279"/>
                <a:ext cx="11679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49" name="Line 683">
                <a:extLst>
                  <a:ext uri="{FF2B5EF4-FFF2-40B4-BE49-F238E27FC236}">
                    <a16:creationId xmlns:a16="http://schemas.microsoft.com/office/drawing/2014/main" id="{ADEB3BFC-8AA9-7743-869F-6270E1070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75416" y="4625141"/>
                <a:ext cx="584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0" name="Line 684">
                <a:extLst>
                  <a:ext uri="{FF2B5EF4-FFF2-40B4-BE49-F238E27FC236}">
                    <a16:creationId xmlns:a16="http://schemas.microsoft.com/office/drawing/2014/main" id="{BAF9F060-E02F-E64C-B1F7-730F580D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81250" y="4624835"/>
                <a:ext cx="11679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1" name="Line 685">
                <a:extLst>
                  <a:ext uri="{FF2B5EF4-FFF2-40B4-BE49-F238E27FC236}">
                    <a16:creationId xmlns:a16="http://schemas.microsoft.com/office/drawing/2014/main" id="{234806F0-9ABB-1340-A6AF-0BF02062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392997" y="4625362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2" name="Line 686">
                <a:extLst>
                  <a:ext uri="{FF2B5EF4-FFF2-40B4-BE49-F238E27FC236}">
                    <a16:creationId xmlns:a16="http://schemas.microsoft.com/office/drawing/2014/main" id="{6DB108B9-7ED1-A943-BB6D-252D55956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398863" y="4626855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3" name="Line 687">
                <a:extLst>
                  <a:ext uri="{FF2B5EF4-FFF2-40B4-BE49-F238E27FC236}">
                    <a16:creationId xmlns:a16="http://schemas.microsoft.com/office/drawing/2014/main" id="{E0D361E8-DCB0-DA4B-82C1-82922FDFF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02929" y="4622511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4" name="Line 688">
                <a:extLst>
                  <a:ext uri="{FF2B5EF4-FFF2-40B4-BE49-F238E27FC236}">
                    <a16:creationId xmlns:a16="http://schemas.microsoft.com/office/drawing/2014/main" id="{8DC5ECEF-A6C5-3B4E-945D-51C218D55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08430" y="4607268"/>
                <a:ext cx="7508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5" name="Line 689">
                <a:extLst>
                  <a:ext uri="{FF2B5EF4-FFF2-40B4-BE49-F238E27FC236}">
                    <a16:creationId xmlns:a16="http://schemas.microsoft.com/office/drawing/2014/main" id="{FAA173CE-FA9E-0248-A08C-7E2965B3D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415673" y="4607112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6" name="Line 690">
                <a:extLst>
                  <a:ext uri="{FF2B5EF4-FFF2-40B4-BE49-F238E27FC236}">
                    <a16:creationId xmlns:a16="http://schemas.microsoft.com/office/drawing/2014/main" id="{6E3D80EF-9807-4641-BF67-46DA76C7C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17296" y="4604508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7" name="Line 691">
                <a:extLst>
                  <a:ext uri="{FF2B5EF4-FFF2-40B4-BE49-F238E27FC236}">
                    <a16:creationId xmlns:a16="http://schemas.microsoft.com/office/drawing/2014/main" id="{A32F30A3-501E-B342-94B2-1A35E5574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1393" y="4602739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8" name="Line 692">
                <a:extLst>
                  <a:ext uri="{FF2B5EF4-FFF2-40B4-BE49-F238E27FC236}">
                    <a16:creationId xmlns:a16="http://schemas.microsoft.com/office/drawing/2014/main" id="{F5D25ABA-BA95-A949-86B8-266448EA8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2988" y="4600209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59" name="Line 693">
                <a:extLst>
                  <a:ext uri="{FF2B5EF4-FFF2-40B4-BE49-F238E27FC236}">
                    <a16:creationId xmlns:a16="http://schemas.microsoft.com/office/drawing/2014/main" id="{623EDAD1-1272-014A-97C9-B72620E13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2857" y="4595205"/>
                <a:ext cx="0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0" name="Line 694">
                <a:extLst>
                  <a:ext uri="{FF2B5EF4-FFF2-40B4-BE49-F238E27FC236}">
                    <a16:creationId xmlns:a16="http://schemas.microsoft.com/office/drawing/2014/main" id="{FD96CC58-D6D2-2245-B0E3-7922BDCE4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2755" y="4594373"/>
                <a:ext cx="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1" name="Line 695">
                <a:extLst>
                  <a:ext uri="{FF2B5EF4-FFF2-40B4-BE49-F238E27FC236}">
                    <a16:creationId xmlns:a16="http://schemas.microsoft.com/office/drawing/2014/main" id="{D63D3812-274F-254D-9C83-0C853332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2462" y="4578411"/>
                <a:ext cx="6674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2" name="Line 696">
                <a:extLst>
                  <a:ext uri="{FF2B5EF4-FFF2-40B4-BE49-F238E27FC236}">
                    <a16:creationId xmlns:a16="http://schemas.microsoft.com/office/drawing/2014/main" id="{B3E3F6FA-EB30-D048-8558-FE512DE9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28551" y="4560727"/>
                <a:ext cx="3337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3" name="Line 697">
                <a:extLst>
                  <a:ext uri="{FF2B5EF4-FFF2-40B4-BE49-F238E27FC236}">
                    <a16:creationId xmlns:a16="http://schemas.microsoft.com/office/drawing/2014/main" id="{2EE9054D-DF3D-5C43-BA21-EC6A1DB48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31449" y="4553125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4" name="Line 698">
                <a:extLst>
                  <a:ext uri="{FF2B5EF4-FFF2-40B4-BE49-F238E27FC236}">
                    <a16:creationId xmlns:a16="http://schemas.microsoft.com/office/drawing/2014/main" id="{E1555319-14B5-7B47-A02E-192347A07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33435" y="4531006"/>
                <a:ext cx="22525" cy="2169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5" name="Line 699">
                <a:extLst>
                  <a:ext uri="{FF2B5EF4-FFF2-40B4-BE49-F238E27FC236}">
                    <a16:creationId xmlns:a16="http://schemas.microsoft.com/office/drawing/2014/main" id="{B533DFFC-6241-0F47-972E-E4DB33E4F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55514" y="4527168"/>
                <a:ext cx="667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6" name="Line 700">
                <a:extLst>
                  <a:ext uri="{FF2B5EF4-FFF2-40B4-BE49-F238E27FC236}">
                    <a16:creationId xmlns:a16="http://schemas.microsoft.com/office/drawing/2014/main" id="{ECB47E47-36D1-3647-9AF9-519055E8E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61975" y="4518305"/>
                <a:ext cx="23359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7" name="Line 701">
                <a:extLst>
                  <a:ext uri="{FF2B5EF4-FFF2-40B4-BE49-F238E27FC236}">
                    <a16:creationId xmlns:a16="http://schemas.microsoft.com/office/drawing/2014/main" id="{0431B1FB-237B-DA46-AD62-DE31FB2D4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485086" y="4512459"/>
                <a:ext cx="2502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8" name="Line 702">
                <a:extLst>
                  <a:ext uri="{FF2B5EF4-FFF2-40B4-BE49-F238E27FC236}">
                    <a16:creationId xmlns:a16="http://schemas.microsoft.com/office/drawing/2014/main" id="{1EE3B932-57D6-FF4C-AB27-C4F2DC6C2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10073" y="4511819"/>
                <a:ext cx="11679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69" name="Line 703">
                <a:extLst>
                  <a:ext uri="{FF2B5EF4-FFF2-40B4-BE49-F238E27FC236}">
                    <a16:creationId xmlns:a16="http://schemas.microsoft.com/office/drawing/2014/main" id="{7DBE060B-4CF5-934A-8634-347FFF0BC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21906" y="4514745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0" name="Line 704">
                <a:extLst>
                  <a:ext uri="{FF2B5EF4-FFF2-40B4-BE49-F238E27FC236}">
                    <a16:creationId xmlns:a16="http://schemas.microsoft.com/office/drawing/2014/main" id="{FBDE7EEC-DDEB-D648-AEA2-B362DF2F4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33681" y="4520205"/>
                <a:ext cx="1001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1" name="Line 705">
                <a:extLst>
                  <a:ext uri="{FF2B5EF4-FFF2-40B4-BE49-F238E27FC236}">
                    <a16:creationId xmlns:a16="http://schemas.microsoft.com/office/drawing/2014/main" id="{6264F2CC-6ADD-A645-8B4D-1EE1C5750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43481" y="4508151"/>
                <a:ext cx="11679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2" name="Line 706">
                <a:extLst>
                  <a:ext uri="{FF2B5EF4-FFF2-40B4-BE49-F238E27FC236}">
                    <a16:creationId xmlns:a16="http://schemas.microsoft.com/office/drawing/2014/main" id="{B7E335BA-B48D-B14F-89B1-5BC99C506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54953" y="45079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3" name="Line 707">
                <a:extLst>
                  <a:ext uri="{FF2B5EF4-FFF2-40B4-BE49-F238E27FC236}">
                    <a16:creationId xmlns:a16="http://schemas.microsoft.com/office/drawing/2014/main" id="{2BADFD58-0CC7-EE48-8033-495A89114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54894" y="4504556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4" name="Line 708">
                <a:extLst>
                  <a:ext uri="{FF2B5EF4-FFF2-40B4-BE49-F238E27FC236}">
                    <a16:creationId xmlns:a16="http://schemas.microsoft.com/office/drawing/2014/main" id="{B10D23D0-874C-FB45-8F53-DD8C9F61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58127" y="4501953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5" name="Line 709">
                <a:extLst>
                  <a:ext uri="{FF2B5EF4-FFF2-40B4-BE49-F238E27FC236}">
                    <a16:creationId xmlns:a16="http://schemas.microsoft.com/office/drawing/2014/main" id="{3C49960C-9F94-214A-84CB-C67152F89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60556" y="4500184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6" name="Line 710">
                <a:extLst>
                  <a:ext uri="{FF2B5EF4-FFF2-40B4-BE49-F238E27FC236}">
                    <a16:creationId xmlns:a16="http://schemas.microsoft.com/office/drawing/2014/main" id="{6197C3DC-200C-D94D-AED6-C30388757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63889" y="4500009"/>
                <a:ext cx="667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7" name="Line 711">
                <a:extLst>
                  <a:ext uri="{FF2B5EF4-FFF2-40B4-BE49-F238E27FC236}">
                    <a16:creationId xmlns:a16="http://schemas.microsoft.com/office/drawing/2014/main" id="{CC2A6045-3B4E-8C45-A9F1-C2A617B6B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70619" y="4501531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8" name="Line 712">
                <a:extLst>
                  <a:ext uri="{FF2B5EF4-FFF2-40B4-BE49-F238E27FC236}">
                    <a16:creationId xmlns:a16="http://schemas.microsoft.com/office/drawing/2014/main" id="{C9D34E01-2C59-254A-8830-3407C5C8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72359" y="4503126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79" name="Line 713">
                <a:extLst>
                  <a:ext uri="{FF2B5EF4-FFF2-40B4-BE49-F238E27FC236}">
                    <a16:creationId xmlns:a16="http://schemas.microsoft.com/office/drawing/2014/main" id="{CA6191AD-B1BF-6842-A53A-79231C829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74933" y="4505554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0" name="Line 714">
                <a:extLst>
                  <a:ext uri="{FF2B5EF4-FFF2-40B4-BE49-F238E27FC236}">
                    <a16:creationId xmlns:a16="http://schemas.microsoft.com/office/drawing/2014/main" id="{AC2705DB-22B5-6A46-8DA7-2171A6D86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76673" y="4507134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1" name="Line 715">
                <a:extLst>
                  <a:ext uri="{FF2B5EF4-FFF2-40B4-BE49-F238E27FC236}">
                    <a16:creationId xmlns:a16="http://schemas.microsoft.com/office/drawing/2014/main" id="{CAC264C1-8319-B048-BEA5-BFBEA59F3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80052" y="4509534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2" name="Line 716">
                <a:extLst>
                  <a:ext uri="{FF2B5EF4-FFF2-40B4-BE49-F238E27FC236}">
                    <a16:creationId xmlns:a16="http://schemas.microsoft.com/office/drawing/2014/main" id="{8BE482DB-E828-274D-988F-5D528168E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82553" y="4509432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3" name="Line 717">
                <a:extLst>
                  <a:ext uri="{FF2B5EF4-FFF2-40B4-BE49-F238E27FC236}">
                    <a16:creationId xmlns:a16="http://schemas.microsoft.com/office/drawing/2014/main" id="{F68D5713-2C66-BB43-AD8D-FCE92F901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85845" y="4506829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4" name="Line 718">
                <a:extLst>
                  <a:ext uri="{FF2B5EF4-FFF2-40B4-BE49-F238E27FC236}">
                    <a16:creationId xmlns:a16="http://schemas.microsoft.com/office/drawing/2014/main" id="{D99F7CD8-F970-154E-A8B0-A6B3E67D9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88302" y="4506757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5" name="Line 719">
                <a:extLst>
                  <a:ext uri="{FF2B5EF4-FFF2-40B4-BE49-F238E27FC236}">
                    <a16:creationId xmlns:a16="http://schemas.microsoft.com/office/drawing/2014/main" id="{AC1272B9-8823-EF4C-8AF9-342935D12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89970" y="4506727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6" name="Line 720">
                <a:extLst>
                  <a:ext uri="{FF2B5EF4-FFF2-40B4-BE49-F238E27FC236}">
                    <a16:creationId xmlns:a16="http://schemas.microsoft.com/office/drawing/2014/main" id="{38EEB47D-E010-B646-92AB-B2AECE227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589910" y="4503246"/>
                <a:ext cx="8342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7" name="Line 721">
                <a:extLst>
                  <a:ext uri="{FF2B5EF4-FFF2-40B4-BE49-F238E27FC236}">
                    <a16:creationId xmlns:a16="http://schemas.microsoft.com/office/drawing/2014/main" id="{A53A3F9C-7DBD-ED4A-B8FF-20AD2B84F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598188" y="4502941"/>
                <a:ext cx="917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8" name="Line 722">
                <a:extLst>
                  <a:ext uri="{FF2B5EF4-FFF2-40B4-BE49-F238E27FC236}">
                    <a16:creationId xmlns:a16="http://schemas.microsoft.com/office/drawing/2014/main" id="{BE701F38-4529-6840-B728-830493C04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07415" y="4502474"/>
                <a:ext cx="17519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89" name="Line 723">
                <a:extLst>
                  <a:ext uri="{FF2B5EF4-FFF2-40B4-BE49-F238E27FC236}">
                    <a16:creationId xmlns:a16="http://schemas.microsoft.com/office/drawing/2014/main" id="{9E92B706-382F-6C4B-8187-F015FEB18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24987" y="4505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0" name="Line 724">
                <a:extLst>
                  <a:ext uri="{FF2B5EF4-FFF2-40B4-BE49-F238E27FC236}">
                    <a16:creationId xmlns:a16="http://schemas.microsoft.com/office/drawing/2014/main" id="{40321D9C-76EA-064F-A275-7E699D292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24987" y="4505476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1" name="Line 725">
                <a:extLst>
                  <a:ext uri="{FF2B5EF4-FFF2-40B4-BE49-F238E27FC236}">
                    <a16:creationId xmlns:a16="http://schemas.microsoft.com/office/drawing/2014/main" id="{A9DE19DB-1AC4-DF42-91CE-FFFD1C378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26683" y="4505402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2" name="Line 726">
                <a:extLst>
                  <a:ext uri="{FF2B5EF4-FFF2-40B4-BE49-F238E27FC236}">
                    <a16:creationId xmlns:a16="http://schemas.microsoft.com/office/drawing/2014/main" id="{9E52F3C0-2D8D-0A49-A8AD-914546783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29185" y="4505329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3" name="Line 727">
                <a:extLst>
                  <a:ext uri="{FF2B5EF4-FFF2-40B4-BE49-F238E27FC236}">
                    <a16:creationId xmlns:a16="http://schemas.microsoft.com/office/drawing/2014/main" id="{F4911914-342E-CD45-B2E0-EB9F85AA1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30850" y="4505169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4" name="Line 728">
                <a:extLst>
                  <a:ext uri="{FF2B5EF4-FFF2-40B4-BE49-F238E27FC236}">
                    <a16:creationId xmlns:a16="http://schemas.microsoft.com/office/drawing/2014/main" id="{0907D86A-844A-4D41-927C-031F541A7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38499" y="4506515"/>
                <a:ext cx="10845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5" name="Line 729">
                <a:extLst>
                  <a:ext uri="{FF2B5EF4-FFF2-40B4-BE49-F238E27FC236}">
                    <a16:creationId xmlns:a16="http://schemas.microsoft.com/office/drawing/2014/main" id="{8B4166FE-0168-5542-89EE-8D670F3DE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49513" y="4512895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6" name="Line 730">
                <a:extLst>
                  <a:ext uri="{FF2B5EF4-FFF2-40B4-BE49-F238E27FC236}">
                    <a16:creationId xmlns:a16="http://schemas.microsoft.com/office/drawing/2014/main" id="{6DFF3C1B-6CBF-FA41-9493-C490D1959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655408" y="4516041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7" name="Line 731">
                <a:extLst>
                  <a:ext uri="{FF2B5EF4-FFF2-40B4-BE49-F238E27FC236}">
                    <a16:creationId xmlns:a16="http://schemas.microsoft.com/office/drawing/2014/main" id="{9E84B9F5-C6DB-6C42-83A0-E011A231C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60308" y="4510000"/>
                <a:ext cx="667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8" name="Line 732">
                <a:extLst>
                  <a:ext uri="{FF2B5EF4-FFF2-40B4-BE49-F238E27FC236}">
                    <a16:creationId xmlns:a16="http://schemas.microsoft.com/office/drawing/2014/main" id="{CDBD1968-2BD4-CD4B-8451-4C0F0742E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66819" y="4506491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799" name="Line 733">
                <a:extLst>
                  <a:ext uri="{FF2B5EF4-FFF2-40B4-BE49-F238E27FC236}">
                    <a16:creationId xmlns:a16="http://schemas.microsoft.com/office/drawing/2014/main" id="{1872CAA8-880F-8F4A-B862-B597F5DE7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70048" y="4503655"/>
                <a:ext cx="1585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0" name="Line 734">
                <a:extLst>
                  <a:ext uri="{FF2B5EF4-FFF2-40B4-BE49-F238E27FC236}">
                    <a16:creationId xmlns:a16="http://schemas.microsoft.com/office/drawing/2014/main" id="{8B3E6DE4-04B5-6847-B956-699C69335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85701" y="4494836"/>
                <a:ext cx="11679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1" name="Line 735">
                <a:extLst>
                  <a:ext uri="{FF2B5EF4-FFF2-40B4-BE49-F238E27FC236}">
                    <a16:creationId xmlns:a16="http://schemas.microsoft.com/office/drawing/2014/main" id="{A9B81EB0-4998-854F-8E43-11380BF8D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697067" y="4485198"/>
                <a:ext cx="15016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2" name="Line 736">
                <a:extLst>
                  <a:ext uri="{FF2B5EF4-FFF2-40B4-BE49-F238E27FC236}">
                    <a16:creationId xmlns:a16="http://schemas.microsoft.com/office/drawing/2014/main" id="{9F137A51-86A5-834D-9D28-FE8098AD9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711841" y="4480493"/>
                <a:ext cx="1585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3" name="Line 737">
                <a:extLst>
                  <a:ext uri="{FF2B5EF4-FFF2-40B4-BE49-F238E27FC236}">
                    <a16:creationId xmlns:a16="http://schemas.microsoft.com/office/drawing/2014/main" id="{66AF8C0C-8596-0141-8BBF-93E872842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727578" y="4478127"/>
                <a:ext cx="2419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4" name="Line 738">
                <a:extLst>
                  <a:ext uri="{FF2B5EF4-FFF2-40B4-BE49-F238E27FC236}">
                    <a16:creationId xmlns:a16="http://schemas.microsoft.com/office/drawing/2014/main" id="{F8B963A1-7293-3548-B642-7D484BAB4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751389" y="4457912"/>
                <a:ext cx="35038" cy="1918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5" name="Line 739">
                <a:extLst>
                  <a:ext uri="{FF2B5EF4-FFF2-40B4-BE49-F238E27FC236}">
                    <a16:creationId xmlns:a16="http://schemas.microsoft.com/office/drawing/2014/main" id="{08B28FEE-1973-9048-868A-1710C4DCD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786002" y="4452758"/>
                <a:ext cx="2169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6" name="Line 740">
                <a:extLst>
                  <a:ext uri="{FF2B5EF4-FFF2-40B4-BE49-F238E27FC236}">
                    <a16:creationId xmlns:a16="http://schemas.microsoft.com/office/drawing/2014/main" id="{25765970-6B98-7843-8250-7105FF1E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7669" y="4452220"/>
                <a:ext cx="917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7" name="Line 741">
                <a:extLst>
                  <a:ext uri="{FF2B5EF4-FFF2-40B4-BE49-F238E27FC236}">
                    <a16:creationId xmlns:a16="http://schemas.microsoft.com/office/drawing/2014/main" id="{7C087A8E-152B-8B45-A307-E1C35726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17119" y="4455392"/>
                <a:ext cx="0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8" name="Line 742">
                <a:extLst>
                  <a:ext uri="{FF2B5EF4-FFF2-40B4-BE49-F238E27FC236}">
                    <a16:creationId xmlns:a16="http://schemas.microsoft.com/office/drawing/2014/main" id="{1B1FB505-0436-4948-B94F-DD48F9E39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10021" y="4468029"/>
                <a:ext cx="7508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09" name="Line 743">
                <a:extLst>
                  <a:ext uri="{FF2B5EF4-FFF2-40B4-BE49-F238E27FC236}">
                    <a16:creationId xmlns:a16="http://schemas.microsoft.com/office/drawing/2014/main" id="{4ABCE453-C3AF-F045-8CED-164207566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88733" y="4479377"/>
                <a:ext cx="2169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0" name="Line 744">
                <a:extLst>
                  <a:ext uri="{FF2B5EF4-FFF2-40B4-BE49-F238E27FC236}">
                    <a16:creationId xmlns:a16="http://schemas.microsoft.com/office/drawing/2014/main" id="{D2965638-8F54-D342-8D56-4882297B0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86587" y="4491473"/>
                <a:ext cx="250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1" name="Line 745">
                <a:extLst>
                  <a:ext uri="{FF2B5EF4-FFF2-40B4-BE49-F238E27FC236}">
                    <a16:creationId xmlns:a16="http://schemas.microsoft.com/office/drawing/2014/main" id="{54CB7508-2856-5D43-AAA2-E0BAC3059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86835" y="4499840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2" name="Line 746">
                <a:extLst>
                  <a:ext uri="{FF2B5EF4-FFF2-40B4-BE49-F238E27FC236}">
                    <a16:creationId xmlns:a16="http://schemas.microsoft.com/office/drawing/2014/main" id="{27917A09-74A9-8B46-902A-0786B437B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87872" y="4505633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3" name="Line 747">
                <a:extLst>
                  <a:ext uri="{FF2B5EF4-FFF2-40B4-BE49-F238E27FC236}">
                    <a16:creationId xmlns:a16="http://schemas.microsoft.com/office/drawing/2014/main" id="{02699BF3-7D40-FD4F-9C77-004986F0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89844" y="4511380"/>
                <a:ext cx="3337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4" name="Line 748">
                <a:extLst>
                  <a:ext uri="{FF2B5EF4-FFF2-40B4-BE49-F238E27FC236}">
                    <a16:creationId xmlns:a16="http://schemas.microsoft.com/office/drawing/2014/main" id="{C2135776-AA71-B148-AC63-FE7222444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3486" y="4522981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5" name="Line 749">
                <a:extLst>
                  <a:ext uri="{FF2B5EF4-FFF2-40B4-BE49-F238E27FC236}">
                    <a16:creationId xmlns:a16="http://schemas.microsoft.com/office/drawing/2014/main" id="{DF53BD8C-4D2F-5640-85D4-9B60CB28B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4494" y="4528745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6" name="Line 750">
                <a:extLst>
                  <a:ext uri="{FF2B5EF4-FFF2-40B4-BE49-F238E27FC236}">
                    <a16:creationId xmlns:a16="http://schemas.microsoft.com/office/drawing/2014/main" id="{AE7CEB51-EB82-D445-B048-4876780EC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7975" y="4532855"/>
                <a:ext cx="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7" name="Line 751">
                <a:extLst>
                  <a:ext uri="{FF2B5EF4-FFF2-40B4-BE49-F238E27FC236}">
                    <a16:creationId xmlns:a16="http://schemas.microsoft.com/office/drawing/2014/main" id="{6512D364-34F3-AD45-9BB2-3BB04565A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792312" y="4537125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8" name="Line 752">
                <a:extLst>
                  <a:ext uri="{FF2B5EF4-FFF2-40B4-BE49-F238E27FC236}">
                    <a16:creationId xmlns:a16="http://schemas.microsoft.com/office/drawing/2014/main" id="{CA0D10D9-FDA8-4F4E-85AC-DE558BA6C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2443" y="4542992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19" name="Line 753">
                <a:extLst>
                  <a:ext uri="{FF2B5EF4-FFF2-40B4-BE49-F238E27FC236}">
                    <a16:creationId xmlns:a16="http://schemas.microsoft.com/office/drawing/2014/main" id="{8B994FF7-E71F-4E46-91EF-F134D1B1B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796669" y="4544456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0" name="Line 754">
                <a:extLst>
                  <a:ext uri="{FF2B5EF4-FFF2-40B4-BE49-F238E27FC236}">
                    <a16:creationId xmlns:a16="http://schemas.microsoft.com/office/drawing/2014/main" id="{C2FB60A6-BEDD-EB42-BE06-43FB59551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4232" y="4545919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1" name="Line 755">
                <a:extLst>
                  <a:ext uri="{FF2B5EF4-FFF2-40B4-BE49-F238E27FC236}">
                    <a16:creationId xmlns:a16="http://schemas.microsoft.com/office/drawing/2014/main" id="{987AB7DD-23B0-8A44-8D44-9C013FF4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08503" y="4547440"/>
                <a:ext cx="417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2" name="Line 756">
                <a:extLst>
                  <a:ext uri="{FF2B5EF4-FFF2-40B4-BE49-F238E27FC236}">
                    <a16:creationId xmlns:a16="http://schemas.microsoft.com/office/drawing/2014/main" id="{EB8B3386-917E-2941-A2C0-34A3356B5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12789" y="4551508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3" name="Line 757">
                <a:extLst>
                  <a:ext uri="{FF2B5EF4-FFF2-40B4-BE49-F238E27FC236}">
                    <a16:creationId xmlns:a16="http://schemas.microsoft.com/office/drawing/2014/main" id="{B75AD5C8-0377-8446-9CE7-A981DF753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14558" y="4553936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4" name="Line 758">
                <a:extLst>
                  <a:ext uri="{FF2B5EF4-FFF2-40B4-BE49-F238E27FC236}">
                    <a16:creationId xmlns:a16="http://schemas.microsoft.com/office/drawing/2014/main" id="{43BED4D3-2E08-BE4B-A7C2-70CCF56EA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17146" y="4557140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5" name="Line 759">
                <a:extLst>
                  <a:ext uri="{FF2B5EF4-FFF2-40B4-BE49-F238E27FC236}">
                    <a16:creationId xmlns:a16="http://schemas.microsoft.com/office/drawing/2014/main" id="{11B4406D-BF9F-0743-98AB-C1BABE96B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22174" y="4558473"/>
                <a:ext cx="14182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6" name="Line 760">
                <a:extLst>
                  <a:ext uri="{FF2B5EF4-FFF2-40B4-BE49-F238E27FC236}">
                    <a16:creationId xmlns:a16="http://schemas.microsoft.com/office/drawing/2014/main" id="{71A4E900-A789-D741-A5FD-F18E415F9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36423" y="4558123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7" name="Line 761">
                <a:extLst>
                  <a:ext uri="{FF2B5EF4-FFF2-40B4-BE49-F238E27FC236}">
                    <a16:creationId xmlns:a16="http://schemas.microsoft.com/office/drawing/2014/main" id="{BBE36445-8988-D04B-B8F5-81499810C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2508" y="4562130"/>
                <a:ext cx="3337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8" name="Line 762">
                <a:extLst>
                  <a:ext uri="{FF2B5EF4-FFF2-40B4-BE49-F238E27FC236}">
                    <a16:creationId xmlns:a16="http://schemas.microsoft.com/office/drawing/2014/main" id="{F51394F2-B847-2E45-A286-E102AF500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6149" y="4572077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29" name="Line 763">
                <a:extLst>
                  <a:ext uri="{FF2B5EF4-FFF2-40B4-BE49-F238E27FC236}">
                    <a16:creationId xmlns:a16="http://schemas.microsoft.com/office/drawing/2014/main" id="{522FA9C4-D6EF-B348-A1A3-A0322F8E0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44656" y="4579611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0" name="Line 764">
                <a:extLst>
                  <a:ext uri="{FF2B5EF4-FFF2-40B4-BE49-F238E27FC236}">
                    <a16:creationId xmlns:a16="http://schemas.microsoft.com/office/drawing/2014/main" id="{B8360883-B98C-8B4F-9537-F27F7729B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3843105" y="4582170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1" name="Line 765">
                <a:extLst>
                  <a:ext uri="{FF2B5EF4-FFF2-40B4-BE49-F238E27FC236}">
                    <a16:creationId xmlns:a16="http://schemas.microsoft.com/office/drawing/2014/main" id="{2B26F2F5-5E44-5943-8C24-5AA85451D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3280" y="4586368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2" name="Line 766">
                <a:extLst>
                  <a:ext uri="{FF2B5EF4-FFF2-40B4-BE49-F238E27FC236}">
                    <a16:creationId xmlns:a16="http://schemas.microsoft.com/office/drawing/2014/main" id="{3D7C4089-54B5-CB42-958B-E33731E5D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3484" y="4592204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3" name="Line 767">
                <a:extLst>
                  <a:ext uri="{FF2B5EF4-FFF2-40B4-BE49-F238E27FC236}">
                    <a16:creationId xmlns:a16="http://schemas.microsoft.com/office/drawing/2014/main" id="{4CE8263E-441F-EE46-9C1C-2E5DB5FAC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3644" y="4598041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4" name="Line 768">
                <a:extLst>
                  <a:ext uri="{FF2B5EF4-FFF2-40B4-BE49-F238E27FC236}">
                    <a16:creationId xmlns:a16="http://schemas.microsoft.com/office/drawing/2014/main" id="{9881074D-E9BD-A64F-B25C-0E4C4B681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3745" y="4601318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5" name="Line 769">
                <a:extLst>
                  <a:ext uri="{FF2B5EF4-FFF2-40B4-BE49-F238E27FC236}">
                    <a16:creationId xmlns:a16="http://schemas.microsoft.com/office/drawing/2014/main" id="{FE1912FD-C4E3-C948-A9C5-70A511734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7153" y="4603717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6" name="Line 770">
                <a:extLst>
                  <a:ext uri="{FF2B5EF4-FFF2-40B4-BE49-F238E27FC236}">
                    <a16:creationId xmlns:a16="http://schemas.microsoft.com/office/drawing/2014/main" id="{708A4B21-98B7-0E4F-B660-8CBEA63A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49740" y="4605209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7" name="Line 771">
                <a:extLst>
                  <a:ext uri="{FF2B5EF4-FFF2-40B4-BE49-F238E27FC236}">
                    <a16:creationId xmlns:a16="http://schemas.microsoft.com/office/drawing/2014/main" id="{9A4C2289-F9EE-AD47-9942-75454297D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57317" y="4608283"/>
                <a:ext cx="750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8" name="Line 772">
                <a:extLst>
                  <a:ext uri="{FF2B5EF4-FFF2-40B4-BE49-F238E27FC236}">
                    <a16:creationId xmlns:a16="http://schemas.microsoft.com/office/drawing/2014/main" id="{CE739FB9-6BA6-5F44-B440-29BDE445F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64894" y="4608883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39" name="Line 773">
                <a:extLst>
                  <a:ext uri="{FF2B5EF4-FFF2-40B4-BE49-F238E27FC236}">
                    <a16:creationId xmlns:a16="http://schemas.microsoft.com/office/drawing/2014/main" id="{BB9C9C4F-E5D9-2B48-AF88-A3C348742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70993" y="4612070"/>
                <a:ext cx="2503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0" name="Line 774">
                <a:extLst>
                  <a:ext uri="{FF2B5EF4-FFF2-40B4-BE49-F238E27FC236}">
                    <a16:creationId xmlns:a16="http://schemas.microsoft.com/office/drawing/2014/main" id="{F8E3AB14-ADE2-8E4C-A8A5-0412B4C7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73973" y="4623596"/>
                <a:ext cx="5840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1" name="Line 775">
                <a:extLst>
                  <a:ext uri="{FF2B5EF4-FFF2-40B4-BE49-F238E27FC236}">
                    <a16:creationId xmlns:a16="http://schemas.microsoft.com/office/drawing/2014/main" id="{C63AE89F-4636-A042-8F95-BA8363BA9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80259" y="4639104"/>
                <a:ext cx="13348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2" name="Line 776">
                <a:extLst>
                  <a:ext uri="{FF2B5EF4-FFF2-40B4-BE49-F238E27FC236}">
                    <a16:creationId xmlns:a16="http://schemas.microsoft.com/office/drawing/2014/main" id="{4CF474BF-EB5C-1E46-BEA3-DC7BF5FC2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893875" y="4648658"/>
                <a:ext cx="1251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3" name="Line 777">
                <a:extLst>
                  <a:ext uri="{FF2B5EF4-FFF2-40B4-BE49-F238E27FC236}">
                    <a16:creationId xmlns:a16="http://schemas.microsoft.com/office/drawing/2014/main" id="{7D9CC6E6-9A81-8345-B6B7-598BFC9D3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06554" y="4653942"/>
                <a:ext cx="1918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4" name="Line 778">
                <a:extLst>
                  <a:ext uri="{FF2B5EF4-FFF2-40B4-BE49-F238E27FC236}">
                    <a16:creationId xmlns:a16="http://schemas.microsoft.com/office/drawing/2014/main" id="{AB48B9DC-147C-3347-BC17-40300CAFC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25937" y="4657600"/>
                <a:ext cx="1001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5" name="Line 779">
                <a:extLst>
                  <a:ext uri="{FF2B5EF4-FFF2-40B4-BE49-F238E27FC236}">
                    <a16:creationId xmlns:a16="http://schemas.microsoft.com/office/drawing/2014/main" id="{525A1486-5F1C-984F-8AC5-3F839A33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36132" y="4664828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6" name="Line 780">
                <a:extLst>
                  <a:ext uri="{FF2B5EF4-FFF2-40B4-BE49-F238E27FC236}">
                    <a16:creationId xmlns:a16="http://schemas.microsoft.com/office/drawing/2014/main" id="{1B77782B-2D56-D44A-ABF2-C41859AA7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42026" y="4667961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7" name="Line 781">
                <a:extLst>
                  <a:ext uri="{FF2B5EF4-FFF2-40B4-BE49-F238E27FC236}">
                    <a16:creationId xmlns:a16="http://schemas.microsoft.com/office/drawing/2014/main" id="{CF2DF048-FC37-B04A-80CB-0C028E865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947800" y="4664159"/>
                <a:ext cx="20856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8" name="Line 782">
                <a:extLst>
                  <a:ext uri="{FF2B5EF4-FFF2-40B4-BE49-F238E27FC236}">
                    <a16:creationId xmlns:a16="http://schemas.microsoft.com/office/drawing/2014/main" id="{7A7F74AC-A9CA-8043-9690-69C841428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68615" y="4663490"/>
                <a:ext cx="17519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49" name="Line 783">
                <a:extLst>
                  <a:ext uri="{FF2B5EF4-FFF2-40B4-BE49-F238E27FC236}">
                    <a16:creationId xmlns:a16="http://schemas.microsoft.com/office/drawing/2014/main" id="{D4292DA5-0A35-F34B-9035-5F10B1CE7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6186" y="4664808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0" name="Line 784">
                <a:extLst>
                  <a:ext uri="{FF2B5EF4-FFF2-40B4-BE49-F238E27FC236}">
                    <a16:creationId xmlns:a16="http://schemas.microsoft.com/office/drawing/2014/main" id="{B94507D9-96EA-7040-B14D-876BC69BD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88818" y="4666328"/>
                <a:ext cx="584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1" name="Line 785">
                <a:extLst>
                  <a:ext uri="{FF2B5EF4-FFF2-40B4-BE49-F238E27FC236}">
                    <a16:creationId xmlns:a16="http://schemas.microsoft.com/office/drawing/2014/main" id="{6C615D44-E30E-8345-8C49-9A0449AC7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3994771" y="4672006"/>
                <a:ext cx="3337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2" name="Line 786">
                <a:extLst>
                  <a:ext uri="{FF2B5EF4-FFF2-40B4-BE49-F238E27FC236}">
                    <a16:creationId xmlns:a16="http://schemas.microsoft.com/office/drawing/2014/main" id="{CD2BD6EA-BCD5-5949-9FD1-EA8434240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3998106" y="4671875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3" name="Line 787">
                <a:extLst>
                  <a:ext uri="{FF2B5EF4-FFF2-40B4-BE49-F238E27FC236}">
                    <a16:creationId xmlns:a16="http://schemas.microsoft.com/office/drawing/2014/main" id="{C759EEFE-67A1-2141-B9EC-2C8BF8278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002231" y="4670062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4" name="Line 788">
                <a:extLst>
                  <a:ext uri="{FF2B5EF4-FFF2-40B4-BE49-F238E27FC236}">
                    <a16:creationId xmlns:a16="http://schemas.microsoft.com/office/drawing/2014/main" id="{F0DAB9D3-DC4F-FF49-A1BB-76A4FA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06371" y="4669931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5" name="Line 789">
                <a:extLst>
                  <a:ext uri="{FF2B5EF4-FFF2-40B4-BE49-F238E27FC236}">
                    <a16:creationId xmlns:a16="http://schemas.microsoft.com/office/drawing/2014/main" id="{E188D429-67D9-754D-9E7C-438581F32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09747" y="4669668"/>
                <a:ext cx="11679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6" name="Line 790">
                <a:extLst>
                  <a:ext uri="{FF2B5EF4-FFF2-40B4-BE49-F238E27FC236}">
                    <a16:creationId xmlns:a16="http://schemas.microsoft.com/office/drawing/2014/main" id="{DE725300-D36B-0147-9BD0-956DE5A5E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21693" y="4671613"/>
                <a:ext cx="20022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7" name="Line 791">
                <a:extLst>
                  <a:ext uri="{FF2B5EF4-FFF2-40B4-BE49-F238E27FC236}">
                    <a16:creationId xmlns:a16="http://schemas.microsoft.com/office/drawing/2014/main" id="{28661236-CB61-A240-AF45-4A03935D8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042019" y="4683179"/>
                <a:ext cx="81756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8" name="Line 792">
                <a:extLst>
                  <a:ext uri="{FF2B5EF4-FFF2-40B4-BE49-F238E27FC236}">
                    <a16:creationId xmlns:a16="http://schemas.microsoft.com/office/drawing/2014/main" id="{55D966CD-3592-024A-8486-FD256EDFF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23975" y="4687108"/>
                <a:ext cx="2753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59" name="Line 793">
                <a:extLst>
                  <a:ext uri="{FF2B5EF4-FFF2-40B4-BE49-F238E27FC236}">
                    <a16:creationId xmlns:a16="http://schemas.microsoft.com/office/drawing/2014/main" id="{45DCF2FA-5570-1B4D-BDFC-7A2FA82DC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51854" y="4693751"/>
                <a:ext cx="21690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0" name="Line 794">
                <a:extLst>
                  <a:ext uri="{FF2B5EF4-FFF2-40B4-BE49-F238E27FC236}">
                    <a16:creationId xmlns:a16="http://schemas.microsoft.com/office/drawing/2014/main" id="{55C59DF3-61B2-5841-8A2D-A08CF1AA8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73812" y="4706584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1" name="Line 795">
                <a:extLst>
                  <a:ext uri="{FF2B5EF4-FFF2-40B4-BE49-F238E27FC236}">
                    <a16:creationId xmlns:a16="http://schemas.microsoft.com/office/drawing/2014/main" id="{D1A2EF23-2EB6-1744-A885-7DC1523C0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181386" y="4708707"/>
                <a:ext cx="1418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2" name="Line 796">
                <a:extLst>
                  <a:ext uri="{FF2B5EF4-FFF2-40B4-BE49-F238E27FC236}">
                    <a16:creationId xmlns:a16="http://schemas.microsoft.com/office/drawing/2014/main" id="{5701102D-5585-1840-92DE-2A60C8330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195423" y="4700343"/>
                <a:ext cx="35038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3" name="Line 797">
                <a:extLst>
                  <a:ext uri="{FF2B5EF4-FFF2-40B4-BE49-F238E27FC236}">
                    <a16:creationId xmlns:a16="http://schemas.microsoft.com/office/drawing/2014/main" id="{00236077-FB9D-6046-A550-272716DF9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30344" y="4699471"/>
                <a:ext cx="15016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4" name="Line 798">
                <a:extLst>
                  <a:ext uri="{FF2B5EF4-FFF2-40B4-BE49-F238E27FC236}">
                    <a16:creationId xmlns:a16="http://schemas.microsoft.com/office/drawing/2014/main" id="{FC7BB069-9246-044A-BCD2-FE3A72B72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245378" y="4700498"/>
                <a:ext cx="2169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5" name="Line 799">
                <a:extLst>
                  <a:ext uri="{FF2B5EF4-FFF2-40B4-BE49-F238E27FC236}">
                    <a16:creationId xmlns:a16="http://schemas.microsoft.com/office/drawing/2014/main" id="{3F689CAE-3B3E-C740-971B-3C1E83A54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67061" y="4700076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6" name="Line 800">
                <a:extLst>
                  <a:ext uri="{FF2B5EF4-FFF2-40B4-BE49-F238E27FC236}">
                    <a16:creationId xmlns:a16="http://schemas.microsoft.com/office/drawing/2014/main" id="{403D13A0-391C-A947-A73B-C39332E73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69693" y="4701611"/>
                <a:ext cx="5005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7" name="Line 801">
                <a:extLst>
                  <a:ext uri="{FF2B5EF4-FFF2-40B4-BE49-F238E27FC236}">
                    <a16:creationId xmlns:a16="http://schemas.microsoft.com/office/drawing/2014/main" id="{238EE05F-0FDA-5844-BC57-9F52A21A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74827" y="4707318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8" name="Line 802">
                <a:extLst>
                  <a:ext uri="{FF2B5EF4-FFF2-40B4-BE49-F238E27FC236}">
                    <a16:creationId xmlns:a16="http://schemas.microsoft.com/office/drawing/2014/main" id="{88712F4E-8662-0242-9555-BFCE72003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77354" y="4708680"/>
                <a:ext cx="15016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69" name="Line 803">
                <a:extLst>
                  <a:ext uri="{FF2B5EF4-FFF2-40B4-BE49-F238E27FC236}">
                    <a16:creationId xmlns:a16="http://schemas.microsoft.com/office/drawing/2014/main" id="{DE39B937-EA23-FD4C-9B2B-47B3102B5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292600" y="4707686"/>
                <a:ext cx="41712" cy="1418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0" name="Line 804">
                <a:extLst>
                  <a:ext uri="{FF2B5EF4-FFF2-40B4-BE49-F238E27FC236}">
                    <a16:creationId xmlns:a16="http://schemas.microsoft.com/office/drawing/2014/main" id="{3EEBFEAE-66A2-4C47-93E5-1B306E8BA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34546" y="4721063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1" name="Line 805">
                <a:extLst>
                  <a:ext uri="{FF2B5EF4-FFF2-40B4-BE49-F238E27FC236}">
                    <a16:creationId xmlns:a16="http://schemas.microsoft.com/office/drawing/2014/main" id="{D12FB969-322B-7346-ADAA-69BF1FD0B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338685" y="4719220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2" name="Line 806">
                <a:extLst>
                  <a:ext uri="{FF2B5EF4-FFF2-40B4-BE49-F238E27FC236}">
                    <a16:creationId xmlns:a16="http://schemas.microsoft.com/office/drawing/2014/main" id="{18F5FB6F-1AA2-E947-ABEF-0EEEB1C9C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44521" y="4719017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873" name="Line 807">
                <a:extLst>
                  <a:ext uri="{FF2B5EF4-FFF2-40B4-BE49-F238E27FC236}">
                    <a16:creationId xmlns:a16="http://schemas.microsoft.com/office/drawing/2014/main" id="{8E295494-7E7E-0B40-8DE0-2F5A9BA34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50454" y="4720188"/>
                <a:ext cx="22525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4" name="Line 809">
                <a:extLst>
                  <a:ext uri="{FF2B5EF4-FFF2-40B4-BE49-F238E27FC236}">
                    <a16:creationId xmlns:a16="http://schemas.microsoft.com/office/drawing/2014/main" id="{1202E1C2-E477-AA4C-A408-69130D3D8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373044" y="4723878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5" name="Line 810">
                <a:extLst>
                  <a:ext uri="{FF2B5EF4-FFF2-40B4-BE49-F238E27FC236}">
                    <a16:creationId xmlns:a16="http://schemas.microsoft.com/office/drawing/2014/main" id="{7F4C4941-5B33-1140-85B5-094C20455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377997" y="4720896"/>
                <a:ext cx="2252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6" name="Line 811">
                <a:extLst>
                  <a:ext uri="{FF2B5EF4-FFF2-40B4-BE49-F238E27FC236}">
                    <a16:creationId xmlns:a16="http://schemas.microsoft.com/office/drawing/2014/main" id="{51AD1B9A-52B7-A148-BEC1-CBFB004F7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00483" y="4720329"/>
                <a:ext cx="1001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7" name="Line 812">
                <a:extLst>
                  <a:ext uri="{FF2B5EF4-FFF2-40B4-BE49-F238E27FC236}">
                    <a16:creationId xmlns:a16="http://schemas.microsoft.com/office/drawing/2014/main" id="{4D31E6E3-24D0-1A44-A143-D33EC5A54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10758" y="4720430"/>
                <a:ext cx="31701" cy="1501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8" name="Line 813">
                <a:extLst>
                  <a:ext uri="{FF2B5EF4-FFF2-40B4-BE49-F238E27FC236}">
                    <a16:creationId xmlns:a16="http://schemas.microsoft.com/office/drawing/2014/main" id="{74FBBA14-2EA1-D643-B279-46B62F79F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42739" y="4734786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9" name="Line 814">
                <a:extLst>
                  <a:ext uri="{FF2B5EF4-FFF2-40B4-BE49-F238E27FC236}">
                    <a16:creationId xmlns:a16="http://schemas.microsoft.com/office/drawing/2014/main" id="{9B801752-3437-3E41-8D67-69CE3FA03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448544" y="4732813"/>
                <a:ext cx="11679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0" name="Line 815">
                <a:extLst>
                  <a:ext uri="{FF2B5EF4-FFF2-40B4-BE49-F238E27FC236}">
                    <a16:creationId xmlns:a16="http://schemas.microsoft.com/office/drawing/2014/main" id="{E20A9A50-D4D8-AB47-9AE1-33B6C4855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60160" y="4732508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1" name="Line 816">
                <a:extLst>
                  <a:ext uri="{FF2B5EF4-FFF2-40B4-BE49-F238E27FC236}">
                    <a16:creationId xmlns:a16="http://schemas.microsoft.com/office/drawing/2014/main" id="{83A693D1-1975-B543-A997-F3F7C17A1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66055" y="4732303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2" name="Line 817">
                <a:extLst>
                  <a:ext uri="{FF2B5EF4-FFF2-40B4-BE49-F238E27FC236}">
                    <a16:creationId xmlns:a16="http://schemas.microsoft.com/office/drawing/2014/main" id="{20A90036-BBC8-CE42-8969-42CB97431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71964" y="4735464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3" name="Line 818">
                <a:extLst>
                  <a:ext uri="{FF2B5EF4-FFF2-40B4-BE49-F238E27FC236}">
                    <a16:creationId xmlns:a16="http://schemas.microsoft.com/office/drawing/2014/main" id="{311A870B-21F6-BE4A-8571-DE104C509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76448" y="4735856"/>
                <a:ext cx="20856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4" name="Line 819">
                <a:extLst>
                  <a:ext uri="{FF2B5EF4-FFF2-40B4-BE49-F238E27FC236}">
                    <a16:creationId xmlns:a16="http://schemas.microsoft.com/office/drawing/2014/main" id="{473FCF62-FF04-1D4D-9EF3-29470C82C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497631" y="4752933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5" name="Line 820">
                <a:extLst>
                  <a:ext uri="{FF2B5EF4-FFF2-40B4-BE49-F238E27FC236}">
                    <a16:creationId xmlns:a16="http://schemas.microsoft.com/office/drawing/2014/main" id="{0CB43DF2-9AFD-7B45-B162-3FD302155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01837" y="4753261"/>
                <a:ext cx="7258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6" name="Line 821">
                <a:extLst>
                  <a:ext uri="{FF2B5EF4-FFF2-40B4-BE49-F238E27FC236}">
                    <a16:creationId xmlns:a16="http://schemas.microsoft.com/office/drawing/2014/main" id="{CEA28A15-C358-AE47-B2A0-C5D78C1C7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574362" y="4750123"/>
                <a:ext cx="11679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7" name="Line 822">
                <a:extLst>
                  <a:ext uri="{FF2B5EF4-FFF2-40B4-BE49-F238E27FC236}">
                    <a16:creationId xmlns:a16="http://schemas.microsoft.com/office/drawing/2014/main" id="{D5F78C94-DFEF-7C43-A0EA-1D2A44EC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86007" y="4749832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8" name="Line 823">
                <a:extLst>
                  <a:ext uri="{FF2B5EF4-FFF2-40B4-BE49-F238E27FC236}">
                    <a16:creationId xmlns:a16="http://schemas.microsoft.com/office/drawing/2014/main" id="{54067108-D451-3041-8180-84A0A2F75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91099" y="4751397"/>
                <a:ext cx="83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89" name="Line 824">
                <a:extLst>
                  <a:ext uri="{FF2B5EF4-FFF2-40B4-BE49-F238E27FC236}">
                    <a16:creationId xmlns:a16="http://schemas.microsoft.com/office/drawing/2014/main" id="{E79BAED2-6C56-0D4A-95C9-F66B6E98E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92034" y="4754689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0" name="Line 825">
                <a:extLst>
                  <a:ext uri="{FF2B5EF4-FFF2-40B4-BE49-F238E27FC236}">
                    <a16:creationId xmlns:a16="http://schemas.microsoft.com/office/drawing/2014/main" id="{159BBD03-F624-A74A-8CA9-A0C0BF078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93774" y="4757132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1" name="Line 826">
                <a:extLst>
                  <a:ext uri="{FF2B5EF4-FFF2-40B4-BE49-F238E27FC236}">
                    <a16:creationId xmlns:a16="http://schemas.microsoft.com/office/drawing/2014/main" id="{914D3EF7-339A-1340-A688-66D829DEE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595570" y="4758565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2" name="Line 827">
                <a:extLst>
                  <a:ext uri="{FF2B5EF4-FFF2-40B4-BE49-F238E27FC236}">
                    <a16:creationId xmlns:a16="http://schemas.microsoft.com/office/drawing/2014/main" id="{530DD786-6928-1B44-AE95-E39D0FB2C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07346" y="4764098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3" name="Line 828">
                <a:extLst>
                  <a:ext uri="{FF2B5EF4-FFF2-40B4-BE49-F238E27FC236}">
                    <a16:creationId xmlns:a16="http://schemas.microsoft.com/office/drawing/2014/main" id="{F15AFC23-491F-0548-8728-8B1028494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13122" y="4760456"/>
                <a:ext cx="11679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4" name="Line 829">
                <a:extLst>
                  <a:ext uri="{FF2B5EF4-FFF2-40B4-BE49-F238E27FC236}">
                    <a16:creationId xmlns:a16="http://schemas.microsoft.com/office/drawing/2014/main" id="{D6FCFF55-0273-FF42-8AF3-ADDF7538D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24869" y="4760178"/>
                <a:ext cx="417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5" name="Line 830">
                <a:extLst>
                  <a:ext uri="{FF2B5EF4-FFF2-40B4-BE49-F238E27FC236}">
                    <a16:creationId xmlns:a16="http://schemas.microsoft.com/office/drawing/2014/main" id="{5993FFA3-3848-E04E-8C73-4687D541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29329" y="4767536"/>
                <a:ext cx="4171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6" name="Line 831">
                <a:extLst>
                  <a:ext uri="{FF2B5EF4-FFF2-40B4-BE49-F238E27FC236}">
                    <a16:creationId xmlns:a16="http://schemas.microsoft.com/office/drawing/2014/main" id="{BAF83728-9A40-9B44-9272-424A14ECA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33731" y="4776563"/>
                <a:ext cx="417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7" name="Line 832">
                <a:extLst>
                  <a:ext uri="{FF2B5EF4-FFF2-40B4-BE49-F238E27FC236}">
                    <a16:creationId xmlns:a16="http://schemas.microsoft.com/office/drawing/2014/main" id="{85BC5CF6-D704-694A-B898-34197A5B8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37913" y="4777222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8" name="Line 833">
                <a:extLst>
                  <a:ext uri="{FF2B5EF4-FFF2-40B4-BE49-F238E27FC236}">
                    <a16:creationId xmlns:a16="http://schemas.microsoft.com/office/drawing/2014/main" id="{0F1CF4A7-0B58-0E4D-84C7-15BADA425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43547" y="4768723"/>
                <a:ext cx="3337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99" name="Line 834">
                <a:extLst>
                  <a:ext uri="{FF2B5EF4-FFF2-40B4-BE49-F238E27FC236}">
                    <a16:creationId xmlns:a16="http://schemas.microsoft.com/office/drawing/2014/main" id="{B24899C5-F66F-7748-8204-AFE4FEBA1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46576" y="4759450"/>
                <a:ext cx="2503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0" name="Line 835">
                <a:extLst>
                  <a:ext uri="{FF2B5EF4-FFF2-40B4-BE49-F238E27FC236}">
                    <a16:creationId xmlns:a16="http://schemas.microsoft.com/office/drawing/2014/main" id="{AE8E6828-3C44-7C44-A498-B0BB30E2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48800" y="4752635"/>
                <a:ext cx="5840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1" name="Line 836">
                <a:extLst>
                  <a:ext uri="{FF2B5EF4-FFF2-40B4-BE49-F238E27FC236}">
                    <a16:creationId xmlns:a16="http://schemas.microsoft.com/office/drawing/2014/main" id="{52900AAE-2DC4-FC4E-A5CB-10D9727F5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54491" y="4750809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2" name="Line 837">
                <a:extLst>
                  <a:ext uri="{FF2B5EF4-FFF2-40B4-BE49-F238E27FC236}">
                    <a16:creationId xmlns:a16="http://schemas.microsoft.com/office/drawing/2014/main" id="{C8B633D7-ECA6-924E-B9C4-CBF417AC3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57767" y="4748952"/>
                <a:ext cx="750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3" name="Line 838">
                <a:extLst>
                  <a:ext uri="{FF2B5EF4-FFF2-40B4-BE49-F238E27FC236}">
                    <a16:creationId xmlns:a16="http://schemas.microsoft.com/office/drawing/2014/main" id="{02093E91-69A6-AB49-A341-741CEB06F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65242" y="4748749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4" name="Line 839">
                <a:extLst>
                  <a:ext uri="{FF2B5EF4-FFF2-40B4-BE49-F238E27FC236}">
                    <a16:creationId xmlns:a16="http://schemas.microsoft.com/office/drawing/2014/main" id="{86C8DFFB-25CA-CB4E-9715-A8C3BAB1B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69368" y="4746130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5" name="Line 840">
                <a:extLst>
                  <a:ext uri="{FF2B5EF4-FFF2-40B4-BE49-F238E27FC236}">
                    <a16:creationId xmlns:a16="http://schemas.microsoft.com/office/drawing/2014/main" id="{E63CEDCA-3A86-6840-BFC9-98B541615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71693" y="4738450"/>
                <a:ext cx="750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6" name="Line 841">
                <a:extLst>
                  <a:ext uri="{FF2B5EF4-FFF2-40B4-BE49-F238E27FC236}">
                    <a16:creationId xmlns:a16="http://schemas.microsoft.com/office/drawing/2014/main" id="{6DCB7CE8-5A83-C742-A917-A879B323E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79067" y="4738293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7" name="Line 842">
                <a:extLst>
                  <a:ext uri="{FF2B5EF4-FFF2-40B4-BE49-F238E27FC236}">
                    <a16:creationId xmlns:a16="http://schemas.microsoft.com/office/drawing/2014/main" id="{FE3DC051-9B1E-074B-B7C3-5C02DE4CF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680734" y="4738191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8" name="Line 843">
                <a:extLst>
                  <a:ext uri="{FF2B5EF4-FFF2-40B4-BE49-F238E27FC236}">
                    <a16:creationId xmlns:a16="http://schemas.microsoft.com/office/drawing/2014/main" id="{DA5E8749-0ACF-9548-9474-0229F2027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84801" y="4732222"/>
                <a:ext cx="3337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09" name="Line 844">
                <a:extLst>
                  <a:ext uri="{FF2B5EF4-FFF2-40B4-BE49-F238E27FC236}">
                    <a16:creationId xmlns:a16="http://schemas.microsoft.com/office/drawing/2014/main" id="{D70973E1-890C-864E-9F04-05EA5B627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87961" y="4727952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0" name="Line 845">
                <a:extLst>
                  <a:ext uri="{FF2B5EF4-FFF2-40B4-BE49-F238E27FC236}">
                    <a16:creationId xmlns:a16="http://schemas.microsoft.com/office/drawing/2014/main" id="{2CAB07D6-D2C2-9648-A10D-6E08D7753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90302" y="4722847"/>
                <a:ext cx="333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1" name="Line 846">
                <a:extLst>
                  <a:ext uri="{FF2B5EF4-FFF2-40B4-BE49-F238E27FC236}">
                    <a16:creationId xmlns:a16="http://schemas.microsoft.com/office/drawing/2014/main" id="{DE87462A-6F85-B142-B7BA-6FE734A8C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93536" y="4721942"/>
                <a:ext cx="834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2" name="Line 847">
                <a:extLst>
                  <a:ext uri="{FF2B5EF4-FFF2-40B4-BE49-F238E27FC236}">
                    <a16:creationId xmlns:a16="http://schemas.microsoft.com/office/drawing/2014/main" id="{1E46C0C7-0D22-2944-B974-256C250C4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694295" y="4718490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3" name="Line 848">
                <a:extLst>
                  <a:ext uri="{FF2B5EF4-FFF2-40B4-BE49-F238E27FC236}">
                    <a16:creationId xmlns:a16="http://schemas.microsoft.com/office/drawing/2014/main" id="{D4D18001-185B-4E42-860B-816E302D9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00103" y="4718330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4" name="Line 849">
                <a:extLst>
                  <a:ext uri="{FF2B5EF4-FFF2-40B4-BE49-F238E27FC236}">
                    <a16:creationId xmlns:a16="http://schemas.microsoft.com/office/drawing/2014/main" id="{3D7A6881-6FCA-714C-94A3-BB9E8B6BE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03437" y="4718126"/>
                <a:ext cx="834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5" name="Line 850">
                <a:extLst>
                  <a:ext uri="{FF2B5EF4-FFF2-40B4-BE49-F238E27FC236}">
                    <a16:creationId xmlns:a16="http://schemas.microsoft.com/office/drawing/2014/main" id="{14BC8AB5-9C68-A043-AAFF-452444F45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11701" y="4715319"/>
                <a:ext cx="917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6" name="Line 851">
                <a:extLst>
                  <a:ext uri="{FF2B5EF4-FFF2-40B4-BE49-F238E27FC236}">
                    <a16:creationId xmlns:a16="http://schemas.microsoft.com/office/drawing/2014/main" id="{21502FF9-AE84-BC43-89EA-07B807656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20802" y="4713477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7" name="Line 852">
                <a:extLst>
                  <a:ext uri="{FF2B5EF4-FFF2-40B4-BE49-F238E27FC236}">
                    <a16:creationId xmlns:a16="http://schemas.microsoft.com/office/drawing/2014/main" id="{E416D42D-420F-AE41-81CD-01761F2D7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21358" y="4699183"/>
                <a:ext cx="5840" cy="1418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8" name="Line 853">
                <a:extLst>
                  <a:ext uri="{FF2B5EF4-FFF2-40B4-BE49-F238E27FC236}">
                    <a16:creationId xmlns:a16="http://schemas.microsoft.com/office/drawing/2014/main" id="{D6DD20DA-15A7-434D-A6EE-0396207A2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26655" y="4682304"/>
                <a:ext cx="5840" cy="1668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19" name="Line 854">
                <a:extLst>
                  <a:ext uri="{FF2B5EF4-FFF2-40B4-BE49-F238E27FC236}">
                    <a16:creationId xmlns:a16="http://schemas.microsoft.com/office/drawing/2014/main" id="{634DBEDB-F760-3941-AFE8-49C0E0AC3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32055" y="4673780"/>
                <a:ext cx="5005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0" name="Line 855">
                <a:extLst>
                  <a:ext uri="{FF2B5EF4-FFF2-40B4-BE49-F238E27FC236}">
                    <a16:creationId xmlns:a16="http://schemas.microsoft.com/office/drawing/2014/main" id="{01A78DC2-1EC2-9841-869B-E493EB40D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36751" y="4664419"/>
                <a:ext cx="5840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1" name="Line 856">
                <a:extLst>
                  <a:ext uri="{FF2B5EF4-FFF2-40B4-BE49-F238E27FC236}">
                    <a16:creationId xmlns:a16="http://schemas.microsoft.com/office/drawing/2014/main" id="{9A6FB510-E625-0743-8E35-571570605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42413" y="4663413"/>
                <a:ext cx="4171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2" name="Line 857">
                <a:extLst>
                  <a:ext uri="{FF2B5EF4-FFF2-40B4-BE49-F238E27FC236}">
                    <a16:creationId xmlns:a16="http://schemas.microsoft.com/office/drawing/2014/main" id="{C071C810-6BD6-2842-8931-F426A08C9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46567" y="4663268"/>
                <a:ext cx="417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3" name="Line 858">
                <a:extLst>
                  <a:ext uri="{FF2B5EF4-FFF2-40B4-BE49-F238E27FC236}">
                    <a16:creationId xmlns:a16="http://schemas.microsoft.com/office/drawing/2014/main" id="{A479CB47-38FA-5C4F-A213-45C3FD661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50735" y="4663064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4" name="Line 859">
                <a:extLst>
                  <a:ext uri="{FF2B5EF4-FFF2-40B4-BE49-F238E27FC236}">
                    <a16:creationId xmlns:a16="http://schemas.microsoft.com/office/drawing/2014/main" id="{C7FF20D3-F69F-564F-A5F6-B601E9F6F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58077" y="4653555"/>
                <a:ext cx="11679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5" name="Line 860">
                <a:extLst>
                  <a:ext uri="{FF2B5EF4-FFF2-40B4-BE49-F238E27FC236}">
                    <a16:creationId xmlns:a16="http://schemas.microsoft.com/office/drawing/2014/main" id="{CC633079-BE81-AE4E-9524-BCAA1FAC4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69620" y="4653252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6" name="Line 861">
                <a:extLst>
                  <a:ext uri="{FF2B5EF4-FFF2-40B4-BE49-F238E27FC236}">
                    <a16:creationId xmlns:a16="http://schemas.microsoft.com/office/drawing/2014/main" id="{89324938-91E5-3640-9C65-4C15C293B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775631" y="4654714"/>
                <a:ext cx="584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7" name="Line 862">
                <a:extLst>
                  <a:ext uri="{FF2B5EF4-FFF2-40B4-BE49-F238E27FC236}">
                    <a16:creationId xmlns:a16="http://schemas.microsoft.com/office/drawing/2014/main" id="{19CA72DC-C27D-1A4B-8CF5-43D610170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81305" y="4645219"/>
                <a:ext cx="12514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8" name="Line 863">
                <a:extLst>
                  <a:ext uri="{FF2B5EF4-FFF2-40B4-BE49-F238E27FC236}">
                    <a16:creationId xmlns:a16="http://schemas.microsoft.com/office/drawing/2014/main" id="{A4D26F69-9F17-2642-AFDB-9C4E548D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793387" y="4637970"/>
                <a:ext cx="20856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29" name="Line 864">
                <a:extLst>
                  <a:ext uri="{FF2B5EF4-FFF2-40B4-BE49-F238E27FC236}">
                    <a16:creationId xmlns:a16="http://schemas.microsoft.com/office/drawing/2014/main" id="{3C3355E6-121D-304A-A061-862A32D1B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814207" y="4636748"/>
                <a:ext cx="4922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0" name="Line 865">
                <a:extLst>
                  <a:ext uri="{FF2B5EF4-FFF2-40B4-BE49-F238E27FC236}">
                    <a16:creationId xmlns:a16="http://schemas.microsoft.com/office/drawing/2014/main" id="{2EA942B9-6FD9-8342-845D-584B7CE43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863437" y="4637270"/>
                <a:ext cx="642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1" name="Line 866">
                <a:extLst>
                  <a:ext uri="{FF2B5EF4-FFF2-40B4-BE49-F238E27FC236}">
                    <a16:creationId xmlns:a16="http://schemas.microsoft.com/office/drawing/2014/main" id="{ACA9032A-BD77-7C45-88DE-FBEE872CA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927651" y="4635974"/>
                <a:ext cx="10011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2" name="Line 867">
                <a:extLst>
                  <a:ext uri="{FF2B5EF4-FFF2-40B4-BE49-F238E27FC236}">
                    <a16:creationId xmlns:a16="http://schemas.microsoft.com/office/drawing/2014/main" id="{99F2EA06-A9D3-B341-A3D5-7BB43386A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937832" y="4639003"/>
                <a:ext cx="750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3" name="Line 868">
                <a:extLst>
                  <a:ext uri="{FF2B5EF4-FFF2-40B4-BE49-F238E27FC236}">
                    <a16:creationId xmlns:a16="http://schemas.microsoft.com/office/drawing/2014/main" id="{42A35B06-387F-CF48-B43B-33837E3BC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945539" y="4645411"/>
                <a:ext cx="7508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4" name="Line 869">
                <a:extLst>
                  <a:ext uri="{FF2B5EF4-FFF2-40B4-BE49-F238E27FC236}">
                    <a16:creationId xmlns:a16="http://schemas.microsoft.com/office/drawing/2014/main" id="{8DA1B606-42D2-D54C-9900-DC1E55C92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53100" y="4648441"/>
                <a:ext cx="1001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5" name="Line 870">
                <a:extLst>
                  <a:ext uri="{FF2B5EF4-FFF2-40B4-BE49-F238E27FC236}">
                    <a16:creationId xmlns:a16="http://schemas.microsoft.com/office/drawing/2014/main" id="{4A77C67B-A518-FC44-BF5C-0025D3BC1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63004" y="4643966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6" name="Line 871">
                <a:extLst>
                  <a:ext uri="{FF2B5EF4-FFF2-40B4-BE49-F238E27FC236}">
                    <a16:creationId xmlns:a16="http://schemas.microsoft.com/office/drawing/2014/main" id="{82459CAC-6E8D-1E4C-929A-50AE62392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70335" y="4637984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7" name="Line 872">
                <a:extLst>
                  <a:ext uri="{FF2B5EF4-FFF2-40B4-BE49-F238E27FC236}">
                    <a16:creationId xmlns:a16="http://schemas.microsoft.com/office/drawing/2014/main" id="{12456F3C-776E-6B43-8280-3C3C9CDA8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70965" y="4632104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8" name="Line 873">
                <a:extLst>
                  <a:ext uri="{FF2B5EF4-FFF2-40B4-BE49-F238E27FC236}">
                    <a16:creationId xmlns:a16="http://schemas.microsoft.com/office/drawing/2014/main" id="{4E38DD10-E4F0-8042-A715-B886F01B7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72399" y="4624513"/>
                <a:ext cx="3337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39" name="Line 874">
                <a:extLst>
                  <a:ext uri="{FF2B5EF4-FFF2-40B4-BE49-F238E27FC236}">
                    <a16:creationId xmlns:a16="http://schemas.microsoft.com/office/drawing/2014/main" id="{1AEAD085-6897-AA4D-B44F-D6D792545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75544" y="4621019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0" name="Line 875">
                <a:extLst>
                  <a:ext uri="{FF2B5EF4-FFF2-40B4-BE49-F238E27FC236}">
                    <a16:creationId xmlns:a16="http://schemas.microsoft.com/office/drawing/2014/main" id="{F261B214-F6B4-7E4F-986C-23C57044E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981278" y="4618299"/>
                <a:ext cx="6674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1" name="Line 876">
                <a:extLst>
                  <a:ext uri="{FF2B5EF4-FFF2-40B4-BE49-F238E27FC236}">
                    <a16:creationId xmlns:a16="http://schemas.microsoft.com/office/drawing/2014/main" id="{2DC35455-9C97-114C-9A48-FEA032061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987904" y="4618053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2" name="Line 877">
                <a:extLst>
                  <a:ext uri="{FF2B5EF4-FFF2-40B4-BE49-F238E27FC236}">
                    <a16:creationId xmlns:a16="http://schemas.microsoft.com/office/drawing/2014/main" id="{3703858E-7F07-B549-B6A8-8432BFFE0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4995437" y="4617819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3" name="Line 878">
                <a:extLst>
                  <a:ext uri="{FF2B5EF4-FFF2-40B4-BE49-F238E27FC236}">
                    <a16:creationId xmlns:a16="http://schemas.microsoft.com/office/drawing/2014/main" id="{5CFE4D83-A5FD-CB49-9B37-7E3084062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01274" y="4617645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4" name="Line 879">
                <a:extLst>
                  <a:ext uri="{FF2B5EF4-FFF2-40B4-BE49-F238E27FC236}">
                    <a16:creationId xmlns:a16="http://schemas.microsoft.com/office/drawing/2014/main" id="{C350161B-75AB-CD4E-AF55-D459079F8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05384" y="4615846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5" name="Line 880">
                <a:extLst>
                  <a:ext uri="{FF2B5EF4-FFF2-40B4-BE49-F238E27FC236}">
                    <a16:creationId xmlns:a16="http://schemas.microsoft.com/office/drawing/2014/main" id="{CAEFBEBD-DBDF-8B44-9B84-B1F7DEC84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08618" y="4611575"/>
                <a:ext cx="2503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6" name="Line 881">
                <a:extLst>
                  <a:ext uri="{FF2B5EF4-FFF2-40B4-BE49-F238E27FC236}">
                    <a16:creationId xmlns:a16="http://schemas.microsoft.com/office/drawing/2014/main" id="{263FB76B-308A-9D43-8498-D463A4DCE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10916" y="4604026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7" name="Line 882">
                <a:extLst>
                  <a:ext uri="{FF2B5EF4-FFF2-40B4-BE49-F238E27FC236}">
                    <a16:creationId xmlns:a16="http://schemas.microsoft.com/office/drawing/2014/main" id="{095D1347-DAA7-C840-AB05-5ACA023B2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10668" y="4597328"/>
                <a:ext cx="1668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8" name="Line 883">
                <a:extLst>
                  <a:ext uri="{FF2B5EF4-FFF2-40B4-BE49-F238E27FC236}">
                    <a16:creationId xmlns:a16="http://schemas.microsoft.com/office/drawing/2014/main" id="{31EAE439-F099-3B4F-9952-86682652E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12262" y="4597227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49" name="Line 884">
                <a:extLst>
                  <a:ext uri="{FF2B5EF4-FFF2-40B4-BE49-F238E27FC236}">
                    <a16:creationId xmlns:a16="http://schemas.microsoft.com/office/drawing/2014/main" id="{5819273F-AF8B-2C41-90E4-93A79E66E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16540" y="4599175"/>
                <a:ext cx="2753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0" name="Line 885">
                <a:extLst>
                  <a:ext uri="{FF2B5EF4-FFF2-40B4-BE49-F238E27FC236}">
                    <a16:creationId xmlns:a16="http://schemas.microsoft.com/office/drawing/2014/main" id="{D2EABE79-C2E9-CF4D-87AF-04B37BFBC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44131" y="4602704"/>
                <a:ext cx="917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1" name="Line 886">
                <a:extLst>
                  <a:ext uri="{FF2B5EF4-FFF2-40B4-BE49-F238E27FC236}">
                    <a16:creationId xmlns:a16="http://schemas.microsoft.com/office/drawing/2014/main" id="{9AC26E54-9634-BB41-A834-91BD127A7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053124" y="4592128"/>
                <a:ext cx="23359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2" name="Line 887">
                <a:extLst>
                  <a:ext uri="{FF2B5EF4-FFF2-40B4-BE49-F238E27FC236}">
                    <a16:creationId xmlns:a16="http://schemas.microsoft.com/office/drawing/2014/main" id="{EDFBC178-91C3-7041-9FB9-80B5A34AF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76298" y="4591549"/>
                <a:ext cx="10011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3" name="Line 888">
                <a:extLst>
                  <a:ext uri="{FF2B5EF4-FFF2-40B4-BE49-F238E27FC236}">
                    <a16:creationId xmlns:a16="http://schemas.microsoft.com/office/drawing/2014/main" id="{82BCC503-52D1-974F-AD27-BD5B9962E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86332" y="4591228"/>
                <a:ext cx="834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4" name="Line 889">
                <a:extLst>
                  <a:ext uri="{FF2B5EF4-FFF2-40B4-BE49-F238E27FC236}">
                    <a16:creationId xmlns:a16="http://schemas.microsoft.com/office/drawing/2014/main" id="{E3F9E900-47C2-A240-8869-506F0EC11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094898" y="4592340"/>
                <a:ext cx="23359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5" name="Line 890">
                <a:extLst>
                  <a:ext uri="{FF2B5EF4-FFF2-40B4-BE49-F238E27FC236}">
                    <a16:creationId xmlns:a16="http://schemas.microsoft.com/office/drawing/2014/main" id="{ECA5117B-B719-294E-9EB7-29E782D77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118493" y="4603345"/>
                <a:ext cx="15016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6" name="Line 891">
                <a:extLst>
                  <a:ext uri="{FF2B5EF4-FFF2-40B4-BE49-F238E27FC236}">
                    <a16:creationId xmlns:a16="http://schemas.microsoft.com/office/drawing/2014/main" id="{D6E4E9BC-BDDC-3C40-8B8D-DA589398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133605" y="4605511"/>
                <a:ext cx="4171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7" name="Line 892">
                <a:extLst>
                  <a:ext uri="{FF2B5EF4-FFF2-40B4-BE49-F238E27FC236}">
                    <a16:creationId xmlns:a16="http://schemas.microsoft.com/office/drawing/2014/main" id="{33CCC0A6-E2E9-A64C-94AE-E083FE230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137948" y="4608670"/>
                <a:ext cx="5840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8" name="Line 893">
                <a:extLst>
                  <a:ext uri="{FF2B5EF4-FFF2-40B4-BE49-F238E27FC236}">
                    <a16:creationId xmlns:a16="http://schemas.microsoft.com/office/drawing/2014/main" id="{D3B6C207-6FA6-5248-B218-15716F479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43713" y="4604399"/>
                <a:ext cx="0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59" name="Line 894">
                <a:extLst>
                  <a:ext uri="{FF2B5EF4-FFF2-40B4-BE49-F238E27FC236}">
                    <a16:creationId xmlns:a16="http://schemas.microsoft.com/office/drawing/2014/main" id="{49427785-48AA-F546-9BA2-E837B4467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39223" y="4596969"/>
                <a:ext cx="417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0" name="Line 895">
                <a:extLst>
                  <a:ext uri="{FF2B5EF4-FFF2-40B4-BE49-F238E27FC236}">
                    <a16:creationId xmlns:a16="http://schemas.microsoft.com/office/drawing/2014/main" id="{E6821407-7F02-1D42-A85E-CF926B7A6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31515" y="4593005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1" name="Line 896">
                <a:extLst>
                  <a:ext uri="{FF2B5EF4-FFF2-40B4-BE49-F238E27FC236}">
                    <a16:creationId xmlns:a16="http://schemas.microsoft.com/office/drawing/2014/main" id="{BAE1D529-627C-384F-9716-8918EC797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27041" y="4579866"/>
                <a:ext cx="4171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2" name="Line 897">
                <a:extLst>
                  <a:ext uri="{FF2B5EF4-FFF2-40B4-BE49-F238E27FC236}">
                    <a16:creationId xmlns:a16="http://schemas.microsoft.com/office/drawing/2014/main" id="{D1C67430-1505-8B40-AFBE-9F450F38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6649" y="4570769"/>
                <a:ext cx="0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3" name="Line 898">
                <a:extLst>
                  <a:ext uri="{FF2B5EF4-FFF2-40B4-BE49-F238E27FC236}">
                    <a16:creationId xmlns:a16="http://schemas.microsoft.com/office/drawing/2014/main" id="{027F597C-6CF5-D145-B05C-132E4F0B1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6344" y="4562432"/>
                <a:ext cx="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4" name="Line 899">
                <a:extLst>
                  <a:ext uri="{FF2B5EF4-FFF2-40B4-BE49-F238E27FC236}">
                    <a16:creationId xmlns:a16="http://schemas.microsoft.com/office/drawing/2014/main" id="{12D9281C-5268-9B4E-947D-47A8D4A49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5921" y="4546545"/>
                <a:ext cx="2503" cy="1585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5" name="Line 900">
                <a:extLst>
                  <a:ext uri="{FF2B5EF4-FFF2-40B4-BE49-F238E27FC236}">
                    <a16:creationId xmlns:a16="http://schemas.microsoft.com/office/drawing/2014/main" id="{F9BF24FD-6B66-8F45-A4E2-51928DA8F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8088" y="4543170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6" name="Line 901">
                <a:extLst>
                  <a:ext uri="{FF2B5EF4-FFF2-40B4-BE49-F238E27FC236}">
                    <a16:creationId xmlns:a16="http://schemas.microsoft.com/office/drawing/2014/main" id="{2F6B43D0-9D0F-8B44-92B5-A9656E471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127167" y="4541518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7" name="Line 902">
                <a:extLst>
                  <a:ext uri="{FF2B5EF4-FFF2-40B4-BE49-F238E27FC236}">
                    <a16:creationId xmlns:a16="http://schemas.microsoft.com/office/drawing/2014/main" id="{317DBCF5-3CB9-D241-B767-2050E0C3C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7123" y="4540699"/>
                <a:ext cx="0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8" name="Line 903">
                <a:extLst>
                  <a:ext uri="{FF2B5EF4-FFF2-40B4-BE49-F238E27FC236}">
                    <a16:creationId xmlns:a16="http://schemas.microsoft.com/office/drawing/2014/main" id="{07AD08ED-D399-D64E-9FCC-02E66CF1B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7050" y="4537319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69" name="Line 904">
                <a:extLst>
                  <a:ext uri="{FF2B5EF4-FFF2-40B4-BE49-F238E27FC236}">
                    <a16:creationId xmlns:a16="http://schemas.microsoft.com/office/drawing/2014/main" id="{0BCEEAE1-F892-154F-995D-A3DC4F8F7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29464" y="4535579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0" name="Line 905">
                <a:extLst>
                  <a:ext uri="{FF2B5EF4-FFF2-40B4-BE49-F238E27FC236}">
                    <a16:creationId xmlns:a16="http://schemas.microsoft.com/office/drawing/2014/main" id="{F3589A2D-6074-9F4C-9DBB-95018EC3C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31025" y="4531104"/>
                <a:ext cx="1585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1" name="Line 906">
                <a:extLst>
                  <a:ext uri="{FF2B5EF4-FFF2-40B4-BE49-F238E27FC236}">
                    <a16:creationId xmlns:a16="http://schemas.microsoft.com/office/drawing/2014/main" id="{FD978D54-62F3-3043-A998-00301A620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46588" y="4518775"/>
                <a:ext cx="21690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2" name="Line 907">
                <a:extLst>
                  <a:ext uri="{FF2B5EF4-FFF2-40B4-BE49-F238E27FC236}">
                    <a16:creationId xmlns:a16="http://schemas.microsoft.com/office/drawing/2014/main" id="{372365DC-093E-9047-92F8-E6D1CD23E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68023" y="4515825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3" name="Line 908">
                <a:extLst>
                  <a:ext uri="{FF2B5EF4-FFF2-40B4-BE49-F238E27FC236}">
                    <a16:creationId xmlns:a16="http://schemas.microsoft.com/office/drawing/2014/main" id="{81F1E271-8E31-C74A-9CA1-B3E30BEB4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72075" y="4511496"/>
                <a:ext cx="5005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4" name="Line 909">
                <a:extLst>
                  <a:ext uri="{FF2B5EF4-FFF2-40B4-BE49-F238E27FC236}">
                    <a16:creationId xmlns:a16="http://schemas.microsoft.com/office/drawing/2014/main" id="{842EFD5C-7054-8344-8939-F10A0BF32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76696" y="4493677"/>
                <a:ext cx="12514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5" name="Line 910">
                <a:extLst>
                  <a:ext uri="{FF2B5EF4-FFF2-40B4-BE49-F238E27FC236}">
                    <a16:creationId xmlns:a16="http://schemas.microsoft.com/office/drawing/2014/main" id="{0BEFBAD5-CC24-B240-8866-F7F81B4F5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88812" y="4488373"/>
                <a:ext cx="5005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6" name="Line 911">
                <a:extLst>
                  <a:ext uri="{FF2B5EF4-FFF2-40B4-BE49-F238E27FC236}">
                    <a16:creationId xmlns:a16="http://schemas.microsoft.com/office/drawing/2014/main" id="{790A52A1-7768-4E49-818C-539967EFE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193624" y="4482304"/>
                <a:ext cx="834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7" name="Line 912">
                <a:extLst>
                  <a:ext uri="{FF2B5EF4-FFF2-40B4-BE49-F238E27FC236}">
                    <a16:creationId xmlns:a16="http://schemas.microsoft.com/office/drawing/2014/main" id="{A6B05D94-1655-EF47-A657-CE4EF097E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01816" y="4479527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8" name="Line 913">
                <a:extLst>
                  <a:ext uri="{FF2B5EF4-FFF2-40B4-BE49-F238E27FC236}">
                    <a16:creationId xmlns:a16="http://schemas.microsoft.com/office/drawing/2014/main" id="{FB0CD063-6BE9-064D-ADBC-E8112FD49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09219" y="4476031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79" name="Line 914">
                <a:extLst>
                  <a:ext uri="{FF2B5EF4-FFF2-40B4-BE49-F238E27FC236}">
                    <a16:creationId xmlns:a16="http://schemas.microsoft.com/office/drawing/2014/main" id="{72576C94-9491-0C42-B859-6E8D7AD15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0785" y="4473458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0" name="Line 915">
                <a:extLst>
                  <a:ext uri="{FF2B5EF4-FFF2-40B4-BE49-F238E27FC236}">
                    <a16:creationId xmlns:a16="http://schemas.microsoft.com/office/drawing/2014/main" id="{2BF0EB8F-EE67-B149-A95B-699AEB29E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3185" y="4470079"/>
                <a:ext cx="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1" name="Line 916">
                <a:extLst>
                  <a:ext uri="{FF2B5EF4-FFF2-40B4-BE49-F238E27FC236}">
                    <a16:creationId xmlns:a16="http://schemas.microsoft.com/office/drawing/2014/main" id="{68068501-9309-8843-95C8-76DA0FC86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3083" y="4467578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2" name="Line 917">
                <a:extLst>
                  <a:ext uri="{FF2B5EF4-FFF2-40B4-BE49-F238E27FC236}">
                    <a16:creationId xmlns:a16="http://schemas.microsoft.com/office/drawing/2014/main" id="{14028440-75AA-F84C-883A-9B7884242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2981" y="4464213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3" name="Line 918">
                <a:extLst>
                  <a:ext uri="{FF2B5EF4-FFF2-40B4-BE49-F238E27FC236}">
                    <a16:creationId xmlns:a16="http://schemas.microsoft.com/office/drawing/2014/main" id="{56E5717C-212A-8D47-9638-54A35904A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4546" y="4461640"/>
                <a:ext cx="2503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4" name="Line 919">
                <a:extLst>
                  <a:ext uri="{FF2B5EF4-FFF2-40B4-BE49-F238E27FC236}">
                    <a16:creationId xmlns:a16="http://schemas.microsoft.com/office/drawing/2014/main" id="{71554B96-8426-BD42-BE9C-E98F562E9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16974" y="4459871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5" name="Line 920">
                <a:extLst>
                  <a:ext uri="{FF2B5EF4-FFF2-40B4-BE49-F238E27FC236}">
                    <a16:creationId xmlns:a16="http://schemas.microsoft.com/office/drawing/2014/main" id="{F4FF68FE-AD3E-4641-BB75-86260B2F2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20251" y="4458101"/>
                <a:ext cx="2503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6" name="Line 921">
                <a:extLst>
                  <a:ext uri="{FF2B5EF4-FFF2-40B4-BE49-F238E27FC236}">
                    <a16:creationId xmlns:a16="http://schemas.microsoft.com/office/drawing/2014/main" id="{BFB34473-D302-7042-BF33-AC1B08F7C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22578" y="4449689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7" name="Line 922">
                <a:extLst>
                  <a:ext uri="{FF2B5EF4-FFF2-40B4-BE49-F238E27FC236}">
                    <a16:creationId xmlns:a16="http://schemas.microsoft.com/office/drawing/2014/main" id="{A236C7BB-EBD7-934B-802D-60F9AFD6B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23997" y="4443752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8" name="Line 923">
                <a:extLst>
                  <a:ext uri="{FF2B5EF4-FFF2-40B4-BE49-F238E27FC236}">
                    <a16:creationId xmlns:a16="http://schemas.microsoft.com/office/drawing/2014/main" id="{1B1AA370-609A-914C-8A0D-72BBF0FAF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28064" y="4443593"/>
                <a:ext cx="500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89" name="Line 924">
                <a:extLst>
                  <a:ext uri="{FF2B5EF4-FFF2-40B4-BE49-F238E27FC236}">
                    <a16:creationId xmlns:a16="http://schemas.microsoft.com/office/drawing/2014/main" id="{795103BC-8EAC-4249-8B02-9CA90BBA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33107" y="4443287"/>
                <a:ext cx="12514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0" name="Line 925">
                <a:extLst>
                  <a:ext uri="{FF2B5EF4-FFF2-40B4-BE49-F238E27FC236}">
                    <a16:creationId xmlns:a16="http://schemas.microsoft.com/office/drawing/2014/main" id="{4FBC3E22-80A7-AB4E-ADD5-B69D27120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45642" y="4444504"/>
                <a:ext cx="1334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1" name="Line 926">
                <a:extLst>
                  <a:ext uri="{FF2B5EF4-FFF2-40B4-BE49-F238E27FC236}">
                    <a16:creationId xmlns:a16="http://schemas.microsoft.com/office/drawing/2014/main" id="{3B160B52-EF66-5E4C-BD29-C9ECEED51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58969" y="4444140"/>
                <a:ext cx="750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2" name="Line 927">
                <a:extLst>
                  <a:ext uri="{FF2B5EF4-FFF2-40B4-BE49-F238E27FC236}">
                    <a16:creationId xmlns:a16="http://schemas.microsoft.com/office/drawing/2014/main" id="{70F099F5-6866-E149-B7E6-EC1A74B4C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66546" y="4443891"/>
                <a:ext cx="6674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3" name="Line 928">
                <a:extLst>
                  <a:ext uri="{FF2B5EF4-FFF2-40B4-BE49-F238E27FC236}">
                    <a16:creationId xmlns:a16="http://schemas.microsoft.com/office/drawing/2014/main" id="{BE8A5D38-B5EC-4146-AD4F-B84CDA587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3319" y="4447915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4" name="Line 929">
                <a:extLst>
                  <a:ext uri="{FF2B5EF4-FFF2-40B4-BE49-F238E27FC236}">
                    <a16:creationId xmlns:a16="http://schemas.microsoft.com/office/drawing/2014/main" id="{419985E4-105E-7248-8D07-43E8D3B28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5031" y="4449524"/>
                <a:ext cx="166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5" name="Line 930">
                <a:extLst>
                  <a:ext uri="{FF2B5EF4-FFF2-40B4-BE49-F238E27FC236}">
                    <a16:creationId xmlns:a16="http://schemas.microsoft.com/office/drawing/2014/main" id="{CA80D901-EDA0-6E4B-9A1F-F17F469C6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6698" y="4449466"/>
                <a:ext cx="166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6" name="Line 931">
                <a:extLst>
                  <a:ext uri="{FF2B5EF4-FFF2-40B4-BE49-F238E27FC236}">
                    <a16:creationId xmlns:a16="http://schemas.microsoft.com/office/drawing/2014/main" id="{F816AB94-DA3C-524B-963E-A3BAB0D9D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8322" y="4447755"/>
                <a:ext cx="834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7" name="Line 932">
                <a:extLst>
                  <a:ext uri="{FF2B5EF4-FFF2-40B4-BE49-F238E27FC236}">
                    <a16:creationId xmlns:a16="http://schemas.microsoft.com/office/drawing/2014/main" id="{4750B5E6-B473-7744-AB97-A9A814E39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9127" y="444774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8" name="Line 933">
                <a:extLst>
                  <a:ext uri="{FF2B5EF4-FFF2-40B4-BE49-F238E27FC236}">
                    <a16:creationId xmlns:a16="http://schemas.microsoft.com/office/drawing/2014/main" id="{291754DE-0A74-BB43-B9A6-86889CA2B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9125" y="4447639"/>
                <a:ext cx="584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599" name="Line 934">
                <a:extLst>
                  <a:ext uri="{FF2B5EF4-FFF2-40B4-BE49-F238E27FC236}">
                    <a16:creationId xmlns:a16="http://schemas.microsoft.com/office/drawing/2014/main" id="{3A4F9D77-FD3F-274B-AFDD-CCAF0803E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84960" y="4447377"/>
                <a:ext cx="917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0" name="Line 935">
                <a:extLst>
                  <a:ext uri="{FF2B5EF4-FFF2-40B4-BE49-F238E27FC236}">
                    <a16:creationId xmlns:a16="http://schemas.microsoft.com/office/drawing/2014/main" id="{78C7A2E3-5CBA-764D-ADA9-7EC39BE0F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4074" y="4443750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1" name="Line 936">
                <a:extLst>
                  <a:ext uri="{FF2B5EF4-FFF2-40B4-BE49-F238E27FC236}">
                    <a16:creationId xmlns:a16="http://schemas.microsoft.com/office/drawing/2014/main" id="{59D6D268-A9A8-FA47-AD7D-934114933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9781" y="4439479"/>
                <a:ext cx="166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2" name="Line 937">
                <a:extLst>
                  <a:ext uri="{FF2B5EF4-FFF2-40B4-BE49-F238E27FC236}">
                    <a16:creationId xmlns:a16="http://schemas.microsoft.com/office/drawing/2014/main" id="{1360FB76-0F19-3B46-A34F-FD8640EDE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3798" y="4435441"/>
                <a:ext cx="5840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3" name="Line 938">
                <a:extLst>
                  <a:ext uri="{FF2B5EF4-FFF2-40B4-BE49-F238E27FC236}">
                    <a16:creationId xmlns:a16="http://schemas.microsoft.com/office/drawing/2014/main" id="{7110DB0C-ED10-E043-A580-8DDB30D0D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89513" y="4433115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4" name="Line 939">
                <a:extLst>
                  <a:ext uri="{FF2B5EF4-FFF2-40B4-BE49-F238E27FC236}">
                    <a16:creationId xmlns:a16="http://schemas.microsoft.com/office/drawing/2014/main" id="{CCEA995E-0B8D-FF4F-A396-16AB68660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8629" y="4433378"/>
                <a:ext cx="10845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5" name="Line 940">
                <a:extLst>
                  <a:ext uri="{FF2B5EF4-FFF2-40B4-BE49-F238E27FC236}">
                    <a16:creationId xmlns:a16="http://schemas.microsoft.com/office/drawing/2014/main" id="{D773EBBB-578D-0348-B86E-FE57D0D1B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8543" y="4428476"/>
                <a:ext cx="5005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6" name="Line 941">
                <a:extLst>
                  <a:ext uri="{FF2B5EF4-FFF2-40B4-BE49-F238E27FC236}">
                    <a16:creationId xmlns:a16="http://schemas.microsoft.com/office/drawing/2014/main" id="{7A87A0C0-F79A-B842-AA1D-2530FD2AE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3353" y="4422276"/>
                <a:ext cx="1585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7" name="Line 942">
                <a:extLst>
                  <a:ext uri="{FF2B5EF4-FFF2-40B4-BE49-F238E27FC236}">
                    <a16:creationId xmlns:a16="http://schemas.microsoft.com/office/drawing/2014/main" id="{58FDDF40-1B58-4A45-BEA6-4E455127D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9052" y="4419426"/>
                <a:ext cx="4171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8" name="Line 943">
                <a:extLst>
                  <a:ext uri="{FF2B5EF4-FFF2-40B4-BE49-F238E27FC236}">
                    <a16:creationId xmlns:a16="http://schemas.microsoft.com/office/drawing/2014/main" id="{D1976D55-57A0-3E4A-8532-B7F894127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03120" y="4415989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09" name="Line 944">
                <a:extLst>
                  <a:ext uri="{FF2B5EF4-FFF2-40B4-BE49-F238E27FC236}">
                    <a16:creationId xmlns:a16="http://schemas.microsoft.com/office/drawing/2014/main" id="{C5F2846A-55A7-584A-A0BC-839DDF129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03018" y="4413488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0" name="Line 945">
                <a:extLst>
                  <a:ext uri="{FF2B5EF4-FFF2-40B4-BE49-F238E27FC236}">
                    <a16:creationId xmlns:a16="http://schemas.microsoft.com/office/drawing/2014/main" id="{7E1E18EE-71DE-7B43-873B-8FD718228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8776" y="4411923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1" name="Line 946">
                <a:extLst>
                  <a:ext uri="{FF2B5EF4-FFF2-40B4-BE49-F238E27FC236}">
                    <a16:creationId xmlns:a16="http://schemas.microsoft.com/office/drawing/2014/main" id="{A0AB003F-DAB3-3C4B-B452-EEC64808D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1198" y="4409625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2" name="Line 947">
                <a:extLst>
                  <a:ext uri="{FF2B5EF4-FFF2-40B4-BE49-F238E27FC236}">
                    <a16:creationId xmlns:a16="http://schemas.microsoft.com/office/drawing/2014/main" id="{ADAC96F9-D8C0-DE42-A841-C2B151C0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88524" y="4402294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3" name="Line 948">
                <a:extLst>
                  <a:ext uri="{FF2B5EF4-FFF2-40B4-BE49-F238E27FC236}">
                    <a16:creationId xmlns:a16="http://schemas.microsoft.com/office/drawing/2014/main" id="{C5364579-D039-674D-9020-5A8BF30F1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8262" y="4394791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4" name="Line 949">
                <a:extLst>
                  <a:ext uri="{FF2B5EF4-FFF2-40B4-BE49-F238E27FC236}">
                    <a16:creationId xmlns:a16="http://schemas.microsoft.com/office/drawing/2014/main" id="{74853A87-FD16-2F4B-A73F-5EC6E4386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0558" y="4390448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5" name="Line 950">
                <a:extLst>
                  <a:ext uri="{FF2B5EF4-FFF2-40B4-BE49-F238E27FC236}">
                    <a16:creationId xmlns:a16="http://schemas.microsoft.com/office/drawing/2014/main" id="{12C86B17-029F-2743-B210-C5AA3724F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7814" y="4380180"/>
                <a:ext cx="7508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6" name="Line 951">
                <a:extLst>
                  <a:ext uri="{FF2B5EF4-FFF2-40B4-BE49-F238E27FC236}">
                    <a16:creationId xmlns:a16="http://schemas.microsoft.com/office/drawing/2014/main" id="{B8D6690A-B4B6-8F46-8E73-AD5EF1243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05043" y="4374199"/>
                <a:ext cx="834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7" name="Line 952">
                <a:extLst>
                  <a:ext uri="{FF2B5EF4-FFF2-40B4-BE49-F238E27FC236}">
                    <a16:creationId xmlns:a16="http://schemas.microsoft.com/office/drawing/2014/main" id="{F6490498-E783-BF47-92E5-D2E907BAC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03171" y="4368392"/>
                <a:ext cx="2503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8" name="Line 953">
                <a:extLst>
                  <a:ext uri="{FF2B5EF4-FFF2-40B4-BE49-F238E27FC236}">
                    <a16:creationId xmlns:a16="http://schemas.microsoft.com/office/drawing/2014/main" id="{63793EE9-F9BC-6B4C-B9D4-2A99446B9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7203" y="4366871"/>
                <a:ext cx="584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19" name="Line 954">
                <a:extLst>
                  <a:ext uri="{FF2B5EF4-FFF2-40B4-BE49-F238E27FC236}">
                    <a16:creationId xmlns:a16="http://schemas.microsoft.com/office/drawing/2014/main" id="{E5F3C50A-8874-E34B-9012-BD6EBE15B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85602" y="4367176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0" name="Line 955">
                <a:extLst>
                  <a:ext uri="{FF2B5EF4-FFF2-40B4-BE49-F238E27FC236}">
                    <a16:creationId xmlns:a16="http://schemas.microsoft.com/office/drawing/2014/main" id="{60C9BE1C-1245-6A41-949C-514920941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9811" y="4369984"/>
                <a:ext cx="5840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1" name="Line 956">
                <a:extLst>
                  <a:ext uri="{FF2B5EF4-FFF2-40B4-BE49-F238E27FC236}">
                    <a16:creationId xmlns:a16="http://schemas.microsoft.com/office/drawing/2014/main" id="{0AC9C1EE-0224-D84F-8062-7F43B391B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9711" y="4367585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2" name="Line 957">
                <a:extLst>
                  <a:ext uri="{FF2B5EF4-FFF2-40B4-BE49-F238E27FC236}">
                    <a16:creationId xmlns:a16="http://schemas.microsoft.com/office/drawing/2014/main" id="{78EC3EC8-B8FD-4741-8F16-6F7A38EC8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9521" y="4359202"/>
                <a:ext cx="2503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3" name="Line 958">
                <a:extLst>
                  <a:ext uri="{FF2B5EF4-FFF2-40B4-BE49-F238E27FC236}">
                    <a16:creationId xmlns:a16="http://schemas.microsoft.com/office/drawing/2014/main" id="{6B0F36F0-F56C-4C4E-B68D-F48A99340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1790" y="4354157"/>
                <a:ext cx="0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4" name="Line 959">
                <a:extLst>
                  <a:ext uri="{FF2B5EF4-FFF2-40B4-BE49-F238E27FC236}">
                    <a16:creationId xmlns:a16="http://schemas.microsoft.com/office/drawing/2014/main" id="{4968231C-A17A-CA45-92A8-939B94E33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80825" y="4351671"/>
                <a:ext cx="834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5" name="Line 960">
                <a:extLst>
                  <a:ext uri="{FF2B5EF4-FFF2-40B4-BE49-F238E27FC236}">
                    <a16:creationId xmlns:a16="http://schemas.microsoft.com/office/drawing/2014/main" id="{C63780E1-F5FD-D046-B91D-CC77E9428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7445" y="4351744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6" name="Line 961">
                <a:extLst>
                  <a:ext uri="{FF2B5EF4-FFF2-40B4-BE49-F238E27FC236}">
                    <a16:creationId xmlns:a16="http://schemas.microsoft.com/office/drawing/2014/main" id="{719E1B0E-87DE-184D-85AE-CE8617B50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4944" y="4351846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7" name="Line 962">
                <a:extLst>
                  <a:ext uri="{FF2B5EF4-FFF2-40B4-BE49-F238E27FC236}">
                    <a16:creationId xmlns:a16="http://schemas.microsoft.com/office/drawing/2014/main" id="{E235816E-D40E-7041-9B76-AF0783940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1580" y="4350280"/>
                <a:ext cx="3337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8" name="Line 963">
                <a:extLst>
                  <a:ext uri="{FF2B5EF4-FFF2-40B4-BE49-F238E27FC236}">
                    <a16:creationId xmlns:a16="http://schemas.microsoft.com/office/drawing/2014/main" id="{75E1F606-34C2-B641-84DA-0EF1A1A51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1406" y="4341999"/>
                <a:ext cx="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29" name="Line 964">
                <a:extLst>
                  <a:ext uri="{FF2B5EF4-FFF2-40B4-BE49-F238E27FC236}">
                    <a16:creationId xmlns:a16="http://schemas.microsoft.com/office/drawing/2014/main" id="{D0765196-4A7D-5248-97E2-00D0853E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1056" y="4330253"/>
                <a:ext cx="4171" cy="1167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0" name="Line 965">
                <a:extLst>
                  <a:ext uri="{FF2B5EF4-FFF2-40B4-BE49-F238E27FC236}">
                    <a16:creationId xmlns:a16="http://schemas.microsoft.com/office/drawing/2014/main" id="{8C1B3D6A-7B8D-294B-B0EB-E850DB4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4028" y="4321024"/>
                <a:ext cx="834" cy="917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1" name="Line 966">
                <a:extLst>
                  <a:ext uri="{FF2B5EF4-FFF2-40B4-BE49-F238E27FC236}">
                    <a16:creationId xmlns:a16="http://schemas.microsoft.com/office/drawing/2014/main" id="{5FE38A9C-3AA3-8C45-B49B-655E0EE24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3868" y="432104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2" name="Line 967">
                <a:extLst>
                  <a:ext uri="{FF2B5EF4-FFF2-40B4-BE49-F238E27FC236}">
                    <a16:creationId xmlns:a16="http://schemas.microsoft.com/office/drawing/2014/main" id="{9BF96EEA-1480-044F-8273-8D5ADD228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3762" y="4315000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3" name="Line 968">
                <a:extLst>
                  <a:ext uri="{FF2B5EF4-FFF2-40B4-BE49-F238E27FC236}">
                    <a16:creationId xmlns:a16="http://schemas.microsoft.com/office/drawing/2014/main" id="{70716E82-0815-3F43-A3D3-B9951B0C9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5262" y="4310555"/>
                <a:ext cx="417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4" name="Line 969">
                <a:extLst>
                  <a:ext uri="{FF2B5EF4-FFF2-40B4-BE49-F238E27FC236}">
                    <a16:creationId xmlns:a16="http://schemas.microsoft.com/office/drawing/2014/main" id="{3EBFADE1-2DAC-CC45-A4EA-A689FBB5E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9228" y="4302934"/>
                <a:ext cx="2503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5" name="Line 970">
                <a:extLst>
                  <a:ext uri="{FF2B5EF4-FFF2-40B4-BE49-F238E27FC236}">
                    <a16:creationId xmlns:a16="http://schemas.microsoft.com/office/drawing/2014/main" id="{2DF0DD1B-384B-1840-8FA5-9555EB683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0634" y="4295401"/>
                <a:ext cx="834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6" name="Line 971">
                <a:extLst>
                  <a:ext uri="{FF2B5EF4-FFF2-40B4-BE49-F238E27FC236}">
                    <a16:creationId xmlns:a16="http://schemas.microsoft.com/office/drawing/2014/main" id="{38FD3640-BACF-3F4D-A0D7-FAA399DDE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9268" y="4273089"/>
                <a:ext cx="10845" cy="2252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7" name="Line 972">
                <a:extLst>
                  <a:ext uri="{FF2B5EF4-FFF2-40B4-BE49-F238E27FC236}">
                    <a16:creationId xmlns:a16="http://schemas.microsoft.com/office/drawing/2014/main" id="{2E129B71-109B-D14E-9FAF-8F5DBB255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8044" y="4273300"/>
                <a:ext cx="834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8" name="Line 973">
                <a:extLst>
                  <a:ext uri="{FF2B5EF4-FFF2-40B4-BE49-F238E27FC236}">
                    <a16:creationId xmlns:a16="http://schemas.microsoft.com/office/drawing/2014/main" id="{DB768398-AD75-E646-9EC1-F4346B8D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6347" y="4271676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39" name="Line 974">
                <a:extLst>
                  <a:ext uri="{FF2B5EF4-FFF2-40B4-BE49-F238E27FC236}">
                    <a16:creationId xmlns:a16="http://schemas.microsoft.com/office/drawing/2014/main" id="{C7B63B5D-7134-AA45-AF73-3432F8ABD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74651" y="4271734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0" name="Line 975">
                <a:extLst>
                  <a:ext uri="{FF2B5EF4-FFF2-40B4-BE49-F238E27FC236}">
                    <a16:creationId xmlns:a16="http://schemas.microsoft.com/office/drawing/2014/main" id="{04692B5E-D532-744E-9244-7C7BBCE2B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2925" y="4268457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1" name="Line 976">
                <a:extLst>
                  <a:ext uri="{FF2B5EF4-FFF2-40B4-BE49-F238E27FC236}">
                    <a16:creationId xmlns:a16="http://schemas.microsoft.com/office/drawing/2014/main" id="{438DC5AC-1224-0B49-85C3-7923974A0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2824" y="4265985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2" name="Line 977">
                <a:extLst>
                  <a:ext uri="{FF2B5EF4-FFF2-40B4-BE49-F238E27FC236}">
                    <a16:creationId xmlns:a16="http://schemas.microsoft.com/office/drawing/2014/main" id="{231D9461-CACA-9048-95D0-66E5A0F8C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2750" y="426428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3" name="Line 978">
                <a:extLst>
                  <a:ext uri="{FF2B5EF4-FFF2-40B4-BE49-F238E27FC236}">
                    <a16:creationId xmlns:a16="http://schemas.microsoft.com/office/drawing/2014/main" id="{57A3DFAE-EDE4-6A42-BBA4-F735242AE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4388" y="4264202"/>
                <a:ext cx="3337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4" name="Line 979">
                <a:extLst>
                  <a:ext uri="{FF2B5EF4-FFF2-40B4-BE49-F238E27FC236}">
                    <a16:creationId xmlns:a16="http://schemas.microsoft.com/office/drawing/2014/main" id="{8235DE12-B154-E64E-AF37-9E8F20A99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7695" y="4262475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5" name="Line 980">
                <a:extLst>
                  <a:ext uri="{FF2B5EF4-FFF2-40B4-BE49-F238E27FC236}">
                    <a16:creationId xmlns:a16="http://schemas.microsoft.com/office/drawing/2014/main" id="{ECFE7C91-8753-8549-95EF-777E0531C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75649" y="4242489"/>
                <a:ext cx="1668" cy="2002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6" name="Line 981">
                <a:extLst>
                  <a:ext uri="{FF2B5EF4-FFF2-40B4-BE49-F238E27FC236}">
                    <a16:creationId xmlns:a16="http://schemas.microsoft.com/office/drawing/2014/main" id="{163CFB00-EAFC-E247-91A4-363939565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5197" y="4236614"/>
                <a:ext cx="4171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7" name="Line 982">
                <a:extLst>
                  <a:ext uri="{FF2B5EF4-FFF2-40B4-BE49-F238E27FC236}">
                    <a16:creationId xmlns:a16="http://schemas.microsoft.com/office/drawing/2014/main" id="{1A35D7AE-18E1-BB4F-92E3-930E7AB6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9234" y="4234802"/>
                <a:ext cx="4171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8" name="Line 983">
                <a:extLst>
                  <a:ext uri="{FF2B5EF4-FFF2-40B4-BE49-F238E27FC236}">
                    <a16:creationId xmlns:a16="http://schemas.microsoft.com/office/drawing/2014/main" id="{546FB504-A7F7-CB4D-80BB-58F846A3D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83432" y="4234641"/>
                <a:ext cx="5005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49" name="Line 984">
                <a:extLst>
                  <a:ext uri="{FF2B5EF4-FFF2-40B4-BE49-F238E27FC236}">
                    <a16:creationId xmlns:a16="http://schemas.microsoft.com/office/drawing/2014/main" id="{9C4726FA-5125-8648-BB7C-10DC53158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88609" y="4237815"/>
                <a:ext cx="4171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0" name="Line 985">
                <a:extLst>
                  <a:ext uri="{FF2B5EF4-FFF2-40B4-BE49-F238E27FC236}">
                    <a16:creationId xmlns:a16="http://schemas.microsoft.com/office/drawing/2014/main" id="{549F252C-7E3D-1044-8696-CD5AC603C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2578" y="4226245"/>
                <a:ext cx="37541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1" name="Line 986">
                <a:extLst>
                  <a:ext uri="{FF2B5EF4-FFF2-40B4-BE49-F238E27FC236}">
                    <a16:creationId xmlns:a16="http://schemas.microsoft.com/office/drawing/2014/main" id="{155870F7-BC07-584A-BD52-65185EC90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29579" y="4212780"/>
                <a:ext cx="17519" cy="1251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2" name="Line 987">
                <a:extLst>
                  <a:ext uri="{FF2B5EF4-FFF2-40B4-BE49-F238E27FC236}">
                    <a16:creationId xmlns:a16="http://schemas.microsoft.com/office/drawing/2014/main" id="{B79582C1-6D49-1340-B3B7-CC7D5DE51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44842" y="4191657"/>
                <a:ext cx="1668" cy="2085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3" name="Line 988">
                <a:extLst>
                  <a:ext uri="{FF2B5EF4-FFF2-40B4-BE49-F238E27FC236}">
                    <a16:creationId xmlns:a16="http://schemas.microsoft.com/office/drawing/2014/main" id="{440C01AB-0B37-9842-850C-64F26B875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44405" y="4187464"/>
                <a:ext cx="3337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4" name="Line 989">
                <a:extLst>
                  <a:ext uri="{FF2B5EF4-FFF2-40B4-BE49-F238E27FC236}">
                    <a16:creationId xmlns:a16="http://schemas.microsoft.com/office/drawing/2014/main" id="{D3B45BF8-0597-AC42-8EE9-8B46BF99B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47593" y="4183063"/>
                <a:ext cx="10011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5" name="Line 990">
                <a:extLst>
                  <a:ext uri="{FF2B5EF4-FFF2-40B4-BE49-F238E27FC236}">
                    <a16:creationId xmlns:a16="http://schemas.microsoft.com/office/drawing/2014/main" id="{B38E7002-7225-F545-94BE-E964CDB6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57395" y="4175311"/>
                <a:ext cx="4171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6" name="Line 991">
                <a:extLst>
                  <a:ext uri="{FF2B5EF4-FFF2-40B4-BE49-F238E27FC236}">
                    <a16:creationId xmlns:a16="http://schemas.microsoft.com/office/drawing/2014/main" id="{D37DADD3-F0B8-B24F-BA5B-D6B2A360B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61303" y="4167734"/>
                <a:ext cx="0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7" name="Line 992">
                <a:extLst>
                  <a:ext uri="{FF2B5EF4-FFF2-40B4-BE49-F238E27FC236}">
                    <a16:creationId xmlns:a16="http://schemas.microsoft.com/office/drawing/2014/main" id="{1BE00AD5-8BDF-2F49-9B8E-2564FB8D8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58554" y="4161108"/>
                <a:ext cx="2503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8" name="Line 993">
                <a:extLst>
                  <a:ext uri="{FF2B5EF4-FFF2-40B4-BE49-F238E27FC236}">
                    <a16:creationId xmlns:a16="http://schemas.microsoft.com/office/drawing/2014/main" id="{6AF9517E-E4B7-594E-9BE6-A86AA7707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54181" y="4156223"/>
                <a:ext cx="4171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59" name="Line 994">
                <a:extLst>
                  <a:ext uri="{FF2B5EF4-FFF2-40B4-BE49-F238E27FC236}">
                    <a16:creationId xmlns:a16="http://schemas.microsoft.com/office/drawing/2014/main" id="{AB85BCDF-B226-894A-820F-C9A879014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48213" y="4153897"/>
                <a:ext cx="584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0" name="Line 995">
                <a:extLst>
                  <a:ext uri="{FF2B5EF4-FFF2-40B4-BE49-F238E27FC236}">
                    <a16:creationId xmlns:a16="http://schemas.microsoft.com/office/drawing/2014/main" id="{94CE9D69-9EC0-8844-9621-E1235DEC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47996" y="4143977"/>
                <a:ext cx="834" cy="1001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1" name="Line 996">
                <a:extLst>
                  <a:ext uri="{FF2B5EF4-FFF2-40B4-BE49-F238E27FC236}">
                    <a16:creationId xmlns:a16="http://schemas.microsoft.com/office/drawing/2014/main" id="{7084E7A7-FDF0-3D46-B81E-554CC99C1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45964" y="4133167"/>
                <a:ext cx="2503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2" name="Line 997">
                <a:extLst>
                  <a:ext uri="{FF2B5EF4-FFF2-40B4-BE49-F238E27FC236}">
                    <a16:creationId xmlns:a16="http://schemas.microsoft.com/office/drawing/2014/main" id="{9E3A49DD-1906-4A47-A477-605205511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39792" y="4124976"/>
                <a:ext cx="584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3" name="Line 998">
                <a:extLst>
                  <a:ext uri="{FF2B5EF4-FFF2-40B4-BE49-F238E27FC236}">
                    <a16:creationId xmlns:a16="http://schemas.microsoft.com/office/drawing/2014/main" id="{D58474CD-9CCC-BD48-97D7-7AEEE7204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32084" y="4121876"/>
                <a:ext cx="750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4" name="Line 999">
                <a:extLst>
                  <a:ext uri="{FF2B5EF4-FFF2-40B4-BE49-F238E27FC236}">
                    <a16:creationId xmlns:a16="http://schemas.microsoft.com/office/drawing/2014/main" id="{664F9E9A-6B15-424E-A2F8-C4C3B0E7E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320382" y="4122211"/>
                <a:ext cx="11679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5" name="Line 1000">
                <a:extLst>
                  <a:ext uri="{FF2B5EF4-FFF2-40B4-BE49-F238E27FC236}">
                    <a16:creationId xmlns:a16="http://schemas.microsoft.com/office/drawing/2014/main" id="{CF9B3E58-A5F3-2346-BB76-24FC743F2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96917" y="4116151"/>
                <a:ext cx="23359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6" name="Line 1001">
                <a:extLst>
                  <a:ext uri="{FF2B5EF4-FFF2-40B4-BE49-F238E27FC236}">
                    <a16:creationId xmlns:a16="http://schemas.microsoft.com/office/drawing/2014/main" id="{ECE36771-8170-9849-91F1-14C6BD7F0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288468" y="4116706"/>
                <a:ext cx="8342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7" name="Line 1002">
                <a:extLst>
                  <a:ext uri="{FF2B5EF4-FFF2-40B4-BE49-F238E27FC236}">
                    <a16:creationId xmlns:a16="http://schemas.microsoft.com/office/drawing/2014/main" id="{BD548C75-7587-D749-B656-0B76C126A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69186" y="4111348"/>
                <a:ext cx="1918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8" name="Line 1003">
                <a:extLst>
                  <a:ext uri="{FF2B5EF4-FFF2-40B4-BE49-F238E27FC236}">
                    <a16:creationId xmlns:a16="http://schemas.microsoft.com/office/drawing/2014/main" id="{230ACACB-5CE3-E74D-88BC-12C6CFF76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261483" y="4107646"/>
                <a:ext cx="7508" cy="417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69" name="Line 1004">
                <a:extLst>
                  <a:ext uri="{FF2B5EF4-FFF2-40B4-BE49-F238E27FC236}">
                    <a16:creationId xmlns:a16="http://schemas.microsoft.com/office/drawing/2014/main" id="{088D081F-7FFD-E049-9C32-6AFCB78E5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61353" y="4104385"/>
                <a:ext cx="3337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0" name="Line 1005">
                <a:extLst>
                  <a:ext uri="{FF2B5EF4-FFF2-40B4-BE49-F238E27FC236}">
                    <a16:creationId xmlns:a16="http://schemas.microsoft.com/office/drawing/2014/main" id="{DB05AAC5-CE08-3548-B2E8-5754607E5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64483" y="4095885"/>
                <a:ext cx="584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1" name="Line 1006">
                <a:extLst>
                  <a:ext uri="{FF2B5EF4-FFF2-40B4-BE49-F238E27FC236}">
                    <a16:creationId xmlns:a16="http://schemas.microsoft.com/office/drawing/2014/main" id="{9B9B9D46-10E1-4C40-9803-95E002FBA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0117" y="4092406"/>
                <a:ext cx="250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2" name="Line 1007">
                <a:extLst>
                  <a:ext uri="{FF2B5EF4-FFF2-40B4-BE49-F238E27FC236}">
                    <a16:creationId xmlns:a16="http://schemas.microsoft.com/office/drawing/2014/main" id="{0046682D-90D6-DD47-B4F2-EE61251B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2618" y="4092334"/>
                <a:ext cx="166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673" name="Line 1008">
                <a:extLst>
                  <a:ext uri="{FF2B5EF4-FFF2-40B4-BE49-F238E27FC236}">
                    <a16:creationId xmlns:a16="http://schemas.microsoft.com/office/drawing/2014/main" id="{76CE115C-C0BF-3C4C-9C2E-CF4CFC09C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4358" y="4095611"/>
                <a:ext cx="1668" cy="83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6" name="Line 1010">
                <a:extLst>
                  <a:ext uri="{FF2B5EF4-FFF2-40B4-BE49-F238E27FC236}">
                    <a16:creationId xmlns:a16="http://schemas.microsoft.com/office/drawing/2014/main" id="{31922583-8DAE-A543-B97D-B3763A82A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276040" y="4096387"/>
                <a:ext cx="1668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7" name="Line 1011">
                <a:extLst>
                  <a:ext uri="{FF2B5EF4-FFF2-40B4-BE49-F238E27FC236}">
                    <a16:creationId xmlns:a16="http://schemas.microsoft.com/office/drawing/2014/main" id="{C93F09EF-CACD-334C-8998-108AB5023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77693" y="4095481"/>
                <a:ext cx="2503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8" name="Line 1012">
                <a:extLst>
                  <a:ext uri="{FF2B5EF4-FFF2-40B4-BE49-F238E27FC236}">
                    <a16:creationId xmlns:a16="http://schemas.microsoft.com/office/drawing/2014/main" id="{4F7633CD-521D-4D4A-835A-70A008C52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0120" y="4092028"/>
                <a:ext cx="4172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19" name="Line 1013">
                <a:extLst>
                  <a:ext uri="{FF2B5EF4-FFF2-40B4-BE49-F238E27FC236}">
                    <a16:creationId xmlns:a16="http://schemas.microsoft.com/office/drawing/2014/main" id="{9EFE63E8-30CF-EE4A-BC05-8F3FCBF73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84097" y="4084218"/>
                <a:ext cx="1334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0" name="Line 1014">
                <a:extLst>
                  <a:ext uri="{FF2B5EF4-FFF2-40B4-BE49-F238E27FC236}">
                    <a16:creationId xmlns:a16="http://schemas.microsoft.com/office/drawing/2014/main" id="{B61A7142-9EC8-7149-B31A-C703DCE88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297265" y="4081427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1" name="Line 1015">
                <a:extLst>
                  <a:ext uri="{FF2B5EF4-FFF2-40B4-BE49-F238E27FC236}">
                    <a16:creationId xmlns:a16="http://schemas.microsoft.com/office/drawing/2014/main" id="{4AEB60F1-E733-704E-8B7C-9404279C3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00484" y="4077156"/>
                <a:ext cx="2503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2" name="Line 1016">
                <a:extLst>
                  <a:ext uri="{FF2B5EF4-FFF2-40B4-BE49-F238E27FC236}">
                    <a16:creationId xmlns:a16="http://schemas.microsoft.com/office/drawing/2014/main" id="{F68E402A-4DD7-8C4E-A1F2-46536FFDF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301114" y="4069637"/>
                <a:ext cx="1668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3" name="Line 1017">
                <a:extLst>
                  <a:ext uri="{FF2B5EF4-FFF2-40B4-BE49-F238E27FC236}">
                    <a16:creationId xmlns:a16="http://schemas.microsoft.com/office/drawing/2014/main" id="{B887865D-555A-8746-A313-AFEBCFA97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00910" y="4065440"/>
                <a:ext cx="3337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4" name="Line 1018">
                <a:extLst>
                  <a:ext uri="{FF2B5EF4-FFF2-40B4-BE49-F238E27FC236}">
                    <a16:creationId xmlns:a16="http://schemas.microsoft.com/office/drawing/2014/main" id="{895A642C-B1D7-F34C-94D7-41ADDCD56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04068" y="4059341"/>
                <a:ext cx="11679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5" name="Line 1019">
                <a:extLst>
                  <a:ext uri="{FF2B5EF4-FFF2-40B4-BE49-F238E27FC236}">
                    <a16:creationId xmlns:a16="http://schemas.microsoft.com/office/drawing/2014/main" id="{E7C30B0B-8F90-9A4C-A3BC-022966CE9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15652" y="4058891"/>
                <a:ext cx="14182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6" name="Line 1020">
                <a:extLst>
                  <a:ext uri="{FF2B5EF4-FFF2-40B4-BE49-F238E27FC236}">
                    <a16:creationId xmlns:a16="http://schemas.microsoft.com/office/drawing/2014/main" id="{6EBE688A-4809-0A4B-9B43-96A7039E2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30025" y="4058994"/>
                <a:ext cx="27530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7" name="Line 1021">
                <a:extLst>
                  <a:ext uri="{FF2B5EF4-FFF2-40B4-BE49-F238E27FC236}">
                    <a16:creationId xmlns:a16="http://schemas.microsoft.com/office/drawing/2014/main" id="{9976B00C-1ECB-8249-8AFA-7345EE60A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57778" y="4069268"/>
                <a:ext cx="5005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8" name="Line 1022">
                <a:extLst>
                  <a:ext uri="{FF2B5EF4-FFF2-40B4-BE49-F238E27FC236}">
                    <a16:creationId xmlns:a16="http://schemas.microsoft.com/office/drawing/2014/main" id="{CBB44DF8-0BD7-8245-B8F1-A155CE16F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62898" y="4071637"/>
                <a:ext cx="2503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29" name="Line 1023">
                <a:extLst>
                  <a:ext uri="{FF2B5EF4-FFF2-40B4-BE49-F238E27FC236}">
                    <a16:creationId xmlns:a16="http://schemas.microsoft.com/office/drawing/2014/main" id="{9AA32755-092A-C641-8292-63E77F3C0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65574" y="4075733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0" name="Line 1024">
                <a:extLst>
                  <a:ext uri="{FF2B5EF4-FFF2-40B4-BE49-F238E27FC236}">
                    <a16:creationId xmlns:a16="http://schemas.microsoft.com/office/drawing/2014/main" id="{6096DD3E-EFA0-2441-80F1-38F5FA604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67446" y="4081510"/>
                <a:ext cx="1668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1" name="Line 1025">
                <a:extLst>
                  <a:ext uri="{FF2B5EF4-FFF2-40B4-BE49-F238E27FC236}">
                    <a16:creationId xmlns:a16="http://schemas.microsoft.com/office/drawing/2014/main" id="{29ACDD9B-12AF-524F-A619-57AE7672D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69302" y="4087245"/>
                <a:ext cx="4172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2" name="Line 1026">
                <a:extLst>
                  <a:ext uri="{FF2B5EF4-FFF2-40B4-BE49-F238E27FC236}">
                    <a16:creationId xmlns:a16="http://schemas.microsoft.com/office/drawing/2014/main" id="{F353DBBB-2402-4F40-8777-861E104BD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73572" y="4092103"/>
                <a:ext cx="4172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3" name="Line 1027">
                <a:extLst>
                  <a:ext uri="{FF2B5EF4-FFF2-40B4-BE49-F238E27FC236}">
                    <a16:creationId xmlns:a16="http://schemas.microsoft.com/office/drawing/2014/main" id="{6C3BA418-4E15-CF43-85E5-41A1F3AF6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77809" y="4092528"/>
                <a:ext cx="19188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4" name="Line 1028">
                <a:extLst>
                  <a:ext uri="{FF2B5EF4-FFF2-40B4-BE49-F238E27FC236}">
                    <a16:creationId xmlns:a16="http://schemas.microsoft.com/office/drawing/2014/main" id="{53C4BBEC-35A4-CC47-8083-9ECD39639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397048" y="4095486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5" name="Line 1029">
                <a:extLst>
                  <a:ext uri="{FF2B5EF4-FFF2-40B4-BE49-F238E27FC236}">
                    <a16:creationId xmlns:a16="http://schemas.microsoft.com/office/drawing/2014/main" id="{F1C7443F-8BAE-974F-8A32-64ECE34D5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399476" y="4091200"/>
                <a:ext cx="4172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6" name="Line 1030">
                <a:extLst>
                  <a:ext uri="{FF2B5EF4-FFF2-40B4-BE49-F238E27FC236}">
                    <a16:creationId xmlns:a16="http://schemas.microsoft.com/office/drawing/2014/main" id="{462EA785-7BCC-774D-8B07-3779BE9E9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3382" y="4080184"/>
                <a:ext cx="5840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7" name="Line 1031">
                <a:extLst>
                  <a:ext uri="{FF2B5EF4-FFF2-40B4-BE49-F238E27FC236}">
                    <a16:creationId xmlns:a16="http://schemas.microsoft.com/office/drawing/2014/main" id="{8E2D3E2E-372F-7D46-B812-A554F460B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08957" y="4075814"/>
                <a:ext cx="5840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8" name="Line 1032">
                <a:extLst>
                  <a:ext uri="{FF2B5EF4-FFF2-40B4-BE49-F238E27FC236}">
                    <a16:creationId xmlns:a16="http://schemas.microsoft.com/office/drawing/2014/main" id="{318C6C35-B2E0-3943-8832-6FC9487DF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414953" y="4075622"/>
                <a:ext cx="5005" cy="1334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39" name="Line 1033">
                <a:extLst>
                  <a:ext uri="{FF2B5EF4-FFF2-40B4-BE49-F238E27FC236}">
                    <a16:creationId xmlns:a16="http://schemas.microsoft.com/office/drawing/2014/main" id="{1F5C5F59-C8BA-9841-92E8-AD9CC2F35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420230" y="4088659"/>
                <a:ext cx="12514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0" name="Line 1034">
                <a:extLst>
                  <a:ext uri="{FF2B5EF4-FFF2-40B4-BE49-F238E27FC236}">
                    <a16:creationId xmlns:a16="http://schemas.microsoft.com/office/drawing/2014/main" id="{BAF5C56E-336E-2342-A179-C298B32EA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32658" y="4083776"/>
                <a:ext cx="28364" cy="667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1" name="Line 1035">
                <a:extLst>
                  <a:ext uri="{FF2B5EF4-FFF2-40B4-BE49-F238E27FC236}">
                    <a16:creationId xmlns:a16="http://schemas.microsoft.com/office/drawing/2014/main" id="{2E79A74E-D900-F149-975A-7DC89D789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60832" y="4079525"/>
                <a:ext cx="24193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2" name="Line 1036">
                <a:extLst>
                  <a:ext uri="{FF2B5EF4-FFF2-40B4-BE49-F238E27FC236}">
                    <a16:creationId xmlns:a16="http://schemas.microsoft.com/office/drawing/2014/main" id="{84967FD7-C420-2543-A861-51795DBC1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4914" y="4076471"/>
                <a:ext cx="750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3" name="Line 1037">
                <a:extLst>
                  <a:ext uri="{FF2B5EF4-FFF2-40B4-BE49-F238E27FC236}">
                    <a16:creationId xmlns:a16="http://schemas.microsoft.com/office/drawing/2014/main" id="{1029C50B-5A55-A542-9891-BCC2E743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8148" y="4073077"/>
                <a:ext cx="4172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4" name="Line 1038">
                <a:extLst>
                  <a:ext uri="{FF2B5EF4-FFF2-40B4-BE49-F238E27FC236}">
                    <a16:creationId xmlns:a16="http://schemas.microsoft.com/office/drawing/2014/main" id="{3ABC7F43-BAD7-514A-BD29-213CEA56F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4682" y="4069039"/>
                <a:ext cx="3337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5" name="Line 1039">
                <a:extLst>
                  <a:ext uri="{FF2B5EF4-FFF2-40B4-BE49-F238E27FC236}">
                    <a16:creationId xmlns:a16="http://schemas.microsoft.com/office/drawing/2014/main" id="{9929E3A4-14FA-5C4A-A958-0954E4D1C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2869" y="4064958"/>
                <a:ext cx="166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6" name="Line 1040">
                <a:extLst>
                  <a:ext uri="{FF2B5EF4-FFF2-40B4-BE49-F238E27FC236}">
                    <a16:creationId xmlns:a16="http://schemas.microsoft.com/office/drawing/2014/main" id="{047E7F3E-D970-0840-AF35-5503739FE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2491" y="4047474"/>
                <a:ext cx="0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7" name="Line 1041">
                <a:extLst>
                  <a:ext uri="{FF2B5EF4-FFF2-40B4-BE49-F238E27FC236}">
                    <a16:creationId xmlns:a16="http://schemas.microsoft.com/office/drawing/2014/main" id="{61CFF12F-F5D1-4147-B4CF-84385EB4A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79495" y="4036682"/>
                <a:ext cx="2503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8" name="Line 1042">
                <a:extLst>
                  <a:ext uri="{FF2B5EF4-FFF2-40B4-BE49-F238E27FC236}">
                    <a16:creationId xmlns:a16="http://schemas.microsoft.com/office/drawing/2014/main" id="{0F3745F4-578D-7543-82B1-BE421D332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79161" y="4028389"/>
                <a:ext cx="0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49" name="Line 1043">
                <a:extLst>
                  <a:ext uri="{FF2B5EF4-FFF2-40B4-BE49-F238E27FC236}">
                    <a16:creationId xmlns:a16="http://schemas.microsoft.com/office/drawing/2014/main" id="{F935DF3B-0357-9A42-A3DB-B3E67F6FC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78912" y="4022480"/>
                <a:ext cx="4172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0" name="Line 1044">
                <a:extLst>
                  <a:ext uri="{FF2B5EF4-FFF2-40B4-BE49-F238E27FC236}">
                    <a16:creationId xmlns:a16="http://schemas.microsoft.com/office/drawing/2014/main" id="{1A682B29-B510-254B-8C74-33111E983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1268" y="4019937"/>
                <a:ext cx="1668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1" name="Line 1045">
                <a:extLst>
                  <a:ext uri="{FF2B5EF4-FFF2-40B4-BE49-F238E27FC236}">
                    <a16:creationId xmlns:a16="http://schemas.microsoft.com/office/drawing/2014/main" id="{C7ECE619-D4FF-124D-BF0D-10783A69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78534" y="4009168"/>
                <a:ext cx="2503" cy="1084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2" name="Line 1046">
                <a:extLst>
                  <a:ext uri="{FF2B5EF4-FFF2-40B4-BE49-F238E27FC236}">
                    <a16:creationId xmlns:a16="http://schemas.microsoft.com/office/drawing/2014/main" id="{DCB7C049-C841-1448-BEF1-391CD432A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74995" y="4008439"/>
                <a:ext cx="3337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3" name="Line 1047">
                <a:extLst>
                  <a:ext uri="{FF2B5EF4-FFF2-40B4-BE49-F238E27FC236}">
                    <a16:creationId xmlns:a16="http://schemas.microsoft.com/office/drawing/2014/main" id="{7C09BC62-92D4-874B-8148-945505484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68251" y="4005278"/>
                <a:ext cx="6674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4" name="Line 1048">
                <a:extLst>
                  <a:ext uri="{FF2B5EF4-FFF2-40B4-BE49-F238E27FC236}">
                    <a16:creationId xmlns:a16="http://schemas.microsoft.com/office/drawing/2014/main" id="{9A9E386C-E0A0-8A42-8F51-D62EB6057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64815" y="4002952"/>
                <a:ext cx="3337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5" name="Line 1049">
                <a:extLst>
                  <a:ext uri="{FF2B5EF4-FFF2-40B4-BE49-F238E27FC236}">
                    <a16:creationId xmlns:a16="http://schemas.microsoft.com/office/drawing/2014/main" id="{E5F683ED-11A2-314A-9E8B-5D54D55E0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64671" y="3997173"/>
                <a:ext cx="0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6" name="Line 1050">
                <a:extLst>
                  <a:ext uri="{FF2B5EF4-FFF2-40B4-BE49-F238E27FC236}">
                    <a16:creationId xmlns:a16="http://schemas.microsoft.com/office/drawing/2014/main" id="{1B418B91-5828-254F-9F71-49E4003F4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64538" y="3995420"/>
                <a:ext cx="5005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7" name="Line 1051">
                <a:extLst>
                  <a:ext uri="{FF2B5EF4-FFF2-40B4-BE49-F238E27FC236}">
                    <a16:creationId xmlns:a16="http://schemas.microsoft.com/office/drawing/2014/main" id="{58D4C42A-28C5-9147-AB94-B9826FD59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69452" y="3991808"/>
                <a:ext cx="10845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8" name="Line 1052">
                <a:extLst>
                  <a:ext uri="{FF2B5EF4-FFF2-40B4-BE49-F238E27FC236}">
                    <a16:creationId xmlns:a16="http://schemas.microsoft.com/office/drawing/2014/main" id="{CF309614-674A-6C47-8100-DA8013BF3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0160" y="3987347"/>
                <a:ext cx="5840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59" name="Line 1053">
                <a:extLst>
                  <a:ext uri="{FF2B5EF4-FFF2-40B4-BE49-F238E27FC236}">
                    <a16:creationId xmlns:a16="http://schemas.microsoft.com/office/drawing/2014/main" id="{8A2D1A69-1151-304D-A414-8AAC57084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5822" y="3981322"/>
                <a:ext cx="5005" cy="584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0" name="Line 1054">
                <a:extLst>
                  <a:ext uri="{FF2B5EF4-FFF2-40B4-BE49-F238E27FC236}">
                    <a16:creationId xmlns:a16="http://schemas.microsoft.com/office/drawing/2014/main" id="{1736BF0B-8C26-1B4F-B63E-E5BB222A9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0593" y="3973715"/>
                <a:ext cx="835" cy="750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1" name="Line 1055">
                <a:extLst>
                  <a:ext uri="{FF2B5EF4-FFF2-40B4-BE49-F238E27FC236}">
                    <a16:creationId xmlns:a16="http://schemas.microsoft.com/office/drawing/2014/main" id="{424B20C1-DE74-414B-9CA6-D6B5E3EE6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1150" y="3965334"/>
                <a:ext cx="1668" cy="834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2" name="Line 1056">
                <a:extLst>
                  <a:ext uri="{FF2B5EF4-FFF2-40B4-BE49-F238E27FC236}">
                    <a16:creationId xmlns:a16="http://schemas.microsoft.com/office/drawing/2014/main" id="{BCFCE892-E3A2-0049-B8FC-09283D9B1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2643" y="3963639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3" name="Line 1057">
                <a:extLst>
                  <a:ext uri="{FF2B5EF4-FFF2-40B4-BE49-F238E27FC236}">
                    <a16:creationId xmlns:a16="http://schemas.microsoft.com/office/drawing/2014/main" id="{A93C3079-858D-6C4A-B4AB-01EDC73B7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>
                <a:off x="5490112" y="3963684"/>
                <a:ext cx="250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4" name="Line 1058">
                <a:extLst>
                  <a:ext uri="{FF2B5EF4-FFF2-40B4-BE49-F238E27FC236}">
                    <a16:creationId xmlns:a16="http://schemas.microsoft.com/office/drawing/2014/main" id="{EC850DC6-ADB1-934B-B36E-5CC17914E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88416" y="3962088"/>
                <a:ext cx="1668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5" name="Line 1059">
                <a:extLst>
                  <a:ext uri="{FF2B5EF4-FFF2-40B4-BE49-F238E27FC236}">
                    <a16:creationId xmlns:a16="http://schemas.microsoft.com/office/drawing/2014/main" id="{D0DE780A-5283-E94E-8C3E-9AB82CBEC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8373" y="3961284"/>
                <a:ext cx="0" cy="83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6" name="Line 1060">
                <a:extLst>
                  <a:ext uri="{FF2B5EF4-FFF2-40B4-BE49-F238E27FC236}">
                    <a16:creationId xmlns:a16="http://schemas.microsoft.com/office/drawing/2014/main" id="{44E9C491-8CC9-A348-A8C5-DBF4EF51D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8329" y="3959617"/>
                <a:ext cx="0" cy="16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7" name="Line 1061">
                <a:extLst>
                  <a:ext uri="{FF2B5EF4-FFF2-40B4-BE49-F238E27FC236}">
                    <a16:creationId xmlns:a16="http://schemas.microsoft.com/office/drawing/2014/main" id="{13756C02-A6F0-8549-9251-C9DBB29F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88240" y="3956208"/>
                <a:ext cx="4172" cy="3337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8" name="Line 1062">
                <a:extLst>
                  <a:ext uri="{FF2B5EF4-FFF2-40B4-BE49-F238E27FC236}">
                    <a16:creationId xmlns:a16="http://schemas.microsoft.com/office/drawing/2014/main" id="{71D852E8-73B0-B14E-A26A-C76908A7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>
                <a:off x="5492352" y="3956137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69" name="Line 1063">
                <a:extLst>
                  <a:ext uri="{FF2B5EF4-FFF2-40B4-BE49-F238E27FC236}">
                    <a16:creationId xmlns:a16="http://schemas.microsoft.com/office/drawing/2014/main" id="{D1B250AD-D638-6E4C-AF3A-CBEDDE915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2279" y="3951937"/>
                <a:ext cx="166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0" name="Line 1064">
                <a:extLst>
                  <a:ext uri="{FF2B5EF4-FFF2-40B4-BE49-F238E27FC236}">
                    <a16:creationId xmlns:a16="http://schemas.microsoft.com/office/drawing/2014/main" id="{1B9C52B3-1A68-E14A-9991-F49F33FD3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3801" y="3947710"/>
                <a:ext cx="1668" cy="4172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1" name="Line 1065">
                <a:extLst>
                  <a:ext uri="{FF2B5EF4-FFF2-40B4-BE49-F238E27FC236}">
                    <a16:creationId xmlns:a16="http://schemas.microsoft.com/office/drawing/2014/main" id="{6F91B29C-83B1-364B-95CA-CB74AF60B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5352" y="3945180"/>
                <a:ext cx="0" cy="250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2" name="Line 1066">
                <a:extLst>
                  <a:ext uri="{FF2B5EF4-FFF2-40B4-BE49-F238E27FC236}">
                    <a16:creationId xmlns:a16="http://schemas.microsoft.com/office/drawing/2014/main" id="{F6A3692E-313F-4544-9CD3-C540AC6F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H="1" flipV="1">
                <a:off x="5491885" y="3940235"/>
                <a:ext cx="3337" cy="500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  <p:sp>
            <p:nvSpPr>
              <p:cNvPr id="2473" name="Line 1067">
                <a:extLst>
                  <a:ext uri="{FF2B5EF4-FFF2-40B4-BE49-F238E27FC236}">
                    <a16:creationId xmlns:a16="http://schemas.microsoft.com/office/drawing/2014/main" id="{168AB630-15D2-7B47-85C3-65F79B9A5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5491487" y="3922418"/>
                <a:ext cx="20856" cy="1751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Myriad Pro Light" charset="0"/>
                  <a:ea typeface="Myriad Pro Light" charset="0"/>
                  <a:cs typeface="Myriad Pro Light" charset="0"/>
                </a:endParaRPr>
              </a:p>
            </p:txBody>
          </p:sp>
        </p:grpSp>
        <p:grpSp>
          <p:nvGrpSpPr>
            <p:cNvPr id="10" name="Gruppierung 8">
              <a:extLst>
                <a:ext uri="{FF2B5EF4-FFF2-40B4-BE49-F238E27FC236}">
                  <a16:creationId xmlns:a16="http://schemas.microsoft.com/office/drawing/2014/main" id="{06071A8C-5A33-224A-8B0E-B721B631F893}"/>
                </a:ext>
              </a:extLst>
            </p:cNvPr>
            <p:cNvGrpSpPr/>
            <p:nvPr/>
          </p:nvGrpSpPr>
          <p:grpSpPr>
            <a:xfrm>
              <a:off x="7931698" y="1837268"/>
              <a:ext cx="2970036" cy="4007696"/>
              <a:chOff x="-3500183" y="-7461032"/>
              <a:chExt cx="17650492" cy="23817158"/>
            </a:xfrm>
          </p:grpSpPr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534D353-D7E1-844A-9ED2-D29DFB53B071}"/>
                  </a:ext>
                </a:extLst>
              </p:cNvPr>
              <p:cNvSpPr txBox="1"/>
              <p:nvPr/>
            </p:nvSpPr>
            <p:spPr>
              <a:xfrm>
                <a:off x="312411" y="11983643"/>
                <a:ext cx="3562412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Tübingen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BA74BD1-19E7-EE4D-9272-A81E15388552}"/>
                  </a:ext>
                </a:extLst>
              </p:cNvPr>
              <p:cNvSpPr txBox="1"/>
              <p:nvPr/>
            </p:nvSpPr>
            <p:spPr>
              <a:xfrm>
                <a:off x="8939602" y="3456913"/>
                <a:ext cx="2884139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Leipzig</a:t>
                </a:r>
                <a:endPara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20579AC-7E23-BF4F-A648-51A2A41BC49E}"/>
                  </a:ext>
                </a:extLst>
              </p:cNvPr>
              <p:cNvSpPr txBox="1"/>
              <p:nvPr/>
            </p:nvSpPr>
            <p:spPr>
              <a:xfrm>
                <a:off x="1820119" y="1723798"/>
                <a:ext cx="3731984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Göttingen</a:t>
                </a:r>
                <a:endPara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195AA5C-19AD-B441-99BD-463604D640BA}"/>
                  </a:ext>
                </a:extLst>
              </p:cNvPr>
              <p:cNvSpPr txBox="1"/>
              <p:nvPr/>
            </p:nvSpPr>
            <p:spPr>
              <a:xfrm>
                <a:off x="3093951" y="-5295418"/>
                <a:ext cx="1881471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Kiel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FD91EB6-0D9A-0740-90E3-4B7ED3CD0F4F}"/>
                  </a:ext>
                </a:extLst>
              </p:cNvPr>
              <p:cNvSpPr txBox="1"/>
              <p:nvPr/>
            </p:nvSpPr>
            <p:spPr>
              <a:xfrm>
                <a:off x="5199941" y="-5061888"/>
                <a:ext cx="2943119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Lübeck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C105C7E-2E88-934D-9DBB-C4B4A6EBEB05}"/>
                  </a:ext>
                </a:extLst>
              </p:cNvPr>
              <p:cNvSpPr txBox="1"/>
              <p:nvPr/>
            </p:nvSpPr>
            <p:spPr>
              <a:xfrm>
                <a:off x="2095335" y="-2741442"/>
                <a:ext cx="3532921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Hamburg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2D1B7B9-74EE-F943-86AD-049D36EF7EC4}"/>
                  </a:ext>
                </a:extLst>
              </p:cNvPr>
              <p:cNvSpPr txBox="1"/>
              <p:nvPr/>
            </p:nvSpPr>
            <p:spPr>
              <a:xfrm>
                <a:off x="10653942" y="553599"/>
                <a:ext cx="2500768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Berlin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C71D633-5FDC-1D4F-95E9-E17215375632}"/>
                  </a:ext>
                </a:extLst>
              </p:cNvPr>
              <p:cNvSpPr txBox="1"/>
              <p:nvPr/>
            </p:nvSpPr>
            <p:spPr>
              <a:xfrm>
                <a:off x="-1642909" y="8299628"/>
                <a:ext cx="3577157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Homburg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DEEEBA0-7486-3745-B4C1-BD9B1DBEDDFD}"/>
                  </a:ext>
                </a:extLst>
              </p:cNvPr>
              <p:cNvSpPr txBox="1"/>
              <p:nvPr/>
            </p:nvSpPr>
            <p:spPr>
              <a:xfrm>
                <a:off x="-3500183" y="2842169"/>
                <a:ext cx="3864690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Wuppertal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DC9AC72-62FA-BE4D-AB21-E4F6D55832E4}"/>
                  </a:ext>
                </a:extLst>
              </p:cNvPr>
              <p:cNvSpPr txBox="1"/>
              <p:nvPr/>
            </p:nvSpPr>
            <p:spPr>
              <a:xfrm>
                <a:off x="1771252" y="10271997"/>
                <a:ext cx="3555044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Karlsruhe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41D40D1-B754-C248-BCE9-9125B0319D73}"/>
                  </a:ext>
                </a:extLst>
              </p:cNvPr>
              <p:cNvSpPr txBox="1"/>
              <p:nvPr/>
            </p:nvSpPr>
            <p:spPr>
              <a:xfrm>
                <a:off x="2103135" y="9376983"/>
                <a:ext cx="3886803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Mannheim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4EDB586-CF56-A14E-A35D-59A083322484}"/>
                  </a:ext>
                </a:extLst>
              </p:cNvPr>
              <p:cNvSpPr/>
              <p:nvPr/>
            </p:nvSpPr>
            <p:spPr>
              <a:xfrm>
                <a:off x="4443624" y="-5493158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95899A9-DB98-B54C-A808-63EAEF46101F}"/>
                  </a:ext>
                </a:extLst>
              </p:cNvPr>
              <p:cNvSpPr/>
              <p:nvPr/>
            </p:nvSpPr>
            <p:spPr>
              <a:xfrm>
                <a:off x="5231024" y="-4375558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AB6D17-890D-4946-A0B1-757E07DC3ECB}"/>
                  </a:ext>
                </a:extLst>
              </p:cNvPr>
              <p:cNvSpPr/>
              <p:nvPr/>
            </p:nvSpPr>
            <p:spPr>
              <a:xfrm>
                <a:off x="10486798" y="-84598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66DD628-BF25-4742-A0E4-89B35DA8ED9E}"/>
                  </a:ext>
                </a:extLst>
              </p:cNvPr>
              <p:cNvSpPr/>
              <p:nvPr/>
            </p:nvSpPr>
            <p:spPr>
              <a:xfrm>
                <a:off x="8784998" y="36492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9FF40BD-7115-C54C-AC01-B2EADC752A41}"/>
                  </a:ext>
                </a:extLst>
              </p:cNvPr>
              <p:cNvSpPr/>
              <p:nvPr/>
            </p:nvSpPr>
            <p:spPr>
              <a:xfrm>
                <a:off x="8251598" y="106342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0CF6B5-7262-B143-969B-A1A6A72DB2FC}"/>
                  </a:ext>
                </a:extLst>
              </p:cNvPr>
              <p:cNvSpPr/>
              <p:nvPr/>
            </p:nvSpPr>
            <p:spPr>
              <a:xfrm>
                <a:off x="2231798" y="115486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6DE325B-C29E-D546-A2D3-3D65A03D1F5D}"/>
                  </a:ext>
                </a:extLst>
              </p:cNvPr>
              <p:cNvSpPr/>
              <p:nvPr/>
            </p:nvSpPr>
            <p:spPr>
              <a:xfrm>
                <a:off x="1723798" y="96690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BED188-AF07-E843-9EE9-18AA4C167963}"/>
                  </a:ext>
                </a:extLst>
              </p:cNvPr>
              <p:cNvSpPr/>
              <p:nvPr/>
            </p:nvSpPr>
            <p:spPr>
              <a:xfrm>
                <a:off x="-2162402" y="40302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6663059-7947-6947-B042-CD3CF9100D2A}"/>
                  </a:ext>
                </a:extLst>
              </p:cNvPr>
              <p:cNvSpPr/>
              <p:nvPr/>
            </p:nvSpPr>
            <p:spPr>
              <a:xfrm>
                <a:off x="-54202" y="93896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8061B66-EEF8-8D4E-B64E-135D58D62633}"/>
                  </a:ext>
                </a:extLst>
              </p:cNvPr>
              <p:cNvSpPr/>
              <p:nvPr/>
            </p:nvSpPr>
            <p:spPr>
              <a:xfrm>
                <a:off x="1469798" y="106850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440B1B7-F63E-3140-90D6-3061D1EDA780}"/>
                  </a:ext>
                </a:extLst>
              </p:cNvPr>
              <p:cNvSpPr/>
              <p:nvPr/>
            </p:nvSpPr>
            <p:spPr>
              <a:xfrm>
                <a:off x="4215024" y="-3054758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DF70D5B-B7AC-0644-A245-CBA085DD49A8}"/>
                  </a:ext>
                </a:extLst>
              </p:cNvPr>
              <p:cNvSpPr/>
              <p:nvPr/>
            </p:nvSpPr>
            <p:spPr>
              <a:xfrm>
                <a:off x="4111398" y="29634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00B74AD-3E58-C94B-9CAE-CD23428D06C6}"/>
                  </a:ext>
                </a:extLst>
              </p:cNvPr>
              <p:cNvSpPr/>
              <p:nvPr/>
            </p:nvSpPr>
            <p:spPr>
              <a:xfrm>
                <a:off x="6905398" y="13078002"/>
                <a:ext cx="691200" cy="6912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grpSp>
            <p:nvGrpSpPr>
              <p:cNvPr id="38" name="Gruppierung 39">
                <a:extLst>
                  <a:ext uri="{FF2B5EF4-FFF2-40B4-BE49-F238E27FC236}">
                    <a16:creationId xmlns:a16="http://schemas.microsoft.com/office/drawing/2014/main" id="{C9C8ADD1-2CED-6742-B890-8CE90200D83A}"/>
                  </a:ext>
                </a:extLst>
              </p:cNvPr>
              <p:cNvGrpSpPr/>
              <p:nvPr/>
            </p:nvGrpSpPr>
            <p:grpSpPr>
              <a:xfrm>
                <a:off x="-3422650" y="-7461032"/>
                <a:ext cx="17572959" cy="23817158"/>
                <a:chOff x="-3422650" y="-7461032"/>
                <a:chExt cx="17572959" cy="23817158"/>
              </a:xfrm>
            </p:grpSpPr>
            <p:grpSp>
              <p:nvGrpSpPr>
                <p:cNvPr id="41" name="Gruppierung 42">
                  <a:extLst>
                    <a:ext uri="{FF2B5EF4-FFF2-40B4-BE49-F238E27FC236}">
                      <a16:creationId xmlns:a16="http://schemas.microsoft.com/office/drawing/2014/main" id="{AF0BA391-752C-0C4E-BC9C-68494F9557E1}"/>
                    </a:ext>
                  </a:extLst>
                </p:cNvPr>
                <p:cNvGrpSpPr/>
                <p:nvPr/>
              </p:nvGrpSpPr>
              <p:grpSpPr>
                <a:xfrm>
                  <a:off x="-3422650" y="-7461032"/>
                  <a:ext cx="17572959" cy="23817158"/>
                  <a:chOff x="-3422650" y="-7461032"/>
                  <a:chExt cx="17572959" cy="23817158"/>
                </a:xfrm>
              </p:grpSpPr>
              <p:sp>
                <p:nvSpPr>
                  <p:cNvPr id="43" name="Freeform 631">
                    <a:extLst>
                      <a:ext uri="{FF2B5EF4-FFF2-40B4-BE49-F238E27FC236}">
                        <a16:creationId xmlns:a16="http://schemas.microsoft.com/office/drawing/2014/main" id="{56F9351A-D1D2-2D4C-B3ED-EA4D15B81B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490103" y="8628934"/>
                    <a:ext cx="6110394" cy="7058178"/>
                  </a:xfrm>
                  <a:custGeom>
                    <a:avLst/>
                    <a:gdLst>
                      <a:gd name="T0" fmla="*/ 363 w 548"/>
                      <a:gd name="T1" fmla="*/ 4 h 633"/>
                      <a:gd name="T2" fmla="*/ 350 w 548"/>
                      <a:gd name="T3" fmla="*/ 28 h 633"/>
                      <a:gd name="T4" fmla="*/ 295 w 548"/>
                      <a:gd name="T5" fmla="*/ 64 h 633"/>
                      <a:gd name="T6" fmla="*/ 265 w 548"/>
                      <a:gd name="T7" fmla="*/ 96 h 633"/>
                      <a:gd name="T8" fmla="*/ 245 w 548"/>
                      <a:gd name="T9" fmla="*/ 77 h 633"/>
                      <a:gd name="T10" fmla="*/ 202 w 548"/>
                      <a:gd name="T11" fmla="*/ 76 h 633"/>
                      <a:gd name="T12" fmla="*/ 182 w 548"/>
                      <a:gd name="T13" fmla="*/ 100 h 633"/>
                      <a:gd name="T14" fmla="*/ 169 w 548"/>
                      <a:gd name="T15" fmla="*/ 154 h 633"/>
                      <a:gd name="T16" fmla="*/ 124 w 548"/>
                      <a:gd name="T17" fmla="*/ 244 h 633"/>
                      <a:gd name="T18" fmla="*/ 49 w 548"/>
                      <a:gd name="T19" fmla="*/ 370 h 633"/>
                      <a:gd name="T20" fmla="*/ 20 w 548"/>
                      <a:gd name="T21" fmla="*/ 506 h 633"/>
                      <a:gd name="T22" fmla="*/ 9 w 548"/>
                      <a:gd name="T23" fmla="*/ 590 h 633"/>
                      <a:gd name="T24" fmla="*/ 56 w 548"/>
                      <a:gd name="T25" fmla="*/ 608 h 633"/>
                      <a:gd name="T26" fmla="*/ 176 w 548"/>
                      <a:gd name="T27" fmla="*/ 608 h 633"/>
                      <a:gd name="T28" fmla="*/ 194 w 548"/>
                      <a:gd name="T29" fmla="*/ 580 h 633"/>
                      <a:gd name="T30" fmla="*/ 201 w 548"/>
                      <a:gd name="T31" fmla="*/ 548 h 633"/>
                      <a:gd name="T32" fmla="*/ 224 w 548"/>
                      <a:gd name="T33" fmla="*/ 578 h 633"/>
                      <a:gd name="T34" fmla="*/ 263 w 548"/>
                      <a:gd name="T35" fmla="*/ 587 h 633"/>
                      <a:gd name="T36" fmla="*/ 400 w 548"/>
                      <a:gd name="T37" fmla="*/ 624 h 633"/>
                      <a:gd name="T38" fmla="*/ 427 w 548"/>
                      <a:gd name="T39" fmla="*/ 587 h 633"/>
                      <a:gd name="T40" fmla="*/ 477 w 548"/>
                      <a:gd name="T41" fmla="*/ 546 h 633"/>
                      <a:gd name="T42" fmla="*/ 475 w 548"/>
                      <a:gd name="T43" fmla="*/ 442 h 633"/>
                      <a:gd name="T44" fmla="*/ 481 w 548"/>
                      <a:gd name="T45" fmla="*/ 365 h 633"/>
                      <a:gd name="T46" fmla="*/ 511 w 548"/>
                      <a:gd name="T47" fmla="*/ 326 h 633"/>
                      <a:gd name="T48" fmla="*/ 537 w 548"/>
                      <a:gd name="T49" fmla="*/ 307 h 633"/>
                      <a:gd name="T50" fmla="*/ 539 w 548"/>
                      <a:gd name="T51" fmla="*/ 248 h 633"/>
                      <a:gd name="T52" fmla="*/ 488 w 548"/>
                      <a:gd name="T53" fmla="*/ 169 h 633"/>
                      <a:gd name="T54" fmla="*/ 476 w 548"/>
                      <a:gd name="T55" fmla="*/ 97 h 633"/>
                      <a:gd name="T56" fmla="*/ 440 w 548"/>
                      <a:gd name="T57" fmla="*/ 69 h 633"/>
                      <a:gd name="T58" fmla="*/ 423 w 548"/>
                      <a:gd name="T59" fmla="*/ 28 h 633"/>
                      <a:gd name="T60" fmla="*/ 390 w 548"/>
                      <a:gd name="T61" fmla="*/ 9 h 633"/>
                      <a:gd name="T62" fmla="*/ 412 w 548"/>
                      <a:gd name="T63" fmla="*/ 20 h 633"/>
                      <a:gd name="T64" fmla="*/ 438 w 548"/>
                      <a:gd name="T65" fmla="*/ 55 h 633"/>
                      <a:gd name="T66" fmla="*/ 473 w 548"/>
                      <a:gd name="T67" fmla="*/ 77 h 633"/>
                      <a:gd name="T68" fmla="*/ 483 w 548"/>
                      <a:gd name="T69" fmla="*/ 141 h 633"/>
                      <a:gd name="T70" fmla="*/ 507 w 548"/>
                      <a:gd name="T71" fmla="*/ 204 h 633"/>
                      <a:gd name="T72" fmla="*/ 539 w 548"/>
                      <a:gd name="T73" fmla="*/ 310 h 633"/>
                      <a:gd name="T74" fmla="*/ 513 w 548"/>
                      <a:gd name="T75" fmla="*/ 326 h 633"/>
                      <a:gd name="T76" fmla="*/ 485 w 548"/>
                      <a:gd name="T77" fmla="*/ 369 h 633"/>
                      <a:gd name="T78" fmla="*/ 477 w 548"/>
                      <a:gd name="T79" fmla="*/ 442 h 633"/>
                      <a:gd name="T80" fmla="*/ 483 w 548"/>
                      <a:gd name="T81" fmla="*/ 546 h 633"/>
                      <a:gd name="T82" fmla="*/ 444 w 548"/>
                      <a:gd name="T83" fmla="*/ 588 h 633"/>
                      <a:gd name="T84" fmla="*/ 412 w 548"/>
                      <a:gd name="T85" fmla="*/ 628 h 633"/>
                      <a:gd name="T86" fmla="*/ 287 w 548"/>
                      <a:gd name="T87" fmla="*/ 584 h 633"/>
                      <a:gd name="T88" fmla="*/ 224 w 548"/>
                      <a:gd name="T89" fmla="*/ 580 h 633"/>
                      <a:gd name="T90" fmla="*/ 197 w 548"/>
                      <a:gd name="T91" fmla="*/ 552 h 633"/>
                      <a:gd name="T92" fmla="*/ 197 w 548"/>
                      <a:gd name="T93" fmla="*/ 578 h 633"/>
                      <a:gd name="T94" fmla="*/ 178 w 548"/>
                      <a:gd name="T95" fmla="*/ 611 h 633"/>
                      <a:gd name="T96" fmla="*/ 69 w 548"/>
                      <a:gd name="T97" fmla="*/ 607 h 633"/>
                      <a:gd name="T98" fmla="*/ 17 w 548"/>
                      <a:gd name="T99" fmla="*/ 610 h 633"/>
                      <a:gd name="T100" fmla="*/ 15 w 548"/>
                      <a:gd name="T101" fmla="*/ 508 h 633"/>
                      <a:gd name="T102" fmla="*/ 45 w 548"/>
                      <a:gd name="T103" fmla="*/ 391 h 633"/>
                      <a:gd name="T104" fmla="*/ 100 w 548"/>
                      <a:gd name="T105" fmla="*/ 276 h 633"/>
                      <a:gd name="T106" fmla="*/ 157 w 548"/>
                      <a:gd name="T107" fmla="*/ 194 h 633"/>
                      <a:gd name="T108" fmla="*/ 177 w 548"/>
                      <a:gd name="T109" fmla="*/ 127 h 633"/>
                      <a:gd name="T110" fmla="*/ 172 w 548"/>
                      <a:gd name="T111" fmla="*/ 57 h 633"/>
                      <a:gd name="T112" fmla="*/ 222 w 548"/>
                      <a:gd name="T113" fmla="*/ 55 h 633"/>
                      <a:gd name="T114" fmla="*/ 250 w 548"/>
                      <a:gd name="T115" fmla="*/ 92 h 633"/>
                      <a:gd name="T116" fmla="*/ 281 w 548"/>
                      <a:gd name="T117" fmla="*/ 81 h 633"/>
                      <a:gd name="T118" fmla="*/ 331 w 548"/>
                      <a:gd name="T119" fmla="*/ 40 h 633"/>
                      <a:gd name="T120" fmla="*/ 333 w 548"/>
                      <a:gd name="T121" fmla="*/ 9 h 633"/>
                      <a:gd name="T122" fmla="*/ 386 w 548"/>
                      <a:gd name="T123" fmla="*/ 0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48" h="633">
                        <a:moveTo>
                          <a:pt x="295" y="67"/>
                        </a:moveTo>
                        <a:lnTo>
                          <a:pt x="295" y="68"/>
                        </a:lnTo>
                        <a:lnTo>
                          <a:pt x="295" y="68"/>
                        </a:lnTo>
                        <a:lnTo>
                          <a:pt x="295" y="68"/>
                        </a:lnTo>
                        <a:lnTo>
                          <a:pt x="295" y="67"/>
                        </a:lnTo>
                        <a:close/>
                        <a:moveTo>
                          <a:pt x="295" y="65"/>
                        </a:moveTo>
                        <a:lnTo>
                          <a:pt x="295" y="67"/>
                        </a:lnTo>
                        <a:lnTo>
                          <a:pt x="295" y="67"/>
                        </a:lnTo>
                        <a:lnTo>
                          <a:pt x="295" y="67"/>
                        </a:lnTo>
                        <a:lnTo>
                          <a:pt x="295" y="65"/>
                        </a:lnTo>
                        <a:close/>
                        <a:moveTo>
                          <a:pt x="174" y="60"/>
                        </a:moveTo>
                        <a:lnTo>
                          <a:pt x="174" y="61"/>
                        </a:lnTo>
                        <a:lnTo>
                          <a:pt x="176" y="61"/>
                        </a:lnTo>
                        <a:lnTo>
                          <a:pt x="174" y="61"/>
                        </a:lnTo>
                        <a:lnTo>
                          <a:pt x="174" y="60"/>
                        </a:lnTo>
                        <a:close/>
                        <a:moveTo>
                          <a:pt x="386" y="3"/>
                        </a:moveTo>
                        <a:lnTo>
                          <a:pt x="384" y="3"/>
                        </a:lnTo>
                        <a:lnTo>
                          <a:pt x="383" y="4"/>
                        </a:lnTo>
                        <a:lnTo>
                          <a:pt x="379" y="5"/>
                        </a:lnTo>
                        <a:lnTo>
                          <a:pt x="376" y="8"/>
                        </a:lnTo>
                        <a:lnTo>
                          <a:pt x="374" y="9"/>
                        </a:lnTo>
                        <a:lnTo>
                          <a:pt x="371" y="11"/>
                        </a:lnTo>
                        <a:lnTo>
                          <a:pt x="370" y="11"/>
                        </a:lnTo>
                        <a:lnTo>
                          <a:pt x="368" y="8"/>
                        </a:lnTo>
                        <a:lnTo>
                          <a:pt x="367" y="7"/>
                        </a:lnTo>
                        <a:lnTo>
                          <a:pt x="366" y="5"/>
                        </a:lnTo>
                        <a:lnTo>
                          <a:pt x="364" y="4"/>
                        </a:lnTo>
                        <a:lnTo>
                          <a:pt x="363" y="4"/>
                        </a:lnTo>
                        <a:lnTo>
                          <a:pt x="362" y="4"/>
                        </a:lnTo>
                        <a:lnTo>
                          <a:pt x="359" y="5"/>
                        </a:lnTo>
                        <a:lnTo>
                          <a:pt x="358" y="8"/>
                        </a:lnTo>
                        <a:lnTo>
                          <a:pt x="356" y="8"/>
                        </a:lnTo>
                        <a:lnTo>
                          <a:pt x="355" y="7"/>
                        </a:lnTo>
                        <a:lnTo>
                          <a:pt x="354" y="7"/>
                        </a:lnTo>
                        <a:lnTo>
                          <a:pt x="352" y="5"/>
                        </a:lnTo>
                        <a:lnTo>
                          <a:pt x="350" y="4"/>
                        </a:lnTo>
                        <a:lnTo>
                          <a:pt x="348" y="4"/>
                        </a:lnTo>
                        <a:lnTo>
                          <a:pt x="345" y="5"/>
                        </a:lnTo>
                        <a:lnTo>
                          <a:pt x="341" y="7"/>
                        </a:lnTo>
                        <a:lnTo>
                          <a:pt x="337" y="9"/>
                        </a:lnTo>
                        <a:lnTo>
                          <a:pt x="334" y="11"/>
                        </a:lnTo>
                        <a:lnTo>
                          <a:pt x="333" y="13"/>
                        </a:lnTo>
                        <a:lnTo>
                          <a:pt x="331" y="16"/>
                        </a:lnTo>
                        <a:lnTo>
                          <a:pt x="330" y="17"/>
                        </a:lnTo>
                        <a:lnTo>
                          <a:pt x="330" y="17"/>
                        </a:lnTo>
                        <a:lnTo>
                          <a:pt x="330" y="19"/>
                        </a:lnTo>
                        <a:lnTo>
                          <a:pt x="331" y="19"/>
                        </a:lnTo>
                        <a:lnTo>
                          <a:pt x="333" y="20"/>
                        </a:lnTo>
                        <a:lnTo>
                          <a:pt x="335" y="20"/>
                        </a:lnTo>
                        <a:lnTo>
                          <a:pt x="337" y="21"/>
                        </a:lnTo>
                        <a:lnTo>
                          <a:pt x="339" y="20"/>
                        </a:lnTo>
                        <a:lnTo>
                          <a:pt x="342" y="20"/>
                        </a:lnTo>
                        <a:lnTo>
                          <a:pt x="345" y="21"/>
                        </a:lnTo>
                        <a:lnTo>
                          <a:pt x="347" y="23"/>
                        </a:lnTo>
                        <a:lnTo>
                          <a:pt x="350" y="25"/>
                        </a:lnTo>
                        <a:lnTo>
                          <a:pt x="350" y="28"/>
                        </a:lnTo>
                        <a:lnTo>
                          <a:pt x="350" y="32"/>
                        </a:lnTo>
                        <a:lnTo>
                          <a:pt x="348" y="35"/>
                        </a:lnTo>
                        <a:lnTo>
                          <a:pt x="348" y="36"/>
                        </a:lnTo>
                        <a:lnTo>
                          <a:pt x="348" y="37"/>
                        </a:lnTo>
                        <a:lnTo>
                          <a:pt x="348" y="40"/>
                        </a:lnTo>
                        <a:lnTo>
                          <a:pt x="348" y="40"/>
                        </a:lnTo>
                        <a:lnTo>
                          <a:pt x="346" y="41"/>
                        </a:lnTo>
                        <a:lnTo>
                          <a:pt x="342" y="43"/>
                        </a:lnTo>
                        <a:lnTo>
                          <a:pt x="338" y="43"/>
                        </a:lnTo>
                        <a:lnTo>
                          <a:pt x="335" y="43"/>
                        </a:lnTo>
                        <a:lnTo>
                          <a:pt x="331" y="43"/>
                        </a:lnTo>
                        <a:lnTo>
                          <a:pt x="329" y="44"/>
                        </a:lnTo>
                        <a:lnTo>
                          <a:pt x="326" y="45"/>
                        </a:lnTo>
                        <a:lnTo>
                          <a:pt x="325" y="48"/>
                        </a:lnTo>
                        <a:lnTo>
                          <a:pt x="323" y="52"/>
                        </a:lnTo>
                        <a:lnTo>
                          <a:pt x="323" y="55"/>
                        </a:lnTo>
                        <a:lnTo>
                          <a:pt x="322" y="57"/>
                        </a:lnTo>
                        <a:lnTo>
                          <a:pt x="321" y="60"/>
                        </a:lnTo>
                        <a:lnTo>
                          <a:pt x="318" y="60"/>
                        </a:lnTo>
                        <a:lnTo>
                          <a:pt x="315" y="61"/>
                        </a:lnTo>
                        <a:lnTo>
                          <a:pt x="313" y="63"/>
                        </a:lnTo>
                        <a:lnTo>
                          <a:pt x="311" y="63"/>
                        </a:lnTo>
                        <a:lnTo>
                          <a:pt x="309" y="64"/>
                        </a:lnTo>
                        <a:lnTo>
                          <a:pt x="303" y="63"/>
                        </a:lnTo>
                        <a:lnTo>
                          <a:pt x="299" y="63"/>
                        </a:lnTo>
                        <a:lnTo>
                          <a:pt x="297" y="63"/>
                        </a:lnTo>
                        <a:lnTo>
                          <a:pt x="295" y="64"/>
                        </a:lnTo>
                        <a:lnTo>
                          <a:pt x="295" y="64"/>
                        </a:lnTo>
                        <a:lnTo>
                          <a:pt x="293" y="65"/>
                        </a:lnTo>
                        <a:lnTo>
                          <a:pt x="291" y="67"/>
                        </a:lnTo>
                        <a:lnTo>
                          <a:pt x="290" y="67"/>
                        </a:lnTo>
                        <a:lnTo>
                          <a:pt x="290" y="67"/>
                        </a:lnTo>
                        <a:lnTo>
                          <a:pt x="290" y="67"/>
                        </a:lnTo>
                        <a:lnTo>
                          <a:pt x="298" y="79"/>
                        </a:lnTo>
                        <a:lnTo>
                          <a:pt x="297" y="79"/>
                        </a:lnTo>
                        <a:lnTo>
                          <a:pt x="295" y="77"/>
                        </a:lnTo>
                        <a:lnTo>
                          <a:pt x="294" y="76"/>
                        </a:lnTo>
                        <a:lnTo>
                          <a:pt x="291" y="75"/>
                        </a:lnTo>
                        <a:lnTo>
                          <a:pt x="289" y="75"/>
                        </a:lnTo>
                        <a:lnTo>
                          <a:pt x="287" y="76"/>
                        </a:lnTo>
                        <a:lnTo>
                          <a:pt x="286" y="76"/>
                        </a:lnTo>
                        <a:lnTo>
                          <a:pt x="285" y="80"/>
                        </a:lnTo>
                        <a:lnTo>
                          <a:pt x="283" y="83"/>
                        </a:lnTo>
                        <a:lnTo>
                          <a:pt x="282" y="84"/>
                        </a:lnTo>
                        <a:lnTo>
                          <a:pt x="279" y="85"/>
                        </a:lnTo>
                        <a:lnTo>
                          <a:pt x="278" y="84"/>
                        </a:lnTo>
                        <a:lnTo>
                          <a:pt x="277" y="83"/>
                        </a:lnTo>
                        <a:lnTo>
                          <a:pt x="273" y="81"/>
                        </a:lnTo>
                        <a:lnTo>
                          <a:pt x="271" y="81"/>
                        </a:lnTo>
                        <a:lnTo>
                          <a:pt x="269" y="81"/>
                        </a:lnTo>
                        <a:lnTo>
                          <a:pt x="267" y="83"/>
                        </a:lnTo>
                        <a:lnTo>
                          <a:pt x="267" y="85"/>
                        </a:lnTo>
                        <a:lnTo>
                          <a:pt x="266" y="88"/>
                        </a:lnTo>
                        <a:lnTo>
                          <a:pt x="265" y="91"/>
                        </a:lnTo>
                        <a:lnTo>
                          <a:pt x="265" y="93"/>
                        </a:lnTo>
                        <a:lnTo>
                          <a:pt x="265" y="96"/>
                        </a:lnTo>
                        <a:lnTo>
                          <a:pt x="263" y="97"/>
                        </a:lnTo>
                        <a:lnTo>
                          <a:pt x="262" y="99"/>
                        </a:lnTo>
                        <a:lnTo>
                          <a:pt x="261" y="100"/>
                        </a:lnTo>
                        <a:lnTo>
                          <a:pt x="258" y="101"/>
                        </a:lnTo>
                        <a:lnTo>
                          <a:pt x="255" y="104"/>
                        </a:lnTo>
                        <a:lnTo>
                          <a:pt x="253" y="107"/>
                        </a:lnTo>
                        <a:lnTo>
                          <a:pt x="250" y="108"/>
                        </a:lnTo>
                        <a:lnTo>
                          <a:pt x="249" y="108"/>
                        </a:lnTo>
                        <a:lnTo>
                          <a:pt x="247" y="108"/>
                        </a:lnTo>
                        <a:lnTo>
                          <a:pt x="246" y="107"/>
                        </a:lnTo>
                        <a:lnTo>
                          <a:pt x="246" y="103"/>
                        </a:lnTo>
                        <a:lnTo>
                          <a:pt x="246" y="97"/>
                        </a:lnTo>
                        <a:lnTo>
                          <a:pt x="247" y="95"/>
                        </a:lnTo>
                        <a:lnTo>
                          <a:pt x="247" y="92"/>
                        </a:lnTo>
                        <a:lnTo>
                          <a:pt x="247" y="91"/>
                        </a:lnTo>
                        <a:lnTo>
                          <a:pt x="249" y="91"/>
                        </a:lnTo>
                        <a:lnTo>
                          <a:pt x="250" y="91"/>
                        </a:lnTo>
                        <a:lnTo>
                          <a:pt x="251" y="89"/>
                        </a:lnTo>
                        <a:lnTo>
                          <a:pt x="254" y="89"/>
                        </a:lnTo>
                        <a:lnTo>
                          <a:pt x="257" y="88"/>
                        </a:lnTo>
                        <a:lnTo>
                          <a:pt x="258" y="85"/>
                        </a:lnTo>
                        <a:lnTo>
                          <a:pt x="258" y="84"/>
                        </a:lnTo>
                        <a:lnTo>
                          <a:pt x="258" y="83"/>
                        </a:lnTo>
                        <a:lnTo>
                          <a:pt x="257" y="81"/>
                        </a:lnTo>
                        <a:lnTo>
                          <a:pt x="254" y="80"/>
                        </a:lnTo>
                        <a:lnTo>
                          <a:pt x="250" y="80"/>
                        </a:lnTo>
                        <a:lnTo>
                          <a:pt x="247" y="79"/>
                        </a:lnTo>
                        <a:lnTo>
                          <a:pt x="245" y="77"/>
                        </a:lnTo>
                        <a:lnTo>
                          <a:pt x="245" y="75"/>
                        </a:lnTo>
                        <a:lnTo>
                          <a:pt x="243" y="75"/>
                        </a:lnTo>
                        <a:lnTo>
                          <a:pt x="242" y="76"/>
                        </a:lnTo>
                        <a:lnTo>
                          <a:pt x="239" y="77"/>
                        </a:lnTo>
                        <a:lnTo>
                          <a:pt x="237" y="77"/>
                        </a:lnTo>
                        <a:lnTo>
                          <a:pt x="233" y="77"/>
                        </a:lnTo>
                        <a:lnTo>
                          <a:pt x="230" y="77"/>
                        </a:lnTo>
                        <a:lnTo>
                          <a:pt x="227" y="76"/>
                        </a:lnTo>
                        <a:lnTo>
                          <a:pt x="225" y="75"/>
                        </a:lnTo>
                        <a:lnTo>
                          <a:pt x="224" y="72"/>
                        </a:lnTo>
                        <a:lnTo>
                          <a:pt x="222" y="68"/>
                        </a:lnTo>
                        <a:lnTo>
                          <a:pt x="221" y="61"/>
                        </a:lnTo>
                        <a:lnTo>
                          <a:pt x="221" y="56"/>
                        </a:lnTo>
                        <a:lnTo>
                          <a:pt x="220" y="52"/>
                        </a:lnTo>
                        <a:lnTo>
                          <a:pt x="218" y="51"/>
                        </a:lnTo>
                        <a:lnTo>
                          <a:pt x="217" y="49"/>
                        </a:lnTo>
                        <a:lnTo>
                          <a:pt x="214" y="48"/>
                        </a:lnTo>
                        <a:lnTo>
                          <a:pt x="213" y="48"/>
                        </a:lnTo>
                        <a:lnTo>
                          <a:pt x="209" y="49"/>
                        </a:lnTo>
                        <a:lnTo>
                          <a:pt x="208" y="51"/>
                        </a:lnTo>
                        <a:lnTo>
                          <a:pt x="205" y="53"/>
                        </a:lnTo>
                        <a:lnTo>
                          <a:pt x="205" y="56"/>
                        </a:lnTo>
                        <a:lnTo>
                          <a:pt x="205" y="60"/>
                        </a:lnTo>
                        <a:lnTo>
                          <a:pt x="205" y="64"/>
                        </a:lnTo>
                        <a:lnTo>
                          <a:pt x="206" y="67"/>
                        </a:lnTo>
                        <a:lnTo>
                          <a:pt x="205" y="71"/>
                        </a:lnTo>
                        <a:lnTo>
                          <a:pt x="204" y="73"/>
                        </a:lnTo>
                        <a:lnTo>
                          <a:pt x="202" y="76"/>
                        </a:lnTo>
                        <a:lnTo>
                          <a:pt x="200" y="76"/>
                        </a:lnTo>
                        <a:lnTo>
                          <a:pt x="197" y="76"/>
                        </a:lnTo>
                        <a:lnTo>
                          <a:pt x="194" y="73"/>
                        </a:lnTo>
                        <a:lnTo>
                          <a:pt x="192" y="71"/>
                        </a:lnTo>
                        <a:lnTo>
                          <a:pt x="189" y="67"/>
                        </a:lnTo>
                        <a:lnTo>
                          <a:pt x="186" y="63"/>
                        </a:lnTo>
                        <a:lnTo>
                          <a:pt x="184" y="60"/>
                        </a:lnTo>
                        <a:lnTo>
                          <a:pt x="181" y="57"/>
                        </a:lnTo>
                        <a:lnTo>
                          <a:pt x="178" y="57"/>
                        </a:lnTo>
                        <a:lnTo>
                          <a:pt x="178" y="57"/>
                        </a:lnTo>
                        <a:lnTo>
                          <a:pt x="176" y="59"/>
                        </a:lnTo>
                        <a:lnTo>
                          <a:pt x="174" y="59"/>
                        </a:lnTo>
                        <a:lnTo>
                          <a:pt x="174" y="59"/>
                        </a:lnTo>
                        <a:lnTo>
                          <a:pt x="173" y="59"/>
                        </a:lnTo>
                        <a:lnTo>
                          <a:pt x="173" y="61"/>
                        </a:lnTo>
                        <a:lnTo>
                          <a:pt x="173" y="68"/>
                        </a:lnTo>
                        <a:lnTo>
                          <a:pt x="173" y="75"/>
                        </a:lnTo>
                        <a:lnTo>
                          <a:pt x="174" y="80"/>
                        </a:lnTo>
                        <a:lnTo>
                          <a:pt x="177" y="83"/>
                        </a:lnTo>
                        <a:lnTo>
                          <a:pt x="178" y="85"/>
                        </a:lnTo>
                        <a:lnTo>
                          <a:pt x="180" y="87"/>
                        </a:lnTo>
                        <a:lnTo>
                          <a:pt x="181" y="88"/>
                        </a:lnTo>
                        <a:lnTo>
                          <a:pt x="181" y="91"/>
                        </a:lnTo>
                        <a:lnTo>
                          <a:pt x="180" y="92"/>
                        </a:lnTo>
                        <a:lnTo>
                          <a:pt x="178" y="95"/>
                        </a:lnTo>
                        <a:lnTo>
                          <a:pt x="178" y="97"/>
                        </a:lnTo>
                        <a:lnTo>
                          <a:pt x="180" y="99"/>
                        </a:lnTo>
                        <a:lnTo>
                          <a:pt x="182" y="100"/>
                        </a:lnTo>
                        <a:lnTo>
                          <a:pt x="184" y="100"/>
                        </a:lnTo>
                        <a:lnTo>
                          <a:pt x="186" y="100"/>
                        </a:lnTo>
                        <a:lnTo>
                          <a:pt x="186" y="100"/>
                        </a:lnTo>
                        <a:lnTo>
                          <a:pt x="188" y="101"/>
                        </a:lnTo>
                        <a:lnTo>
                          <a:pt x="188" y="103"/>
                        </a:lnTo>
                        <a:lnTo>
                          <a:pt x="188" y="105"/>
                        </a:lnTo>
                        <a:lnTo>
                          <a:pt x="188" y="108"/>
                        </a:lnTo>
                        <a:lnTo>
                          <a:pt x="186" y="112"/>
                        </a:lnTo>
                        <a:lnTo>
                          <a:pt x="186" y="115"/>
                        </a:lnTo>
                        <a:lnTo>
                          <a:pt x="186" y="117"/>
                        </a:lnTo>
                        <a:lnTo>
                          <a:pt x="185" y="119"/>
                        </a:lnTo>
                        <a:lnTo>
                          <a:pt x="184" y="121"/>
                        </a:lnTo>
                        <a:lnTo>
                          <a:pt x="182" y="123"/>
                        </a:lnTo>
                        <a:lnTo>
                          <a:pt x="181" y="125"/>
                        </a:lnTo>
                        <a:lnTo>
                          <a:pt x="180" y="128"/>
                        </a:lnTo>
                        <a:lnTo>
                          <a:pt x="178" y="131"/>
                        </a:lnTo>
                        <a:lnTo>
                          <a:pt x="180" y="132"/>
                        </a:lnTo>
                        <a:lnTo>
                          <a:pt x="180" y="132"/>
                        </a:lnTo>
                        <a:lnTo>
                          <a:pt x="181" y="133"/>
                        </a:lnTo>
                        <a:lnTo>
                          <a:pt x="181" y="136"/>
                        </a:lnTo>
                        <a:lnTo>
                          <a:pt x="182" y="139"/>
                        </a:lnTo>
                        <a:lnTo>
                          <a:pt x="182" y="141"/>
                        </a:lnTo>
                        <a:lnTo>
                          <a:pt x="181" y="144"/>
                        </a:lnTo>
                        <a:lnTo>
                          <a:pt x="180" y="145"/>
                        </a:lnTo>
                        <a:lnTo>
                          <a:pt x="177" y="147"/>
                        </a:lnTo>
                        <a:lnTo>
                          <a:pt x="174" y="149"/>
                        </a:lnTo>
                        <a:lnTo>
                          <a:pt x="170" y="152"/>
                        </a:lnTo>
                        <a:lnTo>
                          <a:pt x="169" y="154"/>
                        </a:lnTo>
                        <a:lnTo>
                          <a:pt x="168" y="158"/>
                        </a:lnTo>
                        <a:lnTo>
                          <a:pt x="168" y="162"/>
                        </a:lnTo>
                        <a:lnTo>
                          <a:pt x="168" y="165"/>
                        </a:lnTo>
                        <a:lnTo>
                          <a:pt x="168" y="168"/>
                        </a:lnTo>
                        <a:lnTo>
                          <a:pt x="165" y="170"/>
                        </a:lnTo>
                        <a:lnTo>
                          <a:pt x="164" y="172"/>
                        </a:lnTo>
                        <a:lnTo>
                          <a:pt x="162" y="173"/>
                        </a:lnTo>
                        <a:lnTo>
                          <a:pt x="161" y="176"/>
                        </a:lnTo>
                        <a:lnTo>
                          <a:pt x="161" y="180"/>
                        </a:lnTo>
                        <a:lnTo>
                          <a:pt x="162" y="184"/>
                        </a:lnTo>
                        <a:lnTo>
                          <a:pt x="161" y="189"/>
                        </a:lnTo>
                        <a:lnTo>
                          <a:pt x="158" y="196"/>
                        </a:lnTo>
                        <a:lnTo>
                          <a:pt x="153" y="204"/>
                        </a:lnTo>
                        <a:lnTo>
                          <a:pt x="148" y="216"/>
                        </a:lnTo>
                        <a:lnTo>
                          <a:pt x="145" y="221"/>
                        </a:lnTo>
                        <a:lnTo>
                          <a:pt x="142" y="224"/>
                        </a:lnTo>
                        <a:lnTo>
                          <a:pt x="141" y="226"/>
                        </a:lnTo>
                        <a:lnTo>
                          <a:pt x="138" y="228"/>
                        </a:lnTo>
                        <a:lnTo>
                          <a:pt x="137" y="228"/>
                        </a:lnTo>
                        <a:lnTo>
                          <a:pt x="137" y="228"/>
                        </a:lnTo>
                        <a:lnTo>
                          <a:pt x="137" y="228"/>
                        </a:lnTo>
                        <a:lnTo>
                          <a:pt x="133" y="230"/>
                        </a:lnTo>
                        <a:lnTo>
                          <a:pt x="134" y="230"/>
                        </a:lnTo>
                        <a:lnTo>
                          <a:pt x="134" y="230"/>
                        </a:lnTo>
                        <a:lnTo>
                          <a:pt x="132" y="234"/>
                        </a:lnTo>
                        <a:lnTo>
                          <a:pt x="129" y="237"/>
                        </a:lnTo>
                        <a:lnTo>
                          <a:pt x="126" y="240"/>
                        </a:lnTo>
                        <a:lnTo>
                          <a:pt x="124" y="244"/>
                        </a:lnTo>
                        <a:lnTo>
                          <a:pt x="120" y="248"/>
                        </a:lnTo>
                        <a:lnTo>
                          <a:pt x="118" y="252"/>
                        </a:lnTo>
                        <a:lnTo>
                          <a:pt x="117" y="258"/>
                        </a:lnTo>
                        <a:lnTo>
                          <a:pt x="114" y="265"/>
                        </a:lnTo>
                        <a:lnTo>
                          <a:pt x="112" y="272"/>
                        </a:lnTo>
                        <a:lnTo>
                          <a:pt x="108" y="274"/>
                        </a:lnTo>
                        <a:lnTo>
                          <a:pt x="103" y="277"/>
                        </a:lnTo>
                        <a:lnTo>
                          <a:pt x="99" y="280"/>
                        </a:lnTo>
                        <a:lnTo>
                          <a:pt x="95" y="284"/>
                        </a:lnTo>
                        <a:lnTo>
                          <a:pt x="93" y="286"/>
                        </a:lnTo>
                        <a:lnTo>
                          <a:pt x="91" y="290"/>
                        </a:lnTo>
                        <a:lnTo>
                          <a:pt x="89" y="293"/>
                        </a:lnTo>
                        <a:lnTo>
                          <a:pt x="87" y="297"/>
                        </a:lnTo>
                        <a:lnTo>
                          <a:pt x="85" y="298"/>
                        </a:lnTo>
                        <a:lnTo>
                          <a:pt x="84" y="301"/>
                        </a:lnTo>
                        <a:lnTo>
                          <a:pt x="81" y="304"/>
                        </a:lnTo>
                        <a:lnTo>
                          <a:pt x="79" y="306"/>
                        </a:lnTo>
                        <a:lnTo>
                          <a:pt x="76" y="309"/>
                        </a:lnTo>
                        <a:lnTo>
                          <a:pt x="73" y="311"/>
                        </a:lnTo>
                        <a:lnTo>
                          <a:pt x="68" y="318"/>
                        </a:lnTo>
                        <a:lnTo>
                          <a:pt x="63" y="326"/>
                        </a:lnTo>
                        <a:lnTo>
                          <a:pt x="61" y="337"/>
                        </a:lnTo>
                        <a:lnTo>
                          <a:pt x="59" y="349"/>
                        </a:lnTo>
                        <a:lnTo>
                          <a:pt x="52" y="358"/>
                        </a:lnTo>
                        <a:lnTo>
                          <a:pt x="49" y="361"/>
                        </a:lnTo>
                        <a:lnTo>
                          <a:pt x="49" y="363"/>
                        </a:lnTo>
                        <a:lnTo>
                          <a:pt x="49" y="367"/>
                        </a:lnTo>
                        <a:lnTo>
                          <a:pt x="49" y="370"/>
                        </a:lnTo>
                        <a:lnTo>
                          <a:pt x="48" y="374"/>
                        </a:lnTo>
                        <a:lnTo>
                          <a:pt x="48" y="382"/>
                        </a:lnTo>
                        <a:lnTo>
                          <a:pt x="48" y="391"/>
                        </a:lnTo>
                        <a:lnTo>
                          <a:pt x="47" y="401"/>
                        </a:lnTo>
                        <a:lnTo>
                          <a:pt x="45" y="405"/>
                        </a:lnTo>
                        <a:lnTo>
                          <a:pt x="43" y="407"/>
                        </a:lnTo>
                        <a:lnTo>
                          <a:pt x="40" y="410"/>
                        </a:lnTo>
                        <a:lnTo>
                          <a:pt x="37" y="413"/>
                        </a:lnTo>
                        <a:lnTo>
                          <a:pt x="36" y="418"/>
                        </a:lnTo>
                        <a:lnTo>
                          <a:pt x="35" y="422"/>
                        </a:lnTo>
                        <a:lnTo>
                          <a:pt x="32" y="427"/>
                        </a:lnTo>
                        <a:lnTo>
                          <a:pt x="29" y="431"/>
                        </a:lnTo>
                        <a:lnTo>
                          <a:pt x="27" y="437"/>
                        </a:lnTo>
                        <a:lnTo>
                          <a:pt x="23" y="443"/>
                        </a:lnTo>
                        <a:lnTo>
                          <a:pt x="21" y="447"/>
                        </a:lnTo>
                        <a:lnTo>
                          <a:pt x="20" y="451"/>
                        </a:lnTo>
                        <a:lnTo>
                          <a:pt x="17" y="455"/>
                        </a:lnTo>
                        <a:lnTo>
                          <a:pt x="16" y="458"/>
                        </a:lnTo>
                        <a:lnTo>
                          <a:pt x="15" y="463"/>
                        </a:lnTo>
                        <a:lnTo>
                          <a:pt x="13" y="468"/>
                        </a:lnTo>
                        <a:lnTo>
                          <a:pt x="13" y="475"/>
                        </a:lnTo>
                        <a:lnTo>
                          <a:pt x="16" y="482"/>
                        </a:lnTo>
                        <a:lnTo>
                          <a:pt x="19" y="486"/>
                        </a:lnTo>
                        <a:lnTo>
                          <a:pt x="20" y="491"/>
                        </a:lnTo>
                        <a:lnTo>
                          <a:pt x="23" y="494"/>
                        </a:lnTo>
                        <a:lnTo>
                          <a:pt x="23" y="498"/>
                        </a:lnTo>
                        <a:lnTo>
                          <a:pt x="23" y="502"/>
                        </a:lnTo>
                        <a:lnTo>
                          <a:pt x="20" y="506"/>
                        </a:lnTo>
                        <a:lnTo>
                          <a:pt x="17" y="510"/>
                        </a:lnTo>
                        <a:lnTo>
                          <a:pt x="16" y="512"/>
                        </a:lnTo>
                        <a:lnTo>
                          <a:pt x="15" y="516"/>
                        </a:lnTo>
                        <a:lnTo>
                          <a:pt x="15" y="519"/>
                        </a:lnTo>
                        <a:lnTo>
                          <a:pt x="15" y="519"/>
                        </a:lnTo>
                        <a:lnTo>
                          <a:pt x="13" y="522"/>
                        </a:lnTo>
                        <a:lnTo>
                          <a:pt x="12" y="523"/>
                        </a:lnTo>
                        <a:lnTo>
                          <a:pt x="11" y="526"/>
                        </a:lnTo>
                        <a:lnTo>
                          <a:pt x="11" y="528"/>
                        </a:lnTo>
                        <a:lnTo>
                          <a:pt x="11" y="532"/>
                        </a:lnTo>
                        <a:lnTo>
                          <a:pt x="12" y="535"/>
                        </a:lnTo>
                        <a:lnTo>
                          <a:pt x="12" y="538"/>
                        </a:lnTo>
                        <a:lnTo>
                          <a:pt x="12" y="539"/>
                        </a:lnTo>
                        <a:lnTo>
                          <a:pt x="11" y="542"/>
                        </a:lnTo>
                        <a:lnTo>
                          <a:pt x="8" y="544"/>
                        </a:lnTo>
                        <a:lnTo>
                          <a:pt x="7" y="548"/>
                        </a:lnTo>
                        <a:lnTo>
                          <a:pt x="5" y="552"/>
                        </a:lnTo>
                        <a:lnTo>
                          <a:pt x="5" y="556"/>
                        </a:lnTo>
                        <a:lnTo>
                          <a:pt x="7" y="559"/>
                        </a:lnTo>
                        <a:lnTo>
                          <a:pt x="7" y="562"/>
                        </a:lnTo>
                        <a:lnTo>
                          <a:pt x="7" y="564"/>
                        </a:lnTo>
                        <a:lnTo>
                          <a:pt x="7" y="566"/>
                        </a:lnTo>
                        <a:lnTo>
                          <a:pt x="5" y="568"/>
                        </a:lnTo>
                        <a:lnTo>
                          <a:pt x="4" y="571"/>
                        </a:lnTo>
                        <a:lnTo>
                          <a:pt x="3" y="575"/>
                        </a:lnTo>
                        <a:lnTo>
                          <a:pt x="3" y="579"/>
                        </a:lnTo>
                        <a:lnTo>
                          <a:pt x="5" y="584"/>
                        </a:lnTo>
                        <a:lnTo>
                          <a:pt x="9" y="590"/>
                        </a:lnTo>
                        <a:lnTo>
                          <a:pt x="13" y="594"/>
                        </a:lnTo>
                        <a:lnTo>
                          <a:pt x="15" y="596"/>
                        </a:lnTo>
                        <a:lnTo>
                          <a:pt x="15" y="599"/>
                        </a:lnTo>
                        <a:lnTo>
                          <a:pt x="16" y="602"/>
                        </a:lnTo>
                        <a:lnTo>
                          <a:pt x="16" y="604"/>
                        </a:lnTo>
                        <a:lnTo>
                          <a:pt x="17" y="606"/>
                        </a:lnTo>
                        <a:lnTo>
                          <a:pt x="19" y="607"/>
                        </a:lnTo>
                        <a:lnTo>
                          <a:pt x="21" y="607"/>
                        </a:lnTo>
                        <a:lnTo>
                          <a:pt x="23" y="607"/>
                        </a:lnTo>
                        <a:lnTo>
                          <a:pt x="24" y="606"/>
                        </a:lnTo>
                        <a:lnTo>
                          <a:pt x="27" y="604"/>
                        </a:lnTo>
                        <a:lnTo>
                          <a:pt x="28" y="602"/>
                        </a:lnTo>
                        <a:lnTo>
                          <a:pt x="29" y="600"/>
                        </a:lnTo>
                        <a:lnTo>
                          <a:pt x="32" y="599"/>
                        </a:lnTo>
                        <a:lnTo>
                          <a:pt x="33" y="600"/>
                        </a:lnTo>
                        <a:lnTo>
                          <a:pt x="33" y="602"/>
                        </a:lnTo>
                        <a:lnTo>
                          <a:pt x="33" y="604"/>
                        </a:lnTo>
                        <a:lnTo>
                          <a:pt x="32" y="606"/>
                        </a:lnTo>
                        <a:lnTo>
                          <a:pt x="29" y="608"/>
                        </a:lnTo>
                        <a:lnTo>
                          <a:pt x="28" y="612"/>
                        </a:lnTo>
                        <a:lnTo>
                          <a:pt x="28" y="614"/>
                        </a:lnTo>
                        <a:lnTo>
                          <a:pt x="29" y="616"/>
                        </a:lnTo>
                        <a:lnTo>
                          <a:pt x="31" y="617"/>
                        </a:lnTo>
                        <a:lnTo>
                          <a:pt x="35" y="619"/>
                        </a:lnTo>
                        <a:lnTo>
                          <a:pt x="37" y="617"/>
                        </a:lnTo>
                        <a:lnTo>
                          <a:pt x="40" y="617"/>
                        </a:lnTo>
                        <a:lnTo>
                          <a:pt x="48" y="614"/>
                        </a:lnTo>
                        <a:lnTo>
                          <a:pt x="56" y="608"/>
                        </a:lnTo>
                        <a:lnTo>
                          <a:pt x="63" y="604"/>
                        </a:lnTo>
                        <a:lnTo>
                          <a:pt x="68" y="603"/>
                        </a:lnTo>
                        <a:lnTo>
                          <a:pt x="69" y="604"/>
                        </a:lnTo>
                        <a:lnTo>
                          <a:pt x="71" y="606"/>
                        </a:lnTo>
                        <a:lnTo>
                          <a:pt x="72" y="608"/>
                        </a:lnTo>
                        <a:lnTo>
                          <a:pt x="72" y="610"/>
                        </a:lnTo>
                        <a:lnTo>
                          <a:pt x="73" y="612"/>
                        </a:lnTo>
                        <a:lnTo>
                          <a:pt x="75" y="615"/>
                        </a:lnTo>
                        <a:lnTo>
                          <a:pt x="76" y="615"/>
                        </a:lnTo>
                        <a:lnTo>
                          <a:pt x="79" y="616"/>
                        </a:lnTo>
                        <a:lnTo>
                          <a:pt x="83" y="616"/>
                        </a:lnTo>
                        <a:lnTo>
                          <a:pt x="92" y="615"/>
                        </a:lnTo>
                        <a:lnTo>
                          <a:pt x="103" y="614"/>
                        </a:lnTo>
                        <a:lnTo>
                          <a:pt x="110" y="608"/>
                        </a:lnTo>
                        <a:lnTo>
                          <a:pt x="118" y="603"/>
                        </a:lnTo>
                        <a:lnTo>
                          <a:pt x="128" y="599"/>
                        </a:lnTo>
                        <a:lnTo>
                          <a:pt x="138" y="598"/>
                        </a:lnTo>
                        <a:lnTo>
                          <a:pt x="141" y="598"/>
                        </a:lnTo>
                        <a:lnTo>
                          <a:pt x="144" y="599"/>
                        </a:lnTo>
                        <a:lnTo>
                          <a:pt x="145" y="600"/>
                        </a:lnTo>
                        <a:lnTo>
                          <a:pt x="146" y="604"/>
                        </a:lnTo>
                        <a:lnTo>
                          <a:pt x="149" y="607"/>
                        </a:lnTo>
                        <a:lnTo>
                          <a:pt x="153" y="610"/>
                        </a:lnTo>
                        <a:lnTo>
                          <a:pt x="157" y="610"/>
                        </a:lnTo>
                        <a:lnTo>
                          <a:pt x="161" y="611"/>
                        </a:lnTo>
                        <a:lnTo>
                          <a:pt x="168" y="610"/>
                        </a:lnTo>
                        <a:lnTo>
                          <a:pt x="176" y="608"/>
                        </a:lnTo>
                        <a:lnTo>
                          <a:pt x="176" y="608"/>
                        </a:lnTo>
                        <a:lnTo>
                          <a:pt x="176" y="607"/>
                        </a:lnTo>
                        <a:lnTo>
                          <a:pt x="176" y="604"/>
                        </a:lnTo>
                        <a:lnTo>
                          <a:pt x="177" y="602"/>
                        </a:lnTo>
                        <a:lnTo>
                          <a:pt x="178" y="599"/>
                        </a:lnTo>
                        <a:lnTo>
                          <a:pt x="182" y="596"/>
                        </a:lnTo>
                        <a:lnTo>
                          <a:pt x="185" y="596"/>
                        </a:lnTo>
                        <a:lnTo>
                          <a:pt x="188" y="595"/>
                        </a:lnTo>
                        <a:lnTo>
                          <a:pt x="190" y="596"/>
                        </a:lnTo>
                        <a:lnTo>
                          <a:pt x="193" y="598"/>
                        </a:lnTo>
                        <a:lnTo>
                          <a:pt x="196" y="599"/>
                        </a:lnTo>
                        <a:lnTo>
                          <a:pt x="197" y="600"/>
                        </a:lnTo>
                        <a:lnTo>
                          <a:pt x="198" y="602"/>
                        </a:lnTo>
                        <a:lnTo>
                          <a:pt x="198" y="602"/>
                        </a:lnTo>
                        <a:lnTo>
                          <a:pt x="200" y="602"/>
                        </a:lnTo>
                        <a:lnTo>
                          <a:pt x="201" y="600"/>
                        </a:lnTo>
                        <a:lnTo>
                          <a:pt x="202" y="599"/>
                        </a:lnTo>
                        <a:lnTo>
                          <a:pt x="204" y="598"/>
                        </a:lnTo>
                        <a:lnTo>
                          <a:pt x="205" y="595"/>
                        </a:lnTo>
                        <a:lnTo>
                          <a:pt x="205" y="592"/>
                        </a:lnTo>
                        <a:lnTo>
                          <a:pt x="206" y="590"/>
                        </a:lnTo>
                        <a:lnTo>
                          <a:pt x="208" y="588"/>
                        </a:lnTo>
                        <a:lnTo>
                          <a:pt x="208" y="587"/>
                        </a:lnTo>
                        <a:lnTo>
                          <a:pt x="208" y="586"/>
                        </a:lnTo>
                        <a:lnTo>
                          <a:pt x="206" y="583"/>
                        </a:lnTo>
                        <a:lnTo>
                          <a:pt x="202" y="582"/>
                        </a:lnTo>
                        <a:lnTo>
                          <a:pt x="200" y="580"/>
                        </a:lnTo>
                        <a:lnTo>
                          <a:pt x="197" y="580"/>
                        </a:lnTo>
                        <a:lnTo>
                          <a:pt x="194" y="580"/>
                        </a:lnTo>
                        <a:lnTo>
                          <a:pt x="193" y="582"/>
                        </a:lnTo>
                        <a:lnTo>
                          <a:pt x="192" y="583"/>
                        </a:lnTo>
                        <a:lnTo>
                          <a:pt x="190" y="586"/>
                        </a:lnTo>
                        <a:lnTo>
                          <a:pt x="189" y="587"/>
                        </a:lnTo>
                        <a:lnTo>
                          <a:pt x="185" y="588"/>
                        </a:lnTo>
                        <a:lnTo>
                          <a:pt x="180" y="588"/>
                        </a:lnTo>
                        <a:lnTo>
                          <a:pt x="177" y="588"/>
                        </a:lnTo>
                        <a:lnTo>
                          <a:pt x="173" y="587"/>
                        </a:lnTo>
                        <a:lnTo>
                          <a:pt x="170" y="584"/>
                        </a:lnTo>
                        <a:lnTo>
                          <a:pt x="169" y="582"/>
                        </a:lnTo>
                        <a:lnTo>
                          <a:pt x="169" y="578"/>
                        </a:lnTo>
                        <a:lnTo>
                          <a:pt x="169" y="575"/>
                        </a:lnTo>
                        <a:lnTo>
                          <a:pt x="170" y="572"/>
                        </a:lnTo>
                        <a:lnTo>
                          <a:pt x="172" y="570"/>
                        </a:lnTo>
                        <a:lnTo>
                          <a:pt x="173" y="568"/>
                        </a:lnTo>
                        <a:lnTo>
                          <a:pt x="176" y="566"/>
                        </a:lnTo>
                        <a:lnTo>
                          <a:pt x="177" y="564"/>
                        </a:lnTo>
                        <a:lnTo>
                          <a:pt x="178" y="562"/>
                        </a:lnTo>
                        <a:lnTo>
                          <a:pt x="178" y="559"/>
                        </a:lnTo>
                        <a:lnTo>
                          <a:pt x="180" y="556"/>
                        </a:lnTo>
                        <a:lnTo>
                          <a:pt x="181" y="555"/>
                        </a:lnTo>
                        <a:lnTo>
                          <a:pt x="182" y="554"/>
                        </a:lnTo>
                        <a:lnTo>
                          <a:pt x="186" y="554"/>
                        </a:lnTo>
                        <a:lnTo>
                          <a:pt x="189" y="552"/>
                        </a:lnTo>
                        <a:lnTo>
                          <a:pt x="193" y="551"/>
                        </a:lnTo>
                        <a:lnTo>
                          <a:pt x="196" y="550"/>
                        </a:lnTo>
                        <a:lnTo>
                          <a:pt x="198" y="548"/>
                        </a:lnTo>
                        <a:lnTo>
                          <a:pt x="201" y="548"/>
                        </a:lnTo>
                        <a:lnTo>
                          <a:pt x="204" y="548"/>
                        </a:lnTo>
                        <a:lnTo>
                          <a:pt x="205" y="551"/>
                        </a:lnTo>
                        <a:lnTo>
                          <a:pt x="206" y="555"/>
                        </a:lnTo>
                        <a:lnTo>
                          <a:pt x="206" y="556"/>
                        </a:lnTo>
                        <a:lnTo>
                          <a:pt x="208" y="558"/>
                        </a:lnTo>
                        <a:lnTo>
                          <a:pt x="209" y="558"/>
                        </a:lnTo>
                        <a:lnTo>
                          <a:pt x="210" y="558"/>
                        </a:lnTo>
                        <a:lnTo>
                          <a:pt x="212" y="556"/>
                        </a:lnTo>
                        <a:lnTo>
                          <a:pt x="213" y="554"/>
                        </a:lnTo>
                        <a:lnTo>
                          <a:pt x="214" y="550"/>
                        </a:lnTo>
                        <a:lnTo>
                          <a:pt x="214" y="550"/>
                        </a:lnTo>
                        <a:lnTo>
                          <a:pt x="217" y="551"/>
                        </a:lnTo>
                        <a:lnTo>
                          <a:pt x="220" y="552"/>
                        </a:lnTo>
                        <a:lnTo>
                          <a:pt x="224" y="554"/>
                        </a:lnTo>
                        <a:lnTo>
                          <a:pt x="226" y="556"/>
                        </a:lnTo>
                        <a:lnTo>
                          <a:pt x="229" y="558"/>
                        </a:lnTo>
                        <a:lnTo>
                          <a:pt x="230" y="560"/>
                        </a:lnTo>
                        <a:lnTo>
                          <a:pt x="230" y="562"/>
                        </a:lnTo>
                        <a:lnTo>
                          <a:pt x="227" y="564"/>
                        </a:lnTo>
                        <a:lnTo>
                          <a:pt x="225" y="566"/>
                        </a:lnTo>
                        <a:lnTo>
                          <a:pt x="222" y="567"/>
                        </a:lnTo>
                        <a:lnTo>
                          <a:pt x="221" y="568"/>
                        </a:lnTo>
                        <a:lnTo>
                          <a:pt x="218" y="570"/>
                        </a:lnTo>
                        <a:lnTo>
                          <a:pt x="217" y="572"/>
                        </a:lnTo>
                        <a:lnTo>
                          <a:pt x="217" y="575"/>
                        </a:lnTo>
                        <a:lnTo>
                          <a:pt x="218" y="576"/>
                        </a:lnTo>
                        <a:lnTo>
                          <a:pt x="221" y="578"/>
                        </a:lnTo>
                        <a:lnTo>
                          <a:pt x="224" y="578"/>
                        </a:lnTo>
                        <a:lnTo>
                          <a:pt x="226" y="579"/>
                        </a:lnTo>
                        <a:lnTo>
                          <a:pt x="229" y="578"/>
                        </a:lnTo>
                        <a:lnTo>
                          <a:pt x="230" y="578"/>
                        </a:lnTo>
                        <a:lnTo>
                          <a:pt x="231" y="579"/>
                        </a:lnTo>
                        <a:lnTo>
                          <a:pt x="234" y="580"/>
                        </a:lnTo>
                        <a:lnTo>
                          <a:pt x="237" y="582"/>
                        </a:lnTo>
                        <a:lnTo>
                          <a:pt x="239" y="582"/>
                        </a:lnTo>
                        <a:lnTo>
                          <a:pt x="241" y="582"/>
                        </a:lnTo>
                        <a:lnTo>
                          <a:pt x="241" y="580"/>
                        </a:lnTo>
                        <a:lnTo>
                          <a:pt x="241" y="578"/>
                        </a:lnTo>
                        <a:lnTo>
                          <a:pt x="239" y="576"/>
                        </a:lnTo>
                        <a:lnTo>
                          <a:pt x="238" y="574"/>
                        </a:lnTo>
                        <a:lnTo>
                          <a:pt x="237" y="572"/>
                        </a:lnTo>
                        <a:lnTo>
                          <a:pt x="237" y="571"/>
                        </a:lnTo>
                        <a:lnTo>
                          <a:pt x="237" y="570"/>
                        </a:lnTo>
                        <a:lnTo>
                          <a:pt x="238" y="570"/>
                        </a:lnTo>
                        <a:lnTo>
                          <a:pt x="241" y="570"/>
                        </a:lnTo>
                        <a:lnTo>
                          <a:pt x="245" y="571"/>
                        </a:lnTo>
                        <a:lnTo>
                          <a:pt x="249" y="574"/>
                        </a:lnTo>
                        <a:lnTo>
                          <a:pt x="250" y="576"/>
                        </a:lnTo>
                        <a:lnTo>
                          <a:pt x="251" y="579"/>
                        </a:lnTo>
                        <a:lnTo>
                          <a:pt x="253" y="582"/>
                        </a:lnTo>
                        <a:lnTo>
                          <a:pt x="251" y="584"/>
                        </a:lnTo>
                        <a:lnTo>
                          <a:pt x="253" y="587"/>
                        </a:lnTo>
                        <a:lnTo>
                          <a:pt x="254" y="590"/>
                        </a:lnTo>
                        <a:lnTo>
                          <a:pt x="257" y="590"/>
                        </a:lnTo>
                        <a:lnTo>
                          <a:pt x="261" y="590"/>
                        </a:lnTo>
                        <a:lnTo>
                          <a:pt x="263" y="587"/>
                        </a:lnTo>
                        <a:lnTo>
                          <a:pt x="270" y="584"/>
                        </a:lnTo>
                        <a:lnTo>
                          <a:pt x="277" y="582"/>
                        </a:lnTo>
                        <a:lnTo>
                          <a:pt x="283" y="582"/>
                        </a:lnTo>
                        <a:lnTo>
                          <a:pt x="289" y="582"/>
                        </a:lnTo>
                        <a:lnTo>
                          <a:pt x="298" y="584"/>
                        </a:lnTo>
                        <a:lnTo>
                          <a:pt x="307" y="588"/>
                        </a:lnTo>
                        <a:lnTo>
                          <a:pt x="314" y="591"/>
                        </a:lnTo>
                        <a:lnTo>
                          <a:pt x="322" y="594"/>
                        </a:lnTo>
                        <a:lnTo>
                          <a:pt x="331" y="598"/>
                        </a:lnTo>
                        <a:lnTo>
                          <a:pt x="342" y="602"/>
                        </a:lnTo>
                        <a:lnTo>
                          <a:pt x="347" y="606"/>
                        </a:lnTo>
                        <a:lnTo>
                          <a:pt x="350" y="612"/>
                        </a:lnTo>
                        <a:lnTo>
                          <a:pt x="354" y="620"/>
                        </a:lnTo>
                        <a:lnTo>
                          <a:pt x="359" y="627"/>
                        </a:lnTo>
                        <a:lnTo>
                          <a:pt x="364" y="631"/>
                        </a:lnTo>
                        <a:lnTo>
                          <a:pt x="366" y="631"/>
                        </a:lnTo>
                        <a:lnTo>
                          <a:pt x="371" y="629"/>
                        </a:lnTo>
                        <a:lnTo>
                          <a:pt x="376" y="628"/>
                        </a:lnTo>
                        <a:lnTo>
                          <a:pt x="380" y="624"/>
                        </a:lnTo>
                        <a:lnTo>
                          <a:pt x="382" y="624"/>
                        </a:lnTo>
                        <a:lnTo>
                          <a:pt x="384" y="624"/>
                        </a:lnTo>
                        <a:lnTo>
                          <a:pt x="387" y="624"/>
                        </a:lnTo>
                        <a:lnTo>
                          <a:pt x="390" y="625"/>
                        </a:lnTo>
                        <a:lnTo>
                          <a:pt x="391" y="627"/>
                        </a:lnTo>
                        <a:lnTo>
                          <a:pt x="392" y="628"/>
                        </a:lnTo>
                        <a:lnTo>
                          <a:pt x="392" y="628"/>
                        </a:lnTo>
                        <a:lnTo>
                          <a:pt x="400" y="624"/>
                        </a:lnTo>
                        <a:lnTo>
                          <a:pt x="400" y="624"/>
                        </a:lnTo>
                        <a:lnTo>
                          <a:pt x="403" y="624"/>
                        </a:lnTo>
                        <a:lnTo>
                          <a:pt x="404" y="625"/>
                        </a:lnTo>
                        <a:lnTo>
                          <a:pt x="407" y="625"/>
                        </a:lnTo>
                        <a:lnTo>
                          <a:pt x="410" y="625"/>
                        </a:lnTo>
                        <a:lnTo>
                          <a:pt x="411" y="625"/>
                        </a:lnTo>
                        <a:lnTo>
                          <a:pt x="412" y="624"/>
                        </a:lnTo>
                        <a:lnTo>
                          <a:pt x="414" y="623"/>
                        </a:lnTo>
                        <a:lnTo>
                          <a:pt x="414" y="620"/>
                        </a:lnTo>
                        <a:lnTo>
                          <a:pt x="414" y="617"/>
                        </a:lnTo>
                        <a:lnTo>
                          <a:pt x="410" y="617"/>
                        </a:lnTo>
                        <a:lnTo>
                          <a:pt x="406" y="616"/>
                        </a:lnTo>
                        <a:lnTo>
                          <a:pt x="400" y="615"/>
                        </a:lnTo>
                        <a:lnTo>
                          <a:pt x="398" y="614"/>
                        </a:lnTo>
                        <a:lnTo>
                          <a:pt x="395" y="612"/>
                        </a:lnTo>
                        <a:lnTo>
                          <a:pt x="392" y="611"/>
                        </a:lnTo>
                        <a:lnTo>
                          <a:pt x="391" y="610"/>
                        </a:lnTo>
                        <a:lnTo>
                          <a:pt x="390" y="608"/>
                        </a:lnTo>
                        <a:lnTo>
                          <a:pt x="390" y="607"/>
                        </a:lnTo>
                        <a:lnTo>
                          <a:pt x="391" y="606"/>
                        </a:lnTo>
                        <a:lnTo>
                          <a:pt x="394" y="603"/>
                        </a:lnTo>
                        <a:lnTo>
                          <a:pt x="398" y="602"/>
                        </a:lnTo>
                        <a:lnTo>
                          <a:pt x="402" y="600"/>
                        </a:lnTo>
                        <a:lnTo>
                          <a:pt x="406" y="600"/>
                        </a:lnTo>
                        <a:lnTo>
                          <a:pt x="410" y="599"/>
                        </a:lnTo>
                        <a:lnTo>
                          <a:pt x="415" y="598"/>
                        </a:lnTo>
                        <a:lnTo>
                          <a:pt x="420" y="595"/>
                        </a:lnTo>
                        <a:lnTo>
                          <a:pt x="426" y="590"/>
                        </a:lnTo>
                        <a:lnTo>
                          <a:pt x="427" y="587"/>
                        </a:lnTo>
                        <a:lnTo>
                          <a:pt x="430" y="586"/>
                        </a:lnTo>
                        <a:lnTo>
                          <a:pt x="432" y="583"/>
                        </a:lnTo>
                        <a:lnTo>
                          <a:pt x="435" y="583"/>
                        </a:lnTo>
                        <a:lnTo>
                          <a:pt x="438" y="583"/>
                        </a:lnTo>
                        <a:lnTo>
                          <a:pt x="442" y="584"/>
                        </a:lnTo>
                        <a:lnTo>
                          <a:pt x="446" y="586"/>
                        </a:lnTo>
                        <a:lnTo>
                          <a:pt x="450" y="587"/>
                        </a:lnTo>
                        <a:lnTo>
                          <a:pt x="454" y="586"/>
                        </a:lnTo>
                        <a:lnTo>
                          <a:pt x="458" y="584"/>
                        </a:lnTo>
                        <a:lnTo>
                          <a:pt x="462" y="580"/>
                        </a:lnTo>
                        <a:lnTo>
                          <a:pt x="464" y="579"/>
                        </a:lnTo>
                        <a:lnTo>
                          <a:pt x="468" y="579"/>
                        </a:lnTo>
                        <a:lnTo>
                          <a:pt x="471" y="579"/>
                        </a:lnTo>
                        <a:lnTo>
                          <a:pt x="473" y="582"/>
                        </a:lnTo>
                        <a:lnTo>
                          <a:pt x="476" y="584"/>
                        </a:lnTo>
                        <a:lnTo>
                          <a:pt x="477" y="584"/>
                        </a:lnTo>
                        <a:lnTo>
                          <a:pt x="479" y="583"/>
                        </a:lnTo>
                        <a:lnTo>
                          <a:pt x="481" y="582"/>
                        </a:lnTo>
                        <a:lnTo>
                          <a:pt x="483" y="578"/>
                        </a:lnTo>
                        <a:lnTo>
                          <a:pt x="484" y="574"/>
                        </a:lnTo>
                        <a:lnTo>
                          <a:pt x="484" y="570"/>
                        </a:lnTo>
                        <a:lnTo>
                          <a:pt x="483" y="564"/>
                        </a:lnTo>
                        <a:lnTo>
                          <a:pt x="481" y="560"/>
                        </a:lnTo>
                        <a:lnTo>
                          <a:pt x="479" y="556"/>
                        </a:lnTo>
                        <a:lnTo>
                          <a:pt x="476" y="552"/>
                        </a:lnTo>
                        <a:lnTo>
                          <a:pt x="476" y="550"/>
                        </a:lnTo>
                        <a:lnTo>
                          <a:pt x="476" y="547"/>
                        </a:lnTo>
                        <a:lnTo>
                          <a:pt x="477" y="546"/>
                        </a:lnTo>
                        <a:lnTo>
                          <a:pt x="480" y="544"/>
                        </a:lnTo>
                        <a:lnTo>
                          <a:pt x="481" y="543"/>
                        </a:lnTo>
                        <a:lnTo>
                          <a:pt x="484" y="543"/>
                        </a:lnTo>
                        <a:lnTo>
                          <a:pt x="485" y="542"/>
                        </a:lnTo>
                        <a:lnTo>
                          <a:pt x="485" y="540"/>
                        </a:lnTo>
                        <a:lnTo>
                          <a:pt x="485" y="539"/>
                        </a:lnTo>
                        <a:lnTo>
                          <a:pt x="484" y="538"/>
                        </a:lnTo>
                        <a:lnTo>
                          <a:pt x="481" y="535"/>
                        </a:lnTo>
                        <a:lnTo>
                          <a:pt x="479" y="532"/>
                        </a:lnTo>
                        <a:lnTo>
                          <a:pt x="476" y="530"/>
                        </a:lnTo>
                        <a:lnTo>
                          <a:pt x="476" y="527"/>
                        </a:lnTo>
                        <a:lnTo>
                          <a:pt x="476" y="526"/>
                        </a:lnTo>
                        <a:lnTo>
                          <a:pt x="476" y="523"/>
                        </a:lnTo>
                        <a:lnTo>
                          <a:pt x="477" y="520"/>
                        </a:lnTo>
                        <a:lnTo>
                          <a:pt x="479" y="516"/>
                        </a:lnTo>
                        <a:lnTo>
                          <a:pt x="479" y="512"/>
                        </a:lnTo>
                        <a:lnTo>
                          <a:pt x="479" y="510"/>
                        </a:lnTo>
                        <a:lnTo>
                          <a:pt x="477" y="507"/>
                        </a:lnTo>
                        <a:lnTo>
                          <a:pt x="475" y="504"/>
                        </a:lnTo>
                        <a:lnTo>
                          <a:pt x="475" y="503"/>
                        </a:lnTo>
                        <a:lnTo>
                          <a:pt x="475" y="500"/>
                        </a:lnTo>
                        <a:lnTo>
                          <a:pt x="476" y="499"/>
                        </a:lnTo>
                        <a:lnTo>
                          <a:pt x="481" y="491"/>
                        </a:lnTo>
                        <a:lnTo>
                          <a:pt x="485" y="482"/>
                        </a:lnTo>
                        <a:lnTo>
                          <a:pt x="487" y="471"/>
                        </a:lnTo>
                        <a:lnTo>
                          <a:pt x="485" y="463"/>
                        </a:lnTo>
                        <a:lnTo>
                          <a:pt x="480" y="454"/>
                        </a:lnTo>
                        <a:lnTo>
                          <a:pt x="475" y="442"/>
                        </a:lnTo>
                        <a:lnTo>
                          <a:pt x="472" y="431"/>
                        </a:lnTo>
                        <a:lnTo>
                          <a:pt x="472" y="426"/>
                        </a:lnTo>
                        <a:lnTo>
                          <a:pt x="472" y="421"/>
                        </a:lnTo>
                        <a:lnTo>
                          <a:pt x="472" y="418"/>
                        </a:lnTo>
                        <a:lnTo>
                          <a:pt x="472" y="417"/>
                        </a:lnTo>
                        <a:lnTo>
                          <a:pt x="472" y="415"/>
                        </a:lnTo>
                        <a:lnTo>
                          <a:pt x="472" y="414"/>
                        </a:lnTo>
                        <a:lnTo>
                          <a:pt x="471" y="413"/>
                        </a:lnTo>
                        <a:lnTo>
                          <a:pt x="468" y="409"/>
                        </a:lnTo>
                        <a:lnTo>
                          <a:pt x="464" y="402"/>
                        </a:lnTo>
                        <a:lnTo>
                          <a:pt x="459" y="397"/>
                        </a:lnTo>
                        <a:lnTo>
                          <a:pt x="455" y="393"/>
                        </a:lnTo>
                        <a:lnTo>
                          <a:pt x="454" y="391"/>
                        </a:lnTo>
                        <a:lnTo>
                          <a:pt x="454" y="391"/>
                        </a:lnTo>
                        <a:lnTo>
                          <a:pt x="454" y="390"/>
                        </a:lnTo>
                        <a:lnTo>
                          <a:pt x="455" y="389"/>
                        </a:lnTo>
                        <a:lnTo>
                          <a:pt x="456" y="386"/>
                        </a:lnTo>
                        <a:lnTo>
                          <a:pt x="459" y="383"/>
                        </a:lnTo>
                        <a:lnTo>
                          <a:pt x="462" y="381"/>
                        </a:lnTo>
                        <a:lnTo>
                          <a:pt x="463" y="375"/>
                        </a:lnTo>
                        <a:lnTo>
                          <a:pt x="466" y="371"/>
                        </a:lnTo>
                        <a:lnTo>
                          <a:pt x="470" y="367"/>
                        </a:lnTo>
                        <a:lnTo>
                          <a:pt x="472" y="363"/>
                        </a:lnTo>
                        <a:lnTo>
                          <a:pt x="475" y="362"/>
                        </a:lnTo>
                        <a:lnTo>
                          <a:pt x="476" y="361"/>
                        </a:lnTo>
                        <a:lnTo>
                          <a:pt x="477" y="362"/>
                        </a:lnTo>
                        <a:lnTo>
                          <a:pt x="480" y="362"/>
                        </a:lnTo>
                        <a:lnTo>
                          <a:pt x="481" y="365"/>
                        </a:lnTo>
                        <a:lnTo>
                          <a:pt x="484" y="366"/>
                        </a:lnTo>
                        <a:lnTo>
                          <a:pt x="485" y="366"/>
                        </a:lnTo>
                        <a:lnTo>
                          <a:pt x="488" y="366"/>
                        </a:lnTo>
                        <a:lnTo>
                          <a:pt x="489" y="365"/>
                        </a:lnTo>
                        <a:lnTo>
                          <a:pt x="495" y="361"/>
                        </a:lnTo>
                        <a:lnTo>
                          <a:pt x="500" y="358"/>
                        </a:lnTo>
                        <a:lnTo>
                          <a:pt x="504" y="357"/>
                        </a:lnTo>
                        <a:lnTo>
                          <a:pt x="505" y="357"/>
                        </a:lnTo>
                        <a:lnTo>
                          <a:pt x="505" y="355"/>
                        </a:lnTo>
                        <a:lnTo>
                          <a:pt x="504" y="354"/>
                        </a:lnTo>
                        <a:lnTo>
                          <a:pt x="503" y="353"/>
                        </a:lnTo>
                        <a:lnTo>
                          <a:pt x="501" y="351"/>
                        </a:lnTo>
                        <a:lnTo>
                          <a:pt x="501" y="350"/>
                        </a:lnTo>
                        <a:lnTo>
                          <a:pt x="503" y="349"/>
                        </a:lnTo>
                        <a:lnTo>
                          <a:pt x="504" y="347"/>
                        </a:lnTo>
                        <a:lnTo>
                          <a:pt x="505" y="347"/>
                        </a:lnTo>
                        <a:lnTo>
                          <a:pt x="508" y="349"/>
                        </a:lnTo>
                        <a:lnTo>
                          <a:pt x="511" y="350"/>
                        </a:lnTo>
                        <a:lnTo>
                          <a:pt x="511" y="350"/>
                        </a:lnTo>
                        <a:lnTo>
                          <a:pt x="512" y="350"/>
                        </a:lnTo>
                        <a:lnTo>
                          <a:pt x="513" y="347"/>
                        </a:lnTo>
                        <a:lnTo>
                          <a:pt x="515" y="345"/>
                        </a:lnTo>
                        <a:lnTo>
                          <a:pt x="516" y="341"/>
                        </a:lnTo>
                        <a:lnTo>
                          <a:pt x="516" y="337"/>
                        </a:lnTo>
                        <a:lnTo>
                          <a:pt x="515" y="334"/>
                        </a:lnTo>
                        <a:lnTo>
                          <a:pt x="513" y="330"/>
                        </a:lnTo>
                        <a:lnTo>
                          <a:pt x="511" y="327"/>
                        </a:lnTo>
                        <a:lnTo>
                          <a:pt x="511" y="326"/>
                        </a:lnTo>
                        <a:lnTo>
                          <a:pt x="511" y="323"/>
                        </a:lnTo>
                        <a:lnTo>
                          <a:pt x="512" y="323"/>
                        </a:lnTo>
                        <a:lnTo>
                          <a:pt x="513" y="323"/>
                        </a:lnTo>
                        <a:lnTo>
                          <a:pt x="516" y="323"/>
                        </a:lnTo>
                        <a:lnTo>
                          <a:pt x="515" y="322"/>
                        </a:lnTo>
                        <a:lnTo>
                          <a:pt x="513" y="322"/>
                        </a:lnTo>
                        <a:lnTo>
                          <a:pt x="511" y="321"/>
                        </a:lnTo>
                        <a:lnTo>
                          <a:pt x="509" y="318"/>
                        </a:lnTo>
                        <a:lnTo>
                          <a:pt x="507" y="317"/>
                        </a:lnTo>
                        <a:lnTo>
                          <a:pt x="504" y="314"/>
                        </a:lnTo>
                        <a:lnTo>
                          <a:pt x="503" y="311"/>
                        </a:lnTo>
                        <a:lnTo>
                          <a:pt x="503" y="307"/>
                        </a:lnTo>
                        <a:lnTo>
                          <a:pt x="504" y="305"/>
                        </a:lnTo>
                        <a:lnTo>
                          <a:pt x="505" y="302"/>
                        </a:lnTo>
                        <a:lnTo>
                          <a:pt x="507" y="301"/>
                        </a:lnTo>
                        <a:lnTo>
                          <a:pt x="508" y="301"/>
                        </a:lnTo>
                        <a:lnTo>
                          <a:pt x="511" y="301"/>
                        </a:lnTo>
                        <a:lnTo>
                          <a:pt x="515" y="302"/>
                        </a:lnTo>
                        <a:lnTo>
                          <a:pt x="517" y="304"/>
                        </a:lnTo>
                        <a:lnTo>
                          <a:pt x="521" y="305"/>
                        </a:lnTo>
                        <a:lnTo>
                          <a:pt x="524" y="307"/>
                        </a:lnTo>
                        <a:lnTo>
                          <a:pt x="525" y="309"/>
                        </a:lnTo>
                        <a:lnTo>
                          <a:pt x="527" y="310"/>
                        </a:lnTo>
                        <a:lnTo>
                          <a:pt x="528" y="309"/>
                        </a:lnTo>
                        <a:lnTo>
                          <a:pt x="531" y="307"/>
                        </a:lnTo>
                        <a:lnTo>
                          <a:pt x="532" y="307"/>
                        </a:lnTo>
                        <a:lnTo>
                          <a:pt x="535" y="307"/>
                        </a:lnTo>
                        <a:lnTo>
                          <a:pt x="537" y="307"/>
                        </a:lnTo>
                        <a:lnTo>
                          <a:pt x="539" y="307"/>
                        </a:lnTo>
                        <a:lnTo>
                          <a:pt x="541" y="307"/>
                        </a:lnTo>
                        <a:lnTo>
                          <a:pt x="543" y="306"/>
                        </a:lnTo>
                        <a:lnTo>
                          <a:pt x="544" y="304"/>
                        </a:lnTo>
                        <a:lnTo>
                          <a:pt x="545" y="302"/>
                        </a:lnTo>
                        <a:lnTo>
                          <a:pt x="545" y="300"/>
                        </a:lnTo>
                        <a:lnTo>
                          <a:pt x="544" y="296"/>
                        </a:lnTo>
                        <a:lnTo>
                          <a:pt x="543" y="294"/>
                        </a:lnTo>
                        <a:lnTo>
                          <a:pt x="540" y="293"/>
                        </a:lnTo>
                        <a:lnTo>
                          <a:pt x="539" y="292"/>
                        </a:lnTo>
                        <a:lnTo>
                          <a:pt x="537" y="292"/>
                        </a:lnTo>
                        <a:lnTo>
                          <a:pt x="535" y="290"/>
                        </a:lnTo>
                        <a:lnTo>
                          <a:pt x="533" y="289"/>
                        </a:lnTo>
                        <a:lnTo>
                          <a:pt x="532" y="284"/>
                        </a:lnTo>
                        <a:lnTo>
                          <a:pt x="532" y="280"/>
                        </a:lnTo>
                        <a:lnTo>
                          <a:pt x="532" y="276"/>
                        </a:lnTo>
                        <a:lnTo>
                          <a:pt x="535" y="270"/>
                        </a:lnTo>
                        <a:lnTo>
                          <a:pt x="536" y="266"/>
                        </a:lnTo>
                        <a:lnTo>
                          <a:pt x="537" y="264"/>
                        </a:lnTo>
                        <a:lnTo>
                          <a:pt x="536" y="260"/>
                        </a:lnTo>
                        <a:lnTo>
                          <a:pt x="535" y="258"/>
                        </a:lnTo>
                        <a:lnTo>
                          <a:pt x="535" y="257"/>
                        </a:lnTo>
                        <a:lnTo>
                          <a:pt x="535" y="256"/>
                        </a:lnTo>
                        <a:lnTo>
                          <a:pt x="536" y="256"/>
                        </a:lnTo>
                        <a:lnTo>
                          <a:pt x="536" y="256"/>
                        </a:lnTo>
                        <a:lnTo>
                          <a:pt x="537" y="254"/>
                        </a:lnTo>
                        <a:lnTo>
                          <a:pt x="539" y="253"/>
                        </a:lnTo>
                        <a:lnTo>
                          <a:pt x="539" y="248"/>
                        </a:lnTo>
                        <a:lnTo>
                          <a:pt x="537" y="240"/>
                        </a:lnTo>
                        <a:lnTo>
                          <a:pt x="535" y="230"/>
                        </a:lnTo>
                        <a:lnTo>
                          <a:pt x="528" y="221"/>
                        </a:lnTo>
                        <a:lnTo>
                          <a:pt x="519" y="213"/>
                        </a:lnTo>
                        <a:lnTo>
                          <a:pt x="512" y="209"/>
                        </a:lnTo>
                        <a:lnTo>
                          <a:pt x="505" y="206"/>
                        </a:lnTo>
                        <a:lnTo>
                          <a:pt x="503" y="205"/>
                        </a:lnTo>
                        <a:lnTo>
                          <a:pt x="501" y="204"/>
                        </a:lnTo>
                        <a:lnTo>
                          <a:pt x="501" y="202"/>
                        </a:lnTo>
                        <a:lnTo>
                          <a:pt x="501" y="201"/>
                        </a:lnTo>
                        <a:lnTo>
                          <a:pt x="501" y="198"/>
                        </a:lnTo>
                        <a:lnTo>
                          <a:pt x="501" y="197"/>
                        </a:lnTo>
                        <a:lnTo>
                          <a:pt x="500" y="196"/>
                        </a:lnTo>
                        <a:lnTo>
                          <a:pt x="499" y="194"/>
                        </a:lnTo>
                        <a:lnTo>
                          <a:pt x="496" y="193"/>
                        </a:lnTo>
                        <a:lnTo>
                          <a:pt x="495" y="193"/>
                        </a:lnTo>
                        <a:lnTo>
                          <a:pt x="493" y="192"/>
                        </a:lnTo>
                        <a:lnTo>
                          <a:pt x="493" y="189"/>
                        </a:lnTo>
                        <a:lnTo>
                          <a:pt x="493" y="188"/>
                        </a:lnTo>
                        <a:lnTo>
                          <a:pt x="496" y="185"/>
                        </a:lnTo>
                        <a:lnTo>
                          <a:pt x="499" y="182"/>
                        </a:lnTo>
                        <a:lnTo>
                          <a:pt x="500" y="181"/>
                        </a:lnTo>
                        <a:lnTo>
                          <a:pt x="500" y="180"/>
                        </a:lnTo>
                        <a:lnTo>
                          <a:pt x="500" y="177"/>
                        </a:lnTo>
                        <a:lnTo>
                          <a:pt x="499" y="176"/>
                        </a:lnTo>
                        <a:lnTo>
                          <a:pt x="496" y="173"/>
                        </a:lnTo>
                        <a:lnTo>
                          <a:pt x="492" y="172"/>
                        </a:lnTo>
                        <a:lnTo>
                          <a:pt x="488" y="169"/>
                        </a:lnTo>
                        <a:lnTo>
                          <a:pt x="484" y="165"/>
                        </a:lnTo>
                        <a:lnTo>
                          <a:pt x="481" y="161"/>
                        </a:lnTo>
                        <a:lnTo>
                          <a:pt x="479" y="157"/>
                        </a:lnTo>
                        <a:lnTo>
                          <a:pt x="477" y="153"/>
                        </a:lnTo>
                        <a:lnTo>
                          <a:pt x="477" y="149"/>
                        </a:lnTo>
                        <a:lnTo>
                          <a:pt x="479" y="145"/>
                        </a:lnTo>
                        <a:lnTo>
                          <a:pt x="480" y="143"/>
                        </a:lnTo>
                        <a:lnTo>
                          <a:pt x="480" y="139"/>
                        </a:lnTo>
                        <a:lnTo>
                          <a:pt x="480" y="137"/>
                        </a:lnTo>
                        <a:lnTo>
                          <a:pt x="480" y="135"/>
                        </a:lnTo>
                        <a:lnTo>
                          <a:pt x="477" y="132"/>
                        </a:lnTo>
                        <a:lnTo>
                          <a:pt x="476" y="129"/>
                        </a:lnTo>
                        <a:lnTo>
                          <a:pt x="475" y="125"/>
                        </a:lnTo>
                        <a:lnTo>
                          <a:pt x="473" y="121"/>
                        </a:lnTo>
                        <a:lnTo>
                          <a:pt x="473" y="119"/>
                        </a:lnTo>
                        <a:lnTo>
                          <a:pt x="475" y="115"/>
                        </a:lnTo>
                        <a:lnTo>
                          <a:pt x="476" y="112"/>
                        </a:lnTo>
                        <a:lnTo>
                          <a:pt x="479" y="111"/>
                        </a:lnTo>
                        <a:lnTo>
                          <a:pt x="480" y="111"/>
                        </a:lnTo>
                        <a:lnTo>
                          <a:pt x="483" y="111"/>
                        </a:lnTo>
                        <a:lnTo>
                          <a:pt x="483" y="111"/>
                        </a:lnTo>
                        <a:lnTo>
                          <a:pt x="483" y="109"/>
                        </a:lnTo>
                        <a:lnTo>
                          <a:pt x="483" y="108"/>
                        </a:lnTo>
                        <a:lnTo>
                          <a:pt x="483" y="105"/>
                        </a:lnTo>
                        <a:lnTo>
                          <a:pt x="481" y="103"/>
                        </a:lnTo>
                        <a:lnTo>
                          <a:pt x="480" y="100"/>
                        </a:lnTo>
                        <a:lnTo>
                          <a:pt x="479" y="99"/>
                        </a:lnTo>
                        <a:lnTo>
                          <a:pt x="476" y="97"/>
                        </a:lnTo>
                        <a:lnTo>
                          <a:pt x="475" y="96"/>
                        </a:lnTo>
                        <a:lnTo>
                          <a:pt x="473" y="95"/>
                        </a:lnTo>
                        <a:lnTo>
                          <a:pt x="473" y="92"/>
                        </a:lnTo>
                        <a:lnTo>
                          <a:pt x="473" y="89"/>
                        </a:lnTo>
                        <a:lnTo>
                          <a:pt x="473" y="85"/>
                        </a:lnTo>
                        <a:lnTo>
                          <a:pt x="472" y="83"/>
                        </a:lnTo>
                        <a:lnTo>
                          <a:pt x="472" y="80"/>
                        </a:lnTo>
                        <a:lnTo>
                          <a:pt x="471" y="77"/>
                        </a:lnTo>
                        <a:lnTo>
                          <a:pt x="471" y="73"/>
                        </a:lnTo>
                        <a:lnTo>
                          <a:pt x="470" y="71"/>
                        </a:lnTo>
                        <a:lnTo>
                          <a:pt x="468" y="69"/>
                        </a:lnTo>
                        <a:lnTo>
                          <a:pt x="467" y="69"/>
                        </a:lnTo>
                        <a:lnTo>
                          <a:pt x="466" y="69"/>
                        </a:lnTo>
                        <a:lnTo>
                          <a:pt x="463" y="72"/>
                        </a:lnTo>
                        <a:lnTo>
                          <a:pt x="462" y="75"/>
                        </a:lnTo>
                        <a:lnTo>
                          <a:pt x="460" y="77"/>
                        </a:lnTo>
                        <a:lnTo>
                          <a:pt x="459" y="79"/>
                        </a:lnTo>
                        <a:lnTo>
                          <a:pt x="459" y="81"/>
                        </a:lnTo>
                        <a:lnTo>
                          <a:pt x="458" y="83"/>
                        </a:lnTo>
                        <a:lnTo>
                          <a:pt x="455" y="83"/>
                        </a:lnTo>
                        <a:lnTo>
                          <a:pt x="452" y="84"/>
                        </a:lnTo>
                        <a:lnTo>
                          <a:pt x="448" y="84"/>
                        </a:lnTo>
                        <a:lnTo>
                          <a:pt x="446" y="84"/>
                        </a:lnTo>
                        <a:lnTo>
                          <a:pt x="443" y="83"/>
                        </a:lnTo>
                        <a:lnTo>
                          <a:pt x="442" y="80"/>
                        </a:lnTo>
                        <a:lnTo>
                          <a:pt x="440" y="76"/>
                        </a:lnTo>
                        <a:lnTo>
                          <a:pt x="440" y="73"/>
                        </a:lnTo>
                        <a:lnTo>
                          <a:pt x="440" y="69"/>
                        </a:lnTo>
                        <a:lnTo>
                          <a:pt x="439" y="65"/>
                        </a:lnTo>
                        <a:lnTo>
                          <a:pt x="438" y="61"/>
                        </a:lnTo>
                        <a:lnTo>
                          <a:pt x="436" y="59"/>
                        </a:lnTo>
                        <a:lnTo>
                          <a:pt x="435" y="57"/>
                        </a:lnTo>
                        <a:lnTo>
                          <a:pt x="434" y="57"/>
                        </a:lnTo>
                        <a:lnTo>
                          <a:pt x="432" y="60"/>
                        </a:lnTo>
                        <a:lnTo>
                          <a:pt x="431" y="63"/>
                        </a:lnTo>
                        <a:lnTo>
                          <a:pt x="428" y="64"/>
                        </a:lnTo>
                        <a:lnTo>
                          <a:pt x="427" y="65"/>
                        </a:lnTo>
                        <a:lnTo>
                          <a:pt x="426" y="67"/>
                        </a:lnTo>
                        <a:lnTo>
                          <a:pt x="424" y="67"/>
                        </a:lnTo>
                        <a:lnTo>
                          <a:pt x="424" y="64"/>
                        </a:lnTo>
                        <a:lnTo>
                          <a:pt x="426" y="61"/>
                        </a:lnTo>
                        <a:lnTo>
                          <a:pt x="427" y="57"/>
                        </a:lnTo>
                        <a:lnTo>
                          <a:pt x="428" y="52"/>
                        </a:lnTo>
                        <a:lnTo>
                          <a:pt x="430" y="48"/>
                        </a:lnTo>
                        <a:lnTo>
                          <a:pt x="431" y="45"/>
                        </a:lnTo>
                        <a:lnTo>
                          <a:pt x="431" y="44"/>
                        </a:lnTo>
                        <a:lnTo>
                          <a:pt x="431" y="44"/>
                        </a:lnTo>
                        <a:lnTo>
                          <a:pt x="431" y="43"/>
                        </a:lnTo>
                        <a:lnTo>
                          <a:pt x="430" y="43"/>
                        </a:lnTo>
                        <a:lnTo>
                          <a:pt x="428" y="43"/>
                        </a:lnTo>
                        <a:lnTo>
                          <a:pt x="426" y="40"/>
                        </a:lnTo>
                        <a:lnTo>
                          <a:pt x="424" y="39"/>
                        </a:lnTo>
                        <a:lnTo>
                          <a:pt x="423" y="36"/>
                        </a:lnTo>
                        <a:lnTo>
                          <a:pt x="423" y="33"/>
                        </a:lnTo>
                        <a:lnTo>
                          <a:pt x="424" y="32"/>
                        </a:lnTo>
                        <a:lnTo>
                          <a:pt x="423" y="28"/>
                        </a:lnTo>
                        <a:lnTo>
                          <a:pt x="423" y="25"/>
                        </a:lnTo>
                        <a:lnTo>
                          <a:pt x="422" y="23"/>
                        </a:lnTo>
                        <a:lnTo>
                          <a:pt x="419" y="21"/>
                        </a:lnTo>
                        <a:lnTo>
                          <a:pt x="418" y="20"/>
                        </a:lnTo>
                        <a:lnTo>
                          <a:pt x="416" y="20"/>
                        </a:lnTo>
                        <a:lnTo>
                          <a:pt x="414" y="21"/>
                        </a:lnTo>
                        <a:lnTo>
                          <a:pt x="412" y="24"/>
                        </a:lnTo>
                        <a:lnTo>
                          <a:pt x="410" y="27"/>
                        </a:lnTo>
                        <a:lnTo>
                          <a:pt x="408" y="28"/>
                        </a:lnTo>
                        <a:lnTo>
                          <a:pt x="406" y="29"/>
                        </a:lnTo>
                        <a:lnTo>
                          <a:pt x="404" y="28"/>
                        </a:lnTo>
                        <a:lnTo>
                          <a:pt x="402" y="27"/>
                        </a:lnTo>
                        <a:lnTo>
                          <a:pt x="400" y="25"/>
                        </a:lnTo>
                        <a:lnTo>
                          <a:pt x="398" y="24"/>
                        </a:lnTo>
                        <a:lnTo>
                          <a:pt x="398" y="23"/>
                        </a:lnTo>
                        <a:lnTo>
                          <a:pt x="396" y="24"/>
                        </a:lnTo>
                        <a:lnTo>
                          <a:pt x="395" y="25"/>
                        </a:lnTo>
                        <a:lnTo>
                          <a:pt x="392" y="29"/>
                        </a:lnTo>
                        <a:lnTo>
                          <a:pt x="391" y="31"/>
                        </a:lnTo>
                        <a:lnTo>
                          <a:pt x="390" y="32"/>
                        </a:lnTo>
                        <a:lnTo>
                          <a:pt x="390" y="31"/>
                        </a:lnTo>
                        <a:lnTo>
                          <a:pt x="388" y="29"/>
                        </a:lnTo>
                        <a:lnTo>
                          <a:pt x="388" y="27"/>
                        </a:lnTo>
                        <a:lnTo>
                          <a:pt x="388" y="24"/>
                        </a:lnTo>
                        <a:lnTo>
                          <a:pt x="388" y="20"/>
                        </a:lnTo>
                        <a:lnTo>
                          <a:pt x="390" y="16"/>
                        </a:lnTo>
                        <a:lnTo>
                          <a:pt x="390" y="13"/>
                        </a:lnTo>
                        <a:lnTo>
                          <a:pt x="390" y="9"/>
                        </a:lnTo>
                        <a:lnTo>
                          <a:pt x="390" y="7"/>
                        </a:lnTo>
                        <a:lnTo>
                          <a:pt x="390" y="4"/>
                        </a:lnTo>
                        <a:lnTo>
                          <a:pt x="388" y="3"/>
                        </a:lnTo>
                        <a:lnTo>
                          <a:pt x="386" y="3"/>
                        </a:lnTo>
                        <a:close/>
                        <a:moveTo>
                          <a:pt x="386" y="0"/>
                        </a:moveTo>
                        <a:lnTo>
                          <a:pt x="388" y="0"/>
                        </a:lnTo>
                        <a:lnTo>
                          <a:pt x="391" y="1"/>
                        </a:lnTo>
                        <a:lnTo>
                          <a:pt x="392" y="4"/>
                        </a:lnTo>
                        <a:lnTo>
                          <a:pt x="392" y="9"/>
                        </a:lnTo>
                        <a:lnTo>
                          <a:pt x="392" y="15"/>
                        </a:lnTo>
                        <a:lnTo>
                          <a:pt x="391" y="21"/>
                        </a:lnTo>
                        <a:lnTo>
                          <a:pt x="391" y="24"/>
                        </a:lnTo>
                        <a:lnTo>
                          <a:pt x="391" y="27"/>
                        </a:lnTo>
                        <a:lnTo>
                          <a:pt x="392" y="24"/>
                        </a:lnTo>
                        <a:lnTo>
                          <a:pt x="394" y="23"/>
                        </a:lnTo>
                        <a:lnTo>
                          <a:pt x="395" y="21"/>
                        </a:lnTo>
                        <a:lnTo>
                          <a:pt x="398" y="20"/>
                        </a:lnTo>
                        <a:lnTo>
                          <a:pt x="399" y="21"/>
                        </a:lnTo>
                        <a:lnTo>
                          <a:pt x="400" y="21"/>
                        </a:lnTo>
                        <a:lnTo>
                          <a:pt x="402" y="23"/>
                        </a:lnTo>
                        <a:lnTo>
                          <a:pt x="404" y="25"/>
                        </a:lnTo>
                        <a:lnTo>
                          <a:pt x="406" y="27"/>
                        </a:lnTo>
                        <a:lnTo>
                          <a:pt x="406" y="27"/>
                        </a:lnTo>
                        <a:lnTo>
                          <a:pt x="407" y="27"/>
                        </a:lnTo>
                        <a:lnTo>
                          <a:pt x="408" y="25"/>
                        </a:lnTo>
                        <a:lnTo>
                          <a:pt x="410" y="24"/>
                        </a:lnTo>
                        <a:lnTo>
                          <a:pt x="411" y="21"/>
                        </a:lnTo>
                        <a:lnTo>
                          <a:pt x="412" y="20"/>
                        </a:lnTo>
                        <a:lnTo>
                          <a:pt x="415" y="19"/>
                        </a:lnTo>
                        <a:lnTo>
                          <a:pt x="418" y="17"/>
                        </a:lnTo>
                        <a:lnTo>
                          <a:pt x="419" y="19"/>
                        </a:lnTo>
                        <a:lnTo>
                          <a:pt x="420" y="19"/>
                        </a:lnTo>
                        <a:lnTo>
                          <a:pt x="423" y="21"/>
                        </a:lnTo>
                        <a:lnTo>
                          <a:pt x="424" y="24"/>
                        </a:lnTo>
                        <a:lnTo>
                          <a:pt x="426" y="28"/>
                        </a:lnTo>
                        <a:lnTo>
                          <a:pt x="426" y="31"/>
                        </a:lnTo>
                        <a:lnTo>
                          <a:pt x="426" y="35"/>
                        </a:lnTo>
                        <a:lnTo>
                          <a:pt x="426" y="36"/>
                        </a:lnTo>
                        <a:lnTo>
                          <a:pt x="427" y="39"/>
                        </a:lnTo>
                        <a:lnTo>
                          <a:pt x="430" y="40"/>
                        </a:lnTo>
                        <a:lnTo>
                          <a:pt x="431" y="40"/>
                        </a:lnTo>
                        <a:lnTo>
                          <a:pt x="432" y="41"/>
                        </a:lnTo>
                        <a:lnTo>
                          <a:pt x="434" y="43"/>
                        </a:lnTo>
                        <a:lnTo>
                          <a:pt x="434" y="44"/>
                        </a:lnTo>
                        <a:lnTo>
                          <a:pt x="434" y="45"/>
                        </a:lnTo>
                        <a:lnTo>
                          <a:pt x="432" y="49"/>
                        </a:lnTo>
                        <a:lnTo>
                          <a:pt x="431" y="52"/>
                        </a:lnTo>
                        <a:lnTo>
                          <a:pt x="430" y="55"/>
                        </a:lnTo>
                        <a:lnTo>
                          <a:pt x="428" y="59"/>
                        </a:lnTo>
                        <a:lnTo>
                          <a:pt x="428" y="61"/>
                        </a:lnTo>
                        <a:lnTo>
                          <a:pt x="430" y="59"/>
                        </a:lnTo>
                        <a:lnTo>
                          <a:pt x="432" y="56"/>
                        </a:lnTo>
                        <a:lnTo>
                          <a:pt x="432" y="55"/>
                        </a:lnTo>
                        <a:lnTo>
                          <a:pt x="434" y="55"/>
                        </a:lnTo>
                        <a:lnTo>
                          <a:pt x="435" y="55"/>
                        </a:lnTo>
                        <a:lnTo>
                          <a:pt x="438" y="55"/>
                        </a:lnTo>
                        <a:lnTo>
                          <a:pt x="439" y="57"/>
                        </a:lnTo>
                        <a:lnTo>
                          <a:pt x="440" y="60"/>
                        </a:lnTo>
                        <a:lnTo>
                          <a:pt x="442" y="64"/>
                        </a:lnTo>
                        <a:lnTo>
                          <a:pt x="443" y="68"/>
                        </a:lnTo>
                        <a:lnTo>
                          <a:pt x="443" y="71"/>
                        </a:lnTo>
                        <a:lnTo>
                          <a:pt x="443" y="73"/>
                        </a:lnTo>
                        <a:lnTo>
                          <a:pt x="443" y="77"/>
                        </a:lnTo>
                        <a:lnTo>
                          <a:pt x="444" y="79"/>
                        </a:lnTo>
                        <a:lnTo>
                          <a:pt x="446" y="81"/>
                        </a:lnTo>
                        <a:lnTo>
                          <a:pt x="447" y="81"/>
                        </a:lnTo>
                        <a:lnTo>
                          <a:pt x="447" y="81"/>
                        </a:lnTo>
                        <a:lnTo>
                          <a:pt x="448" y="81"/>
                        </a:lnTo>
                        <a:lnTo>
                          <a:pt x="451" y="81"/>
                        </a:lnTo>
                        <a:lnTo>
                          <a:pt x="454" y="81"/>
                        </a:lnTo>
                        <a:lnTo>
                          <a:pt x="456" y="80"/>
                        </a:lnTo>
                        <a:lnTo>
                          <a:pt x="456" y="79"/>
                        </a:lnTo>
                        <a:lnTo>
                          <a:pt x="458" y="77"/>
                        </a:lnTo>
                        <a:lnTo>
                          <a:pt x="458" y="76"/>
                        </a:lnTo>
                        <a:lnTo>
                          <a:pt x="459" y="73"/>
                        </a:lnTo>
                        <a:lnTo>
                          <a:pt x="462" y="71"/>
                        </a:lnTo>
                        <a:lnTo>
                          <a:pt x="464" y="68"/>
                        </a:lnTo>
                        <a:lnTo>
                          <a:pt x="467" y="67"/>
                        </a:lnTo>
                        <a:lnTo>
                          <a:pt x="468" y="67"/>
                        </a:lnTo>
                        <a:lnTo>
                          <a:pt x="470" y="68"/>
                        </a:lnTo>
                        <a:lnTo>
                          <a:pt x="471" y="68"/>
                        </a:lnTo>
                        <a:lnTo>
                          <a:pt x="472" y="71"/>
                        </a:lnTo>
                        <a:lnTo>
                          <a:pt x="472" y="73"/>
                        </a:lnTo>
                        <a:lnTo>
                          <a:pt x="473" y="77"/>
                        </a:lnTo>
                        <a:lnTo>
                          <a:pt x="475" y="80"/>
                        </a:lnTo>
                        <a:lnTo>
                          <a:pt x="475" y="83"/>
                        </a:lnTo>
                        <a:lnTo>
                          <a:pt x="476" y="85"/>
                        </a:lnTo>
                        <a:lnTo>
                          <a:pt x="476" y="89"/>
                        </a:lnTo>
                        <a:lnTo>
                          <a:pt x="475" y="92"/>
                        </a:lnTo>
                        <a:lnTo>
                          <a:pt x="476" y="93"/>
                        </a:lnTo>
                        <a:lnTo>
                          <a:pt x="477" y="95"/>
                        </a:lnTo>
                        <a:lnTo>
                          <a:pt x="479" y="96"/>
                        </a:lnTo>
                        <a:lnTo>
                          <a:pt x="480" y="96"/>
                        </a:lnTo>
                        <a:lnTo>
                          <a:pt x="481" y="99"/>
                        </a:lnTo>
                        <a:lnTo>
                          <a:pt x="484" y="101"/>
                        </a:lnTo>
                        <a:lnTo>
                          <a:pt x="485" y="104"/>
                        </a:lnTo>
                        <a:lnTo>
                          <a:pt x="485" y="108"/>
                        </a:lnTo>
                        <a:lnTo>
                          <a:pt x="485" y="111"/>
                        </a:lnTo>
                        <a:lnTo>
                          <a:pt x="485" y="113"/>
                        </a:lnTo>
                        <a:lnTo>
                          <a:pt x="483" y="113"/>
                        </a:lnTo>
                        <a:lnTo>
                          <a:pt x="483" y="113"/>
                        </a:lnTo>
                        <a:lnTo>
                          <a:pt x="480" y="113"/>
                        </a:lnTo>
                        <a:lnTo>
                          <a:pt x="479" y="115"/>
                        </a:lnTo>
                        <a:lnTo>
                          <a:pt x="477" y="116"/>
                        </a:lnTo>
                        <a:lnTo>
                          <a:pt x="476" y="119"/>
                        </a:lnTo>
                        <a:lnTo>
                          <a:pt x="476" y="123"/>
                        </a:lnTo>
                        <a:lnTo>
                          <a:pt x="477" y="127"/>
                        </a:lnTo>
                        <a:lnTo>
                          <a:pt x="479" y="131"/>
                        </a:lnTo>
                        <a:lnTo>
                          <a:pt x="481" y="133"/>
                        </a:lnTo>
                        <a:lnTo>
                          <a:pt x="483" y="136"/>
                        </a:lnTo>
                        <a:lnTo>
                          <a:pt x="483" y="139"/>
                        </a:lnTo>
                        <a:lnTo>
                          <a:pt x="483" y="141"/>
                        </a:lnTo>
                        <a:lnTo>
                          <a:pt x="481" y="144"/>
                        </a:lnTo>
                        <a:lnTo>
                          <a:pt x="480" y="149"/>
                        </a:lnTo>
                        <a:lnTo>
                          <a:pt x="480" y="153"/>
                        </a:lnTo>
                        <a:lnTo>
                          <a:pt x="481" y="157"/>
                        </a:lnTo>
                        <a:lnTo>
                          <a:pt x="483" y="160"/>
                        </a:lnTo>
                        <a:lnTo>
                          <a:pt x="485" y="164"/>
                        </a:lnTo>
                        <a:lnTo>
                          <a:pt x="489" y="166"/>
                        </a:lnTo>
                        <a:lnTo>
                          <a:pt x="493" y="169"/>
                        </a:lnTo>
                        <a:lnTo>
                          <a:pt x="496" y="172"/>
                        </a:lnTo>
                        <a:lnTo>
                          <a:pt x="500" y="173"/>
                        </a:lnTo>
                        <a:lnTo>
                          <a:pt x="503" y="176"/>
                        </a:lnTo>
                        <a:lnTo>
                          <a:pt x="503" y="178"/>
                        </a:lnTo>
                        <a:lnTo>
                          <a:pt x="503" y="182"/>
                        </a:lnTo>
                        <a:lnTo>
                          <a:pt x="500" y="185"/>
                        </a:lnTo>
                        <a:lnTo>
                          <a:pt x="497" y="188"/>
                        </a:lnTo>
                        <a:lnTo>
                          <a:pt x="496" y="189"/>
                        </a:lnTo>
                        <a:lnTo>
                          <a:pt x="496" y="190"/>
                        </a:lnTo>
                        <a:lnTo>
                          <a:pt x="496" y="190"/>
                        </a:lnTo>
                        <a:lnTo>
                          <a:pt x="497" y="192"/>
                        </a:lnTo>
                        <a:lnTo>
                          <a:pt x="500" y="192"/>
                        </a:lnTo>
                        <a:lnTo>
                          <a:pt x="501" y="193"/>
                        </a:lnTo>
                        <a:lnTo>
                          <a:pt x="503" y="194"/>
                        </a:lnTo>
                        <a:lnTo>
                          <a:pt x="504" y="197"/>
                        </a:lnTo>
                        <a:lnTo>
                          <a:pt x="504" y="198"/>
                        </a:lnTo>
                        <a:lnTo>
                          <a:pt x="504" y="200"/>
                        </a:lnTo>
                        <a:lnTo>
                          <a:pt x="504" y="202"/>
                        </a:lnTo>
                        <a:lnTo>
                          <a:pt x="504" y="204"/>
                        </a:lnTo>
                        <a:lnTo>
                          <a:pt x="507" y="204"/>
                        </a:lnTo>
                        <a:lnTo>
                          <a:pt x="513" y="206"/>
                        </a:lnTo>
                        <a:lnTo>
                          <a:pt x="521" y="212"/>
                        </a:lnTo>
                        <a:lnTo>
                          <a:pt x="529" y="220"/>
                        </a:lnTo>
                        <a:lnTo>
                          <a:pt x="536" y="229"/>
                        </a:lnTo>
                        <a:lnTo>
                          <a:pt x="540" y="240"/>
                        </a:lnTo>
                        <a:lnTo>
                          <a:pt x="541" y="248"/>
                        </a:lnTo>
                        <a:lnTo>
                          <a:pt x="541" y="254"/>
                        </a:lnTo>
                        <a:lnTo>
                          <a:pt x="540" y="256"/>
                        </a:lnTo>
                        <a:lnTo>
                          <a:pt x="539" y="257"/>
                        </a:lnTo>
                        <a:lnTo>
                          <a:pt x="537" y="258"/>
                        </a:lnTo>
                        <a:lnTo>
                          <a:pt x="539" y="262"/>
                        </a:lnTo>
                        <a:lnTo>
                          <a:pt x="539" y="268"/>
                        </a:lnTo>
                        <a:lnTo>
                          <a:pt x="537" y="272"/>
                        </a:lnTo>
                        <a:lnTo>
                          <a:pt x="535" y="277"/>
                        </a:lnTo>
                        <a:lnTo>
                          <a:pt x="535" y="282"/>
                        </a:lnTo>
                        <a:lnTo>
                          <a:pt x="536" y="288"/>
                        </a:lnTo>
                        <a:lnTo>
                          <a:pt x="537" y="289"/>
                        </a:lnTo>
                        <a:lnTo>
                          <a:pt x="539" y="289"/>
                        </a:lnTo>
                        <a:lnTo>
                          <a:pt x="540" y="290"/>
                        </a:lnTo>
                        <a:lnTo>
                          <a:pt x="543" y="290"/>
                        </a:lnTo>
                        <a:lnTo>
                          <a:pt x="544" y="292"/>
                        </a:lnTo>
                        <a:lnTo>
                          <a:pt x="547" y="294"/>
                        </a:lnTo>
                        <a:lnTo>
                          <a:pt x="548" y="298"/>
                        </a:lnTo>
                        <a:lnTo>
                          <a:pt x="548" y="302"/>
                        </a:lnTo>
                        <a:lnTo>
                          <a:pt x="547" y="305"/>
                        </a:lnTo>
                        <a:lnTo>
                          <a:pt x="544" y="307"/>
                        </a:lnTo>
                        <a:lnTo>
                          <a:pt x="541" y="309"/>
                        </a:lnTo>
                        <a:lnTo>
                          <a:pt x="539" y="310"/>
                        </a:lnTo>
                        <a:lnTo>
                          <a:pt x="537" y="310"/>
                        </a:lnTo>
                        <a:lnTo>
                          <a:pt x="535" y="310"/>
                        </a:lnTo>
                        <a:lnTo>
                          <a:pt x="532" y="310"/>
                        </a:lnTo>
                        <a:lnTo>
                          <a:pt x="529" y="311"/>
                        </a:lnTo>
                        <a:lnTo>
                          <a:pt x="528" y="311"/>
                        </a:lnTo>
                        <a:lnTo>
                          <a:pt x="527" y="313"/>
                        </a:lnTo>
                        <a:lnTo>
                          <a:pt x="525" y="311"/>
                        </a:lnTo>
                        <a:lnTo>
                          <a:pt x="523" y="310"/>
                        </a:lnTo>
                        <a:lnTo>
                          <a:pt x="521" y="309"/>
                        </a:lnTo>
                        <a:lnTo>
                          <a:pt x="520" y="307"/>
                        </a:lnTo>
                        <a:lnTo>
                          <a:pt x="517" y="305"/>
                        </a:lnTo>
                        <a:lnTo>
                          <a:pt x="513" y="304"/>
                        </a:lnTo>
                        <a:lnTo>
                          <a:pt x="511" y="304"/>
                        </a:lnTo>
                        <a:lnTo>
                          <a:pt x="508" y="304"/>
                        </a:lnTo>
                        <a:lnTo>
                          <a:pt x="508" y="304"/>
                        </a:lnTo>
                        <a:lnTo>
                          <a:pt x="507" y="304"/>
                        </a:lnTo>
                        <a:lnTo>
                          <a:pt x="507" y="306"/>
                        </a:lnTo>
                        <a:lnTo>
                          <a:pt x="505" y="309"/>
                        </a:lnTo>
                        <a:lnTo>
                          <a:pt x="505" y="311"/>
                        </a:lnTo>
                        <a:lnTo>
                          <a:pt x="507" y="313"/>
                        </a:lnTo>
                        <a:lnTo>
                          <a:pt x="509" y="315"/>
                        </a:lnTo>
                        <a:lnTo>
                          <a:pt x="512" y="318"/>
                        </a:lnTo>
                        <a:lnTo>
                          <a:pt x="515" y="319"/>
                        </a:lnTo>
                        <a:lnTo>
                          <a:pt x="517" y="321"/>
                        </a:lnTo>
                        <a:lnTo>
                          <a:pt x="516" y="326"/>
                        </a:lnTo>
                        <a:lnTo>
                          <a:pt x="513" y="325"/>
                        </a:lnTo>
                        <a:lnTo>
                          <a:pt x="513" y="325"/>
                        </a:lnTo>
                        <a:lnTo>
                          <a:pt x="513" y="326"/>
                        </a:lnTo>
                        <a:lnTo>
                          <a:pt x="513" y="327"/>
                        </a:lnTo>
                        <a:lnTo>
                          <a:pt x="515" y="329"/>
                        </a:lnTo>
                        <a:lnTo>
                          <a:pt x="517" y="333"/>
                        </a:lnTo>
                        <a:lnTo>
                          <a:pt x="517" y="337"/>
                        </a:lnTo>
                        <a:lnTo>
                          <a:pt x="517" y="341"/>
                        </a:lnTo>
                        <a:lnTo>
                          <a:pt x="517" y="345"/>
                        </a:lnTo>
                        <a:lnTo>
                          <a:pt x="516" y="349"/>
                        </a:lnTo>
                        <a:lnTo>
                          <a:pt x="513" y="351"/>
                        </a:lnTo>
                        <a:lnTo>
                          <a:pt x="511" y="353"/>
                        </a:lnTo>
                        <a:lnTo>
                          <a:pt x="509" y="353"/>
                        </a:lnTo>
                        <a:lnTo>
                          <a:pt x="508" y="351"/>
                        </a:lnTo>
                        <a:lnTo>
                          <a:pt x="507" y="350"/>
                        </a:lnTo>
                        <a:lnTo>
                          <a:pt x="505" y="350"/>
                        </a:lnTo>
                        <a:lnTo>
                          <a:pt x="504" y="350"/>
                        </a:lnTo>
                        <a:lnTo>
                          <a:pt x="504" y="351"/>
                        </a:lnTo>
                        <a:lnTo>
                          <a:pt x="504" y="351"/>
                        </a:lnTo>
                        <a:lnTo>
                          <a:pt x="505" y="353"/>
                        </a:lnTo>
                        <a:lnTo>
                          <a:pt x="507" y="354"/>
                        </a:lnTo>
                        <a:lnTo>
                          <a:pt x="507" y="355"/>
                        </a:lnTo>
                        <a:lnTo>
                          <a:pt x="507" y="357"/>
                        </a:lnTo>
                        <a:lnTo>
                          <a:pt x="507" y="358"/>
                        </a:lnTo>
                        <a:lnTo>
                          <a:pt x="504" y="359"/>
                        </a:lnTo>
                        <a:lnTo>
                          <a:pt x="501" y="359"/>
                        </a:lnTo>
                        <a:lnTo>
                          <a:pt x="499" y="361"/>
                        </a:lnTo>
                        <a:lnTo>
                          <a:pt x="496" y="363"/>
                        </a:lnTo>
                        <a:lnTo>
                          <a:pt x="491" y="366"/>
                        </a:lnTo>
                        <a:lnTo>
                          <a:pt x="488" y="367"/>
                        </a:lnTo>
                        <a:lnTo>
                          <a:pt x="485" y="369"/>
                        </a:lnTo>
                        <a:lnTo>
                          <a:pt x="483" y="367"/>
                        </a:lnTo>
                        <a:lnTo>
                          <a:pt x="481" y="367"/>
                        </a:lnTo>
                        <a:lnTo>
                          <a:pt x="479" y="365"/>
                        </a:lnTo>
                        <a:lnTo>
                          <a:pt x="477" y="365"/>
                        </a:lnTo>
                        <a:lnTo>
                          <a:pt x="476" y="363"/>
                        </a:lnTo>
                        <a:lnTo>
                          <a:pt x="475" y="365"/>
                        </a:lnTo>
                        <a:lnTo>
                          <a:pt x="473" y="366"/>
                        </a:lnTo>
                        <a:lnTo>
                          <a:pt x="471" y="369"/>
                        </a:lnTo>
                        <a:lnTo>
                          <a:pt x="468" y="371"/>
                        </a:lnTo>
                        <a:lnTo>
                          <a:pt x="466" y="377"/>
                        </a:lnTo>
                        <a:lnTo>
                          <a:pt x="463" y="381"/>
                        </a:lnTo>
                        <a:lnTo>
                          <a:pt x="460" y="385"/>
                        </a:lnTo>
                        <a:lnTo>
                          <a:pt x="459" y="389"/>
                        </a:lnTo>
                        <a:lnTo>
                          <a:pt x="456" y="390"/>
                        </a:lnTo>
                        <a:lnTo>
                          <a:pt x="456" y="391"/>
                        </a:lnTo>
                        <a:lnTo>
                          <a:pt x="456" y="391"/>
                        </a:lnTo>
                        <a:lnTo>
                          <a:pt x="462" y="395"/>
                        </a:lnTo>
                        <a:lnTo>
                          <a:pt x="467" y="403"/>
                        </a:lnTo>
                        <a:lnTo>
                          <a:pt x="472" y="410"/>
                        </a:lnTo>
                        <a:lnTo>
                          <a:pt x="475" y="413"/>
                        </a:lnTo>
                        <a:lnTo>
                          <a:pt x="475" y="414"/>
                        </a:lnTo>
                        <a:lnTo>
                          <a:pt x="475" y="415"/>
                        </a:lnTo>
                        <a:lnTo>
                          <a:pt x="475" y="415"/>
                        </a:lnTo>
                        <a:lnTo>
                          <a:pt x="475" y="418"/>
                        </a:lnTo>
                        <a:lnTo>
                          <a:pt x="475" y="421"/>
                        </a:lnTo>
                        <a:lnTo>
                          <a:pt x="475" y="425"/>
                        </a:lnTo>
                        <a:lnTo>
                          <a:pt x="475" y="431"/>
                        </a:lnTo>
                        <a:lnTo>
                          <a:pt x="477" y="442"/>
                        </a:lnTo>
                        <a:lnTo>
                          <a:pt x="483" y="454"/>
                        </a:lnTo>
                        <a:lnTo>
                          <a:pt x="485" y="459"/>
                        </a:lnTo>
                        <a:lnTo>
                          <a:pt x="488" y="463"/>
                        </a:lnTo>
                        <a:lnTo>
                          <a:pt x="489" y="468"/>
                        </a:lnTo>
                        <a:lnTo>
                          <a:pt x="489" y="471"/>
                        </a:lnTo>
                        <a:lnTo>
                          <a:pt x="488" y="482"/>
                        </a:lnTo>
                        <a:lnTo>
                          <a:pt x="484" y="492"/>
                        </a:lnTo>
                        <a:lnTo>
                          <a:pt x="477" y="500"/>
                        </a:lnTo>
                        <a:lnTo>
                          <a:pt x="477" y="500"/>
                        </a:lnTo>
                        <a:lnTo>
                          <a:pt x="476" y="502"/>
                        </a:lnTo>
                        <a:lnTo>
                          <a:pt x="477" y="503"/>
                        </a:lnTo>
                        <a:lnTo>
                          <a:pt x="479" y="504"/>
                        </a:lnTo>
                        <a:lnTo>
                          <a:pt x="480" y="507"/>
                        </a:lnTo>
                        <a:lnTo>
                          <a:pt x="481" y="510"/>
                        </a:lnTo>
                        <a:lnTo>
                          <a:pt x="481" y="512"/>
                        </a:lnTo>
                        <a:lnTo>
                          <a:pt x="481" y="518"/>
                        </a:lnTo>
                        <a:lnTo>
                          <a:pt x="480" y="522"/>
                        </a:lnTo>
                        <a:lnTo>
                          <a:pt x="479" y="524"/>
                        </a:lnTo>
                        <a:lnTo>
                          <a:pt x="479" y="527"/>
                        </a:lnTo>
                        <a:lnTo>
                          <a:pt x="479" y="528"/>
                        </a:lnTo>
                        <a:lnTo>
                          <a:pt x="480" y="531"/>
                        </a:lnTo>
                        <a:lnTo>
                          <a:pt x="483" y="534"/>
                        </a:lnTo>
                        <a:lnTo>
                          <a:pt x="485" y="535"/>
                        </a:lnTo>
                        <a:lnTo>
                          <a:pt x="488" y="539"/>
                        </a:lnTo>
                        <a:lnTo>
                          <a:pt x="488" y="540"/>
                        </a:lnTo>
                        <a:lnTo>
                          <a:pt x="487" y="543"/>
                        </a:lnTo>
                        <a:lnTo>
                          <a:pt x="485" y="544"/>
                        </a:lnTo>
                        <a:lnTo>
                          <a:pt x="483" y="546"/>
                        </a:lnTo>
                        <a:lnTo>
                          <a:pt x="479" y="547"/>
                        </a:lnTo>
                        <a:lnTo>
                          <a:pt x="479" y="548"/>
                        </a:lnTo>
                        <a:lnTo>
                          <a:pt x="477" y="548"/>
                        </a:lnTo>
                        <a:lnTo>
                          <a:pt x="479" y="550"/>
                        </a:lnTo>
                        <a:lnTo>
                          <a:pt x="479" y="551"/>
                        </a:lnTo>
                        <a:lnTo>
                          <a:pt x="480" y="555"/>
                        </a:lnTo>
                        <a:lnTo>
                          <a:pt x="483" y="559"/>
                        </a:lnTo>
                        <a:lnTo>
                          <a:pt x="485" y="564"/>
                        </a:lnTo>
                        <a:lnTo>
                          <a:pt x="487" y="568"/>
                        </a:lnTo>
                        <a:lnTo>
                          <a:pt x="487" y="574"/>
                        </a:lnTo>
                        <a:lnTo>
                          <a:pt x="485" y="578"/>
                        </a:lnTo>
                        <a:lnTo>
                          <a:pt x="484" y="580"/>
                        </a:lnTo>
                        <a:lnTo>
                          <a:pt x="484" y="582"/>
                        </a:lnTo>
                        <a:lnTo>
                          <a:pt x="483" y="584"/>
                        </a:lnTo>
                        <a:lnTo>
                          <a:pt x="480" y="586"/>
                        </a:lnTo>
                        <a:lnTo>
                          <a:pt x="477" y="587"/>
                        </a:lnTo>
                        <a:lnTo>
                          <a:pt x="475" y="587"/>
                        </a:lnTo>
                        <a:lnTo>
                          <a:pt x="473" y="584"/>
                        </a:lnTo>
                        <a:lnTo>
                          <a:pt x="472" y="583"/>
                        </a:lnTo>
                        <a:lnTo>
                          <a:pt x="470" y="582"/>
                        </a:lnTo>
                        <a:lnTo>
                          <a:pt x="468" y="582"/>
                        </a:lnTo>
                        <a:lnTo>
                          <a:pt x="466" y="582"/>
                        </a:lnTo>
                        <a:lnTo>
                          <a:pt x="463" y="583"/>
                        </a:lnTo>
                        <a:lnTo>
                          <a:pt x="460" y="586"/>
                        </a:lnTo>
                        <a:lnTo>
                          <a:pt x="458" y="587"/>
                        </a:lnTo>
                        <a:lnTo>
                          <a:pt x="454" y="588"/>
                        </a:lnTo>
                        <a:lnTo>
                          <a:pt x="450" y="590"/>
                        </a:lnTo>
                        <a:lnTo>
                          <a:pt x="444" y="588"/>
                        </a:lnTo>
                        <a:lnTo>
                          <a:pt x="440" y="587"/>
                        </a:lnTo>
                        <a:lnTo>
                          <a:pt x="438" y="586"/>
                        </a:lnTo>
                        <a:lnTo>
                          <a:pt x="435" y="586"/>
                        </a:lnTo>
                        <a:lnTo>
                          <a:pt x="432" y="586"/>
                        </a:lnTo>
                        <a:lnTo>
                          <a:pt x="431" y="588"/>
                        </a:lnTo>
                        <a:lnTo>
                          <a:pt x="428" y="591"/>
                        </a:lnTo>
                        <a:lnTo>
                          <a:pt x="427" y="592"/>
                        </a:lnTo>
                        <a:lnTo>
                          <a:pt x="423" y="596"/>
                        </a:lnTo>
                        <a:lnTo>
                          <a:pt x="416" y="600"/>
                        </a:lnTo>
                        <a:lnTo>
                          <a:pt x="410" y="602"/>
                        </a:lnTo>
                        <a:lnTo>
                          <a:pt x="407" y="603"/>
                        </a:lnTo>
                        <a:lnTo>
                          <a:pt x="403" y="603"/>
                        </a:lnTo>
                        <a:lnTo>
                          <a:pt x="399" y="604"/>
                        </a:lnTo>
                        <a:lnTo>
                          <a:pt x="395" y="606"/>
                        </a:lnTo>
                        <a:lnTo>
                          <a:pt x="392" y="607"/>
                        </a:lnTo>
                        <a:lnTo>
                          <a:pt x="392" y="607"/>
                        </a:lnTo>
                        <a:lnTo>
                          <a:pt x="394" y="608"/>
                        </a:lnTo>
                        <a:lnTo>
                          <a:pt x="395" y="610"/>
                        </a:lnTo>
                        <a:lnTo>
                          <a:pt x="399" y="611"/>
                        </a:lnTo>
                        <a:lnTo>
                          <a:pt x="402" y="614"/>
                        </a:lnTo>
                        <a:lnTo>
                          <a:pt x="407" y="615"/>
                        </a:lnTo>
                        <a:lnTo>
                          <a:pt x="414" y="615"/>
                        </a:lnTo>
                        <a:lnTo>
                          <a:pt x="415" y="616"/>
                        </a:lnTo>
                        <a:lnTo>
                          <a:pt x="416" y="617"/>
                        </a:lnTo>
                        <a:lnTo>
                          <a:pt x="416" y="620"/>
                        </a:lnTo>
                        <a:lnTo>
                          <a:pt x="416" y="623"/>
                        </a:lnTo>
                        <a:lnTo>
                          <a:pt x="415" y="625"/>
                        </a:lnTo>
                        <a:lnTo>
                          <a:pt x="412" y="628"/>
                        </a:lnTo>
                        <a:lnTo>
                          <a:pt x="410" y="628"/>
                        </a:lnTo>
                        <a:lnTo>
                          <a:pt x="406" y="628"/>
                        </a:lnTo>
                        <a:lnTo>
                          <a:pt x="403" y="627"/>
                        </a:lnTo>
                        <a:lnTo>
                          <a:pt x="400" y="627"/>
                        </a:lnTo>
                        <a:lnTo>
                          <a:pt x="394" y="631"/>
                        </a:lnTo>
                        <a:lnTo>
                          <a:pt x="392" y="632"/>
                        </a:lnTo>
                        <a:lnTo>
                          <a:pt x="391" y="629"/>
                        </a:lnTo>
                        <a:lnTo>
                          <a:pt x="390" y="629"/>
                        </a:lnTo>
                        <a:lnTo>
                          <a:pt x="388" y="628"/>
                        </a:lnTo>
                        <a:lnTo>
                          <a:pt x="386" y="627"/>
                        </a:lnTo>
                        <a:lnTo>
                          <a:pt x="384" y="625"/>
                        </a:lnTo>
                        <a:lnTo>
                          <a:pt x="382" y="627"/>
                        </a:lnTo>
                        <a:lnTo>
                          <a:pt x="378" y="629"/>
                        </a:lnTo>
                        <a:lnTo>
                          <a:pt x="375" y="631"/>
                        </a:lnTo>
                        <a:lnTo>
                          <a:pt x="371" y="632"/>
                        </a:lnTo>
                        <a:lnTo>
                          <a:pt x="366" y="633"/>
                        </a:lnTo>
                        <a:lnTo>
                          <a:pt x="363" y="632"/>
                        </a:lnTo>
                        <a:lnTo>
                          <a:pt x="358" y="629"/>
                        </a:lnTo>
                        <a:lnTo>
                          <a:pt x="351" y="621"/>
                        </a:lnTo>
                        <a:lnTo>
                          <a:pt x="345" y="607"/>
                        </a:lnTo>
                        <a:lnTo>
                          <a:pt x="341" y="603"/>
                        </a:lnTo>
                        <a:lnTo>
                          <a:pt x="331" y="599"/>
                        </a:lnTo>
                        <a:lnTo>
                          <a:pt x="322" y="596"/>
                        </a:lnTo>
                        <a:lnTo>
                          <a:pt x="317" y="595"/>
                        </a:lnTo>
                        <a:lnTo>
                          <a:pt x="314" y="594"/>
                        </a:lnTo>
                        <a:lnTo>
                          <a:pt x="306" y="590"/>
                        </a:lnTo>
                        <a:lnTo>
                          <a:pt x="297" y="587"/>
                        </a:lnTo>
                        <a:lnTo>
                          <a:pt x="287" y="584"/>
                        </a:lnTo>
                        <a:lnTo>
                          <a:pt x="283" y="584"/>
                        </a:lnTo>
                        <a:lnTo>
                          <a:pt x="277" y="584"/>
                        </a:lnTo>
                        <a:lnTo>
                          <a:pt x="271" y="586"/>
                        </a:lnTo>
                        <a:lnTo>
                          <a:pt x="265" y="590"/>
                        </a:lnTo>
                        <a:lnTo>
                          <a:pt x="261" y="591"/>
                        </a:lnTo>
                        <a:lnTo>
                          <a:pt x="257" y="592"/>
                        </a:lnTo>
                        <a:lnTo>
                          <a:pt x="253" y="591"/>
                        </a:lnTo>
                        <a:lnTo>
                          <a:pt x="250" y="590"/>
                        </a:lnTo>
                        <a:lnTo>
                          <a:pt x="250" y="587"/>
                        </a:lnTo>
                        <a:lnTo>
                          <a:pt x="250" y="584"/>
                        </a:lnTo>
                        <a:lnTo>
                          <a:pt x="250" y="582"/>
                        </a:lnTo>
                        <a:lnTo>
                          <a:pt x="250" y="580"/>
                        </a:lnTo>
                        <a:lnTo>
                          <a:pt x="249" y="578"/>
                        </a:lnTo>
                        <a:lnTo>
                          <a:pt x="246" y="576"/>
                        </a:lnTo>
                        <a:lnTo>
                          <a:pt x="243" y="574"/>
                        </a:lnTo>
                        <a:lnTo>
                          <a:pt x="239" y="572"/>
                        </a:lnTo>
                        <a:lnTo>
                          <a:pt x="242" y="575"/>
                        </a:lnTo>
                        <a:lnTo>
                          <a:pt x="243" y="579"/>
                        </a:lnTo>
                        <a:lnTo>
                          <a:pt x="243" y="582"/>
                        </a:lnTo>
                        <a:lnTo>
                          <a:pt x="241" y="583"/>
                        </a:lnTo>
                        <a:lnTo>
                          <a:pt x="239" y="584"/>
                        </a:lnTo>
                        <a:lnTo>
                          <a:pt x="235" y="583"/>
                        </a:lnTo>
                        <a:lnTo>
                          <a:pt x="234" y="582"/>
                        </a:lnTo>
                        <a:lnTo>
                          <a:pt x="231" y="582"/>
                        </a:lnTo>
                        <a:lnTo>
                          <a:pt x="230" y="580"/>
                        </a:lnTo>
                        <a:lnTo>
                          <a:pt x="229" y="580"/>
                        </a:lnTo>
                        <a:lnTo>
                          <a:pt x="226" y="580"/>
                        </a:lnTo>
                        <a:lnTo>
                          <a:pt x="224" y="580"/>
                        </a:lnTo>
                        <a:lnTo>
                          <a:pt x="221" y="580"/>
                        </a:lnTo>
                        <a:lnTo>
                          <a:pt x="218" y="579"/>
                        </a:lnTo>
                        <a:lnTo>
                          <a:pt x="216" y="578"/>
                        </a:lnTo>
                        <a:lnTo>
                          <a:pt x="216" y="576"/>
                        </a:lnTo>
                        <a:lnTo>
                          <a:pt x="214" y="574"/>
                        </a:lnTo>
                        <a:lnTo>
                          <a:pt x="216" y="571"/>
                        </a:lnTo>
                        <a:lnTo>
                          <a:pt x="217" y="570"/>
                        </a:lnTo>
                        <a:lnTo>
                          <a:pt x="218" y="567"/>
                        </a:lnTo>
                        <a:lnTo>
                          <a:pt x="220" y="566"/>
                        </a:lnTo>
                        <a:lnTo>
                          <a:pt x="222" y="564"/>
                        </a:lnTo>
                        <a:lnTo>
                          <a:pt x="225" y="563"/>
                        </a:lnTo>
                        <a:lnTo>
                          <a:pt x="227" y="560"/>
                        </a:lnTo>
                        <a:lnTo>
                          <a:pt x="226" y="559"/>
                        </a:lnTo>
                        <a:lnTo>
                          <a:pt x="224" y="558"/>
                        </a:lnTo>
                        <a:lnTo>
                          <a:pt x="221" y="555"/>
                        </a:lnTo>
                        <a:lnTo>
                          <a:pt x="216" y="554"/>
                        </a:lnTo>
                        <a:lnTo>
                          <a:pt x="214" y="558"/>
                        </a:lnTo>
                        <a:lnTo>
                          <a:pt x="212" y="560"/>
                        </a:lnTo>
                        <a:lnTo>
                          <a:pt x="209" y="560"/>
                        </a:lnTo>
                        <a:lnTo>
                          <a:pt x="208" y="560"/>
                        </a:lnTo>
                        <a:lnTo>
                          <a:pt x="206" y="559"/>
                        </a:lnTo>
                        <a:lnTo>
                          <a:pt x="205" y="558"/>
                        </a:lnTo>
                        <a:lnTo>
                          <a:pt x="204" y="555"/>
                        </a:lnTo>
                        <a:lnTo>
                          <a:pt x="204" y="552"/>
                        </a:lnTo>
                        <a:lnTo>
                          <a:pt x="202" y="551"/>
                        </a:lnTo>
                        <a:lnTo>
                          <a:pt x="201" y="551"/>
                        </a:lnTo>
                        <a:lnTo>
                          <a:pt x="200" y="551"/>
                        </a:lnTo>
                        <a:lnTo>
                          <a:pt x="197" y="552"/>
                        </a:lnTo>
                        <a:lnTo>
                          <a:pt x="194" y="554"/>
                        </a:lnTo>
                        <a:lnTo>
                          <a:pt x="190" y="555"/>
                        </a:lnTo>
                        <a:lnTo>
                          <a:pt x="188" y="555"/>
                        </a:lnTo>
                        <a:lnTo>
                          <a:pt x="185" y="556"/>
                        </a:lnTo>
                        <a:lnTo>
                          <a:pt x="182" y="556"/>
                        </a:lnTo>
                        <a:lnTo>
                          <a:pt x="181" y="558"/>
                        </a:lnTo>
                        <a:lnTo>
                          <a:pt x="181" y="559"/>
                        </a:lnTo>
                        <a:lnTo>
                          <a:pt x="181" y="562"/>
                        </a:lnTo>
                        <a:lnTo>
                          <a:pt x="180" y="564"/>
                        </a:lnTo>
                        <a:lnTo>
                          <a:pt x="178" y="567"/>
                        </a:lnTo>
                        <a:lnTo>
                          <a:pt x="177" y="568"/>
                        </a:lnTo>
                        <a:lnTo>
                          <a:pt x="174" y="570"/>
                        </a:lnTo>
                        <a:lnTo>
                          <a:pt x="173" y="572"/>
                        </a:lnTo>
                        <a:lnTo>
                          <a:pt x="172" y="575"/>
                        </a:lnTo>
                        <a:lnTo>
                          <a:pt x="170" y="578"/>
                        </a:lnTo>
                        <a:lnTo>
                          <a:pt x="172" y="580"/>
                        </a:lnTo>
                        <a:lnTo>
                          <a:pt x="173" y="583"/>
                        </a:lnTo>
                        <a:lnTo>
                          <a:pt x="176" y="586"/>
                        </a:lnTo>
                        <a:lnTo>
                          <a:pt x="178" y="586"/>
                        </a:lnTo>
                        <a:lnTo>
                          <a:pt x="180" y="586"/>
                        </a:lnTo>
                        <a:lnTo>
                          <a:pt x="184" y="586"/>
                        </a:lnTo>
                        <a:lnTo>
                          <a:pt x="188" y="584"/>
                        </a:lnTo>
                        <a:lnTo>
                          <a:pt x="189" y="583"/>
                        </a:lnTo>
                        <a:lnTo>
                          <a:pt x="189" y="582"/>
                        </a:lnTo>
                        <a:lnTo>
                          <a:pt x="190" y="580"/>
                        </a:lnTo>
                        <a:lnTo>
                          <a:pt x="192" y="579"/>
                        </a:lnTo>
                        <a:lnTo>
                          <a:pt x="194" y="578"/>
                        </a:lnTo>
                        <a:lnTo>
                          <a:pt x="197" y="578"/>
                        </a:lnTo>
                        <a:lnTo>
                          <a:pt x="200" y="578"/>
                        </a:lnTo>
                        <a:lnTo>
                          <a:pt x="204" y="579"/>
                        </a:lnTo>
                        <a:lnTo>
                          <a:pt x="206" y="582"/>
                        </a:lnTo>
                        <a:lnTo>
                          <a:pt x="209" y="583"/>
                        </a:lnTo>
                        <a:lnTo>
                          <a:pt x="210" y="586"/>
                        </a:lnTo>
                        <a:lnTo>
                          <a:pt x="210" y="587"/>
                        </a:lnTo>
                        <a:lnTo>
                          <a:pt x="210" y="590"/>
                        </a:lnTo>
                        <a:lnTo>
                          <a:pt x="209" y="591"/>
                        </a:lnTo>
                        <a:lnTo>
                          <a:pt x="208" y="594"/>
                        </a:lnTo>
                        <a:lnTo>
                          <a:pt x="206" y="595"/>
                        </a:lnTo>
                        <a:lnTo>
                          <a:pt x="206" y="599"/>
                        </a:lnTo>
                        <a:lnTo>
                          <a:pt x="204" y="602"/>
                        </a:lnTo>
                        <a:lnTo>
                          <a:pt x="202" y="603"/>
                        </a:lnTo>
                        <a:lnTo>
                          <a:pt x="200" y="604"/>
                        </a:lnTo>
                        <a:lnTo>
                          <a:pt x="198" y="604"/>
                        </a:lnTo>
                        <a:lnTo>
                          <a:pt x="196" y="604"/>
                        </a:lnTo>
                        <a:lnTo>
                          <a:pt x="196" y="602"/>
                        </a:lnTo>
                        <a:lnTo>
                          <a:pt x="194" y="600"/>
                        </a:lnTo>
                        <a:lnTo>
                          <a:pt x="193" y="599"/>
                        </a:lnTo>
                        <a:lnTo>
                          <a:pt x="190" y="599"/>
                        </a:lnTo>
                        <a:lnTo>
                          <a:pt x="188" y="598"/>
                        </a:lnTo>
                        <a:lnTo>
                          <a:pt x="182" y="599"/>
                        </a:lnTo>
                        <a:lnTo>
                          <a:pt x="180" y="602"/>
                        </a:lnTo>
                        <a:lnTo>
                          <a:pt x="178" y="603"/>
                        </a:lnTo>
                        <a:lnTo>
                          <a:pt x="178" y="606"/>
                        </a:lnTo>
                        <a:lnTo>
                          <a:pt x="178" y="607"/>
                        </a:lnTo>
                        <a:lnTo>
                          <a:pt x="178" y="608"/>
                        </a:lnTo>
                        <a:lnTo>
                          <a:pt x="178" y="611"/>
                        </a:lnTo>
                        <a:lnTo>
                          <a:pt x="176" y="611"/>
                        </a:lnTo>
                        <a:lnTo>
                          <a:pt x="170" y="612"/>
                        </a:lnTo>
                        <a:lnTo>
                          <a:pt x="165" y="612"/>
                        </a:lnTo>
                        <a:lnTo>
                          <a:pt x="161" y="612"/>
                        </a:lnTo>
                        <a:lnTo>
                          <a:pt x="158" y="612"/>
                        </a:lnTo>
                        <a:lnTo>
                          <a:pt x="154" y="612"/>
                        </a:lnTo>
                        <a:lnTo>
                          <a:pt x="152" y="611"/>
                        </a:lnTo>
                        <a:lnTo>
                          <a:pt x="148" y="610"/>
                        </a:lnTo>
                        <a:lnTo>
                          <a:pt x="145" y="606"/>
                        </a:lnTo>
                        <a:lnTo>
                          <a:pt x="142" y="602"/>
                        </a:lnTo>
                        <a:lnTo>
                          <a:pt x="141" y="600"/>
                        </a:lnTo>
                        <a:lnTo>
                          <a:pt x="138" y="599"/>
                        </a:lnTo>
                        <a:lnTo>
                          <a:pt x="129" y="602"/>
                        </a:lnTo>
                        <a:lnTo>
                          <a:pt x="120" y="606"/>
                        </a:lnTo>
                        <a:lnTo>
                          <a:pt x="113" y="611"/>
                        </a:lnTo>
                        <a:lnTo>
                          <a:pt x="105" y="615"/>
                        </a:lnTo>
                        <a:lnTo>
                          <a:pt x="96" y="617"/>
                        </a:lnTo>
                        <a:lnTo>
                          <a:pt x="88" y="617"/>
                        </a:lnTo>
                        <a:lnTo>
                          <a:pt x="83" y="619"/>
                        </a:lnTo>
                        <a:lnTo>
                          <a:pt x="80" y="619"/>
                        </a:lnTo>
                        <a:lnTo>
                          <a:pt x="77" y="617"/>
                        </a:lnTo>
                        <a:lnTo>
                          <a:pt x="75" y="617"/>
                        </a:lnTo>
                        <a:lnTo>
                          <a:pt x="73" y="616"/>
                        </a:lnTo>
                        <a:lnTo>
                          <a:pt x="72" y="615"/>
                        </a:lnTo>
                        <a:lnTo>
                          <a:pt x="71" y="612"/>
                        </a:lnTo>
                        <a:lnTo>
                          <a:pt x="71" y="611"/>
                        </a:lnTo>
                        <a:lnTo>
                          <a:pt x="69" y="608"/>
                        </a:lnTo>
                        <a:lnTo>
                          <a:pt x="69" y="607"/>
                        </a:lnTo>
                        <a:lnTo>
                          <a:pt x="68" y="606"/>
                        </a:lnTo>
                        <a:lnTo>
                          <a:pt x="67" y="606"/>
                        </a:lnTo>
                        <a:lnTo>
                          <a:pt x="64" y="607"/>
                        </a:lnTo>
                        <a:lnTo>
                          <a:pt x="60" y="610"/>
                        </a:lnTo>
                        <a:lnTo>
                          <a:pt x="56" y="611"/>
                        </a:lnTo>
                        <a:lnTo>
                          <a:pt x="53" y="614"/>
                        </a:lnTo>
                        <a:lnTo>
                          <a:pt x="49" y="615"/>
                        </a:lnTo>
                        <a:lnTo>
                          <a:pt x="45" y="617"/>
                        </a:lnTo>
                        <a:lnTo>
                          <a:pt x="41" y="619"/>
                        </a:lnTo>
                        <a:lnTo>
                          <a:pt x="37" y="620"/>
                        </a:lnTo>
                        <a:lnTo>
                          <a:pt x="35" y="621"/>
                        </a:lnTo>
                        <a:lnTo>
                          <a:pt x="31" y="620"/>
                        </a:lnTo>
                        <a:lnTo>
                          <a:pt x="28" y="619"/>
                        </a:lnTo>
                        <a:lnTo>
                          <a:pt x="27" y="616"/>
                        </a:lnTo>
                        <a:lnTo>
                          <a:pt x="25" y="614"/>
                        </a:lnTo>
                        <a:lnTo>
                          <a:pt x="25" y="611"/>
                        </a:lnTo>
                        <a:lnTo>
                          <a:pt x="27" y="608"/>
                        </a:lnTo>
                        <a:lnTo>
                          <a:pt x="29" y="606"/>
                        </a:lnTo>
                        <a:lnTo>
                          <a:pt x="29" y="604"/>
                        </a:lnTo>
                        <a:lnTo>
                          <a:pt x="31" y="603"/>
                        </a:lnTo>
                        <a:lnTo>
                          <a:pt x="31" y="602"/>
                        </a:lnTo>
                        <a:lnTo>
                          <a:pt x="31" y="603"/>
                        </a:lnTo>
                        <a:lnTo>
                          <a:pt x="29" y="604"/>
                        </a:lnTo>
                        <a:lnTo>
                          <a:pt x="28" y="606"/>
                        </a:lnTo>
                        <a:lnTo>
                          <a:pt x="27" y="608"/>
                        </a:lnTo>
                        <a:lnTo>
                          <a:pt x="24" y="610"/>
                        </a:lnTo>
                        <a:lnTo>
                          <a:pt x="21" y="610"/>
                        </a:lnTo>
                        <a:lnTo>
                          <a:pt x="17" y="610"/>
                        </a:lnTo>
                        <a:lnTo>
                          <a:pt x="15" y="607"/>
                        </a:lnTo>
                        <a:lnTo>
                          <a:pt x="13" y="606"/>
                        </a:lnTo>
                        <a:lnTo>
                          <a:pt x="13" y="602"/>
                        </a:lnTo>
                        <a:lnTo>
                          <a:pt x="13" y="599"/>
                        </a:lnTo>
                        <a:lnTo>
                          <a:pt x="12" y="598"/>
                        </a:lnTo>
                        <a:lnTo>
                          <a:pt x="11" y="594"/>
                        </a:lnTo>
                        <a:lnTo>
                          <a:pt x="8" y="591"/>
                        </a:lnTo>
                        <a:lnTo>
                          <a:pt x="1" y="583"/>
                        </a:lnTo>
                        <a:lnTo>
                          <a:pt x="0" y="575"/>
                        </a:lnTo>
                        <a:lnTo>
                          <a:pt x="1" y="570"/>
                        </a:lnTo>
                        <a:lnTo>
                          <a:pt x="3" y="566"/>
                        </a:lnTo>
                        <a:lnTo>
                          <a:pt x="4" y="564"/>
                        </a:lnTo>
                        <a:lnTo>
                          <a:pt x="4" y="562"/>
                        </a:lnTo>
                        <a:lnTo>
                          <a:pt x="4" y="560"/>
                        </a:lnTo>
                        <a:lnTo>
                          <a:pt x="3" y="555"/>
                        </a:lnTo>
                        <a:lnTo>
                          <a:pt x="4" y="548"/>
                        </a:lnTo>
                        <a:lnTo>
                          <a:pt x="7" y="543"/>
                        </a:lnTo>
                        <a:lnTo>
                          <a:pt x="8" y="542"/>
                        </a:lnTo>
                        <a:lnTo>
                          <a:pt x="9" y="539"/>
                        </a:lnTo>
                        <a:lnTo>
                          <a:pt x="9" y="538"/>
                        </a:lnTo>
                        <a:lnTo>
                          <a:pt x="9" y="535"/>
                        </a:lnTo>
                        <a:lnTo>
                          <a:pt x="9" y="532"/>
                        </a:lnTo>
                        <a:lnTo>
                          <a:pt x="8" y="528"/>
                        </a:lnTo>
                        <a:lnTo>
                          <a:pt x="9" y="524"/>
                        </a:lnTo>
                        <a:lnTo>
                          <a:pt x="11" y="520"/>
                        </a:lnTo>
                        <a:lnTo>
                          <a:pt x="12" y="519"/>
                        </a:lnTo>
                        <a:lnTo>
                          <a:pt x="12" y="514"/>
                        </a:lnTo>
                        <a:lnTo>
                          <a:pt x="15" y="508"/>
                        </a:lnTo>
                        <a:lnTo>
                          <a:pt x="17" y="504"/>
                        </a:lnTo>
                        <a:lnTo>
                          <a:pt x="20" y="502"/>
                        </a:lnTo>
                        <a:lnTo>
                          <a:pt x="21" y="498"/>
                        </a:lnTo>
                        <a:lnTo>
                          <a:pt x="20" y="495"/>
                        </a:lnTo>
                        <a:lnTo>
                          <a:pt x="19" y="492"/>
                        </a:lnTo>
                        <a:lnTo>
                          <a:pt x="16" y="487"/>
                        </a:lnTo>
                        <a:lnTo>
                          <a:pt x="13" y="482"/>
                        </a:lnTo>
                        <a:lnTo>
                          <a:pt x="12" y="476"/>
                        </a:lnTo>
                        <a:lnTo>
                          <a:pt x="12" y="463"/>
                        </a:lnTo>
                        <a:lnTo>
                          <a:pt x="16" y="454"/>
                        </a:lnTo>
                        <a:lnTo>
                          <a:pt x="17" y="450"/>
                        </a:lnTo>
                        <a:lnTo>
                          <a:pt x="19" y="447"/>
                        </a:lnTo>
                        <a:lnTo>
                          <a:pt x="21" y="442"/>
                        </a:lnTo>
                        <a:lnTo>
                          <a:pt x="24" y="435"/>
                        </a:lnTo>
                        <a:lnTo>
                          <a:pt x="27" y="433"/>
                        </a:lnTo>
                        <a:lnTo>
                          <a:pt x="28" y="429"/>
                        </a:lnTo>
                        <a:lnTo>
                          <a:pt x="31" y="425"/>
                        </a:lnTo>
                        <a:lnTo>
                          <a:pt x="32" y="421"/>
                        </a:lnTo>
                        <a:lnTo>
                          <a:pt x="33" y="417"/>
                        </a:lnTo>
                        <a:lnTo>
                          <a:pt x="36" y="411"/>
                        </a:lnTo>
                        <a:lnTo>
                          <a:pt x="37" y="409"/>
                        </a:lnTo>
                        <a:lnTo>
                          <a:pt x="40" y="406"/>
                        </a:lnTo>
                        <a:lnTo>
                          <a:pt x="43" y="403"/>
                        </a:lnTo>
                        <a:lnTo>
                          <a:pt x="43" y="403"/>
                        </a:lnTo>
                        <a:lnTo>
                          <a:pt x="44" y="402"/>
                        </a:lnTo>
                        <a:lnTo>
                          <a:pt x="44" y="398"/>
                        </a:lnTo>
                        <a:lnTo>
                          <a:pt x="44" y="395"/>
                        </a:lnTo>
                        <a:lnTo>
                          <a:pt x="45" y="391"/>
                        </a:lnTo>
                        <a:lnTo>
                          <a:pt x="45" y="387"/>
                        </a:lnTo>
                        <a:lnTo>
                          <a:pt x="45" y="382"/>
                        </a:lnTo>
                        <a:lnTo>
                          <a:pt x="45" y="378"/>
                        </a:lnTo>
                        <a:lnTo>
                          <a:pt x="47" y="374"/>
                        </a:lnTo>
                        <a:lnTo>
                          <a:pt x="47" y="370"/>
                        </a:lnTo>
                        <a:lnTo>
                          <a:pt x="47" y="367"/>
                        </a:lnTo>
                        <a:lnTo>
                          <a:pt x="47" y="365"/>
                        </a:lnTo>
                        <a:lnTo>
                          <a:pt x="47" y="362"/>
                        </a:lnTo>
                        <a:lnTo>
                          <a:pt x="48" y="358"/>
                        </a:lnTo>
                        <a:lnTo>
                          <a:pt x="51" y="355"/>
                        </a:lnTo>
                        <a:lnTo>
                          <a:pt x="55" y="353"/>
                        </a:lnTo>
                        <a:lnTo>
                          <a:pt x="56" y="347"/>
                        </a:lnTo>
                        <a:lnTo>
                          <a:pt x="57" y="342"/>
                        </a:lnTo>
                        <a:lnTo>
                          <a:pt x="59" y="337"/>
                        </a:lnTo>
                        <a:lnTo>
                          <a:pt x="60" y="326"/>
                        </a:lnTo>
                        <a:lnTo>
                          <a:pt x="65" y="317"/>
                        </a:lnTo>
                        <a:lnTo>
                          <a:pt x="71" y="310"/>
                        </a:lnTo>
                        <a:lnTo>
                          <a:pt x="75" y="307"/>
                        </a:lnTo>
                        <a:lnTo>
                          <a:pt x="77" y="305"/>
                        </a:lnTo>
                        <a:lnTo>
                          <a:pt x="80" y="302"/>
                        </a:lnTo>
                        <a:lnTo>
                          <a:pt x="83" y="300"/>
                        </a:lnTo>
                        <a:lnTo>
                          <a:pt x="84" y="297"/>
                        </a:lnTo>
                        <a:lnTo>
                          <a:pt x="85" y="296"/>
                        </a:lnTo>
                        <a:lnTo>
                          <a:pt x="87" y="293"/>
                        </a:lnTo>
                        <a:lnTo>
                          <a:pt x="89" y="288"/>
                        </a:lnTo>
                        <a:lnTo>
                          <a:pt x="93" y="281"/>
                        </a:lnTo>
                        <a:lnTo>
                          <a:pt x="96" y="278"/>
                        </a:lnTo>
                        <a:lnTo>
                          <a:pt x="100" y="276"/>
                        </a:lnTo>
                        <a:lnTo>
                          <a:pt x="103" y="274"/>
                        </a:lnTo>
                        <a:lnTo>
                          <a:pt x="108" y="272"/>
                        </a:lnTo>
                        <a:lnTo>
                          <a:pt x="109" y="272"/>
                        </a:lnTo>
                        <a:lnTo>
                          <a:pt x="110" y="269"/>
                        </a:lnTo>
                        <a:lnTo>
                          <a:pt x="112" y="265"/>
                        </a:lnTo>
                        <a:lnTo>
                          <a:pt x="113" y="262"/>
                        </a:lnTo>
                        <a:lnTo>
                          <a:pt x="114" y="258"/>
                        </a:lnTo>
                        <a:lnTo>
                          <a:pt x="114" y="254"/>
                        </a:lnTo>
                        <a:lnTo>
                          <a:pt x="116" y="252"/>
                        </a:lnTo>
                        <a:lnTo>
                          <a:pt x="118" y="246"/>
                        </a:lnTo>
                        <a:lnTo>
                          <a:pt x="122" y="241"/>
                        </a:lnTo>
                        <a:lnTo>
                          <a:pt x="126" y="237"/>
                        </a:lnTo>
                        <a:lnTo>
                          <a:pt x="130" y="232"/>
                        </a:lnTo>
                        <a:lnTo>
                          <a:pt x="130" y="230"/>
                        </a:lnTo>
                        <a:lnTo>
                          <a:pt x="129" y="229"/>
                        </a:lnTo>
                        <a:lnTo>
                          <a:pt x="132" y="228"/>
                        </a:lnTo>
                        <a:lnTo>
                          <a:pt x="136" y="225"/>
                        </a:lnTo>
                        <a:lnTo>
                          <a:pt x="136" y="225"/>
                        </a:lnTo>
                        <a:lnTo>
                          <a:pt x="137" y="225"/>
                        </a:lnTo>
                        <a:lnTo>
                          <a:pt x="137" y="225"/>
                        </a:lnTo>
                        <a:lnTo>
                          <a:pt x="138" y="225"/>
                        </a:lnTo>
                        <a:lnTo>
                          <a:pt x="141" y="222"/>
                        </a:lnTo>
                        <a:lnTo>
                          <a:pt x="142" y="220"/>
                        </a:lnTo>
                        <a:lnTo>
                          <a:pt x="145" y="214"/>
                        </a:lnTo>
                        <a:lnTo>
                          <a:pt x="148" y="208"/>
                        </a:lnTo>
                        <a:lnTo>
                          <a:pt x="152" y="202"/>
                        </a:lnTo>
                        <a:lnTo>
                          <a:pt x="154" y="198"/>
                        </a:lnTo>
                        <a:lnTo>
                          <a:pt x="157" y="194"/>
                        </a:lnTo>
                        <a:lnTo>
                          <a:pt x="158" y="192"/>
                        </a:lnTo>
                        <a:lnTo>
                          <a:pt x="158" y="188"/>
                        </a:lnTo>
                        <a:lnTo>
                          <a:pt x="160" y="185"/>
                        </a:lnTo>
                        <a:lnTo>
                          <a:pt x="160" y="181"/>
                        </a:lnTo>
                        <a:lnTo>
                          <a:pt x="158" y="177"/>
                        </a:lnTo>
                        <a:lnTo>
                          <a:pt x="160" y="174"/>
                        </a:lnTo>
                        <a:lnTo>
                          <a:pt x="160" y="172"/>
                        </a:lnTo>
                        <a:lnTo>
                          <a:pt x="162" y="169"/>
                        </a:lnTo>
                        <a:lnTo>
                          <a:pt x="165" y="168"/>
                        </a:lnTo>
                        <a:lnTo>
                          <a:pt x="166" y="165"/>
                        </a:lnTo>
                        <a:lnTo>
                          <a:pt x="165" y="164"/>
                        </a:lnTo>
                        <a:lnTo>
                          <a:pt x="165" y="160"/>
                        </a:lnTo>
                        <a:lnTo>
                          <a:pt x="165" y="157"/>
                        </a:lnTo>
                        <a:lnTo>
                          <a:pt x="166" y="153"/>
                        </a:lnTo>
                        <a:lnTo>
                          <a:pt x="169" y="151"/>
                        </a:lnTo>
                        <a:lnTo>
                          <a:pt x="173" y="147"/>
                        </a:lnTo>
                        <a:lnTo>
                          <a:pt x="176" y="144"/>
                        </a:lnTo>
                        <a:lnTo>
                          <a:pt x="178" y="144"/>
                        </a:lnTo>
                        <a:lnTo>
                          <a:pt x="178" y="143"/>
                        </a:lnTo>
                        <a:lnTo>
                          <a:pt x="180" y="141"/>
                        </a:lnTo>
                        <a:lnTo>
                          <a:pt x="180" y="139"/>
                        </a:lnTo>
                        <a:lnTo>
                          <a:pt x="180" y="136"/>
                        </a:lnTo>
                        <a:lnTo>
                          <a:pt x="178" y="135"/>
                        </a:lnTo>
                        <a:lnTo>
                          <a:pt x="178" y="135"/>
                        </a:lnTo>
                        <a:lnTo>
                          <a:pt x="177" y="133"/>
                        </a:lnTo>
                        <a:lnTo>
                          <a:pt x="177" y="132"/>
                        </a:lnTo>
                        <a:lnTo>
                          <a:pt x="176" y="129"/>
                        </a:lnTo>
                        <a:lnTo>
                          <a:pt x="177" y="127"/>
                        </a:lnTo>
                        <a:lnTo>
                          <a:pt x="178" y="124"/>
                        </a:lnTo>
                        <a:lnTo>
                          <a:pt x="180" y="123"/>
                        </a:lnTo>
                        <a:lnTo>
                          <a:pt x="181" y="121"/>
                        </a:lnTo>
                        <a:lnTo>
                          <a:pt x="182" y="119"/>
                        </a:lnTo>
                        <a:lnTo>
                          <a:pt x="184" y="117"/>
                        </a:lnTo>
                        <a:lnTo>
                          <a:pt x="184" y="113"/>
                        </a:lnTo>
                        <a:lnTo>
                          <a:pt x="184" y="111"/>
                        </a:lnTo>
                        <a:lnTo>
                          <a:pt x="185" y="108"/>
                        </a:lnTo>
                        <a:lnTo>
                          <a:pt x="185" y="105"/>
                        </a:lnTo>
                        <a:lnTo>
                          <a:pt x="185" y="103"/>
                        </a:lnTo>
                        <a:lnTo>
                          <a:pt x="184" y="103"/>
                        </a:lnTo>
                        <a:lnTo>
                          <a:pt x="181" y="103"/>
                        </a:lnTo>
                        <a:lnTo>
                          <a:pt x="178" y="100"/>
                        </a:lnTo>
                        <a:lnTo>
                          <a:pt x="176" y="99"/>
                        </a:lnTo>
                        <a:lnTo>
                          <a:pt x="176" y="96"/>
                        </a:lnTo>
                        <a:lnTo>
                          <a:pt x="176" y="93"/>
                        </a:lnTo>
                        <a:lnTo>
                          <a:pt x="177" y="91"/>
                        </a:lnTo>
                        <a:lnTo>
                          <a:pt x="178" y="89"/>
                        </a:lnTo>
                        <a:lnTo>
                          <a:pt x="178" y="89"/>
                        </a:lnTo>
                        <a:lnTo>
                          <a:pt x="177" y="88"/>
                        </a:lnTo>
                        <a:lnTo>
                          <a:pt x="176" y="87"/>
                        </a:lnTo>
                        <a:lnTo>
                          <a:pt x="173" y="81"/>
                        </a:lnTo>
                        <a:lnTo>
                          <a:pt x="170" y="73"/>
                        </a:lnTo>
                        <a:lnTo>
                          <a:pt x="170" y="65"/>
                        </a:lnTo>
                        <a:lnTo>
                          <a:pt x="170" y="59"/>
                        </a:lnTo>
                        <a:lnTo>
                          <a:pt x="170" y="57"/>
                        </a:lnTo>
                        <a:lnTo>
                          <a:pt x="172" y="57"/>
                        </a:lnTo>
                        <a:lnTo>
                          <a:pt x="172" y="57"/>
                        </a:lnTo>
                        <a:lnTo>
                          <a:pt x="173" y="56"/>
                        </a:lnTo>
                        <a:lnTo>
                          <a:pt x="173" y="56"/>
                        </a:lnTo>
                        <a:lnTo>
                          <a:pt x="177" y="55"/>
                        </a:lnTo>
                        <a:lnTo>
                          <a:pt x="178" y="55"/>
                        </a:lnTo>
                        <a:lnTo>
                          <a:pt x="182" y="55"/>
                        </a:lnTo>
                        <a:lnTo>
                          <a:pt x="185" y="57"/>
                        </a:lnTo>
                        <a:lnTo>
                          <a:pt x="188" y="60"/>
                        </a:lnTo>
                        <a:lnTo>
                          <a:pt x="190" y="64"/>
                        </a:lnTo>
                        <a:lnTo>
                          <a:pt x="193" y="68"/>
                        </a:lnTo>
                        <a:lnTo>
                          <a:pt x="196" y="72"/>
                        </a:lnTo>
                        <a:lnTo>
                          <a:pt x="198" y="73"/>
                        </a:lnTo>
                        <a:lnTo>
                          <a:pt x="200" y="75"/>
                        </a:lnTo>
                        <a:lnTo>
                          <a:pt x="201" y="73"/>
                        </a:lnTo>
                        <a:lnTo>
                          <a:pt x="202" y="73"/>
                        </a:lnTo>
                        <a:lnTo>
                          <a:pt x="202" y="71"/>
                        </a:lnTo>
                        <a:lnTo>
                          <a:pt x="204" y="68"/>
                        </a:lnTo>
                        <a:lnTo>
                          <a:pt x="202" y="64"/>
                        </a:lnTo>
                        <a:lnTo>
                          <a:pt x="202" y="59"/>
                        </a:lnTo>
                        <a:lnTo>
                          <a:pt x="202" y="55"/>
                        </a:lnTo>
                        <a:lnTo>
                          <a:pt x="204" y="51"/>
                        </a:lnTo>
                        <a:lnTo>
                          <a:pt x="206" y="48"/>
                        </a:lnTo>
                        <a:lnTo>
                          <a:pt x="209" y="47"/>
                        </a:lnTo>
                        <a:lnTo>
                          <a:pt x="213" y="47"/>
                        </a:lnTo>
                        <a:lnTo>
                          <a:pt x="214" y="45"/>
                        </a:lnTo>
                        <a:lnTo>
                          <a:pt x="218" y="47"/>
                        </a:lnTo>
                        <a:lnTo>
                          <a:pt x="220" y="48"/>
                        </a:lnTo>
                        <a:lnTo>
                          <a:pt x="222" y="51"/>
                        </a:lnTo>
                        <a:lnTo>
                          <a:pt x="222" y="55"/>
                        </a:lnTo>
                        <a:lnTo>
                          <a:pt x="224" y="60"/>
                        </a:lnTo>
                        <a:lnTo>
                          <a:pt x="224" y="64"/>
                        </a:lnTo>
                        <a:lnTo>
                          <a:pt x="225" y="68"/>
                        </a:lnTo>
                        <a:lnTo>
                          <a:pt x="225" y="71"/>
                        </a:lnTo>
                        <a:lnTo>
                          <a:pt x="227" y="73"/>
                        </a:lnTo>
                        <a:lnTo>
                          <a:pt x="230" y="75"/>
                        </a:lnTo>
                        <a:lnTo>
                          <a:pt x="233" y="76"/>
                        </a:lnTo>
                        <a:lnTo>
                          <a:pt x="235" y="75"/>
                        </a:lnTo>
                        <a:lnTo>
                          <a:pt x="238" y="75"/>
                        </a:lnTo>
                        <a:lnTo>
                          <a:pt x="241" y="73"/>
                        </a:lnTo>
                        <a:lnTo>
                          <a:pt x="242" y="73"/>
                        </a:lnTo>
                        <a:lnTo>
                          <a:pt x="243" y="72"/>
                        </a:lnTo>
                        <a:lnTo>
                          <a:pt x="246" y="71"/>
                        </a:lnTo>
                        <a:lnTo>
                          <a:pt x="247" y="75"/>
                        </a:lnTo>
                        <a:lnTo>
                          <a:pt x="247" y="76"/>
                        </a:lnTo>
                        <a:lnTo>
                          <a:pt x="247" y="77"/>
                        </a:lnTo>
                        <a:lnTo>
                          <a:pt x="249" y="77"/>
                        </a:lnTo>
                        <a:lnTo>
                          <a:pt x="251" y="77"/>
                        </a:lnTo>
                        <a:lnTo>
                          <a:pt x="254" y="77"/>
                        </a:lnTo>
                        <a:lnTo>
                          <a:pt x="258" y="79"/>
                        </a:lnTo>
                        <a:lnTo>
                          <a:pt x="259" y="80"/>
                        </a:lnTo>
                        <a:lnTo>
                          <a:pt x="261" y="81"/>
                        </a:lnTo>
                        <a:lnTo>
                          <a:pt x="261" y="83"/>
                        </a:lnTo>
                        <a:lnTo>
                          <a:pt x="261" y="85"/>
                        </a:lnTo>
                        <a:lnTo>
                          <a:pt x="258" y="88"/>
                        </a:lnTo>
                        <a:lnTo>
                          <a:pt x="255" y="91"/>
                        </a:lnTo>
                        <a:lnTo>
                          <a:pt x="253" y="92"/>
                        </a:lnTo>
                        <a:lnTo>
                          <a:pt x="250" y="92"/>
                        </a:lnTo>
                        <a:lnTo>
                          <a:pt x="250" y="92"/>
                        </a:lnTo>
                        <a:lnTo>
                          <a:pt x="249" y="95"/>
                        </a:lnTo>
                        <a:lnTo>
                          <a:pt x="249" y="99"/>
                        </a:lnTo>
                        <a:lnTo>
                          <a:pt x="249" y="103"/>
                        </a:lnTo>
                        <a:lnTo>
                          <a:pt x="249" y="105"/>
                        </a:lnTo>
                        <a:lnTo>
                          <a:pt x="249" y="105"/>
                        </a:lnTo>
                        <a:lnTo>
                          <a:pt x="250" y="105"/>
                        </a:lnTo>
                        <a:lnTo>
                          <a:pt x="253" y="103"/>
                        </a:lnTo>
                        <a:lnTo>
                          <a:pt x="254" y="101"/>
                        </a:lnTo>
                        <a:lnTo>
                          <a:pt x="255" y="100"/>
                        </a:lnTo>
                        <a:lnTo>
                          <a:pt x="259" y="97"/>
                        </a:lnTo>
                        <a:lnTo>
                          <a:pt x="261" y="96"/>
                        </a:lnTo>
                        <a:lnTo>
                          <a:pt x="262" y="96"/>
                        </a:lnTo>
                        <a:lnTo>
                          <a:pt x="262" y="95"/>
                        </a:lnTo>
                        <a:lnTo>
                          <a:pt x="262" y="93"/>
                        </a:lnTo>
                        <a:lnTo>
                          <a:pt x="262" y="91"/>
                        </a:lnTo>
                        <a:lnTo>
                          <a:pt x="263" y="87"/>
                        </a:lnTo>
                        <a:lnTo>
                          <a:pt x="265" y="85"/>
                        </a:lnTo>
                        <a:lnTo>
                          <a:pt x="265" y="83"/>
                        </a:lnTo>
                        <a:lnTo>
                          <a:pt x="266" y="80"/>
                        </a:lnTo>
                        <a:lnTo>
                          <a:pt x="269" y="79"/>
                        </a:lnTo>
                        <a:lnTo>
                          <a:pt x="271" y="79"/>
                        </a:lnTo>
                        <a:lnTo>
                          <a:pt x="274" y="79"/>
                        </a:lnTo>
                        <a:lnTo>
                          <a:pt x="278" y="81"/>
                        </a:lnTo>
                        <a:lnTo>
                          <a:pt x="279" y="81"/>
                        </a:lnTo>
                        <a:lnTo>
                          <a:pt x="279" y="83"/>
                        </a:lnTo>
                        <a:lnTo>
                          <a:pt x="279" y="83"/>
                        </a:lnTo>
                        <a:lnTo>
                          <a:pt x="281" y="81"/>
                        </a:lnTo>
                        <a:lnTo>
                          <a:pt x="281" y="80"/>
                        </a:lnTo>
                        <a:lnTo>
                          <a:pt x="282" y="79"/>
                        </a:lnTo>
                        <a:lnTo>
                          <a:pt x="283" y="76"/>
                        </a:lnTo>
                        <a:lnTo>
                          <a:pt x="286" y="73"/>
                        </a:lnTo>
                        <a:lnTo>
                          <a:pt x="289" y="72"/>
                        </a:lnTo>
                        <a:lnTo>
                          <a:pt x="291" y="72"/>
                        </a:lnTo>
                        <a:lnTo>
                          <a:pt x="289" y="68"/>
                        </a:lnTo>
                        <a:lnTo>
                          <a:pt x="287" y="67"/>
                        </a:lnTo>
                        <a:lnTo>
                          <a:pt x="289" y="65"/>
                        </a:lnTo>
                        <a:lnTo>
                          <a:pt x="293" y="63"/>
                        </a:lnTo>
                        <a:lnTo>
                          <a:pt x="293" y="63"/>
                        </a:lnTo>
                        <a:lnTo>
                          <a:pt x="294" y="61"/>
                        </a:lnTo>
                        <a:lnTo>
                          <a:pt x="297" y="59"/>
                        </a:lnTo>
                        <a:lnTo>
                          <a:pt x="298" y="60"/>
                        </a:lnTo>
                        <a:lnTo>
                          <a:pt x="299" y="60"/>
                        </a:lnTo>
                        <a:lnTo>
                          <a:pt x="305" y="60"/>
                        </a:lnTo>
                        <a:lnTo>
                          <a:pt x="309" y="61"/>
                        </a:lnTo>
                        <a:lnTo>
                          <a:pt x="311" y="60"/>
                        </a:lnTo>
                        <a:lnTo>
                          <a:pt x="315" y="59"/>
                        </a:lnTo>
                        <a:lnTo>
                          <a:pt x="318" y="57"/>
                        </a:lnTo>
                        <a:lnTo>
                          <a:pt x="319" y="56"/>
                        </a:lnTo>
                        <a:lnTo>
                          <a:pt x="321" y="55"/>
                        </a:lnTo>
                        <a:lnTo>
                          <a:pt x="322" y="52"/>
                        </a:lnTo>
                        <a:lnTo>
                          <a:pt x="322" y="48"/>
                        </a:lnTo>
                        <a:lnTo>
                          <a:pt x="323" y="45"/>
                        </a:lnTo>
                        <a:lnTo>
                          <a:pt x="326" y="43"/>
                        </a:lnTo>
                        <a:lnTo>
                          <a:pt x="329" y="41"/>
                        </a:lnTo>
                        <a:lnTo>
                          <a:pt x="331" y="40"/>
                        </a:lnTo>
                        <a:lnTo>
                          <a:pt x="335" y="40"/>
                        </a:lnTo>
                        <a:lnTo>
                          <a:pt x="338" y="40"/>
                        </a:lnTo>
                        <a:lnTo>
                          <a:pt x="342" y="40"/>
                        </a:lnTo>
                        <a:lnTo>
                          <a:pt x="345" y="39"/>
                        </a:lnTo>
                        <a:lnTo>
                          <a:pt x="346" y="39"/>
                        </a:lnTo>
                        <a:lnTo>
                          <a:pt x="346" y="39"/>
                        </a:lnTo>
                        <a:lnTo>
                          <a:pt x="346" y="36"/>
                        </a:lnTo>
                        <a:lnTo>
                          <a:pt x="347" y="33"/>
                        </a:lnTo>
                        <a:lnTo>
                          <a:pt x="347" y="32"/>
                        </a:lnTo>
                        <a:lnTo>
                          <a:pt x="347" y="29"/>
                        </a:lnTo>
                        <a:lnTo>
                          <a:pt x="347" y="27"/>
                        </a:lnTo>
                        <a:lnTo>
                          <a:pt x="346" y="24"/>
                        </a:lnTo>
                        <a:lnTo>
                          <a:pt x="343" y="23"/>
                        </a:lnTo>
                        <a:lnTo>
                          <a:pt x="342" y="23"/>
                        </a:lnTo>
                        <a:lnTo>
                          <a:pt x="341" y="23"/>
                        </a:lnTo>
                        <a:lnTo>
                          <a:pt x="337" y="23"/>
                        </a:lnTo>
                        <a:lnTo>
                          <a:pt x="334" y="23"/>
                        </a:lnTo>
                        <a:lnTo>
                          <a:pt x="331" y="23"/>
                        </a:lnTo>
                        <a:lnTo>
                          <a:pt x="330" y="21"/>
                        </a:lnTo>
                        <a:lnTo>
                          <a:pt x="329" y="20"/>
                        </a:lnTo>
                        <a:lnTo>
                          <a:pt x="327" y="19"/>
                        </a:lnTo>
                        <a:lnTo>
                          <a:pt x="327" y="17"/>
                        </a:lnTo>
                        <a:lnTo>
                          <a:pt x="327" y="17"/>
                        </a:lnTo>
                        <a:lnTo>
                          <a:pt x="329" y="17"/>
                        </a:lnTo>
                        <a:lnTo>
                          <a:pt x="329" y="16"/>
                        </a:lnTo>
                        <a:lnTo>
                          <a:pt x="329" y="15"/>
                        </a:lnTo>
                        <a:lnTo>
                          <a:pt x="330" y="12"/>
                        </a:lnTo>
                        <a:lnTo>
                          <a:pt x="333" y="9"/>
                        </a:lnTo>
                        <a:lnTo>
                          <a:pt x="334" y="7"/>
                        </a:lnTo>
                        <a:lnTo>
                          <a:pt x="339" y="5"/>
                        </a:lnTo>
                        <a:lnTo>
                          <a:pt x="343" y="3"/>
                        </a:lnTo>
                        <a:lnTo>
                          <a:pt x="348" y="3"/>
                        </a:lnTo>
                        <a:lnTo>
                          <a:pt x="350" y="1"/>
                        </a:lnTo>
                        <a:lnTo>
                          <a:pt x="352" y="3"/>
                        </a:lnTo>
                        <a:lnTo>
                          <a:pt x="354" y="4"/>
                        </a:lnTo>
                        <a:lnTo>
                          <a:pt x="355" y="4"/>
                        </a:lnTo>
                        <a:lnTo>
                          <a:pt x="356" y="5"/>
                        </a:lnTo>
                        <a:lnTo>
                          <a:pt x="356" y="5"/>
                        </a:lnTo>
                        <a:lnTo>
                          <a:pt x="358" y="4"/>
                        </a:lnTo>
                        <a:lnTo>
                          <a:pt x="359" y="3"/>
                        </a:lnTo>
                        <a:lnTo>
                          <a:pt x="359" y="3"/>
                        </a:lnTo>
                        <a:lnTo>
                          <a:pt x="360" y="1"/>
                        </a:lnTo>
                        <a:lnTo>
                          <a:pt x="363" y="1"/>
                        </a:lnTo>
                        <a:lnTo>
                          <a:pt x="364" y="1"/>
                        </a:lnTo>
                        <a:lnTo>
                          <a:pt x="367" y="3"/>
                        </a:lnTo>
                        <a:lnTo>
                          <a:pt x="368" y="4"/>
                        </a:lnTo>
                        <a:lnTo>
                          <a:pt x="368" y="5"/>
                        </a:lnTo>
                        <a:lnTo>
                          <a:pt x="370" y="7"/>
                        </a:lnTo>
                        <a:lnTo>
                          <a:pt x="371" y="8"/>
                        </a:lnTo>
                        <a:lnTo>
                          <a:pt x="372" y="8"/>
                        </a:lnTo>
                        <a:lnTo>
                          <a:pt x="374" y="7"/>
                        </a:lnTo>
                        <a:lnTo>
                          <a:pt x="375" y="7"/>
                        </a:lnTo>
                        <a:lnTo>
                          <a:pt x="379" y="4"/>
                        </a:lnTo>
                        <a:lnTo>
                          <a:pt x="380" y="3"/>
                        </a:lnTo>
                        <a:lnTo>
                          <a:pt x="383" y="0"/>
                        </a:lnTo>
                        <a:lnTo>
                          <a:pt x="38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4" name="Freeform 633">
                    <a:extLst>
                      <a:ext uri="{FF2B5EF4-FFF2-40B4-BE49-F238E27FC236}">
                        <a16:creationId xmlns:a16="http://schemas.microsoft.com/office/drawing/2014/main" id="{BBA6D288-FB56-424B-B378-DFCAA7817C2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31639" y="6298506"/>
                    <a:ext cx="9845767" cy="10057620"/>
                  </a:xfrm>
                  <a:custGeom>
                    <a:avLst/>
                    <a:gdLst>
                      <a:gd name="T0" fmla="*/ 132 w 883"/>
                      <a:gd name="T1" fmla="*/ 73 h 902"/>
                      <a:gd name="T2" fmla="*/ 83 w 883"/>
                      <a:gd name="T3" fmla="*/ 131 h 902"/>
                      <a:gd name="T4" fmla="*/ 10 w 883"/>
                      <a:gd name="T5" fmla="*/ 160 h 902"/>
                      <a:gd name="T6" fmla="*/ 42 w 883"/>
                      <a:gd name="T7" fmla="*/ 272 h 902"/>
                      <a:gd name="T8" fmla="*/ 87 w 883"/>
                      <a:gd name="T9" fmla="*/ 217 h 902"/>
                      <a:gd name="T10" fmla="*/ 152 w 883"/>
                      <a:gd name="T11" fmla="*/ 234 h 902"/>
                      <a:gd name="T12" fmla="*/ 197 w 883"/>
                      <a:gd name="T13" fmla="*/ 278 h 902"/>
                      <a:gd name="T14" fmla="*/ 228 w 883"/>
                      <a:gd name="T15" fmla="*/ 391 h 902"/>
                      <a:gd name="T16" fmla="*/ 272 w 883"/>
                      <a:gd name="T17" fmla="*/ 515 h 902"/>
                      <a:gd name="T18" fmla="*/ 230 w 883"/>
                      <a:gd name="T19" fmla="*/ 559 h 902"/>
                      <a:gd name="T20" fmla="*/ 210 w 883"/>
                      <a:gd name="T21" fmla="*/ 700 h 902"/>
                      <a:gd name="T22" fmla="*/ 171 w 883"/>
                      <a:gd name="T23" fmla="*/ 793 h 902"/>
                      <a:gd name="T24" fmla="*/ 180 w 883"/>
                      <a:gd name="T25" fmla="*/ 826 h 902"/>
                      <a:gd name="T26" fmla="*/ 237 w 883"/>
                      <a:gd name="T27" fmla="*/ 897 h 902"/>
                      <a:gd name="T28" fmla="*/ 312 w 883"/>
                      <a:gd name="T29" fmla="*/ 819 h 902"/>
                      <a:gd name="T30" fmla="*/ 422 w 883"/>
                      <a:gd name="T31" fmla="*/ 861 h 902"/>
                      <a:gd name="T32" fmla="*/ 515 w 883"/>
                      <a:gd name="T33" fmla="*/ 808 h 902"/>
                      <a:gd name="T34" fmla="*/ 629 w 883"/>
                      <a:gd name="T35" fmla="*/ 769 h 902"/>
                      <a:gd name="T36" fmla="*/ 737 w 883"/>
                      <a:gd name="T37" fmla="*/ 825 h 902"/>
                      <a:gd name="T38" fmla="*/ 728 w 883"/>
                      <a:gd name="T39" fmla="*/ 748 h 902"/>
                      <a:gd name="T40" fmla="*/ 748 w 883"/>
                      <a:gd name="T41" fmla="*/ 608 h 902"/>
                      <a:gd name="T42" fmla="*/ 853 w 883"/>
                      <a:gd name="T43" fmla="*/ 528 h 902"/>
                      <a:gd name="T44" fmla="*/ 846 w 883"/>
                      <a:gd name="T45" fmla="*/ 433 h 902"/>
                      <a:gd name="T46" fmla="*/ 753 w 883"/>
                      <a:gd name="T47" fmla="*/ 365 h 902"/>
                      <a:gd name="T48" fmla="*/ 628 w 883"/>
                      <a:gd name="T49" fmla="*/ 237 h 902"/>
                      <a:gd name="T50" fmla="*/ 607 w 883"/>
                      <a:gd name="T51" fmla="*/ 143 h 902"/>
                      <a:gd name="T52" fmla="*/ 536 w 883"/>
                      <a:gd name="T53" fmla="*/ 52 h 902"/>
                      <a:gd name="T54" fmla="*/ 438 w 883"/>
                      <a:gd name="T55" fmla="*/ 32 h 902"/>
                      <a:gd name="T56" fmla="*/ 387 w 883"/>
                      <a:gd name="T57" fmla="*/ 75 h 902"/>
                      <a:gd name="T58" fmla="*/ 314 w 883"/>
                      <a:gd name="T59" fmla="*/ 50 h 902"/>
                      <a:gd name="T60" fmla="*/ 285 w 883"/>
                      <a:gd name="T61" fmla="*/ 79 h 902"/>
                      <a:gd name="T62" fmla="*/ 213 w 883"/>
                      <a:gd name="T63" fmla="*/ 0 h 902"/>
                      <a:gd name="T64" fmla="*/ 286 w 883"/>
                      <a:gd name="T65" fmla="*/ 68 h 902"/>
                      <a:gd name="T66" fmla="*/ 305 w 883"/>
                      <a:gd name="T67" fmla="*/ 61 h 902"/>
                      <a:gd name="T68" fmla="*/ 382 w 883"/>
                      <a:gd name="T69" fmla="*/ 67 h 902"/>
                      <a:gd name="T70" fmla="*/ 427 w 883"/>
                      <a:gd name="T71" fmla="*/ 4 h 902"/>
                      <a:gd name="T72" fmla="*/ 516 w 883"/>
                      <a:gd name="T73" fmla="*/ 30 h 902"/>
                      <a:gd name="T74" fmla="*/ 568 w 883"/>
                      <a:gd name="T75" fmla="*/ 107 h 902"/>
                      <a:gd name="T76" fmla="*/ 623 w 883"/>
                      <a:gd name="T77" fmla="*/ 200 h 902"/>
                      <a:gd name="T78" fmla="*/ 683 w 883"/>
                      <a:gd name="T79" fmla="*/ 316 h 902"/>
                      <a:gd name="T80" fmla="*/ 814 w 883"/>
                      <a:gd name="T81" fmla="*/ 417 h 902"/>
                      <a:gd name="T82" fmla="*/ 878 w 883"/>
                      <a:gd name="T83" fmla="*/ 514 h 902"/>
                      <a:gd name="T84" fmla="*/ 811 w 883"/>
                      <a:gd name="T85" fmla="*/ 566 h 902"/>
                      <a:gd name="T86" fmla="*/ 714 w 883"/>
                      <a:gd name="T87" fmla="*/ 677 h 902"/>
                      <a:gd name="T88" fmla="*/ 758 w 883"/>
                      <a:gd name="T89" fmla="*/ 793 h 902"/>
                      <a:gd name="T90" fmla="*/ 694 w 883"/>
                      <a:gd name="T91" fmla="*/ 776 h 902"/>
                      <a:gd name="T92" fmla="*/ 592 w 883"/>
                      <a:gd name="T93" fmla="*/ 780 h 902"/>
                      <a:gd name="T94" fmla="*/ 466 w 883"/>
                      <a:gd name="T95" fmla="*/ 832 h 902"/>
                      <a:gd name="T96" fmla="*/ 363 w 883"/>
                      <a:gd name="T97" fmla="*/ 842 h 902"/>
                      <a:gd name="T98" fmla="*/ 277 w 883"/>
                      <a:gd name="T99" fmla="*/ 836 h 902"/>
                      <a:gd name="T100" fmla="*/ 205 w 883"/>
                      <a:gd name="T101" fmla="*/ 873 h 902"/>
                      <a:gd name="T102" fmla="*/ 143 w 883"/>
                      <a:gd name="T103" fmla="*/ 829 h 902"/>
                      <a:gd name="T104" fmla="*/ 202 w 883"/>
                      <a:gd name="T105" fmla="*/ 760 h 902"/>
                      <a:gd name="T106" fmla="*/ 180 w 883"/>
                      <a:gd name="T107" fmla="*/ 599 h 902"/>
                      <a:gd name="T108" fmla="*/ 234 w 883"/>
                      <a:gd name="T109" fmla="*/ 507 h 902"/>
                      <a:gd name="T110" fmla="*/ 229 w 883"/>
                      <a:gd name="T111" fmla="*/ 415 h 902"/>
                      <a:gd name="T112" fmla="*/ 197 w 883"/>
                      <a:gd name="T113" fmla="*/ 288 h 902"/>
                      <a:gd name="T114" fmla="*/ 147 w 883"/>
                      <a:gd name="T115" fmla="*/ 232 h 902"/>
                      <a:gd name="T116" fmla="*/ 85 w 883"/>
                      <a:gd name="T117" fmla="*/ 220 h 902"/>
                      <a:gd name="T118" fmla="*/ 30 w 883"/>
                      <a:gd name="T119" fmla="*/ 274 h 902"/>
                      <a:gd name="T120" fmla="*/ 7 w 883"/>
                      <a:gd name="T121" fmla="*/ 183 h 902"/>
                      <a:gd name="T122" fmla="*/ 91 w 883"/>
                      <a:gd name="T123" fmla="*/ 124 h 902"/>
                      <a:gd name="T124" fmla="*/ 132 w 883"/>
                      <a:gd name="T125" fmla="*/ 57 h 9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83" h="902">
                        <a:moveTo>
                          <a:pt x="213" y="2"/>
                        </a:moveTo>
                        <a:lnTo>
                          <a:pt x="212" y="3"/>
                        </a:lnTo>
                        <a:lnTo>
                          <a:pt x="210" y="3"/>
                        </a:lnTo>
                        <a:lnTo>
                          <a:pt x="208" y="4"/>
                        </a:lnTo>
                        <a:lnTo>
                          <a:pt x="205" y="4"/>
                        </a:lnTo>
                        <a:lnTo>
                          <a:pt x="204" y="4"/>
                        </a:lnTo>
                        <a:lnTo>
                          <a:pt x="202" y="4"/>
                        </a:lnTo>
                        <a:lnTo>
                          <a:pt x="201" y="3"/>
                        </a:lnTo>
                        <a:lnTo>
                          <a:pt x="201" y="3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7" y="4"/>
                        </a:lnTo>
                        <a:lnTo>
                          <a:pt x="195" y="6"/>
                        </a:lnTo>
                        <a:lnTo>
                          <a:pt x="192" y="7"/>
                        </a:lnTo>
                        <a:lnTo>
                          <a:pt x="189" y="10"/>
                        </a:lnTo>
                        <a:lnTo>
                          <a:pt x="187" y="12"/>
                        </a:lnTo>
                        <a:lnTo>
                          <a:pt x="185" y="15"/>
                        </a:lnTo>
                        <a:lnTo>
                          <a:pt x="185" y="18"/>
                        </a:lnTo>
                        <a:lnTo>
                          <a:pt x="185" y="20"/>
                        </a:lnTo>
                        <a:lnTo>
                          <a:pt x="184" y="23"/>
                        </a:lnTo>
                        <a:lnTo>
                          <a:pt x="184" y="26"/>
                        </a:lnTo>
                        <a:lnTo>
                          <a:pt x="181" y="28"/>
                        </a:lnTo>
                        <a:lnTo>
                          <a:pt x="177" y="31"/>
                        </a:lnTo>
                        <a:lnTo>
                          <a:pt x="173" y="35"/>
                        </a:lnTo>
                        <a:lnTo>
                          <a:pt x="168" y="39"/>
                        </a:lnTo>
                        <a:lnTo>
                          <a:pt x="165" y="40"/>
                        </a:lnTo>
                        <a:lnTo>
                          <a:pt x="161" y="43"/>
                        </a:lnTo>
                        <a:lnTo>
                          <a:pt x="157" y="43"/>
                        </a:lnTo>
                        <a:lnTo>
                          <a:pt x="153" y="43"/>
                        </a:lnTo>
                        <a:lnTo>
                          <a:pt x="149" y="43"/>
                        </a:lnTo>
                        <a:lnTo>
                          <a:pt x="147" y="42"/>
                        </a:lnTo>
                        <a:lnTo>
                          <a:pt x="143" y="40"/>
                        </a:lnTo>
                        <a:lnTo>
                          <a:pt x="141" y="39"/>
                        </a:lnTo>
                        <a:lnTo>
                          <a:pt x="140" y="40"/>
                        </a:lnTo>
                        <a:lnTo>
                          <a:pt x="137" y="42"/>
                        </a:lnTo>
                        <a:lnTo>
                          <a:pt x="135" y="44"/>
                        </a:lnTo>
                        <a:lnTo>
                          <a:pt x="133" y="48"/>
                        </a:lnTo>
                        <a:lnTo>
                          <a:pt x="132" y="51"/>
                        </a:lnTo>
                        <a:lnTo>
                          <a:pt x="133" y="55"/>
                        </a:lnTo>
                        <a:lnTo>
                          <a:pt x="135" y="57"/>
                        </a:lnTo>
                        <a:lnTo>
                          <a:pt x="135" y="60"/>
                        </a:lnTo>
                        <a:lnTo>
                          <a:pt x="136" y="63"/>
                        </a:lnTo>
                        <a:lnTo>
                          <a:pt x="136" y="67"/>
                        </a:lnTo>
                        <a:lnTo>
                          <a:pt x="135" y="69"/>
                        </a:lnTo>
                        <a:lnTo>
                          <a:pt x="133" y="72"/>
                        </a:lnTo>
                        <a:lnTo>
                          <a:pt x="132" y="73"/>
                        </a:lnTo>
                        <a:lnTo>
                          <a:pt x="129" y="76"/>
                        </a:lnTo>
                        <a:lnTo>
                          <a:pt x="127" y="79"/>
                        </a:lnTo>
                        <a:lnTo>
                          <a:pt x="125" y="80"/>
                        </a:lnTo>
                        <a:lnTo>
                          <a:pt x="123" y="80"/>
                        </a:lnTo>
                        <a:lnTo>
                          <a:pt x="120" y="81"/>
                        </a:lnTo>
                        <a:lnTo>
                          <a:pt x="117" y="83"/>
                        </a:lnTo>
                        <a:lnTo>
                          <a:pt x="116" y="85"/>
                        </a:lnTo>
                        <a:lnTo>
                          <a:pt x="116" y="87"/>
                        </a:lnTo>
                        <a:lnTo>
                          <a:pt x="117" y="88"/>
                        </a:lnTo>
                        <a:lnTo>
                          <a:pt x="119" y="88"/>
                        </a:lnTo>
                        <a:lnTo>
                          <a:pt x="120" y="89"/>
                        </a:lnTo>
                        <a:lnTo>
                          <a:pt x="121" y="89"/>
                        </a:lnTo>
                        <a:lnTo>
                          <a:pt x="121" y="89"/>
                        </a:lnTo>
                        <a:lnTo>
                          <a:pt x="121" y="89"/>
                        </a:lnTo>
                        <a:lnTo>
                          <a:pt x="119" y="91"/>
                        </a:lnTo>
                        <a:lnTo>
                          <a:pt x="115" y="91"/>
                        </a:lnTo>
                        <a:lnTo>
                          <a:pt x="112" y="92"/>
                        </a:lnTo>
                        <a:lnTo>
                          <a:pt x="108" y="92"/>
                        </a:lnTo>
                        <a:lnTo>
                          <a:pt x="107" y="92"/>
                        </a:lnTo>
                        <a:lnTo>
                          <a:pt x="105" y="92"/>
                        </a:lnTo>
                        <a:lnTo>
                          <a:pt x="103" y="89"/>
                        </a:lnTo>
                        <a:lnTo>
                          <a:pt x="100" y="89"/>
                        </a:lnTo>
                        <a:lnTo>
                          <a:pt x="96" y="89"/>
                        </a:lnTo>
                        <a:lnTo>
                          <a:pt x="93" y="88"/>
                        </a:lnTo>
                        <a:lnTo>
                          <a:pt x="93" y="88"/>
                        </a:lnTo>
                        <a:lnTo>
                          <a:pt x="93" y="89"/>
                        </a:lnTo>
                        <a:lnTo>
                          <a:pt x="93" y="92"/>
                        </a:lnTo>
                        <a:lnTo>
                          <a:pt x="93" y="96"/>
                        </a:lnTo>
                        <a:lnTo>
                          <a:pt x="93" y="100"/>
                        </a:lnTo>
                        <a:lnTo>
                          <a:pt x="93" y="103"/>
                        </a:lnTo>
                        <a:lnTo>
                          <a:pt x="95" y="104"/>
                        </a:lnTo>
                        <a:lnTo>
                          <a:pt x="95" y="105"/>
                        </a:lnTo>
                        <a:lnTo>
                          <a:pt x="96" y="107"/>
                        </a:lnTo>
                        <a:lnTo>
                          <a:pt x="97" y="108"/>
                        </a:lnTo>
                        <a:lnTo>
                          <a:pt x="99" y="108"/>
                        </a:lnTo>
                        <a:lnTo>
                          <a:pt x="99" y="111"/>
                        </a:lnTo>
                        <a:lnTo>
                          <a:pt x="99" y="112"/>
                        </a:lnTo>
                        <a:lnTo>
                          <a:pt x="97" y="113"/>
                        </a:lnTo>
                        <a:lnTo>
                          <a:pt x="96" y="116"/>
                        </a:lnTo>
                        <a:lnTo>
                          <a:pt x="95" y="117"/>
                        </a:lnTo>
                        <a:lnTo>
                          <a:pt x="95" y="120"/>
                        </a:lnTo>
                        <a:lnTo>
                          <a:pt x="95" y="124"/>
                        </a:lnTo>
                        <a:lnTo>
                          <a:pt x="92" y="127"/>
                        </a:lnTo>
                        <a:lnTo>
                          <a:pt x="89" y="128"/>
                        </a:lnTo>
                        <a:lnTo>
                          <a:pt x="87" y="129"/>
                        </a:lnTo>
                        <a:lnTo>
                          <a:pt x="83" y="131"/>
                        </a:lnTo>
                        <a:lnTo>
                          <a:pt x="79" y="129"/>
                        </a:lnTo>
                        <a:lnTo>
                          <a:pt x="75" y="127"/>
                        </a:lnTo>
                        <a:lnTo>
                          <a:pt x="71" y="124"/>
                        </a:lnTo>
                        <a:lnTo>
                          <a:pt x="68" y="121"/>
                        </a:lnTo>
                        <a:lnTo>
                          <a:pt x="64" y="117"/>
                        </a:lnTo>
                        <a:lnTo>
                          <a:pt x="62" y="116"/>
                        </a:lnTo>
                        <a:lnTo>
                          <a:pt x="58" y="115"/>
                        </a:lnTo>
                        <a:lnTo>
                          <a:pt x="54" y="115"/>
                        </a:lnTo>
                        <a:lnTo>
                          <a:pt x="50" y="115"/>
                        </a:lnTo>
                        <a:lnTo>
                          <a:pt x="46" y="115"/>
                        </a:lnTo>
                        <a:lnTo>
                          <a:pt x="43" y="116"/>
                        </a:lnTo>
                        <a:lnTo>
                          <a:pt x="40" y="116"/>
                        </a:lnTo>
                        <a:lnTo>
                          <a:pt x="38" y="119"/>
                        </a:lnTo>
                        <a:lnTo>
                          <a:pt x="36" y="121"/>
                        </a:lnTo>
                        <a:lnTo>
                          <a:pt x="34" y="124"/>
                        </a:lnTo>
                        <a:lnTo>
                          <a:pt x="32" y="125"/>
                        </a:lnTo>
                        <a:lnTo>
                          <a:pt x="31" y="127"/>
                        </a:lnTo>
                        <a:lnTo>
                          <a:pt x="31" y="128"/>
                        </a:lnTo>
                        <a:lnTo>
                          <a:pt x="31" y="128"/>
                        </a:lnTo>
                        <a:lnTo>
                          <a:pt x="31" y="127"/>
                        </a:lnTo>
                        <a:lnTo>
                          <a:pt x="32" y="125"/>
                        </a:lnTo>
                        <a:lnTo>
                          <a:pt x="32" y="124"/>
                        </a:lnTo>
                        <a:lnTo>
                          <a:pt x="32" y="123"/>
                        </a:lnTo>
                        <a:lnTo>
                          <a:pt x="31" y="123"/>
                        </a:lnTo>
                        <a:lnTo>
                          <a:pt x="31" y="123"/>
                        </a:lnTo>
                        <a:lnTo>
                          <a:pt x="30" y="123"/>
                        </a:lnTo>
                        <a:lnTo>
                          <a:pt x="27" y="121"/>
                        </a:lnTo>
                        <a:lnTo>
                          <a:pt x="24" y="121"/>
                        </a:lnTo>
                        <a:lnTo>
                          <a:pt x="20" y="120"/>
                        </a:lnTo>
                        <a:lnTo>
                          <a:pt x="18" y="120"/>
                        </a:lnTo>
                        <a:lnTo>
                          <a:pt x="15" y="121"/>
                        </a:lnTo>
                        <a:lnTo>
                          <a:pt x="11" y="124"/>
                        </a:lnTo>
                        <a:lnTo>
                          <a:pt x="8" y="125"/>
                        </a:lnTo>
                        <a:lnTo>
                          <a:pt x="6" y="129"/>
                        </a:lnTo>
                        <a:lnTo>
                          <a:pt x="4" y="133"/>
                        </a:lnTo>
                        <a:lnTo>
                          <a:pt x="3" y="137"/>
                        </a:lnTo>
                        <a:lnTo>
                          <a:pt x="3" y="140"/>
                        </a:lnTo>
                        <a:lnTo>
                          <a:pt x="6" y="143"/>
                        </a:lnTo>
                        <a:lnTo>
                          <a:pt x="7" y="144"/>
                        </a:lnTo>
                        <a:lnTo>
                          <a:pt x="10" y="145"/>
                        </a:lnTo>
                        <a:lnTo>
                          <a:pt x="11" y="148"/>
                        </a:lnTo>
                        <a:lnTo>
                          <a:pt x="12" y="149"/>
                        </a:lnTo>
                        <a:lnTo>
                          <a:pt x="12" y="152"/>
                        </a:lnTo>
                        <a:lnTo>
                          <a:pt x="12" y="155"/>
                        </a:lnTo>
                        <a:lnTo>
                          <a:pt x="11" y="157"/>
                        </a:lnTo>
                        <a:lnTo>
                          <a:pt x="10" y="160"/>
                        </a:lnTo>
                        <a:lnTo>
                          <a:pt x="8" y="165"/>
                        </a:lnTo>
                        <a:lnTo>
                          <a:pt x="8" y="173"/>
                        </a:lnTo>
                        <a:lnTo>
                          <a:pt x="10" y="183"/>
                        </a:lnTo>
                        <a:lnTo>
                          <a:pt x="15" y="195"/>
                        </a:lnTo>
                        <a:lnTo>
                          <a:pt x="20" y="204"/>
                        </a:lnTo>
                        <a:lnTo>
                          <a:pt x="22" y="206"/>
                        </a:lnTo>
                        <a:lnTo>
                          <a:pt x="24" y="210"/>
                        </a:lnTo>
                        <a:lnTo>
                          <a:pt x="26" y="214"/>
                        </a:lnTo>
                        <a:lnTo>
                          <a:pt x="27" y="218"/>
                        </a:lnTo>
                        <a:lnTo>
                          <a:pt x="27" y="222"/>
                        </a:lnTo>
                        <a:lnTo>
                          <a:pt x="28" y="225"/>
                        </a:lnTo>
                        <a:lnTo>
                          <a:pt x="28" y="228"/>
                        </a:lnTo>
                        <a:lnTo>
                          <a:pt x="28" y="230"/>
                        </a:lnTo>
                        <a:lnTo>
                          <a:pt x="27" y="233"/>
                        </a:lnTo>
                        <a:lnTo>
                          <a:pt x="27" y="236"/>
                        </a:lnTo>
                        <a:lnTo>
                          <a:pt x="26" y="237"/>
                        </a:lnTo>
                        <a:lnTo>
                          <a:pt x="24" y="238"/>
                        </a:lnTo>
                        <a:lnTo>
                          <a:pt x="24" y="240"/>
                        </a:lnTo>
                        <a:lnTo>
                          <a:pt x="23" y="241"/>
                        </a:lnTo>
                        <a:lnTo>
                          <a:pt x="23" y="242"/>
                        </a:lnTo>
                        <a:lnTo>
                          <a:pt x="23" y="245"/>
                        </a:lnTo>
                        <a:lnTo>
                          <a:pt x="23" y="248"/>
                        </a:lnTo>
                        <a:lnTo>
                          <a:pt x="24" y="250"/>
                        </a:lnTo>
                        <a:lnTo>
                          <a:pt x="23" y="253"/>
                        </a:lnTo>
                        <a:lnTo>
                          <a:pt x="23" y="256"/>
                        </a:lnTo>
                        <a:lnTo>
                          <a:pt x="22" y="258"/>
                        </a:lnTo>
                        <a:lnTo>
                          <a:pt x="20" y="258"/>
                        </a:lnTo>
                        <a:lnTo>
                          <a:pt x="20" y="260"/>
                        </a:lnTo>
                        <a:lnTo>
                          <a:pt x="19" y="260"/>
                        </a:lnTo>
                        <a:lnTo>
                          <a:pt x="18" y="261"/>
                        </a:lnTo>
                        <a:lnTo>
                          <a:pt x="18" y="264"/>
                        </a:lnTo>
                        <a:lnTo>
                          <a:pt x="18" y="265"/>
                        </a:lnTo>
                        <a:lnTo>
                          <a:pt x="18" y="266"/>
                        </a:lnTo>
                        <a:lnTo>
                          <a:pt x="18" y="266"/>
                        </a:lnTo>
                        <a:lnTo>
                          <a:pt x="19" y="266"/>
                        </a:lnTo>
                        <a:lnTo>
                          <a:pt x="20" y="266"/>
                        </a:lnTo>
                        <a:lnTo>
                          <a:pt x="22" y="268"/>
                        </a:lnTo>
                        <a:lnTo>
                          <a:pt x="23" y="268"/>
                        </a:lnTo>
                        <a:lnTo>
                          <a:pt x="24" y="270"/>
                        </a:lnTo>
                        <a:lnTo>
                          <a:pt x="24" y="273"/>
                        </a:lnTo>
                        <a:lnTo>
                          <a:pt x="26" y="272"/>
                        </a:lnTo>
                        <a:lnTo>
                          <a:pt x="28" y="272"/>
                        </a:lnTo>
                        <a:lnTo>
                          <a:pt x="32" y="272"/>
                        </a:lnTo>
                        <a:lnTo>
                          <a:pt x="38" y="273"/>
                        </a:lnTo>
                        <a:lnTo>
                          <a:pt x="40" y="272"/>
                        </a:lnTo>
                        <a:lnTo>
                          <a:pt x="42" y="272"/>
                        </a:lnTo>
                        <a:lnTo>
                          <a:pt x="44" y="270"/>
                        </a:lnTo>
                        <a:lnTo>
                          <a:pt x="47" y="269"/>
                        </a:lnTo>
                        <a:lnTo>
                          <a:pt x="50" y="269"/>
                        </a:lnTo>
                        <a:lnTo>
                          <a:pt x="51" y="266"/>
                        </a:lnTo>
                        <a:lnTo>
                          <a:pt x="52" y="264"/>
                        </a:lnTo>
                        <a:lnTo>
                          <a:pt x="52" y="261"/>
                        </a:lnTo>
                        <a:lnTo>
                          <a:pt x="54" y="257"/>
                        </a:lnTo>
                        <a:lnTo>
                          <a:pt x="55" y="254"/>
                        </a:lnTo>
                        <a:lnTo>
                          <a:pt x="58" y="253"/>
                        </a:lnTo>
                        <a:lnTo>
                          <a:pt x="60" y="252"/>
                        </a:lnTo>
                        <a:lnTo>
                          <a:pt x="64" y="252"/>
                        </a:lnTo>
                        <a:lnTo>
                          <a:pt x="67" y="252"/>
                        </a:lnTo>
                        <a:lnTo>
                          <a:pt x="71" y="252"/>
                        </a:lnTo>
                        <a:lnTo>
                          <a:pt x="75" y="250"/>
                        </a:lnTo>
                        <a:lnTo>
                          <a:pt x="77" y="249"/>
                        </a:lnTo>
                        <a:lnTo>
                          <a:pt x="77" y="249"/>
                        </a:lnTo>
                        <a:lnTo>
                          <a:pt x="77" y="246"/>
                        </a:lnTo>
                        <a:lnTo>
                          <a:pt x="77" y="245"/>
                        </a:lnTo>
                        <a:lnTo>
                          <a:pt x="77" y="244"/>
                        </a:lnTo>
                        <a:lnTo>
                          <a:pt x="79" y="241"/>
                        </a:lnTo>
                        <a:lnTo>
                          <a:pt x="79" y="237"/>
                        </a:lnTo>
                        <a:lnTo>
                          <a:pt x="79" y="234"/>
                        </a:lnTo>
                        <a:lnTo>
                          <a:pt x="76" y="232"/>
                        </a:lnTo>
                        <a:lnTo>
                          <a:pt x="74" y="230"/>
                        </a:lnTo>
                        <a:lnTo>
                          <a:pt x="71" y="229"/>
                        </a:lnTo>
                        <a:lnTo>
                          <a:pt x="68" y="229"/>
                        </a:lnTo>
                        <a:lnTo>
                          <a:pt x="66" y="230"/>
                        </a:lnTo>
                        <a:lnTo>
                          <a:pt x="64" y="229"/>
                        </a:lnTo>
                        <a:lnTo>
                          <a:pt x="62" y="229"/>
                        </a:lnTo>
                        <a:lnTo>
                          <a:pt x="60" y="228"/>
                        </a:lnTo>
                        <a:lnTo>
                          <a:pt x="59" y="228"/>
                        </a:lnTo>
                        <a:lnTo>
                          <a:pt x="59" y="226"/>
                        </a:lnTo>
                        <a:lnTo>
                          <a:pt x="59" y="226"/>
                        </a:lnTo>
                        <a:lnTo>
                          <a:pt x="60" y="225"/>
                        </a:lnTo>
                        <a:lnTo>
                          <a:pt x="62" y="222"/>
                        </a:lnTo>
                        <a:lnTo>
                          <a:pt x="63" y="220"/>
                        </a:lnTo>
                        <a:lnTo>
                          <a:pt x="66" y="218"/>
                        </a:lnTo>
                        <a:lnTo>
                          <a:pt x="70" y="216"/>
                        </a:lnTo>
                        <a:lnTo>
                          <a:pt x="74" y="214"/>
                        </a:lnTo>
                        <a:lnTo>
                          <a:pt x="77" y="213"/>
                        </a:lnTo>
                        <a:lnTo>
                          <a:pt x="79" y="213"/>
                        </a:lnTo>
                        <a:lnTo>
                          <a:pt x="81" y="214"/>
                        </a:lnTo>
                        <a:lnTo>
                          <a:pt x="83" y="216"/>
                        </a:lnTo>
                        <a:lnTo>
                          <a:pt x="84" y="216"/>
                        </a:lnTo>
                        <a:lnTo>
                          <a:pt x="85" y="217"/>
                        </a:lnTo>
                        <a:lnTo>
                          <a:pt x="87" y="217"/>
                        </a:lnTo>
                        <a:lnTo>
                          <a:pt x="88" y="214"/>
                        </a:lnTo>
                        <a:lnTo>
                          <a:pt x="91" y="213"/>
                        </a:lnTo>
                        <a:lnTo>
                          <a:pt x="92" y="213"/>
                        </a:lnTo>
                        <a:lnTo>
                          <a:pt x="93" y="213"/>
                        </a:lnTo>
                        <a:lnTo>
                          <a:pt x="95" y="214"/>
                        </a:lnTo>
                        <a:lnTo>
                          <a:pt x="96" y="216"/>
                        </a:lnTo>
                        <a:lnTo>
                          <a:pt x="97" y="217"/>
                        </a:lnTo>
                        <a:lnTo>
                          <a:pt x="99" y="220"/>
                        </a:lnTo>
                        <a:lnTo>
                          <a:pt x="100" y="220"/>
                        </a:lnTo>
                        <a:lnTo>
                          <a:pt x="103" y="218"/>
                        </a:lnTo>
                        <a:lnTo>
                          <a:pt x="105" y="217"/>
                        </a:lnTo>
                        <a:lnTo>
                          <a:pt x="108" y="214"/>
                        </a:lnTo>
                        <a:lnTo>
                          <a:pt x="112" y="213"/>
                        </a:lnTo>
                        <a:lnTo>
                          <a:pt x="113" y="212"/>
                        </a:lnTo>
                        <a:lnTo>
                          <a:pt x="115" y="212"/>
                        </a:lnTo>
                        <a:lnTo>
                          <a:pt x="117" y="212"/>
                        </a:lnTo>
                        <a:lnTo>
                          <a:pt x="119" y="213"/>
                        </a:lnTo>
                        <a:lnTo>
                          <a:pt x="119" y="216"/>
                        </a:lnTo>
                        <a:lnTo>
                          <a:pt x="119" y="218"/>
                        </a:lnTo>
                        <a:lnTo>
                          <a:pt x="119" y="222"/>
                        </a:lnTo>
                        <a:lnTo>
                          <a:pt x="119" y="225"/>
                        </a:lnTo>
                        <a:lnTo>
                          <a:pt x="117" y="229"/>
                        </a:lnTo>
                        <a:lnTo>
                          <a:pt x="117" y="233"/>
                        </a:lnTo>
                        <a:lnTo>
                          <a:pt x="117" y="236"/>
                        </a:lnTo>
                        <a:lnTo>
                          <a:pt x="117" y="238"/>
                        </a:lnTo>
                        <a:lnTo>
                          <a:pt x="119" y="240"/>
                        </a:lnTo>
                        <a:lnTo>
                          <a:pt x="119" y="241"/>
                        </a:lnTo>
                        <a:lnTo>
                          <a:pt x="120" y="240"/>
                        </a:lnTo>
                        <a:lnTo>
                          <a:pt x="121" y="238"/>
                        </a:lnTo>
                        <a:lnTo>
                          <a:pt x="124" y="234"/>
                        </a:lnTo>
                        <a:lnTo>
                          <a:pt x="125" y="233"/>
                        </a:lnTo>
                        <a:lnTo>
                          <a:pt x="127" y="232"/>
                        </a:lnTo>
                        <a:lnTo>
                          <a:pt x="127" y="233"/>
                        </a:lnTo>
                        <a:lnTo>
                          <a:pt x="129" y="234"/>
                        </a:lnTo>
                        <a:lnTo>
                          <a:pt x="131" y="236"/>
                        </a:lnTo>
                        <a:lnTo>
                          <a:pt x="133" y="237"/>
                        </a:lnTo>
                        <a:lnTo>
                          <a:pt x="135" y="238"/>
                        </a:lnTo>
                        <a:lnTo>
                          <a:pt x="137" y="237"/>
                        </a:lnTo>
                        <a:lnTo>
                          <a:pt x="139" y="236"/>
                        </a:lnTo>
                        <a:lnTo>
                          <a:pt x="141" y="233"/>
                        </a:lnTo>
                        <a:lnTo>
                          <a:pt x="143" y="230"/>
                        </a:lnTo>
                        <a:lnTo>
                          <a:pt x="145" y="229"/>
                        </a:lnTo>
                        <a:lnTo>
                          <a:pt x="147" y="229"/>
                        </a:lnTo>
                        <a:lnTo>
                          <a:pt x="148" y="230"/>
                        </a:lnTo>
                        <a:lnTo>
                          <a:pt x="151" y="232"/>
                        </a:lnTo>
                        <a:lnTo>
                          <a:pt x="152" y="234"/>
                        </a:lnTo>
                        <a:lnTo>
                          <a:pt x="152" y="237"/>
                        </a:lnTo>
                        <a:lnTo>
                          <a:pt x="153" y="241"/>
                        </a:lnTo>
                        <a:lnTo>
                          <a:pt x="152" y="242"/>
                        </a:lnTo>
                        <a:lnTo>
                          <a:pt x="152" y="245"/>
                        </a:lnTo>
                        <a:lnTo>
                          <a:pt x="153" y="248"/>
                        </a:lnTo>
                        <a:lnTo>
                          <a:pt x="155" y="249"/>
                        </a:lnTo>
                        <a:lnTo>
                          <a:pt x="157" y="252"/>
                        </a:lnTo>
                        <a:lnTo>
                          <a:pt x="159" y="252"/>
                        </a:lnTo>
                        <a:lnTo>
                          <a:pt x="160" y="252"/>
                        </a:lnTo>
                        <a:lnTo>
                          <a:pt x="160" y="253"/>
                        </a:lnTo>
                        <a:lnTo>
                          <a:pt x="160" y="253"/>
                        </a:lnTo>
                        <a:lnTo>
                          <a:pt x="160" y="254"/>
                        </a:lnTo>
                        <a:lnTo>
                          <a:pt x="159" y="257"/>
                        </a:lnTo>
                        <a:lnTo>
                          <a:pt x="157" y="261"/>
                        </a:lnTo>
                        <a:lnTo>
                          <a:pt x="156" y="266"/>
                        </a:lnTo>
                        <a:lnTo>
                          <a:pt x="155" y="270"/>
                        </a:lnTo>
                        <a:lnTo>
                          <a:pt x="153" y="273"/>
                        </a:lnTo>
                        <a:lnTo>
                          <a:pt x="153" y="276"/>
                        </a:lnTo>
                        <a:lnTo>
                          <a:pt x="155" y="276"/>
                        </a:lnTo>
                        <a:lnTo>
                          <a:pt x="156" y="274"/>
                        </a:lnTo>
                        <a:lnTo>
                          <a:pt x="157" y="273"/>
                        </a:lnTo>
                        <a:lnTo>
                          <a:pt x="160" y="272"/>
                        </a:lnTo>
                        <a:lnTo>
                          <a:pt x="161" y="269"/>
                        </a:lnTo>
                        <a:lnTo>
                          <a:pt x="163" y="266"/>
                        </a:lnTo>
                        <a:lnTo>
                          <a:pt x="164" y="266"/>
                        </a:lnTo>
                        <a:lnTo>
                          <a:pt x="165" y="268"/>
                        </a:lnTo>
                        <a:lnTo>
                          <a:pt x="167" y="270"/>
                        </a:lnTo>
                        <a:lnTo>
                          <a:pt x="168" y="274"/>
                        </a:lnTo>
                        <a:lnTo>
                          <a:pt x="169" y="278"/>
                        </a:lnTo>
                        <a:lnTo>
                          <a:pt x="169" y="282"/>
                        </a:lnTo>
                        <a:lnTo>
                          <a:pt x="169" y="285"/>
                        </a:lnTo>
                        <a:lnTo>
                          <a:pt x="171" y="289"/>
                        </a:lnTo>
                        <a:lnTo>
                          <a:pt x="172" y="292"/>
                        </a:lnTo>
                        <a:lnTo>
                          <a:pt x="175" y="293"/>
                        </a:lnTo>
                        <a:lnTo>
                          <a:pt x="177" y="293"/>
                        </a:lnTo>
                        <a:lnTo>
                          <a:pt x="181" y="293"/>
                        </a:lnTo>
                        <a:lnTo>
                          <a:pt x="184" y="292"/>
                        </a:lnTo>
                        <a:lnTo>
                          <a:pt x="187" y="292"/>
                        </a:lnTo>
                        <a:lnTo>
                          <a:pt x="188" y="290"/>
                        </a:lnTo>
                        <a:lnTo>
                          <a:pt x="188" y="288"/>
                        </a:lnTo>
                        <a:lnTo>
                          <a:pt x="189" y="286"/>
                        </a:lnTo>
                        <a:lnTo>
                          <a:pt x="191" y="284"/>
                        </a:lnTo>
                        <a:lnTo>
                          <a:pt x="192" y="281"/>
                        </a:lnTo>
                        <a:lnTo>
                          <a:pt x="195" y="278"/>
                        </a:lnTo>
                        <a:lnTo>
                          <a:pt x="196" y="278"/>
                        </a:lnTo>
                        <a:lnTo>
                          <a:pt x="197" y="278"/>
                        </a:lnTo>
                        <a:lnTo>
                          <a:pt x="199" y="280"/>
                        </a:lnTo>
                        <a:lnTo>
                          <a:pt x="200" y="282"/>
                        </a:lnTo>
                        <a:lnTo>
                          <a:pt x="200" y="286"/>
                        </a:lnTo>
                        <a:lnTo>
                          <a:pt x="201" y="289"/>
                        </a:lnTo>
                        <a:lnTo>
                          <a:pt x="201" y="292"/>
                        </a:lnTo>
                        <a:lnTo>
                          <a:pt x="202" y="294"/>
                        </a:lnTo>
                        <a:lnTo>
                          <a:pt x="202" y="298"/>
                        </a:lnTo>
                        <a:lnTo>
                          <a:pt x="202" y="301"/>
                        </a:lnTo>
                        <a:lnTo>
                          <a:pt x="202" y="304"/>
                        </a:lnTo>
                        <a:lnTo>
                          <a:pt x="204" y="305"/>
                        </a:lnTo>
                        <a:lnTo>
                          <a:pt x="205" y="306"/>
                        </a:lnTo>
                        <a:lnTo>
                          <a:pt x="208" y="308"/>
                        </a:lnTo>
                        <a:lnTo>
                          <a:pt x="209" y="309"/>
                        </a:lnTo>
                        <a:lnTo>
                          <a:pt x="210" y="312"/>
                        </a:lnTo>
                        <a:lnTo>
                          <a:pt x="212" y="314"/>
                        </a:lnTo>
                        <a:lnTo>
                          <a:pt x="212" y="317"/>
                        </a:lnTo>
                        <a:lnTo>
                          <a:pt x="212" y="318"/>
                        </a:lnTo>
                        <a:lnTo>
                          <a:pt x="212" y="320"/>
                        </a:lnTo>
                        <a:lnTo>
                          <a:pt x="212" y="320"/>
                        </a:lnTo>
                        <a:lnTo>
                          <a:pt x="209" y="320"/>
                        </a:lnTo>
                        <a:lnTo>
                          <a:pt x="208" y="320"/>
                        </a:lnTo>
                        <a:lnTo>
                          <a:pt x="205" y="321"/>
                        </a:lnTo>
                        <a:lnTo>
                          <a:pt x="204" y="324"/>
                        </a:lnTo>
                        <a:lnTo>
                          <a:pt x="202" y="328"/>
                        </a:lnTo>
                        <a:lnTo>
                          <a:pt x="202" y="330"/>
                        </a:lnTo>
                        <a:lnTo>
                          <a:pt x="204" y="334"/>
                        </a:lnTo>
                        <a:lnTo>
                          <a:pt x="205" y="338"/>
                        </a:lnTo>
                        <a:lnTo>
                          <a:pt x="206" y="341"/>
                        </a:lnTo>
                        <a:lnTo>
                          <a:pt x="209" y="344"/>
                        </a:lnTo>
                        <a:lnTo>
                          <a:pt x="209" y="346"/>
                        </a:lnTo>
                        <a:lnTo>
                          <a:pt x="209" y="348"/>
                        </a:lnTo>
                        <a:lnTo>
                          <a:pt x="209" y="352"/>
                        </a:lnTo>
                        <a:lnTo>
                          <a:pt x="208" y="354"/>
                        </a:lnTo>
                        <a:lnTo>
                          <a:pt x="206" y="358"/>
                        </a:lnTo>
                        <a:lnTo>
                          <a:pt x="206" y="362"/>
                        </a:lnTo>
                        <a:lnTo>
                          <a:pt x="208" y="366"/>
                        </a:lnTo>
                        <a:lnTo>
                          <a:pt x="210" y="370"/>
                        </a:lnTo>
                        <a:lnTo>
                          <a:pt x="213" y="374"/>
                        </a:lnTo>
                        <a:lnTo>
                          <a:pt x="217" y="378"/>
                        </a:lnTo>
                        <a:lnTo>
                          <a:pt x="221" y="381"/>
                        </a:lnTo>
                        <a:lnTo>
                          <a:pt x="225" y="382"/>
                        </a:lnTo>
                        <a:lnTo>
                          <a:pt x="228" y="385"/>
                        </a:lnTo>
                        <a:lnTo>
                          <a:pt x="229" y="386"/>
                        </a:lnTo>
                        <a:lnTo>
                          <a:pt x="229" y="389"/>
                        </a:lnTo>
                        <a:lnTo>
                          <a:pt x="229" y="390"/>
                        </a:lnTo>
                        <a:lnTo>
                          <a:pt x="228" y="391"/>
                        </a:lnTo>
                        <a:lnTo>
                          <a:pt x="225" y="394"/>
                        </a:lnTo>
                        <a:lnTo>
                          <a:pt x="222" y="397"/>
                        </a:lnTo>
                        <a:lnTo>
                          <a:pt x="222" y="398"/>
                        </a:lnTo>
                        <a:lnTo>
                          <a:pt x="222" y="401"/>
                        </a:lnTo>
                        <a:lnTo>
                          <a:pt x="224" y="402"/>
                        </a:lnTo>
                        <a:lnTo>
                          <a:pt x="225" y="402"/>
                        </a:lnTo>
                        <a:lnTo>
                          <a:pt x="228" y="403"/>
                        </a:lnTo>
                        <a:lnTo>
                          <a:pt x="229" y="405"/>
                        </a:lnTo>
                        <a:lnTo>
                          <a:pt x="230" y="406"/>
                        </a:lnTo>
                        <a:lnTo>
                          <a:pt x="230" y="407"/>
                        </a:lnTo>
                        <a:lnTo>
                          <a:pt x="230" y="410"/>
                        </a:lnTo>
                        <a:lnTo>
                          <a:pt x="230" y="411"/>
                        </a:lnTo>
                        <a:lnTo>
                          <a:pt x="230" y="413"/>
                        </a:lnTo>
                        <a:lnTo>
                          <a:pt x="232" y="414"/>
                        </a:lnTo>
                        <a:lnTo>
                          <a:pt x="234" y="415"/>
                        </a:lnTo>
                        <a:lnTo>
                          <a:pt x="241" y="418"/>
                        </a:lnTo>
                        <a:lnTo>
                          <a:pt x="248" y="422"/>
                        </a:lnTo>
                        <a:lnTo>
                          <a:pt x="257" y="430"/>
                        </a:lnTo>
                        <a:lnTo>
                          <a:pt x="264" y="439"/>
                        </a:lnTo>
                        <a:lnTo>
                          <a:pt x="266" y="449"/>
                        </a:lnTo>
                        <a:lnTo>
                          <a:pt x="268" y="457"/>
                        </a:lnTo>
                        <a:lnTo>
                          <a:pt x="268" y="462"/>
                        </a:lnTo>
                        <a:lnTo>
                          <a:pt x="266" y="463"/>
                        </a:lnTo>
                        <a:lnTo>
                          <a:pt x="265" y="465"/>
                        </a:lnTo>
                        <a:lnTo>
                          <a:pt x="265" y="465"/>
                        </a:lnTo>
                        <a:lnTo>
                          <a:pt x="264" y="465"/>
                        </a:lnTo>
                        <a:lnTo>
                          <a:pt x="264" y="466"/>
                        </a:lnTo>
                        <a:lnTo>
                          <a:pt x="264" y="467"/>
                        </a:lnTo>
                        <a:lnTo>
                          <a:pt x="265" y="469"/>
                        </a:lnTo>
                        <a:lnTo>
                          <a:pt x="266" y="473"/>
                        </a:lnTo>
                        <a:lnTo>
                          <a:pt x="265" y="475"/>
                        </a:lnTo>
                        <a:lnTo>
                          <a:pt x="264" y="479"/>
                        </a:lnTo>
                        <a:lnTo>
                          <a:pt x="261" y="485"/>
                        </a:lnTo>
                        <a:lnTo>
                          <a:pt x="261" y="489"/>
                        </a:lnTo>
                        <a:lnTo>
                          <a:pt x="261" y="493"/>
                        </a:lnTo>
                        <a:lnTo>
                          <a:pt x="262" y="498"/>
                        </a:lnTo>
                        <a:lnTo>
                          <a:pt x="264" y="499"/>
                        </a:lnTo>
                        <a:lnTo>
                          <a:pt x="266" y="501"/>
                        </a:lnTo>
                        <a:lnTo>
                          <a:pt x="268" y="501"/>
                        </a:lnTo>
                        <a:lnTo>
                          <a:pt x="269" y="502"/>
                        </a:lnTo>
                        <a:lnTo>
                          <a:pt x="272" y="503"/>
                        </a:lnTo>
                        <a:lnTo>
                          <a:pt x="273" y="505"/>
                        </a:lnTo>
                        <a:lnTo>
                          <a:pt x="274" y="509"/>
                        </a:lnTo>
                        <a:lnTo>
                          <a:pt x="274" y="511"/>
                        </a:lnTo>
                        <a:lnTo>
                          <a:pt x="273" y="513"/>
                        </a:lnTo>
                        <a:lnTo>
                          <a:pt x="272" y="515"/>
                        </a:lnTo>
                        <a:lnTo>
                          <a:pt x="270" y="516"/>
                        </a:lnTo>
                        <a:lnTo>
                          <a:pt x="268" y="516"/>
                        </a:lnTo>
                        <a:lnTo>
                          <a:pt x="266" y="516"/>
                        </a:lnTo>
                        <a:lnTo>
                          <a:pt x="264" y="516"/>
                        </a:lnTo>
                        <a:lnTo>
                          <a:pt x="261" y="516"/>
                        </a:lnTo>
                        <a:lnTo>
                          <a:pt x="260" y="516"/>
                        </a:lnTo>
                        <a:lnTo>
                          <a:pt x="257" y="518"/>
                        </a:lnTo>
                        <a:lnTo>
                          <a:pt x="256" y="519"/>
                        </a:lnTo>
                        <a:lnTo>
                          <a:pt x="254" y="518"/>
                        </a:lnTo>
                        <a:lnTo>
                          <a:pt x="253" y="516"/>
                        </a:lnTo>
                        <a:lnTo>
                          <a:pt x="250" y="514"/>
                        </a:lnTo>
                        <a:lnTo>
                          <a:pt x="246" y="513"/>
                        </a:lnTo>
                        <a:lnTo>
                          <a:pt x="244" y="511"/>
                        </a:lnTo>
                        <a:lnTo>
                          <a:pt x="240" y="510"/>
                        </a:lnTo>
                        <a:lnTo>
                          <a:pt x="237" y="510"/>
                        </a:lnTo>
                        <a:lnTo>
                          <a:pt x="236" y="510"/>
                        </a:lnTo>
                        <a:lnTo>
                          <a:pt x="234" y="511"/>
                        </a:lnTo>
                        <a:lnTo>
                          <a:pt x="233" y="514"/>
                        </a:lnTo>
                        <a:lnTo>
                          <a:pt x="232" y="516"/>
                        </a:lnTo>
                        <a:lnTo>
                          <a:pt x="232" y="520"/>
                        </a:lnTo>
                        <a:lnTo>
                          <a:pt x="233" y="523"/>
                        </a:lnTo>
                        <a:lnTo>
                          <a:pt x="236" y="526"/>
                        </a:lnTo>
                        <a:lnTo>
                          <a:pt x="238" y="527"/>
                        </a:lnTo>
                        <a:lnTo>
                          <a:pt x="240" y="530"/>
                        </a:lnTo>
                        <a:lnTo>
                          <a:pt x="242" y="531"/>
                        </a:lnTo>
                        <a:lnTo>
                          <a:pt x="244" y="531"/>
                        </a:lnTo>
                        <a:lnTo>
                          <a:pt x="245" y="532"/>
                        </a:lnTo>
                        <a:lnTo>
                          <a:pt x="242" y="532"/>
                        </a:lnTo>
                        <a:lnTo>
                          <a:pt x="241" y="532"/>
                        </a:lnTo>
                        <a:lnTo>
                          <a:pt x="240" y="532"/>
                        </a:lnTo>
                        <a:lnTo>
                          <a:pt x="240" y="535"/>
                        </a:lnTo>
                        <a:lnTo>
                          <a:pt x="240" y="536"/>
                        </a:lnTo>
                        <a:lnTo>
                          <a:pt x="242" y="539"/>
                        </a:lnTo>
                        <a:lnTo>
                          <a:pt x="244" y="543"/>
                        </a:lnTo>
                        <a:lnTo>
                          <a:pt x="245" y="546"/>
                        </a:lnTo>
                        <a:lnTo>
                          <a:pt x="245" y="550"/>
                        </a:lnTo>
                        <a:lnTo>
                          <a:pt x="244" y="554"/>
                        </a:lnTo>
                        <a:lnTo>
                          <a:pt x="242" y="556"/>
                        </a:lnTo>
                        <a:lnTo>
                          <a:pt x="241" y="559"/>
                        </a:lnTo>
                        <a:lnTo>
                          <a:pt x="240" y="559"/>
                        </a:lnTo>
                        <a:lnTo>
                          <a:pt x="240" y="559"/>
                        </a:lnTo>
                        <a:lnTo>
                          <a:pt x="237" y="558"/>
                        </a:lnTo>
                        <a:lnTo>
                          <a:pt x="234" y="556"/>
                        </a:lnTo>
                        <a:lnTo>
                          <a:pt x="233" y="556"/>
                        </a:lnTo>
                        <a:lnTo>
                          <a:pt x="232" y="558"/>
                        </a:lnTo>
                        <a:lnTo>
                          <a:pt x="230" y="559"/>
                        </a:lnTo>
                        <a:lnTo>
                          <a:pt x="230" y="560"/>
                        </a:lnTo>
                        <a:lnTo>
                          <a:pt x="232" y="562"/>
                        </a:lnTo>
                        <a:lnTo>
                          <a:pt x="233" y="563"/>
                        </a:lnTo>
                        <a:lnTo>
                          <a:pt x="234" y="564"/>
                        </a:lnTo>
                        <a:lnTo>
                          <a:pt x="234" y="566"/>
                        </a:lnTo>
                        <a:lnTo>
                          <a:pt x="233" y="566"/>
                        </a:lnTo>
                        <a:lnTo>
                          <a:pt x="229" y="567"/>
                        </a:lnTo>
                        <a:lnTo>
                          <a:pt x="224" y="570"/>
                        </a:lnTo>
                        <a:lnTo>
                          <a:pt x="218" y="574"/>
                        </a:lnTo>
                        <a:lnTo>
                          <a:pt x="217" y="575"/>
                        </a:lnTo>
                        <a:lnTo>
                          <a:pt x="214" y="575"/>
                        </a:lnTo>
                        <a:lnTo>
                          <a:pt x="213" y="575"/>
                        </a:lnTo>
                        <a:lnTo>
                          <a:pt x="210" y="574"/>
                        </a:lnTo>
                        <a:lnTo>
                          <a:pt x="209" y="571"/>
                        </a:lnTo>
                        <a:lnTo>
                          <a:pt x="206" y="571"/>
                        </a:lnTo>
                        <a:lnTo>
                          <a:pt x="205" y="570"/>
                        </a:lnTo>
                        <a:lnTo>
                          <a:pt x="204" y="571"/>
                        </a:lnTo>
                        <a:lnTo>
                          <a:pt x="201" y="572"/>
                        </a:lnTo>
                        <a:lnTo>
                          <a:pt x="199" y="576"/>
                        </a:lnTo>
                        <a:lnTo>
                          <a:pt x="195" y="580"/>
                        </a:lnTo>
                        <a:lnTo>
                          <a:pt x="192" y="584"/>
                        </a:lnTo>
                        <a:lnTo>
                          <a:pt x="191" y="590"/>
                        </a:lnTo>
                        <a:lnTo>
                          <a:pt x="188" y="592"/>
                        </a:lnTo>
                        <a:lnTo>
                          <a:pt x="185" y="595"/>
                        </a:lnTo>
                        <a:lnTo>
                          <a:pt x="184" y="598"/>
                        </a:lnTo>
                        <a:lnTo>
                          <a:pt x="183" y="599"/>
                        </a:lnTo>
                        <a:lnTo>
                          <a:pt x="183" y="600"/>
                        </a:lnTo>
                        <a:lnTo>
                          <a:pt x="183" y="600"/>
                        </a:lnTo>
                        <a:lnTo>
                          <a:pt x="184" y="602"/>
                        </a:lnTo>
                        <a:lnTo>
                          <a:pt x="188" y="606"/>
                        </a:lnTo>
                        <a:lnTo>
                          <a:pt x="193" y="611"/>
                        </a:lnTo>
                        <a:lnTo>
                          <a:pt x="197" y="618"/>
                        </a:lnTo>
                        <a:lnTo>
                          <a:pt x="200" y="622"/>
                        </a:lnTo>
                        <a:lnTo>
                          <a:pt x="201" y="623"/>
                        </a:lnTo>
                        <a:lnTo>
                          <a:pt x="201" y="624"/>
                        </a:lnTo>
                        <a:lnTo>
                          <a:pt x="201" y="626"/>
                        </a:lnTo>
                        <a:lnTo>
                          <a:pt x="201" y="627"/>
                        </a:lnTo>
                        <a:lnTo>
                          <a:pt x="201" y="630"/>
                        </a:lnTo>
                        <a:lnTo>
                          <a:pt x="201" y="635"/>
                        </a:lnTo>
                        <a:lnTo>
                          <a:pt x="201" y="640"/>
                        </a:lnTo>
                        <a:lnTo>
                          <a:pt x="204" y="651"/>
                        </a:lnTo>
                        <a:lnTo>
                          <a:pt x="209" y="663"/>
                        </a:lnTo>
                        <a:lnTo>
                          <a:pt x="214" y="672"/>
                        </a:lnTo>
                        <a:lnTo>
                          <a:pt x="216" y="680"/>
                        </a:lnTo>
                        <a:lnTo>
                          <a:pt x="214" y="691"/>
                        </a:lnTo>
                        <a:lnTo>
                          <a:pt x="210" y="700"/>
                        </a:lnTo>
                        <a:lnTo>
                          <a:pt x="205" y="708"/>
                        </a:lnTo>
                        <a:lnTo>
                          <a:pt x="204" y="709"/>
                        </a:lnTo>
                        <a:lnTo>
                          <a:pt x="204" y="712"/>
                        </a:lnTo>
                        <a:lnTo>
                          <a:pt x="204" y="713"/>
                        </a:lnTo>
                        <a:lnTo>
                          <a:pt x="206" y="716"/>
                        </a:lnTo>
                        <a:lnTo>
                          <a:pt x="208" y="719"/>
                        </a:lnTo>
                        <a:lnTo>
                          <a:pt x="208" y="721"/>
                        </a:lnTo>
                        <a:lnTo>
                          <a:pt x="208" y="725"/>
                        </a:lnTo>
                        <a:lnTo>
                          <a:pt x="206" y="729"/>
                        </a:lnTo>
                        <a:lnTo>
                          <a:pt x="205" y="732"/>
                        </a:lnTo>
                        <a:lnTo>
                          <a:pt x="205" y="735"/>
                        </a:lnTo>
                        <a:lnTo>
                          <a:pt x="205" y="736"/>
                        </a:lnTo>
                        <a:lnTo>
                          <a:pt x="205" y="739"/>
                        </a:lnTo>
                        <a:lnTo>
                          <a:pt x="208" y="741"/>
                        </a:lnTo>
                        <a:lnTo>
                          <a:pt x="210" y="744"/>
                        </a:lnTo>
                        <a:lnTo>
                          <a:pt x="213" y="747"/>
                        </a:lnTo>
                        <a:lnTo>
                          <a:pt x="214" y="748"/>
                        </a:lnTo>
                        <a:lnTo>
                          <a:pt x="214" y="749"/>
                        </a:lnTo>
                        <a:lnTo>
                          <a:pt x="214" y="751"/>
                        </a:lnTo>
                        <a:lnTo>
                          <a:pt x="213" y="752"/>
                        </a:lnTo>
                        <a:lnTo>
                          <a:pt x="210" y="752"/>
                        </a:lnTo>
                        <a:lnTo>
                          <a:pt x="209" y="753"/>
                        </a:lnTo>
                        <a:lnTo>
                          <a:pt x="206" y="755"/>
                        </a:lnTo>
                        <a:lnTo>
                          <a:pt x="205" y="756"/>
                        </a:lnTo>
                        <a:lnTo>
                          <a:pt x="205" y="759"/>
                        </a:lnTo>
                        <a:lnTo>
                          <a:pt x="205" y="761"/>
                        </a:lnTo>
                        <a:lnTo>
                          <a:pt x="208" y="765"/>
                        </a:lnTo>
                        <a:lnTo>
                          <a:pt x="210" y="769"/>
                        </a:lnTo>
                        <a:lnTo>
                          <a:pt x="212" y="773"/>
                        </a:lnTo>
                        <a:lnTo>
                          <a:pt x="213" y="779"/>
                        </a:lnTo>
                        <a:lnTo>
                          <a:pt x="213" y="783"/>
                        </a:lnTo>
                        <a:lnTo>
                          <a:pt x="212" y="787"/>
                        </a:lnTo>
                        <a:lnTo>
                          <a:pt x="210" y="791"/>
                        </a:lnTo>
                        <a:lnTo>
                          <a:pt x="208" y="792"/>
                        </a:lnTo>
                        <a:lnTo>
                          <a:pt x="206" y="793"/>
                        </a:lnTo>
                        <a:lnTo>
                          <a:pt x="205" y="793"/>
                        </a:lnTo>
                        <a:lnTo>
                          <a:pt x="202" y="791"/>
                        </a:lnTo>
                        <a:lnTo>
                          <a:pt x="200" y="788"/>
                        </a:lnTo>
                        <a:lnTo>
                          <a:pt x="197" y="788"/>
                        </a:lnTo>
                        <a:lnTo>
                          <a:pt x="193" y="788"/>
                        </a:lnTo>
                        <a:lnTo>
                          <a:pt x="191" y="789"/>
                        </a:lnTo>
                        <a:lnTo>
                          <a:pt x="187" y="793"/>
                        </a:lnTo>
                        <a:lnTo>
                          <a:pt x="183" y="795"/>
                        </a:lnTo>
                        <a:lnTo>
                          <a:pt x="179" y="796"/>
                        </a:lnTo>
                        <a:lnTo>
                          <a:pt x="175" y="795"/>
                        </a:lnTo>
                        <a:lnTo>
                          <a:pt x="171" y="793"/>
                        </a:lnTo>
                        <a:lnTo>
                          <a:pt x="167" y="792"/>
                        </a:lnTo>
                        <a:lnTo>
                          <a:pt x="164" y="792"/>
                        </a:lnTo>
                        <a:lnTo>
                          <a:pt x="161" y="792"/>
                        </a:lnTo>
                        <a:lnTo>
                          <a:pt x="159" y="795"/>
                        </a:lnTo>
                        <a:lnTo>
                          <a:pt x="156" y="796"/>
                        </a:lnTo>
                        <a:lnTo>
                          <a:pt x="155" y="799"/>
                        </a:lnTo>
                        <a:lnTo>
                          <a:pt x="149" y="804"/>
                        </a:lnTo>
                        <a:lnTo>
                          <a:pt x="144" y="807"/>
                        </a:lnTo>
                        <a:lnTo>
                          <a:pt x="139" y="808"/>
                        </a:lnTo>
                        <a:lnTo>
                          <a:pt x="135" y="809"/>
                        </a:lnTo>
                        <a:lnTo>
                          <a:pt x="131" y="809"/>
                        </a:lnTo>
                        <a:lnTo>
                          <a:pt x="127" y="811"/>
                        </a:lnTo>
                        <a:lnTo>
                          <a:pt x="123" y="812"/>
                        </a:lnTo>
                        <a:lnTo>
                          <a:pt x="120" y="815"/>
                        </a:lnTo>
                        <a:lnTo>
                          <a:pt x="119" y="816"/>
                        </a:lnTo>
                        <a:lnTo>
                          <a:pt x="119" y="817"/>
                        </a:lnTo>
                        <a:lnTo>
                          <a:pt x="120" y="819"/>
                        </a:lnTo>
                        <a:lnTo>
                          <a:pt x="121" y="820"/>
                        </a:lnTo>
                        <a:lnTo>
                          <a:pt x="124" y="821"/>
                        </a:lnTo>
                        <a:lnTo>
                          <a:pt x="127" y="823"/>
                        </a:lnTo>
                        <a:lnTo>
                          <a:pt x="129" y="824"/>
                        </a:lnTo>
                        <a:lnTo>
                          <a:pt x="135" y="825"/>
                        </a:lnTo>
                        <a:lnTo>
                          <a:pt x="139" y="826"/>
                        </a:lnTo>
                        <a:lnTo>
                          <a:pt x="143" y="826"/>
                        </a:lnTo>
                        <a:lnTo>
                          <a:pt x="143" y="826"/>
                        </a:lnTo>
                        <a:lnTo>
                          <a:pt x="143" y="825"/>
                        </a:lnTo>
                        <a:lnTo>
                          <a:pt x="143" y="824"/>
                        </a:lnTo>
                        <a:lnTo>
                          <a:pt x="144" y="821"/>
                        </a:lnTo>
                        <a:lnTo>
                          <a:pt x="145" y="817"/>
                        </a:lnTo>
                        <a:lnTo>
                          <a:pt x="147" y="815"/>
                        </a:lnTo>
                        <a:lnTo>
                          <a:pt x="148" y="813"/>
                        </a:lnTo>
                        <a:lnTo>
                          <a:pt x="149" y="812"/>
                        </a:lnTo>
                        <a:lnTo>
                          <a:pt x="152" y="812"/>
                        </a:lnTo>
                        <a:lnTo>
                          <a:pt x="155" y="812"/>
                        </a:lnTo>
                        <a:lnTo>
                          <a:pt x="156" y="813"/>
                        </a:lnTo>
                        <a:lnTo>
                          <a:pt x="157" y="815"/>
                        </a:lnTo>
                        <a:lnTo>
                          <a:pt x="159" y="816"/>
                        </a:lnTo>
                        <a:lnTo>
                          <a:pt x="159" y="819"/>
                        </a:lnTo>
                        <a:lnTo>
                          <a:pt x="157" y="823"/>
                        </a:lnTo>
                        <a:lnTo>
                          <a:pt x="159" y="825"/>
                        </a:lnTo>
                        <a:lnTo>
                          <a:pt x="160" y="828"/>
                        </a:lnTo>
                        <a:lnTo>
                          <a:pt x="163" y="828"/>
                        </a:lnTo>
                        <a:lnTo>
                          <a:pt x="165" y="828"/>
                        </a:lnTo>
                        <a:lnTo>
                          <a:pt x="169" y="828"/>
                        </a:lnTo>
                        <a:lnTo>
                          <a:pt x="175" y="826"/>
                        </a:lnTo>
                        <a:lnTo>
                          <a:pt x="180" y="826"/>
                        </a:lnTo>
                        <a:lnTo>
                          <a:pt x="181" y="826"/>
                        </a:lnTo>
                        <a:lnTo>
                          <a:pt x="184" y="826"/>
                        </a:lnTo>
                        <a:lnTo>
                          <a:pt x="185" y="829"/>
                        </a:lnTo>
                        <a:lnTo>
                          <a:pt x="187" y="833"/>
                        </a:lnTo>
                        <a:lnTo>
                          <a:pt x="188" y="836"/>
                        </a:lnTo>
                        <a:lnTo>
                          <a:pt x="191" y="840"/>
                        </a:lnTo>
                        <a:lnTo>
                          <a:pt x="193" y="842"/>
                        </a:lnTo>
                        <a:lnTo>
                          <a:pt x="197" y="844"/>
                        </a:lnTo>
                        <a:lnTo>
                          <a:pt x="201" y="844"/>
                        </a:lnTo>
                        <a:lnTo>
                          <a:pt x="202" y="844"/>
                        </a:lnTo>
                        <a:lnTo>
                          <a:pt x="204" y="844"/>
                        </a:lnTo>
                        <a:lnTo>
                          <a:pt x="205" y="845"/>
                        </a:lnTo>
                        <a:lnTo>
                          <a:pt x="206" y="846"/>
                        </a:lnTo>
                        <a:lnTo>
                          <a:pt x="208" y="849"/>
                        </a:lnTo>
                        <a:lnTo>
                          <a:pt x="209" y="852"/>
                        </a:lnTo>
                        <a:lnTo>
                          <a:pt x="210" y="854"/>
                        </a:lnTo>
                        <a:lnTo>
                          <a:pt x="210" y="857"/>
                        </a:lnTo>
                        <a:lnTo>
                          <a:pt x="209" y="860"/>
                        </a:lnTo>
                        <a:lnTo>
                          <a:pt x="206" y="862"/>
                        </a:lnTo>
                        <a:lnTo>
                          <a:pt x="205" y="865"/>
                        </a:lnTo>
                        <a:lnTo>
                          <a:pt x="205" y="868"/>
                        </a:lnTo>
                        <a:lnTo>
                          <a:pt x="206" y="870"/>
                        </a:lnTo>
                        <a:lnTo>
                          <a:pt x="209" y="873"/>
                        </a:lnTo>
                        <a:lnTo>
                          <a:pt x="212" y="874"/>
                        </a:lnTo>
                        <a:lnTo>
                          <a:pt x="214" y="874"/>
                        </a:lnTo>
                        <a:lnTo>
                          <a:pt x="218" y="874"/>
                        </a:lnTo>
                        <a:lnTo>
                          <a:pt x="221" y="873"/>
                        </a:lnTo>
                        <a:lnTo>
                          <a:pt x="222" y="872"/>
                        </a:lnTo>
                        <a:lnTo>
                          <a:pt x="225" y="869"/>
                        </a:lnTo>
                        <a:lnTo>
                          <a:pt x="226" y="868"/>
                        </a:lnTo>
                        <a:lnTo>
                          <a:pt x="228" y="866"/>
                        </a:lnTo>
                        <a:lnTo>
                          <a:pt x="230" y="868"/>
                        </a:lnTo>
                        <a:lnTo>
                          <a:pt x="232" y="869"/>
                        </a:lnTo>
                        <a:lnTo>
                          <a:pt x="233" y="872"/>
                        </a:lnTo>
                        <a:lnTo>
                          <a:pt x="233" y="876"/>
                        </a:lnTo>
                        <a:lnTo>
                          <a:pt x="232" y="881"/>
                        </a:lnTo>
                        <a:lnTo>
                          <a:pt x="230" y="886"/>
                        </a:lnTo>
                        <a:lnTo>
                          <a:pt x="229" y="890"/>
                        </a:lnTo>
                        <a:lnTo>
                          <a:pt x="228" y="893"/>
                        </a:lnTo>
                        <a:lnTo>
                          <a:pt x="225" y="894"/>
                        </a:lnTo>
                        <a:lnTo>
                          <a:pt x="225" y="896"/>
                        </a:lnTo>
                        <a:lnTo>
                          <a:pt x="225" y="897"/>
                        </a:lnTo>
                        <a:lnTo>
                          <a:pt x="226" y="898"/>
                        </a:lnTo>
                        <a:lnTo>
                          <a:pt x="229" y="900"/>
                        </a:lnTo>
                        <a:lnTo>
                          <a:pt x="230" y="900"/>
                        </a:lnTo>
                        <a:lnTo>
                          <a:pt x="237" y="897"/>
                        </a:lnTo>
                        <a:lnTo>
                          <a:pt x="244" y="894"/>
                        </a:lnTo>
                        <a:lnTo>
                          <a:pt x="250" y="890"/>
                        </a:lnTo>
                        <a:lnTo>
                          <a:pt x="256" y="885"/>
                        </a:lnTo>
                        <a:lnTo>
                          <a:pt x="258" y="880"/>
                        </a:lnTo>
                        <a:lnTo>
                          <a:pt x="261" y="876"/>
                        </a:lnTo>
                        <a:lnTo>
                          <a:pt x="265" y="872"/>
                        </a:lnTo>
                        <a:lnTo>
                          <a:pt x="268" y="869"/>
                        </a:lnTo>
                        <a:lnTo>
                          <a:pt x="270" y="868"/>
                        </a:lnTo>
                        <a:lnTo>
                          <a:pt x="272" y="866"/>
                        </a:lnTo>
                        <a:lnTo>
                          <a:pt x="273" y="865"/>
                        </a:lnTo>
                        <a:lnTo>
                          <a:pt x="274" y="862"/>
                        </a:lnTo>
                        <a:lnTo>
                          <a:pt x="276" y="858"/>
                        </a:lnTo>
                        <a:lnTo>
                          <a:pt x="277" y="856"/>
                        </a:lnTo>
                        <a:lnTo>
                          <a:pt x="278" y="853"/>
                        </a:lnTo>
                        <a:lnTo>
                          <a:pt x="280" y="850"/>
                        </a:lnTo>
                        <a:lnTo>
                          <a:pt x="280" y="846"/>
                        </a:lnTo>
                        <a:lnTo>
                          <a:pt x="280" y="842"/>
                        </a:lnTo>
                        <a:lnTo>
                          <a:pt x="278" y="840"/>
                        </a:lnTo>
                        <a:lnTo>
                          <a:pt x="277" y="838"/>
                        </a:lnTo>
                        <a:lnTo>
                          <a:pt x="274" y="837"/>
                        </a:lnTo>
                        <a:lnTo>
                          <a:pt x="273" y="836"/>
                        </a:lnTo>
                        <a:lnTo>
                          <a:pt x="273" y="834"/>
                        </a:lnTo>
                        <a:lnTo>
                          <a:pt x="272" y="832"/>
                        </a:lnTo>
                        <a:lnTo>
                          <a:pt x="273" y="828"/>
                        </a:lnTo>
                        <a:lnTo>
                          <a:pt x="274" y="824"/>
                        </a:lnTo>
                        <a:lnTo>
                          <a:pt x="274" y="821"/>
                        </a:lnTo>
                        <a:lnTo>
                          <a:pt x="274" y="819"/>
                        </a:lnTo>
                        <a:lnTo>
                          <a:pt x="274" y="816"/>
                        </a:lnTo>
                        <a:lnTo>
                          <a:pt x="274" y="816"/>
                        </a:lnTo>
                        <a:lnTo>
                          <a:pt x="274" y="816"/>
                        </a:lnTo>
                        <a:lnTo>
                          <a:pt x="276" y="819"/>
                        </a:lnTo>
                        <a:lnTo>
                          <a:pt x="277" y="821"/>
                        </a:lnTo>
                        <a:lnTo>
                          <a:pt x="280" y="824"/>
                        </a:lnTo>
                        <a:lnTo>
                          <a:pt x="281" y="825"/>
                        </a:lnTo>
                        <a:lnTo>
                          <a:pt x="284" y="825"/>
                        </a:lnTo>
                        <a:lnTo>
                          <a:pt x="286" y="825"/>
                        </a:lnTo>
                        <a:lnTo>
                          <a:pt x="290" y="825"/>
                        </a:lnTo>
                        <a:lnTo>
                          <a:pt x="293" y="825"/>
                        </a:lnTo>
                        <a:lnTo>
                          <a:pt x="296" y="824"/>
                        </a:lnTo>
                        <a:lnTo>
                          <a:pt x="298" y="823"/>
                        </a:lnTo>
                        <a:lnTo>
                          <a:pt x="300" y="821"/>
                        </a:lnTo>
                        <a:lnTo>
                          <a:pt x="301" y="819"/>
                        </a:lnTo>
                        <a:lnTo>
                          <a:pt x="302" y="817"/>
                        </a:lnTo>
                        <a:lnTo>
                          <a:pt x="305" y="816"/>
                        </a:lnTo>
                        <a:lnTo>
                          <a:pt x="309" y="817"/>
                        </a:lnTo>
                        <a:lnTo>
                          <a:pt x="312" y="819"/>
                        </a:lnTo>
                        <a:lnTo>
                          <a:pt x="317" y="821"/>
                        </a:lnTo>
                        <a:lnTo>
                          <a:pt x="322" y="823"/>
                        </a:lnTo>
                        <a:lnTo>
                          <a:pt x="327" y="825"/>
                        </a:lnTo>
                        <a:lnTo>
                          <a:pt x="330" y="826"/>
                        </a:lnTo>
                        <a:lnTo>
                          <a:pt x="334" y="829"/>
                        </a:lnTo>
                        <a:lnTo>
                          <a:pt x="337" y="829"/>
                        </a:lnTo>
                        <a:lnTo>
                          <a:pt x="341" y="828"/>
                        </a:lnTo>
                        <a:lnTo>
                          <a:pt x="346" y="826"/>
                        </a:lnTo>
                        <a:lnTo>
                          <a:pt x="347" y="825"/>
                        </a:lnTo>
                        <a:lnTo>
                          <a:pt x="350" y="825"/>
                        </a:lnTo>
                        <a:lnTo>
                          <a:pt x="353" y="825"/>
                        </a:lnTo>
                        <a:lnTo>
                          <a:pt x="355" y="826"/>
                        </a:lnTo>
                        <a:lnTo>
                          <a:pt x="357" y="829"/>
                        </a:lnTo>
                        <a:lnTo>
                          <a:pt x="355" y="832"/>
                        </a:lnTo>
                        <a:lnTo>
                          <a:pt x="353" y="834"/>
                        </a:lnTo>
                        <a:lnTo>
                          <a:pt x="351" y="836"/>
                        </a:lnTo>
                        <a:lnTo>
                          <a:pt x="350" y="837"/>
                        </a:lnTo>
                        <a:lnTo>
                          <a:pt x="351" y="838"/>
                        </a:lnTo>
                        <a:lnTo>
                          <a:pt x="353" y="838"/>
                        </a:lnTo>
                        <a:lnTo>
                          <a:pt x="354" y="840"/>
                        </a:lnTo>
                        <a:lnTo>
                          <a:pt x="357" y="840"/>
                        </a:lnTo>
                        <a:lnTo>
                          <a:pt x="362" y="840"/>
                        </a:lnTo>
                        <a:lnTo>
                          <a:pt x="365" y="840"/>
                        </a:lnTo>
                        <a:lnTo>
                          <a:pt x="367" y="842"/>
                        </a:lnTo>
                        <a:lnTo>
                          <a:pt x="370" y="845"/>
                        </a:lnTo>
                        <a:lnTo>
                          <a:pt x="371" y="849"/>
                        </a:lnTo>
                        <a:lnTo>
                          <a:pt x="371" y="852"/>
                        </a:lnTo>
                        <a:lnTo>
                          <a:pt x="373" y="853"/>
                        </a:lnTo>
                        <a:lnTo>
                          <a:pt x="373" y="856"/>
                        </a:lnTo>
                        <a:lnTo>
                          <a:pt x="374" y="857"/>
                        </a:lnTo>
                        <a:lnTo>
                          <a:pt x="375" y="860"/>
                        </a:lnTo>
                        <a:lnTo>
                          <a:pt x="378" y="860"/>
                        </a:lnTo>
                        <a:lnTo>
                          <a:pt x="382" y="861"/>
                        </a:lnTo>
                        <a:lnTo>
                          <a:pt x="385" y="861"/>
                        </a:lnTo>
                        <a:lnTo>
                          <a:pt x="395" y="858"/>
                        </a:lnTo>
                        <a:lnTo>
                          <a:pt x="405" y="856"/>
                        </a:lnTo>
                        <a:lnTo>
                          <a:pt x="414" y="852"/>
                        </a:lnTo>
                        <a:lnTo>
                          <a:pt x="422" y="850"/>
                        </a:lnTo>
                        <a:lnTo>
                          <a:pt x="421" y="850"/>
                        </a:lnTo>
                        <a:lnTo>
                          <a:pt x="421" y="852"/>
                        </a:lnTo>
                        <a:lnTo>
                          <a:pt x="419" y="853"/>
                        </a:lnTo>
                        <a:lnTo>
                          <a:pt x="418" y="854"/>
                        </a:lnTo>
                        <a:lnTo>
                          <a:pt x="418" y="857"/>
                        </a:lnTo>
                        <a:lnTo>
                          <a:pt x="418" y="858"/>
                        </a:lnTo>
                        <a:lnTo>
                          <a:pt x="419" y="860"/>
                        </a:lnTo>
                        <a:lnTo>
                          <a:pt x="422" y="861"/>
                        </a:lnTo>
                        <a:lnTo>
                          <a:pt x="425" y="862"/>
                        </a:lnTo>
                        <a:lnTo>
                          <a:pt x="426" y="861"/>
                        </a:lnTo>
                        <a:lnTo>
                          <a:pt x="427" y="860"/>
                        </a:lnTo>
                        <a:lnTo>
                          <a:pt x="430" y="857"/>
                        </a:lnTo>
                        <a:lnTo>
                          <a:pt x="433" y="853"/>
                        </a:lnTo>
                        <a:lnTo>
                          <a:pt x="434" y="850"/>
                        </a:lnTo>
                        <a:lnTo>
                          <a:pt x="437" y="849"/>
                        </a:lnTo>
                        <a:lnTo>
                          <a:pt x="439" y="846"/>
                        </a:lnTo>
                        <a:lnTo>
                          <a:pt x="442" y="846"/>
                        </a:lnTo>
                        <a:lnTo>
                          <a:pt x="443" y="846"/>
                        </a:lnTo>
                        <a:lnTo>
                          <a:pt x="448" y="848"/>
                        </a:lnTo>
                        <a:lnTo>
                          <a:pt x="451" y="848"/>
                        </a:lnTo>
                        <a:lnTo>
                          <a:pt x="454" y="848"/>
                        </a:lnTo>
                        <a:lnTo>
                          <a:pt x="454" y="849"/>
                        </a:lnTo>
                        <a:lnTo>
                          <a:pt x="454" y="842"/>
                        </a:lnTo>
                        <a:lnTo>
                          <a:pt x="454" y="844"/>
                        </a:lnTo>
                        <a:lnTo>
                          <a:pt x="452" y="844"/>
                        </a:lnTo>
                        <a:lnTo>
                          <a:pt x="451" y="845"/>
                        </a:lnTo>
                        <a:lnTo>
                          <a:pt x="451" y="844"/>
                        </a:lnTo>
                        <a:lnTo>
                          <a:pt x="450" y="842"/>
                        </a:lnTo>
                        <a:lnTo>
                          <a:pt x="450" y="840"/>
                        </a:lnTo>
                        <a:lnTo>
                          <a:pt x="451" y="836"/>
                        </a:lnTo>
                        <a:lnTo>
                          <a:pt x="451" y="833"/>
                        </a:lnTo>
                        <a:lnTo>
                          <a:pt x="454" y="830"/>
                        </a:lnTo>
                        <a:lnTo>
                          <a:pt x="456" y="829"/>
                        </a:lnTo>
                        <a:lnTo>
                          <a:pt x="459" y="829"/>
                        </a:lnTo>
                        <a:lnTo>
                          <a:pt x="466" y="829"/>
                        </a:lnTo>
                        <a:lnTo>
                          <a:pt x="471" y="829"/>
                        </a:lnTo>
                        <a:lnTo>
                          <a:pt x="475" y="829"/>
                        </a:lnTo>
                        <a:lnTo>
                          <a:pt x="478" y="829"/>
                        </a:lnTo>
                        <a:lnTo>
                          <a:pt x="480" y="826"/>
                        </a:lnTo>
                        <a:lnTo>
                          <a:pt x="482" y="825"/>
                        </a:lnTo>
                        <a:lnTo>
                          <a:pt x="483" y="824"/>
                        </a:lnTo>
                        <a:lnTo>
                          <a:pt x="482" y="823"/>
                        </a:lnTo>
                        <a:lnTo>
                          <a:pt x="482" y="821"/>
                        </a:lnTo>
                        <a:lnTo>
                          <a:pt x="482" y="820"/>
                        </a:lnTo>
                        <a:lnTo>
                          <a:pt x="482" y="817"/>
                        </a:lnTo>
                        <a:lnTo>
                          <a:pt x="484" y="815"/>
                        </a:lnTo>
                        <a:lnTo>
                          <a:pt x="487" y="812"/>
                        </a:lnTo>
                        <a:lnTo>
                          <a:pt x="491" y="809"/>
                        </a:lnTo>
                        <a:lnTo>
                          <a:pt x="494" y="808"/>
                        </a:lnTo>
                        <a:lnTo>
                          <a:pt x="498" y="807"/>
                        </a:lnTo>
                        <a:lnTo>
                          <a:pt x="503" y="807"/>
                        </a:lnTo>
                        <a:lnTo>
                          <a:pt x="504" y="807"/>
                        </a:lnTo>
                        <a:lnTo>
                          <a:pt x="510" y="807"/>
                        </a:lnTo>
                        <a:lnTo>
                          <a:pt x="515" y="808"/>
                        </a:lnTo>
                        <a:lnTo>
                          <a:pt x="520" y="808"/>
                        </a:lnTo>
                        <a:lnTo>
                          <a:pt x="524" y="808"/>
                        </a:lnTo>
                        <a:lnTo>
                          <a:pt x="527" y="807"/>
                        </a:lnTo>
                        <a:lnTo>
                          <a:pt x="531" y="805"/>
                        </a:lnTo>
                        <a:lnTo>
                          <a:pt x="539" y="800"/>
                        </a:lnTo>
                        <a:lnTo>
                          <a:pt x="551" y="796"/>
                        </a:lnTo>
                        <a:lnTo>
                          <a:pt x="560" y="795"/>
                        </a:lnTo>
                        <a:lnTo>
                          <a:pt x="562" y="795"/>
                        </a:lnTo>
                        <a:lnTo>
                          <a:pt x="567" y="796"/>
                        </a:lnTo>
                        <a:lnTo>
                          <a:pt x="573" y="796"/>
                        </a:lnTo>
                        <a:lnTo>
                          <a:pt x="580" y="797"/>
                        </a:lnTo>
                        <a:lnTo>
                          <a:pt x="584" y="797"/>
                        </a:lnTo>
                        <a:lnTo>
                          <a:pt x="587" y="799"/>
                        </a:lnTo>
                        <a:lnTo>
                          <a:pt x="589" y="797"/>
                        </a:lnTo>
                        <a:lnTo>
                          <a:pt x="593" y="797"/>
                        </a:lnTo>
                        <a:lnTo>
                          <a:pt x="595" y="797"/>
                        </a:lnTo>
                        <a:lnTo>
                          <a:pt x="597" y="796"/>
                        </a:lnTo>
                        <a:lnTo>
                          <a:pt x="597" y="796"/>
                        </a:lnTo>
                        <a:lnTo>
                          <a:pt x="597" y="795"/>
                        </a:lnTo>
                        <a:lnTo>
                          <a:pt x="596" y="792"/>
                        </a:lnTo>
                        <a:lnTo>
                          <a:pt x="595" y="789"/>
                        </a:lnTo>
                        <a:lnTo>
                          <a:pt x="592" y="785"/>
                        </a:lnTo>
                        <a:lnTo>
                          <a:pt x="591" y="781"/>
                        </a:lnTo>
                        <a:lnTo>
                          <a:pt x="589" y="777"/>
                        </a:lnTo>
                        <a:lnTo>
                          <a:pt x="589" y="775"/>
                        </a:lnTo>
                        <a:lnTo>
                          <a:pt x="592" y="771"/>
                        </a:lnTo>
                        <a:lnTo>
                          <a:pt x="596" y="767"/>
                        </a:lnTo>
                        <a:lnTo>
                          <a:pt x="599" y="763"/>
                        </a:lnTo>
                        <a:lnTo>
                          <a:pt x="601" y="760"/>
                        </a:lnTo>
                        <a:lnTo>
                          <a:pt x="604" y="759"/>
                        </a:lnTo>
                        <a:lnTo>
                          <a:pt x="604" y="759"/>
                        </a:lnTo>
                        <a:lnTo>
                          <a:pt x="605" y="760"/>
                        </a:lnTo>
                        <a:lnTo>
                          <a:pt x="607" y="761"/>
                        </a:lnTo>
                        <a:lnTo>
                          <a:pt x="607" y="764"/>
                        </a:lnTo>
                        <a:lnTo>
                          <a:pt x="605" y="767"/>
                        </a:lnTo>
                        <a:lnTo>
                          <a:pt x="605" y="769"/>
                        </a:lnTo>
                        <a:lnTo>
                          <a:pt x="604" y="772"/>
                        </a:lnTo>
                        <a:lnTo>
                          <a:pt x="604" y="773"/>
                        </a:lnTo>
                        <a:lnTo>
                          <a:pt x="604" y="775"/>
                        </a:lnTo>
                        <a:lnTo>
                          <a:pt x="605" y="775"/>
                        </a:lnTo>
                        <a:lnTo>
                          <a:pt x="607" y="775"/>
                        </a:lnTo>
                        <a:lnTo>
                          <a:pt x="611" y="773"/>
                        </a:lnTo>
                        <a:lnTo>
                          <a:pt x="615" y="772"/>
                        </a:lnTo>
                        <a:lnTo>
                          <a:pt x="620" y="771"/>
                        </a:lnTo>
                        <a:lnTo>
                          <a:pt x="625" y="769"/>
                        </a:lnTo>
                        <a:lnTo>
                          <a:pt x="629" y="769"/>
                        </a:lnTo>
                        <a:lnTo>
                          <a:pt x="633" y="769"/>
                        </a:lnTo>
                        <a:lnTo>
                          <a:pt x="637" y="771"/>
                        </a:lnTo>
                        <a:lnTo>
                          <a:pt x="639" y="772"/>
                        </a:lnTo>
                        <a:lnTo>
                          <a:pt x="640" y="775"/>
                        </a:lnTo>
                        <a:lnTo>
                          <a:pt x="643" y="779"/>
                        </a:lnTo>
                        <a:lnTo>
                          <a:pt x="644" y="783"/>
                        </a:lnTo>
                        <a:lnTo>
                          <a:pt x="647" y="785"/>
                        </a:lnTo>
                        <a:lnTo>
                          <a:pt x="649" y="787"/>
                        </a:lnTo>
                        <a:lnTo>
                          <a:pt x="653" y="788"/>
                        </a:lnTo>
                        <a:lnTo>
                          <a:pt x="657" y="789"/>
                        </a:lnTo>
                        <a:lnTo>
                          <a:pt x="660" y="789"/>
                        </a:lnTo>
                        <a:lnTo>
                          <a:pt x="661" y="788"/>
                        </a:lnTo>
                        <a:lnTo>
                          <a:pt x="664" y="785"/>
                        </a:lnTo>
                        <a:lnTo>
                          <a:pt x="667" y="781"/>
                        </a:lnTo>
                        <a:lnTo>
                          <a:pt x="669" y="779"/>
                        </a:lnTo>
                        <a:lnTo>
                          <a:pt x="672" y="776"/>
                        </a:lnTo>
                        <a:lnTo>
                          <a:pt x="676" y="775"/>
                        </a:lnTo>
                        <a:lnTo>
                          <a:pt x="680" y="773"/>
                        </a:lnTo>
                        <a:lnTo>
                          <a:pt x="685" y="772"/>
                        </a:lnTo>
                        <a:lnTo>
                          <a:pt x="689" y="772"/>
                        </a:lnTo>
                        <a:lnTo>
                          <a:pt x="693" y="773"/>
                        </a:lnTo>
                        <a:lnTo>
                          <a:pt x="697" y="775"/>
                        </a:lnTo>
                        <a:lnTo>
                          <a:pt x="698" y="777"/>
                        </a:lnTo>
                        <a:lnTo>
                          <a:pt x="700" y="780"/>
                        </a:lnTo>
                        <a:lnTo>
                          <a:pt x="701" y="783"/>
                        </a:lnTo>
                        <a:lnTo>
                          <a:pt x="702" y="785"/>
                        </a:lnTo>
                        <a:lnTo>
                          <a:pt x="706" y="787"/>
                        </a:lnTo>
                        <a:lnTo>
                          <a:pt x="708" y="788"/>
                        </a:lnTo>
                        <a:lnTo>
                          <a:pt x="709" y="789"/>
                        </a:lnTo>
                        <a:lnTo>
                          <a:pt x="709" y="791"/>
                        </a:lnTo>
                        <a:lnTo>
                          <a:pt x="708" y="792"/>
                        </a:lnTo>
                        <a:lnTo>
                          <a:pt x="706" y="793"/>
                        </a:lnTo>
                        <a:lnTo>
                          <a:pt x="705" y="796"/>
                        </a:lnTo>
                        <a:lnTo>
                          <a:pt x="704" y="797"/>
                        </a:lnTo>
                        <a:lnTo>
                          <a:pt x="704" y="800"/>
                        </a:lnTo>
                        <a:lnTo>
                          <a:pt x="705" y="803"/>
                        </a:lnTo>
                        <a:lnTo>
                          <a:pt x="708" y="805"/>
                        </a:lnTo>
                        <a:lnTo>
                          <a:pt x="710" y="808"/>
                        </a:lnTo>
                        <a:lnTo>
                          <a:pt x="714" y="809"/>
                        </a:lnTo>
                        <a:lnTo>
                          <a:pt x="718" y="812"/>
                        </a:lnTo>
                        <a:lnTo>
                          <a:pt x="721" y="815"/>
                        </a:lnTo>
                        <a:lnTo>
                          <a:pt x="724" y="817"/>
                        </a:lnTo>
                        <a:lnTo>
                          <a:pt x="728" y="820"/>
                        </a:lnTo>
                        <a:lnTo>
                          <a:pt x="730" y="823"/>
                        </a:lnTo>
                        <a:lnTo>
                          <a:pt x="734" y="824"/>
                        </a:lnTo>
                        <a:lnTo>
                          <a:pt x="737" y="825"/>
                        </a:lnTo>
                        <a:lnTo>
                          <a:pt x="740" y="826"/>
                        </a:lnTo>
                        <a:lnTo>
                          <a:pt x="742" y="826"/>
                        </a:lnTo>
                        <a:lnTo>
                          <a:pt x="744" y="826"/>
                        </a:lnTo>
                        <a:lnTo>
                          <a:pt x="746" y="826"/>
                        </a:lnTo>
                        <a:lnTo>
                          <a:pt x="748" y="828"/>
                        </a:lnTo>
                        <a:lnTo>
                          <a:pt x="749" y="826"/>
                        </a:lnTo>
                        <a:lnTo>
                          <a:pt x="750" y="825"/>
                        </a:lnTo>
                        <a:lnTo>
                          <a:pt x="753" y="823"/>
                        </a:lnTo>
                        <a:lnTo>
                          <a:pt x="754" y="821"/>
                        </a:lnTo>
                        <a:lnTo>
                          <a:pt x="756" y="819"/>
                        </a:lnTo>
                        <a:lnTo>
                          <a:pt x="756" y="816"/>
                        </a:lnTo>
                        <a:lnTo>
                          <a:pt x="754" y="815"/>
                        </a:lnTo>
                        <a:lnTo>
                          <a:pt x="753" y="812"/>
                        </a:lnTo>
                        <a:lnTo>
                          <a:pt x="753" y="809"/>
                        </a:lnTo>
                        <a:lnTo>
                          <a:pt x="752" y="807"/>
                        </a:lnTo>
                        <a:lnTo>
                          <a:pt x="752" y="805"/>
                        </a:lnTo>
                        <a:lnTo>
                          <a:pt x="752" y="803"/>
                        </a:lnTo>
                        <a:lnTo>
                          <a:pt x="752" y="800"/>
                        </a:lnTo>
                        <a:lnTo>
                          <a:pt x="752" y="797"/>
                        </a:lnTo>
                        <a:lnTo>
                          <a:pt x="754" y="793"/>
                        </a:lnTo>
                        <a:lnTo>
                          <a:pt x="757" y="791"/>
                        </a:lnTo>
                        <a:lnTo>
                          <a:pt x="760" y="788"/>
                        </a:lnTo>
                        <a:lnTo>
                          <a:pt x="761" y="785"/>
                        </a:lnTo>
                        <a:lnTo>
                          <a:pt x="762" y="783"/>
                        </a:lnTo>
                        <a:lnTo>
                          <a:pt x="761" y="779"/>
                        </a:lnTo>
                        <a:lnTo>
                          <a:pt x="760" y="776"/>
                        </a:lnTo>
                        <a:lnTo>
                          <a:pt x="758" y="773"/>
                        </a:lnTo>
                        <a:lnTo>
                          <a:pt x="757" y="769"/>
                        </a:lnTo>
                        <a:lnTo>
                          <a:pt x="754" y="765"/>
                        </a:lnTo>
                        <a:lnTo>
                          <a:pt x="753" y="763"/>
                        </a:lnTo>
                        <a:lnTo>
                          <a:pt x="750" y="760"/>
                        </a:lnTo>
                        <a:lnTo>
                          <a:pt x="748" y="757"/>
                        </a:lnTo>
                        <a:lnTo>
                          <a:pt x="745" y="757"/>
                        </a:lnTo>
                        <a:lnTo>
                          <a:pt x="742" y="757"/>
                        </a:lnTo>
                        <a:lnTo>
                          <a:pt x="740" y="759"/>
                        </a:lnTo>
                        <a:lnTo>
                          <a:pt x="736" y="761"/>
                        </a:lnTo>
                        <a:lnTo>
                          <a:pt x="732" y="763"/>
                        </a:lnTo>
                        <a:lnTo>
                          <a:pt x="730" y="764"/>
                        </a:lnTo>
                        <a:lnTo>
                          <a:pt x="729" y="763"/>
                        </a:lnTo>
                        <a:lnTo>
                          <a:pt x="728" y="763"/>
                        </a:lnTo>
                        <a:lnTo>
                          <a:pt x="726" y="760"/>
                        </a:lnTo>
                        <a:lnTo>
                          <a:pt x="725" y="757"/>
                        </a:lnTo>
                        <a:lnTo>
                          <a:pt x="725" y="753"/>
                        </a:lnTo>
                        <a:lnTo>
                          <a:pt x="725" y="752"/>
                        </a:lnTo>
                        <a:lnTo>
                          <a:pt x="725" y="749"/>
                        </a:lnTo>
                        <a:lnTo>
                          <a:pt x="728" y="748"/>
                        </a:lnTo>
                        <a:lnTo>
                          <a:pt x="729" y="744"/>
                        </a:lnTo>
                        <a:lnTo>
                          <a:pt x="730" y="743"/>
                        </a:lnTo>
                        <a:lnTo>
                          <a:pt x="733" y="736"/>
                        </a:lnTo>
                        <a:lnTo>
                          <a:pt x="737" y="731"/>
                        </a:lnTo>
                        <a:lnTo>
                          <a:pt x="740" y="723"/>
                        </a:lnTo>
                        <a:lnTo>
                          <a:pt x="737" y="716"/>
                        </a:lnTo>
                        <a:lnTo>
                          <a:pt x="732" y="707"/>
                        </a:lnTo>
                        <a:lnTo>
                          <a:pt x="728" y="699"/>
                        </a:lnTo>
                        <a:lnTo>
                          <a:pt x="724" y="695"/>
                        </a:lnTo>
                        <a:lnTo>
                          <a:pt x="720" y="692"/>
                        </a:lnTo>
                        <a:lnTo>
                          <a:pt x="716" y="689"/>
                        </a:lnTo>
                        <a:lnTo>
                          <a:pt x="714" y="685"/>
                        </a:lnTo>
                        <a:lnTo>
                          <a:pt x="712" y="680"/>
                        </a:lnTo>
                        <a:lnTo>
                          <a:pt x="712" y="677"/>
                        </a:lnTo>
                        <a:lnTo>
                          <a:pt x="710" y="676"/>
                        </a:lnTo>
                        <a:lnTo>
                          <a:pt x="708" y="675"/>
                        </a:lnTo>
                        <a:lnTo>
                          <a:pt x="705" y="673"/>
                        </a:lnTo>
                        <a:lnTo>
                          <a:pt x="702" y="672"/>
                        </a:lnTo>
                        <a:lnTo>
                          <a:pt x="698" y="671"/>
                        </a:lnTo>
                        <a:lnTo>
                          <a:pt x="694" y="668"/>
                        </a:lnTo>
                        <a:lnTo>
                          <a:pt x="692" y="664"/>
                        </a:lnTo>
                        <a:lnTo>
                          <a:pt x="690" y="662"/>
                        </a:lnTo>
                        <a:lnTo>
                          <a:pt x="692" y="658"/>
                        </a:lnTo>
                        <a:lnTo>
                          <a:pt x="693" y="654"/>
                        </a:lnTo>
                        <a:lnTo>
                          <a:pt x="696" y="651"/>
                        </a:lnTo>
                        <a:lnTo>
                          <a:pt x="698" y="648"/>
                        </a:lnTo>
                        <a:lnTo>
                          <a:pt x="701" y="647"/>
                        </a:lnTo>
                        <a:lnTo>
                          <a:pt x="705" y="644"/>
                        </a:lnTo>
                        <a:lnTo>
                          <a:pt x="708" y="640"/>
                        </a:lnTo>
                        <a:lnTo>
                          <a:pt x="709" y="636"/>
                        </a:lnTo>
                        <a:lnTo>
                          <a:pt x="710" y="634"/>
                        </a:lnTo>
                        <a:lnTo>
                          <a:pt x="712" y="631"/>
                        </a:lnTo>
                        <a:lnTo>
                          <a:pt x="712" y="630"/>
                        </a:lnTo>
                        <a:lnTo>
                          <a:pt x="713" y="627"/>
                        </a:lnTo>
                        <a:lnTo>
                          <a:pt x="716" y="627"/>
                        </a:lnTo>
                        <a:lnTo>
                          <a:pt x="720" y="626"/>
                        </a:lnTo>
                        <a:lnTo>
                          <a:pt x="725" y="626"/>
                        </a:lnTo>
                        <a:lnTo>
                          <a:pt x="726" y="626"/>
                        </a:lnTo>
                        <a:lnTo>
                          <a:pt x="728" y="624"/>
                        </a:lnTo>
                        <a:lnTo>
                          <a:pt x="729" y="623"/>
                        </a:lnTo>
                        <a:lnTo>
                          <a:pt x="732" y="620"/>
                        </a:lnTo>
                        <a:lnTo>
                          <a:pt x="734" y="618"/>
                        </a:lnTo>
                        <a:lnTo>
                          <a:pt x="737" y="615"/>
                        </a:lnTo>
                        <a:lnTo>
                          <a:pt x="741" y="612"/>
                        </a:lnTo>
                        <a:lnTo>
                          <a:pt x="745" y="610"/>
                        </a:lnTo>
                        <a:lnTo>
                          <a:pt x="748" y="608"/>
                        </a:lnTo>
                        <a:lnTo>
                          <a:pt x="761" y="604"/>
                        </a:lnTo>
                        <a:lnTo>
                          <a:pt x="774" y="602"/>
                        </a:lnTo>
                        <a:lnTo>
                          <a:pt x="781" y="599"/>
                        </a:lnTo>
                        <a:lnTo>
                          <a:pt x="789" y="594"/>
                        </a:lnTo>
                        <a:lnTo>
                          <a:pt x="798" y="588"/>
                        </a:lnTo>
                        <a:lnTo>
                          <a:pt x="805" y="582"/>
                        </a:lnTo>
                        <a:lnTo>
                          <a:pt x="809" y="576"/>
                        </a:lnTo>
                        <a:lnTo>
                          <a:pt x="809" y="571"/>
                        </a:lnTo>
                        <a:lnTo>
                          <a:pt x="809" y="567"/>
                        </a:lnTo>
                        <a:lnTo>
                          <a:pt x="809" y="563"/>
                        </a:lnTo>
                        <a:lnTo>
                          <a:pt x="810" y="560"/>
                        </a:lnTo>
                        <a:lnTo>
                          <a:pt x="810" y="556"/>
                        </a:lnTo>
                        <a:lnTo>
                          <a:pt x="811" y="552"/>
                        </a:lnTo>
                        <a:lnTo>
                          <a:pt x="813" y="550"/>
                        </a:lnTo>
                        <a:lnTo>
                          <a:pt x="813" y="547"/>
                        </a:lnTo>
                        <a:lnTo>
                          <a:pt x="814" y="544"/>
                        </a:lnTo>
                        <a:lnTo>
                          <a:pt x="814" y="544"/>
                        </a:lnTo>
                        <a:lnTo>
                          <a:pt x="814" y="543"/>
                        </a:lnTo>
                        <a:lnTo>
                          <a:pt x="813" y="542"/>
                        </a:lnTo>
                        <a:lnTo>
                          <a:pt x="813" y="539"/>
                        </a:lnTo>
                        <a:lnTo>
                          <a:pt x="811" y="535"/>
                        </a:lnTo>
                        <a:lnTo>
                          <a:pt x="810" y="532"/>
                        </a:lnTo>
                        <a:lnTo>
                          <a:pt x="810" y="530"/>
                        </a:lnTo>
                        <a:lnTo>
                          <a:pt x="810" y="527"/>
                        </a:lnTo>
                        <a:lnTo>
                          <a:pt x="810" y="527"/>
                        </a:lnTo>
                        <a:lnTo>
                          <a:pt x="811" y="526"/>
                        </a:lnTo>
                        <a:lnTo>
                          <a:pt x="811" y="526"/>
                        </a:lnTo>
                        <a:lnTo>
                          <a:pt x="814" y="524"/>
                        </a:lnTo>
                        <a:lnTo>
                          <a:pt x="815" y="523"/>
                        </a:lnTo>
                        <a:lnTo>
                          <a:pt x="818" y="522"/>
                        </a:lnTo>
                        <a:lnTo>
                          <a:pt x="819" y="520"/>
                        </a:lnTo>
                        <a:lnTo>
                          <a:pt x="819" y="520"/>
                        </a:lnTo>
                        <a:lnTo>
                          <a:pt x="821" y="519"/>
                        </a:lnTo>
                        <a:lnTo>
                          <a:pt x="821" y="518"/>
                        </a:lnTo>
                        <a:lnTo>
                          <a:pt x="822" y="516"/>
                        </a:lnTo>
                        <a:lnTo>
                          <a:pt x="823" y="515"/>
                        </a:lnTo>
                        <a:lnTo>
                          <a:pt x="825" y="515"/>
                        </a:lnTo>
                        <a:lnTo>
                          <a:pt x="826" y="515"/>
                        </a:lnTo>
                        <a:lnTo>
                          <a:pt x="826" y="516"/>
                        </a:lnTo>
                        <a:lnTo>
                          <a:pt x="829" y="518"/>
                        </a:lnTo>
                        <a:lnTo>
                          <a:pt x="831" y="520"/>
                        </a:lnTo>
                        <a:lnTo>
                          <a:pt x="837" y="522"/>
                        </a:lnTo>
                        <a:lnTo>
                          <a:pt x="842" y="523"/>
                        </a:lnTo>
                        <a:lnTo>
                          <a:pt x="846" y="524"/>
                        </a:lnTo>
                        <a:lnTo>
                          <a:pt x="850" y="526"/>
                        </a:lnTo>
                        <a:lnTo>
                          <a:pt x="853" y="528"/>
                        </a:lnTo>
                        <a:lnTo>
                          <a:pt x="855" y="531"/>
                        </a:lnTo>
                        <a:lnTo>
                          <a:pt x="858" y="534"/>
                        </a:lnTo>
                        <a:lnTo>
                          <a:pt x="861" y="535"/>
                        </a:lnTo>
                        <a:lnTo>
                          <a:pt x="862" y="534"/>
                        </a:lnTo>
                        <a:lnTo>
                          <a:pt x="863" y="531"/>
                        </a:lnTo>
                        <a:lnTo>
                          <a:pt x="865" y="528"/>
                        </a:lnTo>
                        <a:lnTo>
                          <a:pt x="866" y="526"/>
                        </a:lnTo>
                        <a:lnTo>
                          <a:pt x="869" y="522"/>
                        </a:lnTo>
                        <a:lnTo>
                          <a:pt x="870" y="519"/>
                        </a:lnTo>
                        <a:lnTo>
                          <a:pt x="871" y="518"/>
                        </a:lnTo>
                        <a:lnTo>
                          <a:pt x="873" y="518"/>
                        </a:lnTo>
                        <a:lnTo>
                          <a:pt x="874" y="515"/>
                        </a:lnTo>
                        <a:lnTo>
                          <a:pt x="875" y="514"/>
                        </a:lnTo>
                        <a:lnTo>
                          <a:pt x="877" y="510"/>
                        </a:lnTo>
                        <a:lnTo>
                          <a:pt x="878" y="505"/>
                        </a:lnTo>
                        <a:lnTo>
                          <a:pt x="879" y="499"/>
                        </a:lnTo>
                        <a:lnTo>
                          <a:pt x="881" y="495"/>
                        </a:lnTo>
                        <a:lnTo>
                          <a:pt x="881" y="493"/>
                        </a:lnTo>
                        <a:lnTo>
                          <a:pt x="879" y="489"/>
                        </a:lnTo>
                        <a:lnTo>
                          <a:pt x="878" y="487"/>
                        </a:lnTo>
                        <a:lnTo>
                          <a:pt x="877" y="486"/>
                        </a:lnTo>
                        <a:lnTo>
                          <a:pt x="877" y="485"/>
                        </a:lnTo>
                        <a:lnTo>
                          <a:pt x="875" y="483"/>
                        </a:lnTo>
                        <a:lnTo>
                          <a:pt x="875" y="481"/>
                        </a:lnTo>
                        <a:lnTo>
                          <a:pt x="875" y="477"/>
                        </a:lnTo>
                        <a:lnTo>
                          <a:pt x="877" y="473"/>
                        </a:lnTo>
                        <a:lnTo>
                          <a:pt x="877" y="469"/>
                        </a:lnTo>
                        <a:lnTo>
                          <a:pt x="877" y="466"/>
                        </a:lnTo>
                        <a:lnTo>
                          <a:pt x="877" y="463"/>
                        </a:lnTo>
                        <a:lnTo>
                          <a:pt x="875" y="461"/>
                        </a:lnTo>
                        <a:lnTo>
                          <a:pt x="874" y="457"/>
                        </a:lnTo>
                        <a:lnTo>
                          <a:pt x="873" y="454"/>
                        </a:lnTo>
                        <a:lnTo>
                          <a:pt x="871" y="451"/>
                        </a:lnTo>
                        <a:lnTo>
                          <a:pt x="869" y="449"/>
                        </a:lnTo>
                        <a:lnTo>
                          <a:pt x="867" y="446"/>
                        </a:lnTo>
                        <a:lnTo>
                          <a:pt x="865" y="442"/>
                        </a:lnTo>
                        <a:lnTo>
                          <a:pt x="863" y="439"/>
                        </a:lnTo>
                        <a:lnTo>
                          <a:pt x="862" y="437"/>
                        </a:lnTo>
                        <a:lnTo>
                          <a:pt x="861" y="434"/>
                        </a:lnTo>
                        <a:lnTo>
                          <a:pt x="861" y="433"/>
                        </a:lnTo>
                        <a:lnTo>
                          <a:pt x="859" y="433"/>
                        </a:lnTo>
                        <a:lnTo>
                          <a:pt x="857" y="433"/>
                        </a:lnTo>
                        <a:lnTo>
                          <a:pt x="854" y="434"/>
                        </a:lnTo>
                        <a:lnTo>
                          <a:pt x="851" y="434"/>
                        </a:lnTo>
                        <a:lnTo>
                          <a:pt x="850" y="434"/>
                        </a:lnTo>
                        <a:lnTo>
                          <a:pt x="846" y="433"/>
                        </a:lnTo>
                        <a:lnTo>
                          <a:pt x="843" y="430"/>
                        </a:lnTo>
                        <a:lnTo>
                          <a:pt x="841" y="427"/>
                        </a:lnTo>
                        <a:lnTo>
                          <a:pt x="838" y="423"/>
                        </a:lnTo>
                        <a:lnTo>
                          <a:pt x="837" y="419"/>
                        </a:lnTo>
                        <a:lnTo>
                          <a:pt x="834" y="417"/>
                        </a:lnTo>
                        <a:lnTo>
                          <a:pt x="830" y="415"/>
                        </a:lnTo>
                        <a:lnTo>
                          <a:pt x="826" y="414"/>
                        </a:lnTo>
                        <a:lnTo>
                          <a:pt x="822" y="413"/>
                        </a:lnTo>
                        <a:lnTo>
                          <a:pt x="821" y="413"/>
                        </a:lnTo>
                        <a:lnTo>
                          <a:pt x="819" y="413"/>
                        </a:lnTo>
                        <a:lnTo>
                          <a:pt x="818" y="414"/>
                        </a:lnTo>
                        <a:lnTo>
                          <a:pt x="818" y="415"/>
                        </a:lnTo>
                        <a:lnTo>
                          <a:pt x="817" y="418"/>
                        </a:lnTo>
                        <a:lnTo>
                          <a:pt x="817" y="419"/>
                        </a:lnTo>
                        <a:lnTo>
                          <a:pt x="815" y="419"/>
                        </a:lnTo>
                        <a:lnTo>
                          <a:pt x="814" y="419"/>
                        </a:lnTo>
                        <a:lnTo>
                          <a:pt x="813" y="418"/>
                        </a:lnTo>
                        <a:lnTo>
                          <a:pt x="808" y="414"/>
                        </a:lnTo>
                        <a:lnTo>
                          <a:pt x="804" y="413"/>
                        </a:lnTo>
                        <a:lnTo>
                          <a:pt x="800" y="410"/>
                        </a:lnTo>
                        <a:lnTo>
                          <a:pt x="797" y="410"/>
                        </a:lnTo>
                        <a:lnTo>
                          <a:pt x="796" y="409"/>
                        </a:lnTo>
                        <a:lnTo>
                          <a:pt x="796" y="407"/>
                        </a:lnTo>
                        <a:lnTo>
                          <a:pt x="796" y="405"/>
                        </a:lnTo>
                        <a:lnTo>
                          <a:pt x="797" y="402"/>
                        </a:lnTo>
                        <a:lnTo>
                          <a:pt x="797" y="399"/>
                        </a:lnTo>
                        <a:lnTo>
                          <a:pt x="798" y="397"/>
                        </a:lnTo>
                        <a:lnTo>
                          <a:pt x="797" y="395"/>
                        </a:lnTo>
                        <a:lnTo>
                          <a:pt x="796" y="393"/>
                        </a:lnTo>
                        <a:lnTo>
                          <a:pt x="794" y="389"/>
                        </a:lnTo>
                        <a:lnTo>
                          <a:pt x="790" y="386"/>
                        </a:lnTo>
                        <a:lnTo>
                          <a:pt x="788" y="382"/>
                        </a:lnTo>
                        <a:lnTo>
                          <a:pt x="784" y="378"/>
                        </a:lnTo>
                        <a:lnTo>
                          <a:pt x="781" y="377"/>
                        </a:lnTo>
                        <a:lnTo>
                          <a:pt x="778" y="375"/>
                        </a:lnTo>
                        <a:lnTo>
                          <a:pt x="776" y="375"/>
                        </a:lnTo>
                        <a:lnTo>
                          <a:pt x="772" y="374"/>
                        </a:lnTo>
                        <a:lnTo>
                          <a:pt x="768" y="374"/>
                        </a:lnTo>
                        <a:lnTo>
                          <a:pt x="764" y="374"/>
                        </a:lnTo>
                        <a:lnTo>
                          <a:pt x="761" y="374"/>
                        </a:lnTo>
                        <a:lnTo>
                          <a:pt x="760" y="374"/>
                        </a:lnTo>
                        <a:lnTo>
                          <a:pt x="760" y="374"/>
                        </a:lnTo>
                        <a:lnTo>
                          <a:pt x="758" y="373"/>
                        </a:lnTo>
                        <a:lnTo>
                          <a:pt x="756" y="370"/>
                        </a:lnTo>
                        <a:lnTo>
                          <a:pt x="754" y="367"/>
                        </a:lnTo>
                        <a:lnTo>
                          <a:pt x="753" y="365"/>
                        </a:lnTo>
                        <a:lnTo>
                          <a:pt x="752" y="361"/>
                        </a:lnTo>
                        <a:lnTo>
                          <a:pt x="749" y="358"/>
                        </a:lnTo>
                        <a:lnTo>
                          <a:pt x="745" y="354"/>
                        </a:lnTo>
                        <a:lnTo>
                          <a:pt x="741" y="352"/>
                        </a:lnTo>
                        <a:lnTo>
                          <a:pt x="738" y="349"/>
                        </a:lnTo>
                        <a:lnTo>
                          <a:pt x="737" y="346"/>
                        </a:lnTo>
                        <a:lnTo>
                          <a:pt x="736" y="344"/>
                        </a:lnTo>
                        <a:lnTo>
                          <a:pt x="734" y="341"/>
                        </a:lnTo>
                        <a:lnTo>
                          <a:pt x="730" y="337"/>
                        </a:lnTo>
                        <a:lnTo>
                          <a:pt x="726" y="333"/>
                        </a:lnTo>
                        <a:lnTo>
                          <a:pt x="722" y="328"/>
                        </a:lnTo>
                        <a:lnTo>
                          <a:pt x="717" y="322"/>
                        </a:lnTo>
                        <a:lnTo>
                          <a:pt x="710" y="317"/>
                        </a:lnTo>
                        <a:lnTo>
                          <a:pt x="701" y="316"/>
                        </a:lnTo>
                        <a:lnTo>
                          <a:pt x="697" y="316"/>
                        </a:lnTo>
                        <a:lnTo>
                          <a:pt x="693" y="317"/>
                        </a:lnTo>
                        <a:lnTo>
                          <a:pt x="688" y="318"/>
                        </a:lnTo>
                        <a:lnTo>
                          <a:pt x="685" y="318"/>
                        </a:lnTo>
                        <a:lnTo>
                          <a:pt x="683" y="317"/>
                        </a:lnTo>
                        <a:lnTo>
                          <a:pt x="680" y="316"/>
                        </a:lnTo>
                        <a:lnTo>
                          <a:pt x="679" y="313"/>
                        </a:lnTo>
                        <a:lnTo>
                          <a:pt x="676" y="309"/>
                        </a:lnTo>
                        <a:lnTo>
                          <a:pt x="673" y="305"/>
                        </a:lnTo>
                        <a:lnTo>
                          <a:pt x="669" y="301"/>
                        </a:lnTo>
                        <a:lnTo>
                          <a:pt x="667" y="298"/>
                        </a:lnTo>
                        <a:lnTo>
                          <a:pt x="663" y="297"/>
                        </a:lnTo>
                        <a:lnTo>
                          <a:pt x="659" y="296"/>
                        </a:lnTo>
                        <a:lnTo>
                          <a:pt x="655" y="293"/>
                        </a:lnTo>
                        <a:lnTo>
                          <a:pt x="653" y="288"/>
                        </a:lnTo>
                        <a:lnTo>
                          <a:pt x="653" y="280"/>
                        </a:lnTo>
                        <a:lnTo>
                          <a:pt x="653" y="274"/>
                        </a:lnTo>
                        <a:lnTo>
                          <a:pt x="652" y="272"/>
                        </a:lnTo>
                        <a:lnTo>
                          <a:pt x="649" y="269"/>
                        </a:lnTo>
                        <a:lnTo>
                          <a:pt x="647" y="268"/>
                        </a:lnTo>
                        <a:lnTo>
                          <a:pt x="645" y="268"/>
                        </a:lnTo>
                        <a:lnTo>
                          <a:pt x="644" y="266"/>
                        </a:lnTo>
                        <a:lnTo>
                          <a:pt x="643" y="264"/>
                        </a:lnTo>
                        <a:lnTo>
                          <a:pt x="641" y="257"/>
                        </a:lnTo>
                        <a:lnTo>
                          <a:pt x="639" y="249"/>
                        </a:lnTo>
                        <a:lnTo>
                          <a:pt x="636" y="245"/>
                        </a:lnTo>
                        <a:lnTo>
                          <a:pt x="635" y="244"/>
                        </a:lnTo>
                        <a:lnTo>
                          <a:pt x="633" y="242"/>
                        </a:lnTo>
                        <a:lnTo>
                          <a:pt x="631" y="241"/>
                        </a:lnTo>
                        <a:lnTo>
                          <a:pt x="629" y="241"/>
                        </a:lnTo>
                        <a:lnTo>
                          <a:pt x="628" y="238"/>
                        </a:lnTo>
                        <a:lnTo>
                          <a:pt x="628" y="237"/>
                        </a:lnTo>
                        <a:lnTo>
                          <a:pt x="629" y="234"/>
                        </a:lnTo>
                        <a:lnTo>
                          <a:pt x="629" y="230"/>
                        </a:lnTo>
                        <a:lnTo>
                          <a:pt x="629" y="228"/>
                        </a:lnTo>
                        <a:lnTo>
                          <a:pt x="628" y="226"/>
                        </a:lnTo>
                        <a:lnTo>
                          <a:pt x="627" y="225"/>
                        </a:lnTo>
                        <a:lnTo>
                          <a:pt x="623" y="224"/>
                        </a:lnTo>
                        <a:lnTo>
                          <a:pt x="619" y="222"/>
                        </a:lnTo>
                        <a:lnTo>
                          <a:pt x="615" y="220"/>
                        </a:lnTo>
                        <a:lnTo>
                          <a:pt x="612" y="217"/>
                        </a:lnTo>
                        <a:lnTo>
                          <a:pt x="611" y="216"/>
                        </a:lnTo>
                        <a:lnTo>
                          <a:pt x="609" y="213"/>
                        </a:lnTo>
                        <a:lnTo>
                          <a:pt x="608" y="212"/>
                        </a:lnTo>
                        <a:lnTo>
                          <a:pt x="609" y="209"/>
                        </a:lnTo>
                        <a:lnTo>
                          <a:pt x="611" y="206"/>
                        </a:lnTo>
                        <a:lnTo>
                          <a:pt x="613" y="204"/>
                        </a:lnTo>
                        <a:lnTo>
                          <a:pt x="616" y="201"/>
                        </a:lnTo>
                        <a:lnTo>
                          <a:pt x="619" y="200"/>
                        </a:lnTo>
                        <a:lnTo>
                          <a:pt x="620" y="199"/>
                        </a:lnTo>
                        <a:lnTo>
                          <a:pt x="621" y="199"/>
                        </a:lnTo>
                        <a:lnTo>
                          <a:pt x="620" y="197"/>
                        </a:lnTo>
                        <a:lnTo>
                          <a:pt x="620" y="197"/>
                        </a:lnTo>
                        <a:lnTo>
                          <a:pt x="619" y="197"/>
                        </a:lnTo>
                        <a:lnTo>
                          <a:pt x="617" y="196"/>
                        </a:lnTo>
                        <a:lnTo>
                          <a:pt x="617" y="193"/>
                        </a:lnTo>
                        <a:lnTo>
                          <a:pt x="619" y="191"/>
                        </a:lnTo>
                        <a:lnTo>
                          <a:pt x="620" y="185"/>
                        </a:lnTo>
                        <a:lnTo>
                          <a:pt x="621" y="181"/>
                        </a:lnTo>
                        <a:lnTo>
                          <a:pt x="624" y="179"/>
                        </a:lnTo>
                        <a:lnTo>
                          <a:pt x="627" y="175"/>
                        </a:lnTo>
                        <a:lnTo>
                          <a:pt x="628" y="172"/>
                        </a:lnTo>
                        <a:lnTo>
                          <a:pt x="631" y="169"/>
                        </a:lnTo>
                        <a:lnTo>
                          <a:pt x="631" y="167"/>
                        </a:lnTo>
                        <a:lnTo>
                          <a:pt x="631" y="165"/>
                        </a:lnTo>
                        <a:lnTo>
                          <a:pt x="628" y="163"/>
                        </a:lnTo>
                        <a:lnTo>
                          <a:pt x="625" y="161"/>
                        </a:lnTo>
                        <a:lnTo>
                          <a:pt x="621" y="160"/>
                        </a:lnTo>
                        <a:lnTo>
                          <a:pt x="619" y="159"/>
                        </a:lnTo>
                        <a:lnTo>
                          <a:pt x="617" y="156"/>
                        </a:lnTo>
                        <a:lnTo>
                          <a:pt x="617" y="155"/>
                        </a:lnTo>
                        <a:lnTo>
                          <a:pt x="619" y="152"/>
                        </a:lnTo>
                        <a:lnTo>
                          <a:pt x="620" y="149"/>
                        </a:lnTo>
                        <a:lnTo>
                          <a:pt x="620" y="148"/>
                        </a:lnTo>
                        <a:lnTo>
                          <a:pt x="617" y="145"/>
                        </a:lnTo>
                        <a:lnTo>
                          <a:pt x="615" y="144"/>
                        </a:lnTo>
                        <a:lnTo>
                          <a:pt x="611" y="143"/>
                        </a:lnTo>
                        <a:lnTo>
                          <a:pt x="607" y="143"/>
                        </a:lnTo>
                        <a:lnTo>
                          <a:pt x="605" y="141"/>
                        </a:lnTo>
                        <a:lnTo>
                          <a:pt x="603" y="140"/>
                        </a:lnTo>
                        <a:lnTo>
                          <a:pt x="600" y="137"/>
                        </a:lnTo>
                        <a:lnTo>
                          <a:pt x="596" y="135"/>
                        </a:lnTo>
                        <a:lnTo>
                          <a:pt x="592" y="132"/>
                        </a:lnTo>
                        <a:lnTo>
                          <a:pt x="588" y="129"/>
                        </a:lnTo>
                        <a:lnTo>
                          <a:pt x="584" y="128"/>
                        </a:lnTo>
                        <a:lnTo>
                          <a:pt x="581" y="125"/>
                        </a:lnTo>
                        <a:lnTo>
                          <a:pt x="579" y="123"/>
                        </a:lnTo>
                        <a:lnTo>
                          <a:pt x="577" y="119"/>
                        </a:lnTo>
                        <a:lnTo>
                          <a:pt x="575" y="117"/>
                        </a:lnTo>
                        <a:lnTo>
                          <a:pt x="572" y="116"/>
                        </a:lnTo>
                        <a:lnTo>
                          <a:pt x="569" y="115"/>
                        </a:lnTo>
                        <a:lnTo>
                          <a:pt x="568" y="113"/>
                        </a:lnTo>
                        <a:lnTo>
                          <a:pt x="565" y="111"/>
                        </a:lnTo>
                        <a:lnTo>
                          <a:pt x="565" y="108"/>
                        </a:lnTo>
                        <a:lnTo>
                          <a:pt x="565" y="104"/>
                        </a:lnTo>
                        <a:lnTo>
                          <a:pt x="567" y="101"/>
                        </a:lnTo>
                        <a:lnTo>
                          <a:pt x="568" y="99"/>
                        </a:lnTo>
                        <a:lnTo>
                          <a:pt x="569" y="97"/>
                        </a:lnTo>
                        <a:lnTo>
                          <a:pt x="569" y="95"/>
                        </a:lnTo>
                        <a:lnTo>
                          <a:pt x="569" y="92"/>
                        </a:lnTo>
                        <a:lnTo>
                          <a:pt x="569" y="89"/>
                        </a:lnTo>
                        <a:lnTo>
                          <a:pt x="568" y="88"/>
                        </a:lnTo>
                        <a:lnTo>
                          <a:pt x="565" y="87"/>
                        </a:lnTo>
                        <a:lnTo>
                          <a:pt x="562" y="85"/>
                        </a:lnTo>
                        <a:lnTo>
                          <a:pt x="560" y="85"/>
                        </a:lnTo>
                        <a:lnTo>
                          <a:pt x="558" y="84"/>
                        </a:lnTo>
                        <a:lnTo>
                          <a:pt x="556" y="83"/>
                        </a:lnTo>
                        <a:lnTo>
                          <a:pt x="554" y="81"/>
                        </a:lnTo>
                        <a:lnTo>
                          <a:pt x="550" y="80"/>
                        </a:lnTo>
                        <a:lnTo>
                          <a:pt x="548" y="77"/>
                        </a:lnTo>
                        <a:lnTo>
                          <a:pt x="548" y="75"/>
                        </a:lnTo>
                        <a:lnTo>
                          <a:pt x="550" y="72"/>
                        </a:lnTo>
                        <a:lnTo>
                          <a:pt x="552" y="69"/>
                        </a:lnTo>
                        <a:lnTo>
                          <a:pt x="554" y="68"/>
                        </a:lnTo>
                        <a:lnTo>
                          <a:pt x="555" y="67"/>
                        </a:lnTo>
                        <a:lnTo>
                          <a:pt x="555" y="64"/>
                        </a:lnTo>
                        <a:lnTo>
                          <a:pt x="554" y="61"/>
                        </a:lnTo>
                        <a:lnTo>
                          <a:pt x="552" y="60"/>
                        </a:lnTo>
                        <a:lnTo>
                          <a:pt x="552" y="59"/>
                        </a:lnTo>
                        <a:lnTo>
                          <a:pt x="548" y="56"/>
                        </a:lnTo>
                        <a:lnTo>
                          <a:pt x="546" y="55"/>
                        </a:lnTo>
                        <a:lnTo>
                          <a:pt x="542" y="53"/>
                        </a:lnTo>
                        <a:lnTo>
                          <a:pt x="540" y="53"/>
                        </a:lnTo>
                        <a:lnTo>
                          <a:pt x="536" y="52"/>
                        </a:lnTo>
                        <a:lnTo>
                          <a:pt x="531" y="51"/>
                        </a:lnTo>
                        <a:lnTo>
                          <a:pt x="527" y="50"/>
                        </a:lnTo>
                        <a:lnTo>
                          <a:pt x="524" y="48"/>
                        </a:lnTo>
                        <a:lnTo>
                          <a:pt x="524" y="46"/>
                        </a:lnTo>
                        <a:lnTo>
                          <a:pt x="523" y="42"/>
                        </a:lnTo>
                        <a:lnTo>
                          <a:pt x="523" y="39"/>
                        </a:lnTo>
                        <a:lnTo>
                          <a:pt x="522" y="36"/>
                        </a:lnTo>
                        <a:lnTo>
                          <a:pt x="522" y="34"/>
                        </a:lnTo>
                        <a:lnTo>
                          <a:pt x="519" y="32"/>
                        </a:lnTo>
                        <a:lnTo>
                          <a:pt x="516" y="31"/>
                        </a:lnTo>
                        <a:lnTo>
                          <a:pt x="516" y="31"/>
                        </a:lnTo>
                        <a:lnTo>
                          <a:pt x="514" y="32"/>
                        </a:lnTo>
                        <a:lnTo>
                          <a:pt x="510" y="34"/>
                        </a:lnTo>
                        <a:lnTo>
                          <a:pt x="507" y="35"/>
                        </a:lnTo>
                        <a:lnTo>
                          <a:pt x="504" y="36"/>
                        </a:lnTo>
                        <a:lnTo>
                          <a:pt x="502" y="36"/>
                        </a:lnTo>
                        <a:lnTo>
                          <a:pt x="496" y="36"/>
                        </a:lnTo>
                        <a:lnTo>
                          <a:pt x="494" y="36"/>
                        </a:lnTo>
                        <a:lnTo>
                          <a:pt x="492" y="36"/>
                        </a:lnTo>
                        <a:lnTo>
                          <a:pt x="492" y="35"/>
                        </a:lnTo>
                        <a:lnTo>
                          <a:pt x="492" y="35"/>
                        </a:lnTo>
                        <a:lnTo>
                          <a:pt x="491" y="34"/>
                        </a:lnTo>
                        <a:lnTo>
                          <a:pt x="490" y="34"/>
                        </a:lnTo>
                        <a:lnTo>
                          <a:pt x="486" y="34"/>
                        </a:lnTo>
                        <a:lnTo>
                          <a:pt x="482" y="35"/>
                        </a:lnTo>
                        <a:lnTo>
                          <a:pt x="476" y="36"/>
                        </a:lnTo>
                        <a:lnTo>
                          <a:pt x="472" y="39"/>
                        </a:lnTo>
                        <a:lnTo>
                          <a:pt x="468" y="40"/>
                        </a:lnTo>
                        <a:lnTo>
                          <a:pt x="467" y="40"/>
                        </a:lnTo>
                        <a:lnTo>
                          <a:pt x="466" y="42"/>
                        </a:lnTo>
                        <a:lnTo>
                          <a:pt x="464" y="40"/>
                        </a:lnTo>
                        <a:lnTo>
                          <a:pt x="462" y="39"/>
                        </a:lnTo>
                        <a:lnTo>
                          <a:pt x="460" y="38"/>
                        </a:lnTo>
                        <a:lnTo>
                          <a:pt x="459" y="36"/>
                        </a:lnTo>
                        <a:lnTo>
                          <a:pt x="458" y="36"/>
                        </a:lnTo>
                        <a:lnTo>
                          <a:pt x="455" y="36"/>
                        </a:lnTo>
                        <a:lnTo>
                          <a:pt x="454" y="39"/>
                        </a:lnTo>
                        <a:lnTo>
                          <a:pt x="452" y="42"/>
                        </a:lnTo>
                        <a:lnTo>
                          <a:pt x="450" y="44"/>
                        </a:lnTo>
                        <a:lnTo>
                          <a:pt x="447" y="46"/>
                        </a:lnTo>
                        <a:lnTo>
                          <a:pt x="444" y="44"/>
                        </a:lnTo>
                        <a:lnTo>
                          <a:pt x="442" y="42"/>
                        </a:lnTo>
                        <a:lnTo>
                          <a:pt x="441" y="39"/>
                        </a:lnTo>
                        <a:lnTo>
                          <a:pt x="441" y="36"/>
                        </a:lnTo>
                        <a:lnTo>
                          <a:pt x="439" y="34"/>
                        </a:lnTo>
                        <a:lnTo>
                          <a:pt x="438" y="32"/>
                        </a:lnTo>
                        <a:lnTo>
                          <a:pt x="437" y="30"/>
                        </a:lnTo>
                        <a:lnTo>
                          <a:pt x="434" y="30"/>
                        </a:lnTo>
                        <a:lnTo>
                          <a:pt x="431" y="28"/>
                        </a:lnTo>
                        <a:lnTo>
                          <a:pt x="429" y="26"/>
                        </a:lnTo>
                        <a:lnTo>
                          <a:pt x="429" y="23"/>
                        </a:lnTo>
                        <a:lnTo>
                          <a:pt x="427" y="20"/>
                        </a:lnTo>
                        <a:lnTo>
                          <a:pt x="427" y="18"/>
                        </a:lnTo>
                        <a:lnTo>
                          <a:pt x="429" y="16"/>
                        </a:lnTo>
                        <a:lnTo>
                          <a:pt x="429" y="14"/>
                        </a:lnTo>
                        <a:lnTo>
                          <a:pt x="429" y="11"/>
                        </a:lnTo>
                        <a:lnTo>
                          <a:pt x="427" y="8"/>
                        </a:lnTo>
                        <a:lnTo>
                          <a:pt x="426" y="7"/>
                        </a:lnTo>
                        <a:lnTo>
                          <a:pt x="425" y="7"/>
                        </a:lnTo>
                        <a:lnTo>
                          <a:pt x="419" y="7"/>
                        </a:lnTo>
                        <a:lnTo>
                          <a:pt x="417" y="7"/>
                        </a:lnTo>
                        <a:lnTo>
                          <a:pt x="415" y="7"/>
                        </a:lnTo>
                        <a:lnTo>
                          <a:pt x="414" y="8"/>
                        </a:lnTo>
                        <a:lnTo>
                          <a:pt x="413" y="11"/>
                        </a:lnTo>
                        <a:lnTo>
                          <a:pt x="410" y="14"/>
                        </a:lnTo>
                        <a:lnTo>
                          <a:pt x="406" y="16"/>
                        </a:lnTo>
                        <a:lnTo>
                          <a:pt x="402" y="18"/>
                        </a:lnTo>
                        <a:lnTo>
                          <a:pt x="399" y="20"/>
                        </a:lnTo>
                        <a:lnTo>
                          <a:pt x="398" y="22"/>
                        </a:lnTo>
                        <a:lnTo>
                          <a:pt x="397" y="22"/>
                        </a:lnTo>
                        <a:lnTo>
                          <a:pt x="397" y="23"/>
                        </a:lnTo>
                        <a:lnTo>
                          <a:pt x="398" y="24"/>
                        </a:lnTo>
                        <a:lnTo>
                          <a:pt x="398" y="28"/>
                        </a:lnTo>
                        <a:lnTo>
                          <a:pt x="399" y="32"/>
                        </a:lnTo>
                        <a:lnTo>
                          <a:pt x="401" y="36"/>
                        </a:lnTo>
                        <a:lnTo>
                          <a:pt x="402" y="39"/>
                        </a:lnTo>
                        <a:lnTo>
                          <a:pt x="403" y="47"/>
                        </a:lnTo>
                        <a:lnTo>
                          <a:pt x="403" y="55"/>
                        </a:lnTo>
                        <a:lnTo>
                          <a:pt x="403" y="65"/>
                        </a:lnTo>
                        <a:lnTo>
                          <a:pt x="403" y="69"/>
                        </a:lnTo>
                        <a:lnTo>
                          <a:pt x="403" y="72"/>
                        </a:lnTo>
                        <a:lnTo>
                          <a:pt x="402" y="73"/>
                        </a:lnTo>
                        <a:lnTo>
                          <a:pt x="401" y="75"/>
                        </a:lnTo>
                        <a:lnTo>
                          <a:pt x="399" y="75"/>
                        </a:lnTo>
                        <a:lnTo>
                          <a:pt x="397" y="75"/>
                        </a:lnTo>
                        <a:lnTo>
                          <a:pt x="395" y="75"/>
                        </a:lnTo>
                        <a:lnTo>
                          <a:pt x="394" y="73"/>
                        </a:lnTo>
                        <a:lnTo>
                          <a:pt x="393" y="72"/>
                        </a:lnTo>
                        <a:lnTo>
                          <a:pt x="391" y="73"/>
                        </a:lnTo>
                        <a:lnTo>
                          <a:pt x="390" y="73"/>
                        </a:lnTo>
                        <a:lnTo>
                          <a:pt x="389" y="75"/>
                        </a:lnTo>
                        <a:lnTo>
                          <a:pt x="387" y="75"/>
                        </a:lnTo>
                        <a:lnTo>
                          <a:pt x="386" y="75"/>
                        </a:lnTo>
                        <a:lnTo>
                          <a:pt x="383" y="73"/>
                        </a:lnTo>
                        <a:lnTo>
                          <a:pt x="381" y="71"/>
                        </a:lnTo>
                        <a:lnTo>
                          <a:pt x="379" y="68"/>
                        </a:lnTo>
                        <a:lnTo>
                          <a:pt x="379" y="65"/>
                        </a:lnTo>
                        <a:lnTo>
                          <a:pt x="381" y="64"/>
                        </a:lnTo>
                        <a:lnTo>
                          <a:pt x="381" y="63"/>
                        </a:lnTo>
                        <a:lnTo>
                          <a:pt x="381" y="63"/>
                        </a:lnTo>
                        <a:lnTo>
                          <a:pt x="381" y="60"/>
                        </a:lnTo>
                        <a:lnTo>
                          <a:pt x="381" y="57"/>
                        </a:lnTo>
                        <a:lnTo>
                          <a:pt x="381" y="55"/>
                        </a:lnTo>
                        <a:lnTo>
                          <a:pt x="379" y="53"/>
                        </a:lnTo>
                        <a:lnTo>
                          <a:pt x="378" y="52"/>
                        </a:lnTo>
                        <a:lnTo>
                          <a:pt x="375" y="51"/>
                        </a:lnTo>
                        <a:lnTo>
                          <a:pt x="374" y="51"/>
                        </a:lnTo>
                        <a:lnTo>
                          <a:pt x="373" y="51"/>
                        </a:lnTo>
                        <a:lnTo>
                          <a:pt x="371" y="51"/>
                        </a:lnTo>
                        <a:lnTo>
                          <a:pt x="371" y="52"/>
                        </a:lnTo>
                        <a:lnTo>
                          <a:pt x="370" y="52"/>
                        </a:lnTo>
                        <a:lnTo>
                          <a:pt x="367" y="53"/>
                        </a:lnTo>
                        <a:lnTo>
                          <a:pt x="366" y="55"/>
                        </a:lnTo>
                        <a:lnTo>
                          <a:pt x="363" y="55"/>
                        </a:lnTo>
                        <a:lnTo>
                          <a:pt x="362" y="53"/>
                        </a:lnTo>
                        <a:lnTo>
                          <a:pt x="359" y="52"/>
                        </a:lnTo>
                        <a:lnTo>
                          <a:pt x="357" y="52"/>
                        </a:lnTo>
                        <a:lnTo>
                          <a:pt x="355" y="51"/>
                        </a:lnTo>
                        <a:lnTo>
                          <a:pt x="354" y="51"/>
                        </a:lnTo>
                        <a:lnTo>
                          <a:pt x="354" y="52"/>
                        </a:lnTo>
                        <a:lnTo>
                          <a:pt x="354" y="53"/>
                        </a:lnTo>
                        <a:lnTo>
                          <a:pt x="353" y="53"/>
                        </a:lnTo>
                        <a:lnTo>
                          <a:pt x="351" y="53"/>
                        </a:lnTo>
                        <a:lnTo>
                          <a:pt x="350" y="52"/>
                        </a:lnTo>
                        <a:lnTo>
                          <a:pt x="349" y="50"/>
                        </a:lnTo>
                        <a:lnTo>
                          <a:pt x="347" y="48"/>
                        </a:lnTo>
                        <a:lnTo>
                          <a:pt x="345" y="46"/>
                        </a:lnTo>
                        <a:lnTo>
                          <a:pt x="342" y="46"/>
                        </a:lnTo>
                        <a:lnTo>
                          <a:pt x="339" y="46"/>
                        </a:lnTo>
                        <a:lnTo>
                          <a:pt x="337" y="44"/>
                        </a:lnTo>
                        <a:lnTo>
                          <a:pt x="333" y="44"/>
                        </a:lnTo>
                        <a:lnTo>
                          <a:pt x="329" y="44"/>
                        </a:lnTo>
                        <a:lnTo>
                          <a:pt x="327" y="44"/>
                        </a:lnTo>
                        <a:lnTo>
                          <a:pt x="325" y="44"/>
                        </a:lnTo>
                        <a:lnTo>
                          <a:pt x="321" y="46"/>
                        </a:lnTo>
                        <a:lnTo>
                          <a:pt x="320" y="47"/>
                        </a:lnTo>
                        <a:lnTo>
                          <a:pt x="317" y="48"/>
                        </a:lnTo>
                        <a:lnTo>
                          <a:pt x="314" y="50"/>
                        </a:lnTo>
                        <a:lnTo>
                          <a:pt x="312" y="52"/>
                        </a:lnTo>
                        <a:lnTo>
                          <a:pt x="309" y="55"/>
                        </a:lnTo>
                        <a:lnTo>
                          <a:pt x="306" y="57"/>
                        </a:lnTo>
                        <a:lnTo>
                          <a:pt x="306" y="60"/>
                        </a:lnTo>
                        <a:lnTo>
                          <a:pt x="308" y="63"/>
                        </a:lnTo>
                        <a:lnTo>
                          <a:pt x="309" y="65"/>
                        </a:lnTo>
                        <a:lnTo>
                          <a:pt x="310" y="68"/>
                        </a:lnTo>
                        <a:lnTo>
                          <a:pt x="312" y="69"/>
                        </a:lnTo>
                        <a:lnTo>
                          <a:pt x="316" y="71"/>
                        </a:lnTo>
                        <a:lnTo>
                          <a:pt x="318" y="72"/>
                        </a:lnTo>
                        <a:lnTo>
                          <a:pt x="322" y="73"/>
                        </a:lnTo>
                        <a:lnTo>
                          <a:pt x="325" y="76"/>
                        </a:lnTo>
                        <a:lnTo>
                          <a:pt x="327" y="77"/>
                        </a:lnTo>
                        <a:lnTo>
                          <a:pt x="329" y="80"/>
                        </a:lnTo>
                        <a:lnTo>
                          <a:pt x="329" y="83"/>
                        </a:lnTo>
                        <a:lnTo>
                          <a:pt x="327" y="84"/>
                        </a:lnTo>
                        <a:lnTo>
                          <a:pt x="326" y="85"/>
                        </a:lnTo>
                        <a:lnTo>
                          <a:pt x="325" y="85"/>
                        </a:lnTo>
                        <a:lnTo>
                          <a:pt x="322" y="85"/>
                        </a:lnTo>
                        <a:lnTo>
                          <a:pt x="321" y="85"/>
                        </a:lnTo>
                        <a:lnTo>
                          <a:pt x="321" y="85"/>
                        </a:lnTo>
                        <a:lnTo>
                          <a:pt x="320" y="85"/>
                        </a:lnTo>
                        <a:lnTo>
                          <a:pt x="318" y="87"/>
                        </a:lnTo>
                        <a:lnTo>
                          <a:pt x="317" y="88"/>
                        </a:lnTo>
                        <a:lnTo>
                          <a:pt x="314" y="88"/>
                        </a:lnTo>
                        <a:lnTo>
                          <a:pt x="312" y="88"/>
                        </a:lnTo>
                        <a:lnTo>
                          <a:pt x="310" y="87"/>
                        </a:lnTo>
                        <a:lnTo>
                          <a:pt x="308" y="87"/>
                        </a:lnTo>
                        <a:lnTo>
                          <a:pt x="308" y="85"/>
                        </a:lnTo>
                        <a:lnTo>
                          <a:pt x="308" y="89"/>
                        </a:lnTo>
                        <a:lnTo>
                          <a:pt x="308" y="91"/>
                        </a:lnTo>
                        <a:lnTo>
                          <a:pt x="306" y="92"/>
                        </a:lnTo>
                        <a:lnTo>
                          <a:pt x="305" y="93"/>
                        </a:lnTo>
                        <a:lnTo>
                          <a:pt x="304" y="93"/>
                        </a:lnTo>
                        <a:lnTo>
                          <a:pt x="302" y="93"/>
                        </a:lnTo>
                        <a:lnTo>
                          <a:pt x="301" y="92"/>
                        </a:lnTo>
                        <a:lnTo>
                          <a:pt x="300" y="92"/>
                        </a:lnTo>
                        <a:lnTo>
                          <a:pt x="300" y="92"/>
                        </a:lnTo>
                        <a:lnTo>
                          <a:pt x="297" y="92"/>
                        </a:lnTo>
                        <a:lnTo>
                          <a:pt x="293" y="91"/>
                        </a:lnTo>
                        <a:lnTo>
                          <a:pt x="289" y="89"/>
                        </a:lnTo>
                        <a:lnTo>
                          <a:pt x="286" y="88"/>
                        </a:lnTo>
                        <a:lnTo>
                          <a:pt x="285" y="87"/>
                        </a:lnTo>
                        <a:lnTo>
                          <a:pt x="285" y="84"/>
                        </a:lnTo>
                        <a:lnTo>
                          <a:pt x="285" y="81"/>
                        </a:lnTo>
                        <a:lnTo>
                          <a:pt x="285" y="79"/>
                        </a:lnTo>
                        <a:lnTo>
                          <a:pt x="285" y="76"/>
                        </a:lnTo>
                        <a:lnTo>
                          <a:pt x="285" y="72"/>
                        </a:lnTo>
                        <a:lnTo>
                          <a:pt x="285" y="71"/>
                        </a:lnTo>
                        <a:lnTo>
                          <a:pt x="284" y="68"/>
                        </a:lnTo>
                        <a:lnTo>
                          <a:pt x="282" y="65"/>
                        </a:lnTo>
                        <a:lnTo>
                          <a:pt x="282" y="63"/>
                        </a:lnTo>
                        <a:lnTo>
                          <a:pt x="282" y="60"/>
                        </a:lnTo>
                        <a:lnTo>
                          <a:pt x="281" y="57"/>
                        </a:lnTo>
                        <a:lnTo>
                          <a:pt x="278" y="56"/>
                        </a:lnTo>
                        <a:lnTo>
                          <a:pt x="277" y="56"/>
                        </a:lnTo>
                        <a:lnTo>
                          <a:pt x="277" y="56"/>
                        </a:lnTo>
                        <a:lnTo>
                          <a:pt x="276" y="56"/>
                        </a:lnTo>
                        <a:lnTo>
                          <a:pt x="273" y="56"/>
                        </a:lnTo>
                        <a:lnTo>
                          <a:pt x="270" y="56"/>
                        </a:lnTo>
                        <a:lnTo>
                          <a:pt x="268" y="55"/>
                        </a:lnTo>
                        <a:lnTo>
                          <a:pt x="265" y="53"/>
                        </a:lnTo>
                        <a:lnTo>
                          <a:pt x="262" y="52"/>
                        </a:lnTo>
                        <a:lnTo>
                          <a:pt x="261" y="51"/>
                        </a:lnTo>
                        <a:lnTo>
                          <a:pt x="261" y="48"/>
                        </a:lnTo>
                        <a:lnTo>
                          <a:pt x="260" y="47"/>
                        </a:lnTo>
                        <a:lnTo>
                          <a:pt x="257" y="47"/>
                        </a:lnTo>
                        <a:lnTo>
                          <a:pt x="256" y="47"/>
                        </a:lnTo>
                        <a:lnTo>
                          <a:pt x="254" y="47"/>
                        </a:lnTo>
                        <a:lnTo>
                          <a:pt x="253" y="47"/>
                        </a:lnTo>
                        <a:lnTo>
                          <a:pt x="250" y="46"/>
                        </a:lnTo>
                        <a:lnTo>
                          <a:pt x="249" y="43"/>
                        </a:lnTo>
                        <a:lnTo>
                          <a:pt x="248" y="40"/>
                        </a:lnTo>
                        <a:lnTo>
                          <a:pt x="246" y="38"/>
                        </a:lnTo>
                        <a:lnTo>
                          <a:pt x="245" y="35"/>
                        </a:lnTo>
                        <a:lnTo>
                          <a:pt x="244" y="34"/>
                        </a:lnTo>
                        <a:lnTo>
                          <a:pt x="242" y="31"/>
                        </a:lnTo>
                        <a:lnTo>
                          <a:pt x="240" y="28"/>
                        </a:lnTo>
                        <a:lnTo>
                          <a:pt x="237" y="26"/>
                        </a:lnTo>
                        <a:lnTo>
                          <a:pt x="237" y="23"/>
                        </a:lnTo>
                        <a:lnTo>
                          <a:pt x="236" y="22"/>
                        </a:lnTo>
                        <a:lnTo>
                          <a:pt x="234" y="20"/>
                        </a:lnTo>
                        <a:lnTo>
                          <a:pt x="233" y="19"/>
                        </a:lnTo>
                        <a:lnTo>
                          <a:pt x="230" y="19"/>
                        </a:lnTo>
                        <a:lnTo>
                          <a:pt x="228" y="18"/>
                        </a:lnTo>
                        <a:lnTo>
                          <a:pt x="225" y="15"/>
                        </a:lnTo>
                        <a:lnTo>
                          <a:pt x="222" y="12"/>
                        </a:lnTo>
                        <a:lnTo>
                          <a:pt x="220" y="8"/>
                        </a:lnTo>
                        <a:lnTo>
                          <a:pt x="217" y="4"/>
                        </a:lnTo>
                        <a:lnTo>
                          <a:pt x="214" y="3"/>
                        </a:lnTo>
                        <a:lnTo>
                          <a:pt x="213" y="2"/>
                        </a:lnTo>
                        <a:close/>
                        <a:moveTo>
                          <a:pt x="213" y="0"/>
                        </a:moveTo>
                        <a:lnTo>
                          <a:pt x="216" y="0"/>
                        </a:lnTo>
                        <a:lnTo>
                          <a:pt x="217" y="2"/>
                        </a:lnTo>
                        <a:lnTo>
                          <a:pt x="218" y="3"/>
                        </a:lnTo>
                        <a:lnTo>
                          <a:pt x="222" y="8"/>
                        </a:lnTo>
                        <a:lnTo>
                          <a:pt x="225" y="11"/>
                        </a:lnTo>
                        <a:lnTo>
                          <a:pt x="226" y="14"/>
                        </a:lnTo>
                        <a:lnTo>
                          <a:pt x="229" y="15"/>
                        </a:lnTo>
                        <a:lnTo>
                          <a:pt x="232" y="16"/>
                        </a:lnTo>
                        <a:lnTo>
                          <a:pt x="234" y="18"/>
                        </a:lnTo>
                        <a:lnTo>
                          <a:pt x="237" y="18"/>
                        </a:lnTo>
                        <a:lnTo>
                          <a:pt x="238" y="20"/>
                        </a:lnTo>
                        <a:lnTo>
                          <a:pt x="238" y="22"/>
                        </a:lnTo>
                        <a:lnTo>
                          <a:pt x="240" y="24"/>
                        </a:lnTo>
                        <a:lnTo>
                          <a:pt x="241" y="27"/>
                        </a:lnTo>
                        <a:lnTo>
                          <a:pt x="244" y="30"/>
                        </a:lnTo>
                        <a:lnTo>
                          <a:pt x="246" y="32"/>
                        </a:lnTo>
                        <a:lnTo>
                          <a:pt x="248" y="35"/>
                        </a:lnTo>
                        <a:lnTo>
                          <a:pt x="249" y="38"/>
                        </a:lnTo>
                        <a:lnTo>
                          <a:pt x="250" y="39"/>
                        </a:lnTo>
                        <a:lnTo>
                          <a:pt x="250" y="40"/>
                        </a:lnTo>
                        <a:lnTo>
                          <a:pt x="252" y="43"/>
                        </a:lnTo>
                        <a:lnTo>
                          <a:pt x="253" y="44"/>
                        </a:lnTo>
                        <a:lnTo>
                          <a:pt x="254" y="44"/>
                        </a:lnTo>
                        <a:lnTo>
                          <a:pt x="254" y="44"/>
                        </a:lnTo>
                        <a:lnTo>
                          <a:pt x="256" y="44"/>
                        </a:lnTo>
                        <a:lnTo>
                          <a:pt x="257" y="44"/>
                        </a:lnTo>
                        <a:lnTo>
                          <a:pt x="260" y="44"/>
                        </a:lnTo>
                        <a:lnTo>
                          <a:pt x="261" y="46"/>
                        </a:lnTo>
                        <a:lnTo>
                          <a:pt x="262" y="47"/>
                        </a:lnTo>
                        <a:lnTo>
                          <a:pt x="264" y="50"/>
                        </a:lnTo>
                        <a:lnTo>
                          <a:pt x="265" y="51"/>
                        </a:lnTo>
                        <a:lnTo>
                          <a:pt x="266" y="52"/>
                        </a:lnTo>
                        <a:lnTo>
                          <a:pt x="268" y="53"/>
                        </a:lnTo>
                        <a:lnTo>
                          <a:pt x="270" y="53"/>
                        </a:lnTo>
                        <a:lnTo>
                          <a:pt x="273" y="53"/>
                        </a:lnTo>
                        <a:lnTo>
                          <a:pt x="276" y="53"/>
                        </a:lnTo>
                        <a:lnTo>
                          <a:pt x="277" y="53"/>
                        </a:lnTo>
                        <a:lnTo>
                          <a:pt x="277" y="53"/>
                        </a:lnTo>
                        <a:lnTo>
                          <a:pt x="277" y="53"/>
                        </a:lnTo>
                        <a:lnTo>
                          <a:pt x="278" y="53"/>
                        </a:lnTo>
                        <a:lnTo>
                          <a:pt x="281" y="55"/>
                        </a:lnTo>
                        <a:lnTo>
                          <a:pt x="282" y="56"/>
                        </a:lnTo>
                        <a:lnTo>
                          <a:pt x="284" y="59"/>
                        </a:lnTo>
                        <a:lnTo>
                          <a:pt x="285" y="63"/>
                        </a:lnTo>
                        <a:lnTo>
                          <a:pt x="285" y="65"/>
                        </a:lnTo>
                        <a:lnTo>
                          <a:pt x="286" y="68"/>
                        </a:lnTo>
                        <a:lnTo>
                          <a:pt x="288" y="69"/>
                        </a:lnTo>
                        <a:lnTo>
                          <a:pt x="288" y="72"/>
                        </a:lnTo>
                        <a:lnTo>
                          <a:pt x="288" y="76"/>
                        </a:lnTo>
                        <a:lnTo>
                          <a:pt x="288" y="80"/>
                        </a:lnTo>
                        <a:lnTo>
                          <a:pt x="288" y="84"/>
                        </a:lnTo>
                        <a:lnTo>
                          <a:pt x="288" y="85"/>
                        </a:lnTo>
                        <a:lnTo>
                          <a:pt x="290" y="87"/>
                        </a:lnTo>
                        <a:lnTo>
                          <a:pt x="293" y="88"/>
                        </a:lnTo>
                        <a:lnTo>
                          <a:pt x="297" y="89"/>
                        </a:lnTo>
                        <a:lnTo>
                          <a:pt x="300" y="89"/>
                        </a:lnTo>
                        <a:lnTo>
                          <a:pt x="301" y="89"/>
                        </a:lnTo>
                        <a:lnTo>
                          <a:pt x="301" y="89"/>
                        </a:lnTo>
                        <a:lnTo>
                          <a:pt x="301" y="89"/>
                        </a:lnTo>
                        <a:lnTo>
                          <a:pt x="302" y="91"/>
                        </a:lnTo>
                        <a:lnTo>
                          <a:pt x="304" y="91"/>
                        </a:lnTo>
                        <a:lnTo>
                          <a:pt x="305" y="91"/>
                        </a:lnTo>
                        <a:lnTo>
                          <a:pt x="305" y="89"/>
                        </a:lnTo>
                        <a:lnTo>
                          <a:pt x="305" y="88"/>
                        </a:lnTo>
                        <a:lnTo>
                          <a:pt x="305" y="87"/>
                        </a:lnTo>
                        <a:lnTo>
                          <a:pt x="304" y="80"/>
                        </a:lnTo>
                        <a:lnTo>
                          <a:pt x="309" y="84"/>
                        </a:lnTo>
                        <a:lnTo>
                          <a:pt x="310" y="84"/>
                        </a:lnTo>
                        <a:lnTo>
                          <a:pt x="313" y="85"/>
                        </a:lnTo>
                        <a:lnTo>
                          <a:pt x="314" y="85"/>
                        </a:lnTo>
                        <a:lnTo>
                          <a:pt x="316" y="85"/>
                        </a:lnTo>
                        <a:lnTo>
                          <a:pt x="316" y="85"/>
                        </a:lnTo>
                        <a:lnTo>
                          <a:pt x="317" y="84"/>
                        </a:lnTo>
                        <a:lnTo>
                          <a:pt x="318" y="83"/>
                        </a:lnTo>
                        <a:lnTo>
                          <a:pt x="321" y="83"/>
                        </a:lnTo>
                        <a:lnTo>
                          <a:pt x="321" y="83"/>
                        </a:lnTo>
                        <a:lnTo>
                          <a:pt x="322" y="83"/>
                        </a:lnTo>
                        <a:lnTo>
                          <a:pt x="323" y="83"/>
                        </a:lnTo>
                        <a:lnTo>
                          <a:pt x="325" y="83"/>
                        </a:lnTo>
                        <a:lnTo>
                          <a:pt x="325" y="83"/>
                        </a:lnTo>
                        <a:lnTo>
                          <a:pt x="326" y="81"/>
                        </a:lnTo>
                        <a:lnTo>
                          <a:pt x="326" y="80"/>
                        </a:lnTo>
                        <a:lnTo>
                          <a:pt x="325" y="79"/>
                        </a:lnTo>
                        <a:lnTo>
                          <a:pt x="323" y="77"/>
                        </a:lnTo>
                        <a:lnTo>
                          <a:pt x="321" y="76"/>
                        </a:lnTo>
                        <a:lnTo>
                          <a:pt x="318" y="75"/>
                        </a:lnTo>
                        <a:lnTo>
                          <a:pt x="314" y="73"/>
                        </a:lnTo>
                        <a:lnTo>
                          <a:pt x="310" y="72"/>
                        </a:lnTo>
                        <a:lnTo>
                          <a:pt x="308" y="69"/>
                        </a:lnTo>
                        <a:lnTo>
                          <a:pt x="306" y="65"/>
                        </a:lnTo>
                        <a:lnTo>
                          <a:pt x="305" y="64"/>
                        </a:lnTo>
                        <a:lnTo>
                          <a:pt x="305" y="61"/>
                        </a:lnTo>
                        <a:lnTo>
                          <a:pt x="304" y="59"/>
                        </a:lnTo>
                        <a:lnTo>
                          <a:pt x="305" y="56"/>
                        </a:lnTo>
                        <a:lnTo>
                          <a:pt x="306" y="53"/>
                        </a:lnTo>
                        <a:lnTo>
                          <a:pt x="310" y="51"/>
                        </a:lnTo>
                        <a:lnTo>
                          <a:pt x="312" y="50"/>
                        </a:lnTo>
                        <a:lnTo>
                          <a:pt x="314" y="47"/>
                        </a:lnTo>
                        <a:lnTo>
                          <a:pt x="317" y="46"/>
                        </a:lnTo>
                        <a:lnTo>
                          <a:pt x="320" y="44"/>
                        </a:lnTo>
                        <a:lnTo>
                          <a:pt x="323" y="43"/>
                        </a:lnTo>
                        <a:lnTo>
                          <a:pt x="329" y="42"/>
                        </a:lnTo>
                        <a:lnTo>
                          <a:pt x="331" y="42"/>
                        </a:lnTo>
                        <a:lnTo>
                          <a:pt x="333" y="42"/>
                        </a:lnTo>
                        <a:lnTo>
                          <a:pt x="337" y="43"/>
                        </a:lnTo>
                        <a:lnTo>
                          <a:pt x="338" y="43"/>
                        </a:lnTo>
                        <a:lnTo>
                          <a:pt x="341" y="43"/>
                        </a:lnTo>
                        <a:lnTo>
                          <a:pt x="343" y="43"/>
                        </a:lnTo>
                        <a:lnTo>
                          <a:pt x="346" y="44"/>
                        </a:lnTo>
                        <a:lnTo>
                          <a:pt x="349" y="46"/>
                        </a:lnTo>
                        <a:lnTo>
                          <a:pt x="351" y="48"/>
                        </a:lnTo>
                        <a:lnTo>
                          <a:pt x="353" y="51"/>
                        </a:lnTo>
                        <a:lnTo>
                          <a:pt x="353" y="50"/>
                        </a:lnTo>
                        <a:lnTo>
                          <a:pt x="354" y="50"/>
                        </a:lnTo>
                        <a:lnTo>
                          <a:pt x="355" y="48"/>
                        </a:lnTo>
                        <a:lnTo>
                          <a:pt x="357" y="50"/>
                        </a:lnTo>
                        <a:lnTo>
                          <a:pt x="359" y="50"/>
                        </a:lnTo>
                        <a:lnTo>
                          <a:pt x="363" y="52"/>
                        </a:lnTo>
                        <a:lnTo>
                          <a:pt x="363" y="52"/>
                        </a:lnTo>
                        <a:lnTo>
                          <a:pt x="366" y="52"/>
                        </a:lnTo>
                        <a:lnTo>
                          <a:pt x="369" y="51"/>
                        </a:lnTo>
                        <a:lnTo>
                          <a:pt x="370" y="50"/>
                        </a:lnTo>
                        <a:lnTo>
                          <a:pt x="371" y="50"/>
                        </a:lnTo>
                        <a:lnTo>
                          <a:pt x="371" y="50"/>
                        </a:lnTo>
                        <a:lnTo>
                          <a:pt x="373" y="48"/>
                        </a:lnTo>
                        <a:lnTo>
                          <a:pt x="374" y="48"/>
                        </a:lnTo>
                        <a:lnTo>
                          <a:pt x="377" y="50"/>
                        </a:lnTo>
                        <a:lnTo>
                          <a:pt x="378" y="50"/>
                        </a:lnTo>
                        <a:lnTo>
                          <a:pt x="381" y="51"/>
                        </a:lnTo>
                        <a:lnTo>
                          <a:pt x="383" y="53"/>
                        </a:lnTo>
                        <a:lnTo>
                          <a:pt x="383" y="57"/>
                        </a:lnTo>
                        <a:lnTo>
                          <a:pt x="383" y="60"/>
                        </a:lnTo>
                        <a:lnTo>
                          <a:pt x="383" y="63"/>
                        </a:lnTo>
                        <a:lnTo>
                          <a:pt x="383" y="64"/>
                        </a:lnTo>
                        <a:lnTo>
                          <a:pt x="382" y="64"/>
                        </a:lnTo>
                        <a:lnTo>
                          <a:pt x="382" y="64"/>
                        </a:lnTo>
                        <a:lnTo>
                          <a:pt x="382" y="65"/>
                        </a:lnTo>
                        <a:lnTo>
                          <a:pt x="382" y="67"/>
                        </a:lnTo>
                        <a:lnTo>
                          <a:pt x="382" y="68"/>
                        </a:lnTo>
                        <a:lnTo>
                          <a:pt x="383" y="69"/>
                        </a:lnTo>
                        <a:lnTo>
                          <a:pt x="386" y="71"/>
                        </a:lnTo>
                        <a:lnTo>
                          <a:pt x="387" y="72"/>
                        </a:lnTo>
                        <a:lnTo>
                          <a:pt x="387" y="72"/>
                        </a:lnTo>
                        <a:lnTo>
                          <a:pt x="389" y="72"/>
                        </a:lnTo>
                        <a:lnTo>
                          <a:pt x="390" y="71"/>
                        </a:lnTo>
                        <a:lnTo>
                          <a:pt x="393" y="71"/>
                        </a:lnTo>
                        <a:lnTo>
                          <a:pt x="394" y="71"/>
                        </a:lnTo>
                        <a:lnTo>
                          <a:pt x="395" y="72"/>
                        </a:lnTo>
                        <a:lnTo>
                          <a:pt x="397" y="72"/>
                        </a:lnTo>
                        <a:lnTo>
                          <a:pt x="398" y="72"/>
                        </a:lnTo>
                        <a:lnTo>
                          <a:pt x="399" y="72"/>
                        </a:lnTo>
                        <a:lnTo>
                          <a:pt x="401" y="72"/>
                        </a:lnTo>
                        <a:lnTo>
                          <a:pt x="401" y="72"/>
                        </a:lnTo>
                        <a:lnTo>
                          <a:pt x="401" y="72"/>
                        </a:lnTo>
                        <a:lnTo>
                          <a:pt x="401" y="71"/>
                        </a:lnTo>
                        <a:lnTo>
                          <a:pt x="401" y="68"/>
                        </a:lnTo>
                        <a:lnTo>
                          <a:pt x="401" y="65"/>
                        </a:lnTo>
                        <a:lnTo>
                          <a:pt x="401" y="59"/>
                        </a:lnTo>
                        <a:lnTo>
                          <a:pt x="401" y="53"/>
                        </a:lnTo>
                        <a:lnTo>
                          <a:pt x="401" y="48"/>
                        </a:lnTo>
                        <a:lnTo>
                          <a:pt x="401" y="44"/>
                        </a:lnTo>
                        <a:lnTo>
                          <a:pt x="399" y="40"/>
                        </a:lnTo>
                        <a:lnTo>
                          <a:pt x="398" y="36"/>
                        </a:lnTo>
                        <a:lnTo>
                          <a:pt x="397" y="32"/>
                        </a:lnTo>
                        <a:lnTo>
                          <a:pt x="395" y="28"/>
                        </a:lnTo>
                        <a:lnTo>
                          <a:pt x="395" y="26"/>
                        </a:lnTo>
                        <a:lnTo>
                          <a:pt x="395" y="23"/>
                        </a:lnTo>
                        <a:lnTo>
                          <a:pt x="394" y="22"/>
                        </a:lnTo>
                        <a:lnTo>
                          <a:pt x="394" y="20"/>
                        </a:lnTo>
                        <a:lnTo>
                          <a:pt x="395" y="19"/>
                        </a:lnTo>
                        <a:lnTo>
                          <a:pt x="397" y="19"/>
                        </a:lnTo>
                        <a:lnTo>
                          <a:pt x="398" y="18"/>
                        </a:lnTo>
                        <a:lnTo>
                          <a:pt x="401" y="16"/>
                        </a:lnTo>
                        <a:lnTo>
                          <a:pt x="405" y="14"/>
                        </a:lnTo>
                        <a:lnTo>
                          <a:pt x="407" y="11"/>
                        </a:lnTo>
                        <a:lnTo>
                          <a:pt x="410" y="10"/>
                        </a:lnTo>
                        <a:lnTo>
                          <a:pt x="411" y="7"/>
                        </a:lnTo>
                        <a:lnTo>
                          <a:pt x="413" y="6"/>
                        </a:lnTo>
                        <a:lnTo>
                          <a:pt x="415" y="4"/>
                        </a:lnTo>
                        <a:lnTo>
                          <a:pt x="417" y="4"/>
                        </a:lnTo>
                        <a:lnTo>
                          <a:pt x="419" y="4"/>
                        </a:lnTo>
                        <a:lnTo>
                          <a:pt x="422" y="4"/>
                        </a:lnTo>
                        <a:lnTo>
                          <a:pt x="425" y="4"/>
                        </a:lnTo>
                        <a:lnTo>
                          <a:pt x="427" y="4"/>
                        </a:lnTo>
                        <a:lnTo>
                          <a:pt x="429" y="7"/>
                        </a:lnTo>
                        <a:lnTo>
                          <a:pt x="430" y="10"/>
                        </a:lnTo>
                        <a:lnTo>
                          <a:pt x="431" y="14"/>
                        </a:lnTo>
                        <a:lnTo>
                          <a:pt x="431" y="16"/>
                        </a:lnTo>
                        <a:lnTo>
                          <a:pt x="430" y="19"/>
                        </a:lnTo>
                        <a:lnTo>
                          <a:pt x="430" y="20"/>
                        </a:lnTo>
                        <a:lnTo>
                          <a:pt x="430" y="22"/>
                        </a:lnTo>
                        <a:lnTo>
                          <a:pt x="431" y="24"/>
                        </a:lnTo>
                        <a:lnTo>
                          <a:pt x="433" y="26"/>
                        </a:lnTo>
                        <a:lnTo>
                          <a:pt x="434" y="27"/>
                        </a:lnTo>
                        <a:lnTo>
                          <a:pt x="438" y="28"/>
                        </a:lnTo>
                        <a:lnTo>
                          <a:pt x="439" y="30"/>
                        </a:lnTo>
                        <a:lnTo>
                          <a:pt x="441" y="31"/>
                        </a:lnTo>
                        <a:lnTo>
                          <a:pt x="442" y="34"/>
                        </a:lnTo>
                        <a:lnTo>
                          <a:pt x="442" y="36"/>
                        </a:lnTo>
                        <a:lnTo>
                          <a:pt x="443" y="38"/>
                        </a:lnTo>
                        <a:lnTo>
                          <a:pt x="444" y="40"/>
                        </a:lnTo>
                        <a:lnTo>
                          <a:pt x="446" y="42"/>
                        </a:lnTo>
                        <a:lnTo>
                          <a:pt x="447" y="43"/>
                        </a:lnTo>
                        <a:lnTo>
                          <a:pt x="447" y="42"/>
                        </a:lnTo>
                        <a:lnTo>
                          <a:pt x="450" y="40"/>
                        </a:lnTo>
                        <a:lnTo>
                          <a:pt x="451" y="38"/>
                        </a:lnTo>
                        <a:lnTo>
                          <a:pt x="452" y="36"/>
                        </a:lnTo>
                        <a:lnTo>
                          <a:pt x="455" y="34"/>
                        </a:lnTo>
                        <a:lnTo>
                          <a:pt x="458" y="34"/>
                        </a:lnTo>
                        <a:lnTo>
                          <a:pt x="459" y="34"/>
                        </a:lnTo>
                        <a:lnTo>
                          <a:pt x="462" y="35"/>
                        </a:lnTo>
                        <a:lnTo>
                          <a:pt x="463" y="36"/>
                        </a:lnTo>
                        <a:lnTo>
                          <a:pt x="464" y="38"/>
                        </a:lnTo>
                        <a:lnTo>
                          <a:pt x="466" y="39"/>
                        </a:lnTo>
                        <a:lnTo>
                          <a:pt x="467" y="38"/>
                        </a:lnTo>
                        <a:lnTo>
                          <a:pt x="475" y="35"/>
                        </a:lnTo>
                        <a:lnTo>
                          <a:pt x="483" y="32"/>
                        </a:lnTo>
                        <a:lnTo>
                          <a:pt x="490" y="31"/>
                        </a:lnTo>
                        <a:lnTo>
                          <a:pt x="491" y="31"/>
                        </a:lnTo>
                        <a:lnTo>
                          <a:pt x="494" y="32"/>
                        </a:lnTo>
                        <a:lnTo>
                          <a:pt x="495" y="34"/>
                        </a:lnTo>
                        <a:lnTo>
                          <a:pt x="495" y="34"/>
                        </a:lnTo>
                        <a:lnTo>
                          <a:pt x="496" y="34"/>
                        </a:lnTo>
                        <a:lnTo>
                          <a:pt x="502" y="34"/>
                        </a:lnTo>
                        <a:lnTo>
                          <a:pt x="504" y="34"/>
                        </a:lnTo>
                        <a:lnTo>
                          <a:pt x="506" y="32"/>
                        </a:lnTo>
                        <a:lnTo>
                          <a:pt x="508" y="31"/>
                        </a:lnTo>
                        <a:lnTo>
                          <a:pt x="512" y="30"/>
                        </a:lnTo>
                        <a:lnTo>
                          <a:pt x="516" y="30"/>
                        </a:lnTo>
                        <a:lnTo>
                          <a:pt x="516" y="30"/>
                        </a:lnTo>
                        <a:lnTo>
                          <a:pt x="516" y="30"/>
                        </a:lnTo>
                        <a:lnTo>
                          <a:pt x="516" y="30"/>
                        </a:lnTo>
                        <a:lnTo>
                          <a:pt x="519" y="30"/>
                        </a:lnTo>
                        <a:lnTo>
                          <a:pt x="522" y="31"/>
                        </a:lnTo>
                        <a:lnTo>
                          <a:pt x="523" y="32"/>
                        </a:lnTo>
                        <a:lnTo>
                          <a:pt x="524" y="35"/>
                        </a:lnTo>
                        <a:lnTo>
                          <a:pt x="526" y="39"/>
                        </a:lnTo>
                        <a:lnTo>
                          <a:pt x="526" y="42"/>
                        </a:lnTo>
                        <a:lnTo>
                          <a:pt x="526" y="44"/>
                        </a:lnTo>
                        <a:lnTo>
                          <a:pt x="527" y="46"/>
                        </a:lnTo>
                        <a:lnTo>
                          <a:pt x="528" y="47"/>
                        </a:lnTo>
                        <a:lnTo>
                          <a:pt x="532" y="48"/>
                        </a:lnTo>
                        <a:lnTo>
                          <a:pt x="536" y="50"/>
                        </a:lnTo>
                        <a:lnTo>
                          <a:pt x="540" y="51"/>
                        </a:lnTo>
                        <a:lnTo>
                          <a:pt x="540" y="51"/>
                        </a:lnTo>
                        <a:lnTo>
                          <a:pt x="542" y="51"/>
                        </a:lnTo>
                        <a:lnTo>
                          <a:pt x="543" y="51"/>
                        </a:lnTo>
                        <a:lnTo>
                          <a:pt x="546" y="52"/>
                        </a:lnTo>
                        <a:lnTo>
                          <a:pt x="548" y="53"/>
                        </a:lnTo>
                        <a:lnTo>
                          <a:pt x="554" y="56"/>
                        </a:lnTo>
                        <a:lnTo>
                          <a:pt x="554" y="56"/>
                        </a:lnTo>
                        <a:lnTo>
                          <a:pt x="555" y="57"/>
                        </a:lnTo>
                        <a:lnTo>
                          <a:pt x="555" y="59"/>
                        </a:lnTo>
                        <a:lnTo>
                          <a:pt x="556" y="61"/>
                        </a:lnTo>
                        <a:lnTo>
                          <a:pt x="558" y="65"/>
                        </a:lnTo>
                        <a:lnTo>
                          <a:pt x="556" y="68"/>
                        </a:lnTo>
                        <a:lnTo>
                          <a:pt x="555" y="71"/>
                        </a:lnTo>
                        <a:lnTo>
                          <a:pt x="554" y="72"/>
                        </a:lnTo>
                        <a:lnTo>
                          <a:pt x="551" y="73"/>
                        </a:lnTo>
                        <a:lnTo>
                          <a:pt x="551" y="76"/>
                        </a:lnTo>
                        <a:lnTo>
                          <a:pt x="552" y="77"/>
                        </a:lnTo>
                        <a:lnTo>
                          <a:pt x="554" y="79"/>
                        </a:lnTo>
                        <a:lnTo>
                          <a:pt x="558" y="80"/>
                        </a:lnTo>
                        <a:lnTo>
                          <a:pt x="559" y="81"/>
                        </a:lnTo>
                        <a:lnTo>
                          <a:pt x="562" y="83"/>
                        </a:lnTo>
                        <a:lnTo>
                          <a:pt x="563" y="84"/>
                        </a:lnTo>
                        <a:lnTo>
                          <a:pt x="565" y="84"/>
                        </a:lnTo>
                        <a:lnTo>
                          <a:pt x="568" y="85"/>
                        </a:lnTo>
                        <a:lnTo>
                          <a:pt x="571" y="87"/>
                        </a:lnTo>
                        <a:lnTo>
                          <a:pt x="572" y="89"/>
                        </a:lnTo>
                        <a:lnTo>
                          <a:pt x="572" y="93"/>
                        </a:lnTo>
                        <a:lnTo>
                          <a:pt x="572" y="97"/>
                        </a:lnTo>
                        <a:lnTo>
                          <a:pt x="569" y="100"/>
                        </a:lnTo>
                        <a:lnTo>
                          <a:pt x="568" y="103"/>
                        </a:lnTo>
                        <a:lnTo>
                          <a:pt x="568" y="104"/>
                        </a:lnTo>
                        <a:lnTo>
                          <a:pt x="568" y="107"/>
                        </a:lnTo>
                        <a:lnTo>
                          <a:pt x="568" y="109"/>
                        </a:lnTo>
                        <a:lnTo>
                          <a:pt x="569" y="111"/>
                        </a:lnTo>
                        <a:lnTo>
                          <a:pt x="572" y="112"/>
                        </a:lnTo>
                        <a:lnTo>
                          <a:pt x="575" y="113"/>
                        </a:lnTo>
                        <a:lnTo>
                          <a:pt x="577" y="116"/>
                        </a:lnTo>
                        <a:lnTo>
                          <a:pt x="579" y="117"/>
                        </a:lnTo>
                        <a:lnTo>
                          <a:pt x="581" y="121"/>
                        </a:lnTo>
                        <a:lnTo>
                          <a:pt x="583" y="124"/>
                        </a:lnTo>
                        <a:lnTo>
                          <a:pt x="585" y="125"/>
                        </a:lnTo>
                        <a:lnTo>
                          <a:pt x="589" y="128"/>
                        </a:lnTo>
                        <a:lnTo>
                          <a:pt x="593" y="129"/>
                        </a:lnTo>
                        <a:lnTo>
                          <a:pt x="597" y="132"/>
                        </a:lnTo>
                        <a:lnTo>
                          <a:pt x="600" y="135"/>
                        </a:lnTo>
                        <a:lnTo>
                          <a:pt x="601" y="136"/>
                        </a:lnTo>
                        <a:lnTo>
                          <a:pt x="604" y="137"/>
                        </a:lnTo>
                        <a:lnTo>
                          <a:pt x="605" y="139"/>
                        </a:lnTo>
                        <a:lnTo>
                          <a:pt x="608" y="140"/>
                        </a:lnTo>
                        <a:lnTo>
                          <a:pt x="611" y="140"/>
                        </a:lnTo>
                        <a:lnTo>
                          <a:pt x="615" y="141"/>
                        </a:lnTo>
                        <a:lnTo>
                          <a:pt x="619" y="143"/>
                        </a:lnTo>
                        <a:lnTo>
                          <a:pt x="621" y="145"/>
                        </a:lnTo>
                        <a:lnTo>
                          <a:pt x="623" y="148"/>
                        </a:lnTo>
                        <a:lnTo>
                          <a:pt x="623" y="151"/>
                        </a:lnTo>
                        <a:lnTo>
                          <a:pt x="621" y="153"/>
                        </a:lnTo>
                        <a:lnTo>
                          <a:pt x="620" y="155"/>
                        </a:lnTo>
                        <a:lnTo>
                          <a:pt x="620" y="156"/>
                        </a:lnTo>
                        <a:lnTo>
                          <a:pt x="620" y="156"/>
                        </a:lnTo>
                        <a:lnTo>
                          <a:pt x="621" y="156"/>
                        </a:lnTo>
                        <a:lnTo>
                          <a:pt x="623" y="157"/>
                        </a:lnTo>
                        <a:lnTo>
                          <a:pt x="627" y="159"/>
                        </a:lnTo>
                        <a:lnTo>
                          <a:pt x="629" y="161"/>
                        </a:lnTo>
                        <a:lnTo>
                          <a:pt x="632" y="163"/>
                        </a:lnTo>
                        <a:lnTo>
                          <a:pt x="633" y="165"/>
                        </a:lnTo>
                        <a:lnTo>
                          <a:pt x="633" y="169"/>
                        </a:lnTo>
                        <a:lnTo>
                          <a:pt x="631" y="173"/>
                        </a:lnTo>
                        <a:lnTo>
                          <a:pt x="628" y="176"/>
                        </a:lnTo>
                        <a:lnTo>
                          <a:pt x="625" y="180"/>
                        </a:lnTo>
                        <a:lnTo>
                          <a:pt x="624" y="183"/>
                        </a:lnTo>
                        <a:lnTo>
                          <a:pt x="623" y="187"/>
                        </a:lnTo>
                        <a:lnTo>
                          <a:pt x="621" y="191"/>
                        </a:lnTo>
                        <a:lnTo>
                          <a:pt x="620" y="192"/>
                        </a:lnTo>
                        <a:lnTo>
                          <a:pt x="620" y="193"/>
                        </a:lnTo>
                        <a:lnTo>
                          <a:pt x="620" y="195"/>
                        </a:lnTo>
                        <a:lnTo>
                          <a:pt x="621" y="196"/>
                        </a:lnTo>
                        <a:lnTo>
                          <a:pt x="631" y="196"/>
                        </a:lnTo>
                        <a:lnTo>
                          <a:pt x="623" y="200"/>
                        </a:lnTo>
                        <a:lnTo>
                          <a:pt x="621" y="200"/>
                        </a:lnTo>
                        <a:lnTo>
                          <a:pt x="620" y="201"/>
                        </a:lnTo>
                        <a:lnTo>
                          <a:pt x="617" y="204"/>
                        </a:lnTo>
                        <a:lnTo>
                          <a:pt x="615" y="205"/>
                        </a:lnTo>
                        <a:lnTo>
                          <a:pt x="612" y="208"/>
                        </a:lnTo>
                        <a:lnTo>
                          <a:pt x="612" y="210"/>
                        </a:lnTo>
                        <a:lnTo>
                          <a:pt x="611" y="212"/>
                        </a:lnTo>
                        <a:lnTo>
                          <a:pt x="612" y="213"/>
                        </a:lnTo>
                        <a:lnTo>
                          <a:pt x="613" y="216"/>
                        </a:lnTo>
                        <a:lnTo>
                          <a:pt x="616" y="218"/>
                        </a:lnTo>
                        <a:lnTo>
                          <a:pt x="619" y="220"/>
                        </a:lnTo>
                        <a:lnTo>
                          <a:pt x="623" y="221"/>
                        </a:lnTo>
                        <a:lnTo>
                          <a:pt x="627" y="222"/>
                        </a:lnTo>
                        <a:lnTo>
                          <a:pt x="629" y="224"/>
                        </a:lnTo>
                        <a:lnTo>
                          <a:pt x="631" y="225"/>
                        </a:lnTo>
                        <a:lnTo>
                          <a:pt x="632" y="228"/>
                        </a:lnTo>
                        <a:lnTo>
                          <a:pt x="632" y="230"/>
                        </a:lnTo>
                        <a:lnTo>
                          <a:pt x="632" y="233"/>
                        </a:lnTo>
                        <a:lnTo>
                          <a:pt x="631" y="236"/>
                        </a:lnTo>
                        <a:lnTo>
                          <a:pt x="631" y="237"/>
                        </a:lnTo>
                        <a:lnTo>
                          <a:pt x="631" y="238"/>
                        </a:lnTo>
                        <a:lnTo>
                          <a:pt x="632" y="238"/>
                        </a:lnTo>
                        <a:lnTo>
                          <a:pt x="633" y="240"/>
                        </a:lnTo>
                        <a:lnTo>
                          <a:pt x="636" y="241"/>
                        </a:lnTo>
                        <a:lnTo>
                          <a:pt x="639" y="244"/>
                        </a:lnTo>
                        <a:lnTo>
                          <a:pt x="640" y="249"/>
                        </a:lnTo>
                        <a:lnTo>
                          <a:pt x="644" y="257"/>
                        </a:lnTo>
                        <a:lnTo>
                          <a:pt x="647" y="265"/>
                        </a:lnTo>
                        <a:lnTo>
                          <a:pt x="648" y="266"/>
                        </a:lnTo>
                        <a:lnTo>
                          <a:pt x="651" y="266"/>
                        </a:lnTo>
                        <a:lnTo>
                          <a:pt x="652" y="269"/>
                        </a:lnTo>
                        <a:lnTo>
                          <a:pt x="655" y="272"/>
                        </a:lnTo>
                        <a:lnTo>
                          <a:pt x="655" y="274"/>
                        </a:lnTo>
                        <a:lnTo>
                          <a:pt x="656" y="277"/>
                        </a:lnTo>
                        <a:lnTo>
                          <a:pt x="656" y="281"/>
                        </a:lnTo>
                        <a:lnTo>
                          <a:pt x="656" y="284"/>
                        </a:lnTo>
                        <a:lnTo>
                          <a:pt x="656" y="288"/>
                        </a:lnTo>
                        <a:lnTo>
                          <a:pt x="656" y="290"/>
                        </a:lnTo>
                        <a:lnTo>
                          <a:pt x="657" y="293"/>
                        </a:lnTo>
                        <a:lnTo>
                          <a:pt x="657" y="293"/>
                        </a:lnTo>
                        <a:lnTo>
                          <a:pt x="659" y="293"/>
                        </a:lnTo>
                        <a:lnTo>
                          <a:pt x="667" y="296"/>
                        </a:lnTo>
                        <a:lnTo>
                          <a:pt x="675" y="304"/>
                        </a:lnTo>
                        <a:lnTo>
                          <a:pt x="680" y="312"/>
                        </a:lnTo>
                        <a:lnTo>
                          <a:pt x="681" y="314"/>
                        </a:lnTo>
                        <a:lnTo>
                          <a:pt x="683" y="316"/>
                        </a:lnTo>
                        <a:lnTo>
                          <a:pt x="685" y="316"/>
                        </a:lnTo>
                        <a:lnTo>
                          <a:pt x="688" y="316"/>
                        </a:lnTo>
                        <a:lnTo>
                          <a:pt x="692" y="314"/>
                        </a:lnTo>
                        <a:lnTo>
                          <a:pt x="696" y="313"/>
                        </a:lnTo>
                        <a:lnTo>
                          <a:pt x="697" y="313"/>
                        </a:lnTo>
                        <a:lnTo>
                          <a:pt x="701" y="313"/>
                        </a:lnTo>
                        <a:lnTo>
                          <a:pt x="710" y="314"/>
                        </a:lnTo>
                        <a:lnTo>
                          <a:pt x="718" y="320"/>
                        </a:lnTo>
                        <a:lnTo>
                          <a:pt x="724" y="325"/>
                        </a:lnTo>
                        <a:lnTo>
                          <a:pt x="725" y="326"/>
                        </a:lnTo>
                        <a:lnTo>
                          <a:pt x="730" y="332"/>
                        </a:lnTo>
                        <a:lnTo>
                          <a:pt x="736" y="340"/>
                        </a:lnTo>
                        <a:lnTo>
                          <a:pt x="737" y="342"/>
                        </a:lnTo>
                        <a:lnTo>
                          <a:pt x="738" y="344"/>
                        </a:lnTo>
                        <a:lnTo>
                          <a:pt x="740" y="346"/>
                        </a:lnTo>
                        <a:lnTo>
                          <a:pt x="741" y="349"/>
                        </a:lnTo>
                        <a:lnTo>
                          <a:pt x="742" y="350"/>
                        </a:lnTo>
                        <a:lnTo>
                          <a:pt x="746" y="353"/>
                        </a:lnTo>
                        <a:lnTo>
                          <a:pt x="750" y="356"/>
                        </a:lnTo>
                        <a:lnTo>
                          <a:pt x="754" y="360"/>
                        </a:lnTo>
                        <a:lnTo>
                          <a:pt x="756" y="365"/>
                        </a:lnTo>
                        <a:lnTo>
                          <a:pt x="757" y="367"/>
                        </a:lnTo>
                        <a:lnTo>
                          <a:pt x="760" y="370"/>
                        </a:lnTo>
                        <a:lnTo>
                          <a:pt x="761" y="371"/>
                        </a:lnTo>
                        <a:lnTo>
                          <a:pt x="764" y="371"/>
                        </a:lnTo>
                        <a:lnTo>
                          <a:pt x="768" y="371"/>
                        </a:lnTo>
                        <a:lnTo>
                          <a:pt x="772" y="371"/>
                        </a:lnTo>
                        <a:lnTo>
                          <a:pt x="776" y="373"/>
                        </a:lnTo>
                        <a:lnTo>
                          <a:pt x="780" y="373"/>
                        </a:lnTo>
                        <a:lnTo>
                          <a:pt x="782" y="374"/>
                        </a:lnTo>
                        <a:lnTo>
                          <a:pt x="785" y="377"/>
                        </a:lnTo>
                        <a:lnTo>
                          <a:pt x="789" y="379"/>
                        </a:lnTo>
                        <a:lnTo>
                          <a:pt x="793" y="383"/>
                        </a:lnTo>
                        <a:lnTo>
                          <a:pt x="796" y="387"/>
                        </a:lnTo>
                        <a:lnTo>
                          <a:pt x="798" y="391"/>
                        </a:lnTo>
                        <a:lnTo>
                          <a:pt x="800" y="394"/>
                        </a:lnTo>
                        <a:lnTo>
                          <a:pt x="801" y="397"/>
                        </a:lnTo>
                        <a:lnTo>
                          <a:pt x="800" y="401"/>
                        </a:lnTo>
                        <a:lnTo>
                          <a:pt x="800" y="405"/>
                        </a:lnTo>
                        <a:lnTo>
                          <a:pt x="798" y="406"/>
                        </a:lnTo>
                        <a:lnTo>
                          <a:pt x="798" y="407"/>
                        </a:lnTo>
                        <a:lnTo>
                          <a:pt x="801" y="409"/>
                        </a:lnTo>
                        <a:lnTo>
                          <a:pt x="805" y="410"/>
                        </a:lnTo>
                        <a:lnTo>
                          <a:pt x="809" y="413"/>
                        </a:lnTo>
                        <a:lnTo>
                          <a:pt x="814" y="417"/>
                        </a:lnTo>
                        <a:lnTo>
                          <a:pt x="814" y="417"/>
                        </a:lnTo>
                        <a:lnTo>
                          <a:pt x="815" y="415"/>
                        </a:lnTo>
                        <a:lnTo>
                          <a:pt x="815" y="414"/>
                        </a:lnTo>
                        <a:lnTo>
                          <a:pt x="817" y="411"/>
                        </a:lnTo>
                        <a:lnTo>
                          <a:pt x="819" y="410"/>
                        </a:lnTo>
                        <a:lnTo>
                          <a:pt x="821" y="410"/>
                        </a:lnTo>
                        <a:lnTo>
                          <a:pt x="823" y="410"/>
                        </a:lnTo>
                        <a:lnTo>
                          <a:pt x="827" y="411"/>
                        </a:lnTo>
                        <a:lnTo>
                          <a:pt x="831" y="413"/>
                        </a:lnTo>
                        <a:lnTo>
                          <a:pt x="835" y="415"/>
                        </a:lnTo>
                        <a:lnTo>
                          <a:pt x="838" y="418"/>
                        </a:lnTo>
                        <a:lnTo>
                          <a:pt x="841" y="422"/>
                        </a:lnTo>
                        <a:lnTo>
                          <a:pt x="843" y="426"/>
                        </a:lnTo>
                        <a:lnTo>
                          <a:pt x="845" y="429"/>
                        </a:lnTo>
                        <a:lnTo>
                          <a:pt x="847" y="431"/>
                        </a:lnTo>
                        <a:lnTo>
                          <a:pt x="850" y="431"/>
                        </a:lnTo>
                        <a:lnTo>
                          <a:pt x="851" y="431"/>
                        </a:lnTo>
                        <a:lnTo>
                          <a:pt x="855" y="431"/>
                        </a:lnTo>
                        <a:lnTo>
                          <a:pt x="859" y="430"/>
                        </a:lnTo>
                        <a:lnTo>
                          <a:pt x="862" y="431"/>
                        </a:lnTo>
                        <a:lnTo>
                          <a:pt x="863" y="433"/>
                        </a:lnTo>
                        <a:lnTo>
                          <a:pt x="863" y="435"/>
                        </a:lnTo>
                        <a:lnTo>
                          <a:pt x="866" y="438"/>
                        </a:lnTo>
                        <a:lnTo>
                          <a:pt x="867" y="441"/>
                        </a:lnTo>
                        <a:lnTo>
                          <a:pt x="869" y="443"/>
                        </a:lnTo>
                        <a:lnTo>
                          <a:pt x="871" y="446"/>
                        </a:lnTo>
                        <a:lnTo>
                          <a:pt x="874" y="451"/>
                        </a:lnTo>
                        <a:lnTo>
                          <a:pt x="877" y="455"/>
                        </a:lnTo>
                        <a:lnTo>
                          <a:pt x="878" y="459"/>
                        </a:lnTo>
                        <a:lnTo>
                          <a:pt x="879" y="462"/>
                        </a:lnTo>
                        <a:lnTo>
                          <a:pt x="879" y="466"/>
                        </a:lnTo>
                        <a:lnTo>
                          <a:pt x="879" y="469"/>
                        </a:lnTo>
                        <a:lnTo>
                          <a:pt x="879" y="471"/>
                        </a:lnTo>
                        <a:lnTo>
                          <a:pt x="878" y="474"/>
                        </a:lnTo>
                        <a:lnTo>
                          <a:pt x="878" y="478"/>
                        </a:lnTo>
                        <a:lnTo>
                          <a:pt x="878" y="481"/>
                        </a:lnTo>
                        <a:lnTo>
                          <a:pt x="878" y="482"/>
                        </a:lnTo>
                        <a:lnTo>
                          <a:pt x="878" y="483"/>
                        </a:lnTo>
                        <a:lnTo>
                          <a:pt x="879" y="485"/>
                        </a:lnTo>
                        <a:lnTo>
                          <a:pt x="881" y="486"/>
                        </a:lnTo>
                        <a:lnTo>
                          <a:pt x="882" y="487"/>
                        </a:lnTo>
                        <a:lnTo>
                          <a:pt x="883" y="491"/>
                        </a:lnTo>
                        <a:lnTo>
                          <a:pt x="883" y="495"/>
                        </a:lnTo>
                        <a:lnTo>
                          <a:pt x="882" y="498"/>
                        </a:lnTo>
                        <a:lnTo>
                          <a:pt x="881" y="503"/>
                        </a:lnTo>
                        <a:lnTo>
                          <a:pt x="879" y="510"/>
                        </a:lnTo>
                        <a:lnTo>
                          <a:pt x="878" y="514"/>
                        </a:lnTo>
                        <a:lnTo>
                          <a:pt x="877" y="516"/>
                        </a:lnTo>
                        <a:lnTo>
                          <a:pt x="875" y="519"/>
                        </a:lnTo>
                        <a:lnTo>
                          <a:pt x="874" y="520"/>
                        </a:lnTo>
                        <a:lnTo>
                          <a:pt x="871" y="522"/>
                        </a:lnTo>
                        <a:lnTo>
                          <a:pt x="870" y="523"/>
                        </a:lnTo>
                        <a:lnTo>
                          <a:pt x="869" y="526"/>
                        </a:lnTo>
                        <a:lnTo>
                          <a:pt x="867" y="528"/>
                        </a:lnTo>
                        <a:lnTo>
                          <a:pt x="866" y="531"/>
                        </a:lnTo>
                        <a:lnTo>
                          <a:pt x="866" y="534"/>
                        </a:lnTo>
                        <a:lnTo>
                          <a:pt x="863" y="536"/>
                        </a:lnTo>
                        <a:lnTo>
                          <a:pt x="862" y="536"/>
                        </a:lnTo>
                        <a:lnTo>
                          <a:pt x="861" y="536"/>
                        </a:lnTo>
                        <a:lnTo>
                          <a:pt x="857" y="536"/>
                        </a:lnTo>
                        <a:lnTo>
                          <a:pt x="854" y="534"/>
                        </a:lnTo>
                        <a:lnTo>
                          <a:pt x="851" y="531"/>
                        </a:lnTo>
                        <a:lnTo>
                          <a:pt x="850" y="528"/>
                        </a:lnTo>
                        <a:lnTo>
                          <a:pt x="849" y="527"/>
                        </a:lnTo>
                        <a:lnTo>
                          <a:pt x="845" y="526"/>
                        </a:lnTo>
                        <a:lnTo>
                          <a:pt x="841" y="524"/>
                        </a:lnTo>
                        <a:lnTo>
                          <a:pt x="835" y="524"/>
                        </a:lnTo>
                        <a:lnTo>
                          <a:pt x="831" y="522"/>
                        </a:lnTo>
                        <a:lnTo>
                          <a:pt x="827" y="520"/>
                        </a:lnTo>
                        <a:lnTo>
                          <a:pt x="826" y="519"/>
                        </a:lnTo>
                        <a:lnTo>
                          <a:pt x="825" y="518"/>
                        </a:lnTo>
                        <a:lnTo>
                          <a:pt x="825" y="518"/>
                        </a:lnTo>
                        <a:lnTo>
                          <a:pt x="823" y="519"/>
                        </a:lnTo>
                        <a:lnTo>
                          <a:pt x="822" y="520"/>
                        </a:lnTo>
                        <a:lnTo>
                          <a:pt x="822" y="522"/>
                        </a:lnTo>
                        <a:lnTo>
                          <a:pt x="819" y="523"/>
                        </a:lnTo>
                        <a:lnTo>
                          <a:pt x="817" y="526"/>
                        </a:lnTo>
                        <a:lnTo>
                          <a:pt x="814" y="527"/>
                        </a:lnTo>
                        <a:lnTo>
                          <a:pt x="813" y="528"/>
                        </a:lnTo>
                        <a:lnTo>
                          <a:pt x="813" y="530"/>
                        </a:lnTo>
                        <a:lnTo>
                          <a:pt x="813" y="532"/>
                        </a:lnTo>
                        <a:lnTo>
                          <a:pt x="814" y="536"/>
                        </a:lnTo>
                        <a:lnTo>
                          <a:pt x="815" y="540"/>
                        </a:lnTo>
                        <a:lnTo>
                          <a:pt x="817" y="543"/>
                        </a:lnTo>
                        <a:lnTo>
                          <a:pt x="817" y="544"/>
                        </a:lnTo>
                        <a:lnTo>
                          <a:pt x="817" y="544"/>
                        </a:lnTo>
                        <a:lnTo>
                          <a:pt x="817" y="546"/>
                        </a:lnTo>
                        <a:lnTo>
                          <a:pt x="815" y="547"/>
                        </a:lnTo>
                        <a:lnTo>
                          <a:pt x="815" y="550"/>
                        </a:lnTo>
                        <a:lnTo>
                          <a:pt x="814" y="554"/>
                        </a:lnTo>
                        <a:lnTo>
                          <a:pt x="813" y="556"/>
                        </a:lnTo>
                        <a:lnTo>
                          <a:pt x="811" y="562"/>
                        </a:lnTo>
                        <a:lnTo>
                          <a:pt x="811" y="566"/>
                        </a:lnTo>
                        <a:lnTo>
                          <a:pt x="811" y="568"/>
                        </a:lnTo>
                        <a:lnTo>
                          <a:pt x="811" y="572"/>
                        </a:lnTo>
                        <a:lnTo>
                          <a:pt x="811" y="576"/>
                        </a:lnTo>
                        <a:lnTo>
                          <a:pt x="808" y="583"/>
                        </a:lnTo>
                        <a:lnTo>
                          <a:pt x="800" y="590"/>
                        </a:lnTo>
                        <a:lnTo>
                          <a:pt x="790" y="596"/>
                        </a:lnTo>
                        <a:lnTo>
                          <a:pt x="781" y="602"/>
                        </a:lnTo>
                        <a:lnTo>
                          <a:pt x="774" y="603"/>
                        </a:lnTo>
                        <a:lnTo>
                          <a:pt x="766" y="606"/>
                        </a:lnTo>
                        <a:lnTo>
                          <a:pt x="761" y="607"/>
                        </a:lnTo>
                        <a:lnTo>
                          <a:pt x="754" y="608"/>
                        </a:lnTo>
                        <a:lnTo>
                          <a:pt x="749" y="610"/>
                        </a:lnTo>
                        <a:lnTo>
                          <a:pt x="745" y="612"/>
                        </a:lnTo>
                        <a:lnTo>
                          <a:pt x="741" y="615"/>
                        </a:lnTo>
                        <a:lnTo>
                          <a:pt x="738" y="618"/>
                        </a:lnTo>
                        <a:lnTo>
                          <a:pt x="734" y="622"/>
                        </a:lnTo>
                        <a:lnTo>
                          <a:pt x="732" y="624"/>
                        </a:lnTo>
                        <a:lnTo>
                          <a:pt x="730" y="626"/>
                        </a:lnTo>
                        <a:lnTo>
                          <a:pt x="729" y="628"/>
                        </a:lnTo>
                        <a:lnTo>
                          <a:pt x="726" y="628"/>
                        </a:lnTo>
                        <a:lnTo>
                          <a:pt x="725" y="628"/>
                        </a:lnTo>
                        <a:lnTo>
                          <a:pt x="722" y="628"/>
                        </a:lnTo>
                        <a:lnTo>
                          <a:pt x="720" y="628"/>
                        </a:lnTo>
                        <a:lnTo>
                          <a:pt x="718" y="628"/>
                        </a:lnTo>
                        <a:lnTo>
                          <a:pt x="716" y="628"/>
                        </a:lnTo>
                        <a:lnTo>
                          <a:pt x="714" y="630"/>
                        </a:lnTo>
                        <a:lnTo>
                          <a:pt x="714" y="631"/>
                        </a:lnTo>
                        <a:lnTo>
                          <a:pt x="713" y="632"/>
                        </a:lnTo>
                        <a:lnTo>
                          <a:pt x="713" y="635"/>
                        </a:lnTo>
                        <a:lnTo>
                          <a:pt x="712" y="639"/>
                        </a:lnTo>
                        <a:lnTo>
                          <a:pt x="710" y="642"/>
                        </a:lnTo>
                        <a:lnTo>
                          <a:pt x="706" y="646"/>
                        </a:lnTo>
                        <a:lnTo>
                          <a:pt x="704" y="648"/>
                        </a:lnTo>
                        <a:lnTo>
                          <a:pt x="701" y="650"/>
                        </a:lnTo>
                        <a:lnTo>
                          <a:pt x="698" y="651"/>
                        </a:lnTo>
                        <a:lnTo>
                          <a:pt x="697" y="652"/>
                        </a:lnTo>
                        <a:lnTo>
                          <a:pt x="694" y="655"/>
                        </a:lnTo>
                        <a:lnTo>
                          <a:pt x="693" y="659"/>
                        </a:lnTo>
                        <a:lnTo>
                          <a:pt x="693" y="662"/>
                        </a:lnTo>
                        <a:lnTo>
                          <a:pt x="696" y="666"/>
                        </a:lnTo>
                        <a:lnTo>
                          <a:pt x="700" y="668"/>
                        </a:lnTo>
                        <a:lnTo>
                          <a:pt x="705" y="671"/>
                        </a:lnTo>
                        <a:lnTo>
                          <a:pt x="708" y="671"/>
                        </a:lnTo>
                        <a:lnTo>
                          <a:pt x="710" y="672"/>
                        </a:lnTo>
                        <a:lnTo>
                          <a:pt x="712" y="675"/>
                        </a:lnTo>
                        <a:lnTo>
                          <a:pt x="714" y="677"/>
                        </a:lnTo>
                        <a:lnTo>
                          <a:pt x="714" y="680"/>
                        </a:lnTo>
                        <a:lnTo>
                          <a:pt x="716" y="684"/>
                        </a:lnTo>
                        <a:lnTo>
                          <a:pt x="718" y="688"/>
                        </a:lnTo>
                        <a:lnTo>
                          <a:pt x="721" y="691"/>
                        </a:lnTo>
                        <a:lnTo>
                          <a:pt x="725" y="692"/>
                        </a:lnTo>
                        <a:lnTo>
                          <a:pt x="728" y="693"/>
                        </a:lnTo>
                        <a:lnTo>
                          <a:pt x="730" y="696"/>
                        </a:lnTo>
                        <a:lnTo>
                          <a:pt x="732" y="700"/>
                        </a:lnTo>
                        <a:lnTo>
                          <a:pt x="734" y="704"/>
                        </a:lnTo>
                        <a:lnTo>
                          <a:pt x="737" y="709"/>
                        </a:lnTo>
                        <a:lnTo>
                          <a:pt x="740" y="715"/>
                        </a:lnTo>
                        <a:lnTo>
                          <a:pt x="742" y="723"/>
                        </a:lnTo>
                        <a:lnTo>
                          <a:pt x="740" y="731"/>
                        </a:lnTo>
                        <a:lnTo>
                          <a:pt x="736" y="737"/>
                        </a:lnTo>
                        <a:lnTo>
                          <a:pt x="734" y="740"/>
                        </a:lnTo>
                        <a:lnTo>
                          <a:pt x="733" y="743"/>
                        </a:lnTo>
                        <a:lnTo>
                          <a:pt x="730" y="747"/>
                        </a:lnTo>
                        <a:lnTo>
                          <a:pt x="729" y="749"/>
                        </a:lnTo>
                        <a:lnTo>
                          <a:pt x="728" y="751"/>
                        </a:lnTo>
                        <a:lnTo>
                          <a:pt x="728" y="752"/>
                        </a:lnTo>
                        <a:lnTo>
                          <a:pt x="728" y="755"/>
                        </a:lnTo>
                        <a:lnTo>
                          <a:pt x="728" y="756"/>
                        </a:lnTo>
                        <a:lnTo>
                          <a:pt x="728" y="757"/>
                        </a:lnTo>
                        <a:lnTo>
                          <a:pt x="729" y="759"/>
                        </a:lnTo>
                        <a:lnTo>
                          <a:pt x="729" y="760"/>
                        </a:lnTo>
                        <a:lnTo>
                          <a:pt x="730" y="761"/>
                        </a:lnTo>
                        <a:lnTo>
                          <a:pt x="732" y="761"/>
                        </a:lnTo>
                        <a:lnTo>
                          <a:pt x="734" y="760"/>
                        </a:lnTo>
                        <a:lnTo>
                          <a:pt x="736" y="759"/>
                        </a:lnTo>
                        <a:lnTo>
                          <a:pt x="738" y="757"/>
                        </a:lnTo>
                        <a:lnTo>
                          <a:pt x="741" y="755"/>
                        </a:lnTo>
                        <a:lnTo>
                          <a:pt x="745" y="755"/>
                        </a:lnTo>
                        <a:lnTo>
                          <a:pt x="748" y="755"/>
                        </a:lnTo>
                        <a:lnTo>
                          <a:pt x="752" y="757"/>
                        </a:lnTo>
                        <a:lnTo>
                          <a:pt x="753" y="760"/>
                        </a:lnTo>
                        <a:lnTo>
                          <a:pt x="756" y="763"/>
                        </a:lnTo>
                        <a:lnTo>
                          <a:pt x="758" y="765"/>
                        </a:lnTo>
                        <a:lnTo>
                          <a:pt x="760" y="769"/>
                        </a:lnTo>
                        <a:lnTo>
                          <a:pt x="761" y="772"/>
                        </a:lnTo>
                        <a:lnTo>
                          <a:pt x="762" y="775"/>
                        </a:lnTo>
                        <a:lnTo>
                          <a:pt x="764" y="779"/>
                        </a:lnTo>
                        <a:lnTo>
                          <a:pt x="765" y="781"/>
                        </a:lnTo>
                        <a:lnTo>
                          <a:pt x="764" y="785"/>
                        </a:lnTo>
                        <a:lnTo>
                          <a:pt x="762" y="788"/>
                        </a:lnTo>
                        <a:lnTo>
                          <a:pt x="761" y="791"/>
                        </a:lnTo>
                        <a:lnTo>
                          <a:pt x="758" y="793"/>
                        </a:lnTo>
                        <a:lnTo>
                          <a:pt x="756" y="795"/>
                        </a:lnTo>
                        <a:lnTo>
                          <a:pt x="754" y="797"/>
                        </a:lnTo>
                        <a:lnTo>
                          <a:pt x="754" y="800"/>
                        </a:lnTo>
                        <a:lnTo>
                          <a:pt x="754" y="803"/>
                        </a:lnTo>
                        <a:lnTo>
                          <a:pt x="754" y="805"/>
                        </a:lnTo>
                        <a:lnTo>
                          <a:pt x="756" y="809"/>
                        </a:lnTo>
                        <a:lnTo>
                          <a:pt x="756" y="811"/>
                        </a:lnTo>
                        <a:lnTo>
                          <a:pt x="757" y="813"/>
                        </a:lnTo>
                        <a:lnTo>
                          <a:pt x="757" y="815"/>
                        </a:lnTo>
                        <a:lnTo>
                          <a:pt x="758" y="817"/>
                        </a:lnTo>
                        <a:lnTo>
                          <a:pt x="758" y="820"/>
                        </a:lnTo>
                        <a:lnTo>
                          <a:pt x="756" y="823"/>
                        </a:lnTo>
                        <a:lnTo>
                          <a:pt x="754" y="825"/>
                        </a:lnTo>
                        <a:lnTo>
                          <a:pt x="753" y="826"/>
                        </a:lnTo>
                        <a:lnTo>
                          <a:pt x="752" y="828"/>
                        </a:lnTo>
                        <a:lnTo>
                          <a:pt x="749" y="829"/>
                        </a:lnTo>
                        <a:lnTo>
                          <a:pt x="748" y="829"/>
                        </a:lnTo>
                        <a:lnTo>
                          <a:pt x="745" y="829"/>
                        </a:lnTo>
                        <a:lnTo>
                          <a:pt x="744" y="829"/>
                        </a:lnTo>
                        <a:lnTo>
                          <a:pt x="741" y="829"/>
                        </a:lnTo>
                        <a:lnTo>
                          <a:pt x="740" y="828"/>
                        </a:lnTo>
                        <a:lnTo>
                          <a:pt x="737" y="828"/>
                        </a:lnTo>
                        <a:lnTo>
                          <a:pt x="733" y="826"/>
                        </a:lnTo>
                        <a:lnTo>
                          <a:pt x="729" y="825"/>
                        </a:lnTo>
                        <a:lnTo>
                          <a:pt x="725" y="823"/>
                        </a:lnTo>
                        <a:lnTo>
                          <a:pt x="722" y="819"/>
                        </a:lnTo>
                        <a:lnTo>
                          <a:pt x="720" y="816"/>
                        </a:lnTo>
                        <a:lnTo>
                          <a:pt x="716" y="813"/>
                        </a:lnTo>
                        <a:lnTo>
                          <a:pt x="713" y="812"/>
                        </a:lnTo>
                        <a:lnTo>
                          <a:pt x="709" y="809"/>
                        </a:lnTo>
                        <a:lnTo>
                          <a:pt x="705" y="807"/>
                        </a:lnTo>
                        <a:lnTo>
                          <a:pt x="702" y="804"/>
                        </a:lnTo>
                        <a:lnTo>
                          <a:pt x="701" y="800"/>
                        </a:lnTo>
                        <a:lnTo>
                          <a:pt x="701" y="796"/>
                        </a:lnTo>
                        <a:lnTo>
                          <a:pt x="704" y="793"/>
                        </a:lnTo>
                        <a:lnTo>
                          <a:pt x="705" y="792"/>
                        </a:lnTo>
                        <a:lnTo>
                          <a:pt x="706" y="791"/>
                        </a:lnTo>
                        <a:lnTo>
                          <a:pt x="706" y="791"/>
                        </a:lnTo>
                        <a:lnTo>
                          <a:pt x="706" y="789"/>
                        </a:lnTo>
                        <a:lnTo>
                          <a:pt x="705" y="789"/>
                        </a:lnTo>
                        <a:lnTo>
                          <a:pt x="701" y="788"/>
                        </a:lnTo>
                        <a:lnTo>
                          <a:pt x="700" y="785"/>
                        </a:lnTo>
                        <a:lnTo>
                          <a:pt x="698" y="783"/>
                        </a:lnTo>
                        <a:lnTo>
                          <a:pt x="697" y="781"/>
                        </a:lnTo>
                        <a:lnTo>
                          <a:pt x="696" y="779"/>
                        </a:lnTo>
                        <a:lnTo>
                          <a:pt x="694" y="776"/>
                        </a:lnTo>
                        <a:lnTo>
                          <a:pt x="692" y="775"/>
                        </a:lnTo>
                        <a:lnTo>
                          <a:pt x="689" y="775"/>
                        </a:lnTo>
                        <a:lnTo>
                          <a:pt x="686" y="775"/>
                        </a:lnTo>
                        <a:lnTo>
                          <a:pt x="683" y="775"/>
                        </a:lnTo>
                        <a:lnTo>
                          <a:pt x="680" y="776"/>
                        </a:lnTo>
                        <a:lnTo>
                          <a:pt x="676" y="776"/>
                        </a:lnTo>
                        <a:lnTo>
                          <a:pt x="673" y="777"/>
                        </a:lnTo>
                        <a:lnTo>
                          <a:pt x="672" y="780"/>
                        </a:lnTo>
                        <a:lnTo>
                          <a:pt x="669" y="783"/>
                        </a:lnTo>
                        <a:lnTo>
                          <a:pt x="665" y="787"/>
                        </a:lnTo>
                        <a:lnTo>
                          <a:pt x="663" y="789"/>
                        </a:lnTo>
                        <a:lnTo>
                          <a:pt x="660" y="791"/>
                        </a:lnTo>
                        <a:lnTo>
                          <a:pt x="657" y="792"/>
                        </a:lnTo>
                        <a:lnTo>
                          <a:pt x="655" y="792"/>
                        </a:lnTo>
                        <a:lnTo>
                          <a:pt x="652" y="791"/>
                        </a:lnTo>
                        <a:lnTo>
                          <a:pt x="649" y="789"/>
                        </a:lnTo>
                        <a:lnTo>
                          <a:pt x="645" y="788"/>
                        </a:lnTo>
                        <a:lnTo>
                          <a:pt x="643" y="784"/>
                        </a:lnTo>
                        <a:lnTo>
                          <a:pt x="640" y="781"/>
                        </a:lnTo>
                        <a:lnTo>
                          <a:pt x="639" y="777"/>
                        </a:lnTo>
                        <a:lnTo>
                          <a:pt x="636" y="773"/>
                        </a:lnTo>
                        <a:lnTo>
                          <a:pt x="636" y="772"/>
                        </a:lnTo>
                        <a:lnTo>
                          <a:pt x="633" y="772"/>
                        </a:lnTo>
                        <a:lnTo>
                          <a:pt x="629" y="772"/>
                        </a:lnTo>
                        <a:lnTo>
                          <a:pt x="625" y="772"/>
                        </a:lnTo>
                        <a:lnTo>
                          <a:pt x="620" y="773"/>
                        </a:lnTo>
                        <a:lnTo>
                          <a:pt x="616" y="775"/>
                        </a:lnTo>
                        <a:lnTo>
                          <a:pt x="611" y="776"/>
                        </a:lnTo>
                        <a:lnTo>
                          <a:pt x="608" y="777"/>
                        </a:lnTo>
                        <a:lnTo>
                          <a:pt x="605" y="777"/>
                        </a:lnTo>
                        <a:lnTo>
                          <a:pt x="604" y="777"/>
                        </a:lnTo>
                        <a:lnTo>
                          <a:pt x="603" y="776"/>
                        </a:lnTo>
                        <a:lnTo>
                          <a:pt x="601" y="776"/>
                        </a:lnTo>
                        <a:lnTo>
                          <a:pt x="601" y="773"/>
                        </a:lnTo>
                        <a:lnTo>
                          <a:pt x="601" y="772"/>
                        </a:lnTo>
                        <a:lnTo>
                          <a:pt x="601" y="771"/>
                        </a:lnTo>
                        <a:lnTo>
                          <a:pt x="603" y="768"/>
                        </a:lnTo>
                        <a:lnTo>
                          <a:pt x="604" y="764"/>
                        </a:lnTo>
                        <a:lnTo>
                          <a:pt x="604" y="761"/>
                        </a:lnTo>
                        <a:lnTo>
                          <a:pt x="601" y="764"/>
                        </a:lnTo>
                        <a:lnTo>
                          <a:pt x="599" y="767"/>
                        </a:lnTo>
                        <a:lnTo>
                          <a:pt x="597" y="769"/>
                        </a:lnTo>
                        <a:lnTo>
                          <a:pt x="593" y="773"/>
                        </a:lnTo>
                        <a:lnTo>
                          <a:pt x="592" y="775"/>
                        </a:lnTo>
                        <a:lnTo>
                          <a:pt x="592" y="777"/>
                        </a:lnTo>
                        <a:lnTo>
                          <a:pt x="592" y="780"/>
                        </a:lnTo>
                        <a:lnTo>
                          <a:pt x="593" y="783"/>
                        </a:lnTo>
                        <a:lnTo>
                          <a:pt x="596" y="785"/>
                        </a:lnTo>
                        <a:lnTo>
                          <a:pt x="597" y="788"/>
                        </a:lnTo>
                        <a:lnTo>
                          <a:pt x="599" y="792"/>
                        </a:lnTo>
                        <a:lnTo>
                          <a:pt x="600" y="795"/>
                        </a:lnTo>
                        <a:lnTo>
                          <a:pt x="600" y="797"/>
                        </a:lnTo>
                        <a:lnTo>
                          <a:pt x="599" y="799"/>
                        </a:lnTo>
                        <a:lnTo>
                          <a:pt x="596" y="799"/>
                        </a:lnTo>
                        <a:lnTo>
                          <a:pt x="593" y="800"/>
                        </a:lnTo>
                        <a:lnTo>
                          <a:pt x="593" y="800"/>
                        </a:lnTo>
                        <a:lnTo>
                          <a:pt x="589" y="800"/>
                        </a:lnTo>
                        <a:lnTo>
                          <a:pt x="587" y="800"/>
                        </a:lnTo>
                        <a:lnTo>
                          <a:pt x="583" y="800"/>
                        </a:lnTo>
                        <a:lnTo>
                          <a:pt x="580" y="800"/>
                        </a:lnTo>
                        <a:lnTo>
                          <a:pt x="575" y="799"/>
                        </a:lnTo>
                        <a:lnTo>
                          <a:pt x="569" y="799"/>
                        </a:lnTo>
                        <a:lnTo>
                          <a:pt x="565" y="797"/>
                        </a:lnTo>
                        <a:lnTo>
                          <a:pt x="560" y="797"/>
                        </a:lnTo>
                        <a:lnTo>
                          <a:pt x="560" y="797"/>
                        </a:lnTo>
                        <a:lnTo>
                          <a:pt x="551" y="799"/>
                        </a:lnTo>
                        <a:lnTo>
                          <a:pt x="540" y="803"/>
                        </a:lnTo>
                        <a:lnTo>
                          <a:pt x="532" y="807"/>
                        </a:lnTo>
                        <a:lnTo>
                          <a:pt x="530" y="808"/>
                        </a:lnTo>
                        <a:lnTo>
                          <a:pt x="526" y="809"/>
                        </a:lnTo>
                        <a:lnTo>
                          <a:pt x="520" y="811"/>
                        </a:lnTo>
                        <a:lnTo>
                          <a:pt x="512" y="809"/>
                        </a:lnTo>
                        <a:lnTo>
                          <a:pt x="508" y="809"/>
                        </a:lnTo>
                        <a:lnTo>
                          <a:pt x="504" y="809"/>
                        </a:lnTo>
                        <a:lnTo>
                          <a:pt x="503" y="809"/>
                        </a:lnTo>
                        <a:lnTo>
                          <a:pt x="500" y="809"/>
                        </a:lnTo>
                        <a:lnTo>
                          <a:pt x="496" y="811"/>
                        </a:lnTo>
                        <a:lnTo>
                          <a:pt x="492" y="811"/>
                        </a:lnTo>
                        <a:lnTo>
                          <a:pt x="490" y="813"/>
                        </a:lnTo>
                        <a:lnTo>
                          <a:pt x="486" y="816"/>
                        </a:lnTo>
                        <a:lnTo>
                          <a:pt x="484" y="819"/>
                        </a:lnTo>
                        <a:lnTo>
                          <a:pt x="484" y="820"/>
                        </a:lnTo>
                        <a:lnTo>
                          <a:pt x="484" y="821"/>
                        </a:lnTo>
                        <a:lnTo>
                          <a:pt x="484" y="823"/>
                        </a:lnTo>
                        <a:lnTo>
                          <a:pt x="484" y="824"/>
                        </a:lnTo>
                        <a:lnTo>
                          <a:pt x="486" y="825"/>
                        </a:lnTo>
                        <a:lnTo>
                          <a:pt x="484" y="826"/>
                        </a:lnTo>
                        <a:lnTo>
                          <a:pt x="483" y="829"/>
                        </a:lnTo>
                        <a:lnTo>
                          <a:pt x="479" y="830"/>
                        </a:lnTo>
                        <a:lnTo>
                          <a:pt x="475" y="832"/>
                        </a:lnTo>
                        <a:lnTo>
                          <a:pt x="471" y="832"/>
                        </a:lnTo>
                        <a:lnTo>
                          <a:pt x="466" y="832"/>
                        </a:lnTo>
                        <a:lnTo>
                          <a:pt x="459" y="832"/>
                        </a:lnTo>
                        <a:lnTo>
                          <a:pt x="456" y="832"/>
                        </a:lnTo>
                        <a:lnTo>
                          <a:pt x="455" y="832"/>
                        </a:lnTo>
                        <a:lnTo>
                          <a:pt x="454" y="833"/>
                        </a:lnTo>
                        <a:lnTo>
                          <a:pt x="454" y="836"/>
                        </a:lnTo>
                        <a:lnTo>
                          <a:pt x="452" y="840"/>
                        </a:lnTo>
                        <a:lnTo>
                          <a:pt x="452" y="841"/>
                        </a:lnTo>
                        <a:lnTo>
                          <a:pt x="456" y="836"/>
                        </a:lnTo>
                        <a:lnTo>
                          <a:pt x="456" y="852"/>
                        </a:lnTo>
                        <a:lnTo>
                          <a:pt x="454" y="850"/>
                        </a:lnTo>
                        <a:lnTo>
                          <a:pt x="452" y="850"/>
                        </a:lnTo>
                        <a:lnTo>
                          <a:pt x="451" y="850"/>
                        </a:lnTo>
                        <a:lnTo>
                          <a:pt x="447" y="850"/>
                        </a:lnTo>
                        <a:lnTo>
                          <a:pt x="443" y="849"/>
                        </a:lnTo>
                        <a:lnTo>
                          <a:pt x="442" y="849"/>
                        </a:lnTo>
                        <a:lnTo>
                          <a:pt x="439" y="849"/>
                        </a:lnTo>
                        <a:lnTo>
                          <a:pt x="438" y="852"/>
                        </a:lnTo>
                        <a:lnTo>
                          <a:pt x="435" y="853"/>
                        </a:lnTo>
                        <a:lnTo>
                          <a:pt x="433" y="857"/>
                        </a:lnTo>
                        <a:lnTo>
                          <a:pt x="431" y="858"/>
                        </a:lnTo>
                        <a:lnTo>
                          <a:pt x="430" y="861"/>
                        </a:lnTo>
                        <a:lnTo>
                          <a:pt x="427" y="864"/>
                        </a:lnTo>
                        <a:lnTo>
                          <a:pt x="425" y="865"/>
                        </a:lnTo>
                        <a:lnTo>
                          <a:pt x="422" y="864"/>
                        </a:lnTo>
                        <a:lnTo>
                          <a:pt x="419" y="862"/>
                        </a:lnTo>
                        <a:lnTo>
                          <a:pt x="418" y="862"/>
                        </a:lnTo>
                        <a:lnTo>
                          <a:pt x="417" y="861"/>
                        </a:lnTo>
                        <a:lnTo>
                          <a:pt x="415" y="858"/>
                        </a:lnTo>
                        <a:lnTo>
                          <a:pt x="415" y="857"/>
                        </a:lnTo>
                        <a:lnTo>
                          <a:pt x="415" y="854"/>
                        </a:lnTo>
                        <a:lnTo>
                          <a:pt x="410" y="856"/>
                        </a:lnTo>
                        <a:lnTo>
                          <a:pt x="398" y="861"/>
                        </a:lnTo>
                        <a:lnTo>
                          <a:pt x="385" y="864"/>
                        </a:lnTo>
                        <a:lnTo>
                          <a:pt x="382" y="864"/>
                        </a:lnTo>
                        <a:lnTo>
                          <a:pt x="378" y="862"/>
                        </a:lnTo>
                        <a:lnTo>
                          <a:pt x="375" y="862"/>
                        </a:lnTo>
                        <a:lnTo>
                          <a:pt x="373" y="860"/>
                        </a:lnTo>
                        <a:lnTo>
                          <a:pt x="371" y="858"/>
                        </a:lnTo>
                        <a:lnTo>
                          <a:pt x="370" y="857"/>
                        </a:lnTo>
                        <a:lnTo>
                          <a:pt x="370" y="854"/>
                        </a:lnTo>
                        <a:lnTo>
                          <a:pt x="370" y="853"/>
                        </a:lnTo>
                        <a:lnTo>
                          <a:pt x="370" y="852"/>
                        </a:lnTo>
                        <a:lnTo>
                          <a:pt x="369" y="849"/>
                        </a:lnTo>
                        <a:lnTo>
                          <a:pt x="367" y="846"/>
                        </a:lnTo>
                        <a:lnTo>
                          <a:pt x="366" y="844"/>
                        </a:lnTo>
                        <a:lnTo>
                          <a:pt x="363" y="842"/>
                        </a:lnTo>
                        <a:lnTo>
                          <a:pt x="362" y="841"/>
                        </a:lnTo>
                        <a:lnTo>
                          <a:pt x="359" y="841"/>
                        </a:lnTo>
                        <a:lnTo>
                          <a:pt x="357" y="842"/>
                        </a:lnTo>
                        <a:lnTo>
                          <a:pt x="354" y="841"/>
                        </a:lnTo>
                        <a:lnTo>
                          <a:pt x="351" y="841"/>
                        </a:lnTo>
                        <a:lnTo>
                          <a:pt x="350" y="840"/>
                        </a:lnTo>
                        <a:lnTo>
                          <a:pt x="349" y="838"/>
                        </a:lnTo>
                        <a:lnTo>
                          <a:pt x="349" y="837"/>
                        </a:lnTo>
                        <a:lnTo>
                          <a:pt x="349" y="834"/>
                        </a:lnTo>
                        <a:lnTo>
                          <a:pt x="350" y="833"/>
                        </a:lnTo>
                        <a:lnTo>
                          <a:pt x="351" y="833"/>
                        </a:lnTo>
                        <a:lnTo>
                          <a:pt x="353" y="832"/>
                        </a:lnTo>
                        <a:lnTo>
                          <a:pt x="353" y="830"/>
                        </a:lnTo>
                        <a:lnTo>
                          <a:pt x="354" y="829"/>
                        </a:lnTo>
                        <a:lnTo>
                          <a:pt x="353" y="828"/>
                        </a:lnTo>
                        <a:lnTo>
                          <a:pt x="350" y="828"/>
                        </a:lnTo>
                        <a:lnTo>
                          <a:pt x="347" y="828"/>
                        </a:lnTo>
                        <a:lnTo>
                          <a:pt x="342" y="830"/>
                        </a:lnTo>
                        <a:lnTo>
                          <a:pt x="337" y="832"/>
                        </a:lnTo>
                        <a:lnTo>
                          <a:pt x="333" y="830"/>
                        </a:lnTo>
                        <a:lnTo>
                          <a:pt x="329" y="829"/>
                        </a:lnTo>
                        <a:lnTo>
                          <a:pt x="327" y="828"/>
                        </a:lnTo>
                        <a:lnTo>
                          <a:pt x="323" y="826"/>
                        </a:lnTo>
                        <a:lnTo>
                          <a:pt x="320" y="825"/>
                        </a:lnTo>
                        <a:lnTo>
                          <a:pt x="316" y="823"/>
                        </a:lnTo>
                        <a:lnTo>
                          <a:pt x="310" y="821"/>
                        </a:lnTo>
                        <a:lnTo>
                          <a:pt x="308" y="820"/>
                        </a:lnTo>
                        <a:lnTo>
                          <a:pt x="305" y="819"/>
                        </a:lnTo>
                        <a:lnTo>
                          <a:pt x="304" y="820"/>
                        </a:lnTo>
                        <a:lnTo>
                          <a:pt x="302" y="820"/>
                        </a:lnTo>
                        <a:lnTo>
                          <a:pt x="301" y="821"/>
                        </a:lnTo>
                        <a:lnTo>
                          <a:pt x="300" y="824"/>
                        </a:lnTo>
                        <a:lnTo>
                          <a:pt x="298" y="825"/>
                        </a:lnTo>
                        <a:lnTo>
                          <a:pt x="296" y="826"/>
                        </a:lnTo>
                        <a:lnTo>
                          <a:pt x="292" y="828"/>
                        </a:lnTo>
                        <a:lnTo>
                          <a:pt x="289" y="828"/>
                        </a:lnTo>
                        <a:lnTo>
                          <a:pt x="286" y="828"/>
                        </a:lnTo>
                        <a:lnTo>
                          <a:pt x="284" y="828"/>
                        </a:lnTo>
                        <a:lnTo>
                          <a:pt x="281" y="828"/>
                        </a:lnTo>
                        <a:lnTo>
                          <a:pt x="278" y="826"/>
                        </a:lnTo>
                        <a:lnTo>
                          <a:pt x="277" y="825"/>
                        </a:lnTo>
                        <a:lnTo>
                          <a:pt x="276" y="829"/>
                        </a:lnTo>
                        <a:lnTo>
                          <a:pt x="274" y="832"/>
                        </a:lnTo>
                        <a:lnTo>
                          <a:pt x="274" y="833"/>
                        </a:lnTo>
                        <a:lnTo>
                          <a:pt x="276" y="834"/>
                        </a:lnTo>
                        <a:lnTo>
                          <a:pt x="277" y="836"/>
                        </a:lnTo>
                        <a:lnTo>
                          <a:pt x="278" y="836"/>
                        </a:lnTo>
                        <a:lnTo>
                          <a:pt x="280" y="838"/>
                        </a:lnTo>
                        <a:lnTo>
                          <a:pt x="281" y="841"/>
                        </a:lnTo>
                        <a:lnTo>
                          <a:pt x="282" y="845"/>
                        </a:lnTo>
                        <a:lnTo>
                          <a:pt x="282" y="849"/>
                        </a:lnTo>
                        <a:lnTo>
                          <a:pt x="281" y="854"/>
                        </a:lnTo>
                        <a:lnTo>
                          <a:pt x="280" y="857"/>
                        </a:lnTo>
                        <a:lnTo>
                          <a:pt x="277" y="862"/>
                        </a:lnTo>
                        <a:lnTo>
                          <a:pt x="277" y="865"/>
                        </a:lnTo>
                        <a:lnTo>
                          <a:pt x="276" y="868"/>
                        </a:lnTo>
                        <a:lnTo>
                          <a:pt x="273" y="869"/>
                        </a:lnTo>
                        <a:lnTo>
                          <a:pt x="270" y="870"/>
                        </a:lnTo>
                        <a:lnTo>
                          <a:pt x="269" y="872"/>
                        </a:lnTo>
                        <a:lnTo>
                          <a:pt x="266" y="874"/>
                        </a:lnTo>
                        <a:lnTo>
                          <a:pt x="262" y="877"/>
                        </a:lnTo>
                        <a:lnTo>
                          <a:pt x="260" y="881"/>
                        </a:lnTo>
                        <a:lnTo>
                          <a:pt x="257" y="886"/>
                        </a:lnTo>
                        <a:lnTo>
                          <a:pt x="252" y="893"/>
                        </a:lnTo>
                        <a:lnTo>
                          <a:pt x="242" y="898"/>
                        </a:lnTo>
                        <a:lnTo>
                          <a:pt x="234" y="901"/>
                        </a:lnTo>
                        <a:lnTo>
                          <a:pt x="232" y="901"/>
                        </a:lnTo>
                        <a:lnTo>
                          <a:pt x="229" y="902"/>
                        </a:lnTo>
                        <a:lnTo>
                          <a:pt x="226" y="901"/>
                        </a:lnTo>
                        <a:lnTo>
                          <a:pt x="224" y="900"/>
                        </a:lnTo>
                        <a:lnTo>
                          <a:pt x="222" y="898"/>
                        </a:lnTo>
                        <a:lnTo>
                          <a:pt x="222" y="896"/>
                        </a:lnTo>
                        <a:lnTo>
                          <a:pt x="224" y="893"/>
                        </a:lnTo>
                        <a:lnTo>
                          <a:pt x="225" y="890"/>
                        </a:lnTo>
                        <a:lnTo>
                          <a:pt x="228" y="889"/>
                        </a:lnTo>
                        <a:lnTo>
                          <a:pt x="228" y="885"/>
                        </a:lnTo>
                        <a:lnTo>
                          <a:pt x="229" y="881"/>
                        </a:lnTo>
                        <a:lnTo>
                          <a:pt x="230" y="876"/>
                        </a:lnTo>
                        <a:lnTo>
                          <a:pt x="230" y="873"/>
                        </a:lnTo>
                        <a:lnTo>
                          <a:pt x="230" y="870"/>
                        </a:lnTo>
                        <a:lnTo>
                          <a:pt x="229" y="870"/>
                        </a:lnTo>
                        <a:lnTo>
                          <a:pt x="229" y="869"/>
                        </a:lnTo>
                        <a:lnTo>
                          <a:pt x="228" y="869"/>
                        </a:lnTo>
                        <a:lnTo>
                          <a:pt x="228" y="869"/>
                        </a:lnTo>
                        <a:lnTo>
                          <a:pt x="226" y="870"/>
                        </a:lnTo>
                        <a:lnTo>
                          <a:pt x="225" y="873"/>
                        </a:lnTo>
                        <a:lnTo>
                          <a:pt x="222" y="874"/>
                        </a:lnTo>
                        <a:lnTo>
                          <a:pt x="218" y="877"/>
                        </a:lnTo>
                        <a:lnTo>
                          <a:pt x="214" y="877"/>
                        </a:lnTo>
                        <a:lnTo>
                          <a:pt x="210" y="877"/>
                        </a:lnTo>
                        <a:lnTo>
                          <a:pt x="208" y="874"/>
                        </a:lnTo>
                        <a:lnTo>
                          <a:pt x="205" y="873"/>
                        </a:lnTo>
                        <a:lnTo>
                          <a:pt x="204" y="870"/>
                        </a:lnTo>
                        <a:lnTo>
                          <a:pt x="202" y="868"/>
                        </a:lnTo>
                        <a:lnTo>
                          <a:pt x="202" y="865"/>
                        </a:lnTo>
                        <a:lnTo>
                          <a:pt x="204" y="861"/>
                        </a:lnTo>
                        <a:lnTo>
                          <a:pt x="206" y="858"/>
                        </a:lnTo>
                        <a:lnTo>
                          <a:pt x="208" y="857"/>
                        </a:lnTo>
                        <a:lnTo>
                          <a:pt x="208" y="856"/>
                        </a:lnTo>
                        <a:lnTo>
                          <a:pt x="208" y="854"/>
                        </a:lnTo>
                        <a:lnTo>
                          <a:pt x="206" y="850"/>
                        </a:lnTo>
                        <a:lnTo>
                          <a:pt x="205" y="848"/>
                        </a:lnTo>
                        <a:lnTo>
                          <a:pt x="204" y="846"/>
                        </a:lnTo>
                        <a:lnTo>
                          <a:pt x="201" y="846"/>
                        </a:lnTo>
                        <a:lnTo>
                          <a:pt x="197" y="846"/>
                        </a:lnTo>
                        <a:lnTo>
                          <a:pt x="192" y="844"/>
                        </a:lnTo>
                        <a:lnTo>
                          <a:pt x="188" y="841"/>
                        </a:lnTo>
                        <a:lnTo>
                          <a:pt x="185" y="838"/>
                        </a:lnTo>
                        <a:lnTo>
                          <a:pt x="184" y="834"/>
                        </a:lnTo>
                        <a:lnTo>
                          <a:pt x="183" y="832"/>
                        </a:lnTo>
                        <a:lnTo>
                          <a:pt x="183" y="830"/>
                        </a:lnTo>
                        <a:lnTo>
                          <a:pt x="181" y="829"/>
                        </a:lnTo>
                        <a:lnTo>
                          <a:pt x="181" y="829"/>
                        </a:lnTo>
                        <a:lnTo>
                          <a:pt x="180" y="828"/>
                        </a:lnTo>
                        <a:lnTo>
                          <a:pt x="176" y="829"/>
                        </a:lnTo>
                        <a:lnTo>
                          <a:pt x="172" y="829"/>
                        </a:lnTo>
                        <a:lnTo>
                          <a:pt x="168" y="830"/>
                        </a:lnTo>
                        <a:lnTo>
                          <a:pt x="165" y="830"/>
                        </a:lnTo>
                        <a:lnTo>
                          <a:pt x="163" y="830"/>
                        </a:lnTo>
                        <a:lnTo>
                          <a:pt x="160" y="830"/>
                        </a:lnTo>
                        <a:lnTo>
                          <a:pt x="157" y="828"/>
                        </a:lnTo>
                        <a:lnTo>
                          <a:pt x="156" y="826"/>
                        </a:lnTo>
                        <a:lnTo>
                          <a:pt x="155" y="824"/>
                        </a:lnTo>
                        <a:lnTo>
                          <a:pt x="155" y="821"/>
                        </a:lnTo>
                        <a:lnTo>
                          <a:pt x="156" y="819"/>
                        </a:lnTo>
                        <a:lnTo>
                          <a:pt x="156" y="816"/>
                        </a:lnTo>
                        <a:lnTo>
                          <a:pt x="156" y="816"/>
                        </a:lnTo>
                        <a:lnTo>
                          <a:pt x="155" y="815"/>
                        </a:lnTo>
                        <a:lnTo>
                          <a:pt x="152" y="815"/>
                        </a:lnTo>
                        <a:lnTo>
                          <a:pt x="151" y="815"/>
                        </a:lnTo>
                        <a:lnTo>
                          <a:pt x="149" y="815"/>
                        </a:lnTo>
                        <a:lnTo>
                          <a:pt x="148" y="817"/>
                        </a:lnTo>
                        <a:lnTo>
                          <a:pt x="147" y="820"/>
                        </a:lnTo>
                        <a:lnTo>
                          <a:pt x="145" y="823"/>
                        </a:lnTo>
                        <a:lnTo>
                          <a:pt x="145" y="826"/>
                        </a:lnTo>
                        <a:lnTo>
                          <a:pt x="145" y="826"/>
                        </a:lnTo>
                        <a:lnTo>
                          <a:pt x="145" y="829"/>
                        </a:lnTo>
                        <a:lnTo>
                          <a:pt x="143" y="829"/>
                        </a:lnTo>
                        <a:lnTo>
                          <a:pt x="137" y="829"/>
                        </a:lnTo>
                        <a:lnTo>
                          <a:pt x="133" y="828"/>
                        </a:lnTo>
                        <a:lnTo>
                          <a:pt x="129" y="826"/>
                        </a:lnTo>
                        <a:lnTo>
                          <a:pt x="125" y="825"/>
                        </a:lnTo>
                        <a:lnTo>
                          <a:pt x="121" y="823"/>
                        </a:lnTo>
                        <a:lnTo>
                          <a:pt x="119" y="821"/>
                        </a:lnTo>
                        <a:lnTo>
                          <a:pt x="117" y="819"/>
                        </a:lnTo>
                        <a:lnTo>
                          <a:pt x="116" y="817"/>
                        </a:lnTo>
                        <a:lnTo>
                          <a:pt x="116" y="815"/>
                        </a:lnTo>
                        <a:lnTo>
                          <a:pt x="117" y="813"/>
                        </a:lnTo>
                        <a:lnTo>
                          <a:pt x="119" y="812"/>
                        </a:lnTo>
                        <a:lnTo>
                          <a:pt x="121" y="811"/>
                        </a:lnTo>
                        <a:lnTo>
                          <a:pt x="127" y="808"/>
                        </a:lnTo>
                        <a:lnTo>
                          <a:pt x="131" y="807"/>
                        </a:lnTo>
                        <a:lnTo>
                          <a:pt x="136" y="807"/>
                        </a:lnTo>
                        <a:lnTo>
                          <a:pt x="139" y="807"/>
                        </a:lnTo>
                        <a:lnTo>
                          <a:pt x="144" y="804"/>
                        </a:lnTo>
                        <a:lnTo>
                          <a:pt x="148" y="801"/>
                        </a:lnTo>
                        <a:lnTo>
                          <a:pt x="152" y="797"/>
                        </a:lnTo>
                        <a:lnTo>
                          <a:pt x="153" y="797"/>
                        </a:lnTo>
                        <a:lnTo>
                          <a:pt x="155" y="795"/>
                        </a:lnTo>
                        <a:lnTo>
                          <a:pt x="157" y="792"/>
                        </a:lnTo>
                        <a:lnTo>
                          <a:pt x="161" y="791"/>
                        </a:lnTo>
                        <a:lnTo>
                          <a:pt x="164" y="789"/>
                        </a:lnTo>
                        <a:lnTo>
                          <a:pt x="168" y="789"/>
                        </a:lnTo>
                        <a:lnTo>
                          <a:pt x="172" y="792"/>
                        </a:lnTo>
                        <a:lnTo>
                          <a:pt x="175" y="793"/>
                        </a:lnTo>
                        <a:lnTo>
                          <a:pt x="179" y="793"/>
                        </a:lnTo>
                        <a:lnTo>
                          <a:pt x="183" y="792"/>
                        </a:lnTo>
                        <a:lnTo>
                          <a:pt x="187" y="791"/>
                        </a:lnTo>
                        <a:lnTo>
                          <a:pt x="189" y="788"/>
                        </a:lnTo>
                        <a:lnTo>
                          <a:pt x="193" y="785"/>
                        </a:lnTo>
                        <a:lnTo>
                          <a:pt x="197" y="785"/>
                        </a:lnTo>
                        <a:lnTo>
                          <a:pt x="201" y="785"/>
                        </a:lnTo>
                        <a:lnTo>
                          <a:pt x="204" y="788"/>
                        </a:lnTo>
                        <a:lnTo>
                          <a:pt x="206" y="791"/>
                        </a:lnTo>
                        <a:lnTo>
                          <a:pt x="208" y="789"/>
                        </a:lnTo>
                        <a:lnTo>
                          <a:pt x="209" y="787"/>
                        </a:lnTo>
                        <a:lnTo>
                          <a:pt x="210" y="784"/>
                        </a:lnTo>
                        <a:lnTo>
                          <a:pt x="210" y="781"/>
                        </a:lnTo>
                        <a:lnTo>
                          <a:pt x="210" y="779"/>
                        </a:lnTo>
                        <a:lnTo>
                          <a:pt x="210" y="775"/>
                        </a:lnTo>
                        <a:lnTo>
                          <a:pt x="208" y="771"/>
                        </a:lnTo>
                        <a:lnTo>
                          <a:pt x="205" y="767"/>
                        </a:lnTo>
                        <a:lnTo>
                          <a:pt x="204" y="763"/>
                        </a:lnTo>
                        <a:lnTo>
                          <a:pt x="202" y="760"/>
                        </a:lnTo>
                        <a:lnTo>
                          <a:pt x="202" y="757"/>
                        </a:lnTo>
                        <a:lnTo>
                          <a:pt x="202" y="755"/>
                        </a:lnTo>
                        <a:lnTo>
                          <a:pt x="205" y="752"/>
                        </a:lnTo>
                        <a:lnTo>
                          <a:pt x="208" y="751"/>
                        </a:lnTo>
                        <a:lnTo>
                          <a:pt x="210" y="749"/>
                        </a:lnTo>
                        <a:lnTo>
                          <a:pt x="212" y="749"/>
                        </a:lnTo>
                        <a:lnTo>
                          <a:pt x="210" y="748"/>
                        </a:lnTo>
                        <a:lnTo>
                          <a:pt x="209" y="745"/>
                        </a:lnTo>
                        <a:lnTo>
                          <a:pt x="205" y="743"/>
                        </a:lnTo>
                        <a:lnTo>
                          <a:pt x="204" y="740"/>
                        </a:lnTo>
                        <a:lnTo>
                          <a:pt x="202" y="737"/>
                        </a:lnTo>
                        <a:lnTo>
                          <a:pt x="202" y="735"/>
                        </a:lnTo>
                        <a:lnTo>
                          <a:pt x="202" y="732"/>
                        </a:lnTo>
                        <a:lnTo>
                          <a:pt x="204" y="728"/>
                        </a:lnTo>
                        <a:lnTo>
                          <a:pt x="205" y="724"/>
                        </a:lnTo>
                        <a:lnTo>
                          <a:pt x="205" y="721"/>
                        </a:lnTo>
                        <a:lnTo>
                          <a:pt x="205" y="719"/>
                        </a:lnTo>
                        <a:lnTo>
                          <a:pt x="202" y="716"/>
                        </a:lnTo>
                        <a:lnTo>
                          <a:pt x="202" y="715"/>
                        </a:lnTo>
                        <a:lnTo>
                          <a:pt x="201" y="712"/>
                        </a:lnTo>
                        <a:lnTo>
                          <a:pt x="201" y="711"/>
                        </a:lnTo>
                        <a:lnTo>
                          <a:pt x="201" y="708"/>
                        </a:lnTo>
                        <a:lnTo>
                          <a:pt x="204" y="705"/>
                        </a:lnTo>
                        <a:lnTo>
                          <a:pt x="208" y="699"/>
                        </a:lnTo>
                        <a:lnTo>
                          <a:pt x="212" y="689"/>
                        </a:lnTo>
                        <a:lnTo>
                          <a:pt x="213" y="680"/>
                        </a:lnTo>
                        <a:lnTo>
                          <a:pt x="213" y="677"/>
                        </a:lnTo>
                        <a:lnTo>
                          <a:pt x="212" y="673"/>
                        </a:lnTo>
                        <a:lnTo>
                          <a:pt x="209" y="669"/>
                        </a:lnTo>
                        <a:lnTo>
                          <a:pt x="208" y="666"/>
                        </a:lnTo>
                        <a:lnTo>
                          <a:pt x="201" y="652"/>
                        </a:lnTo>
                        <a:lnTo>
                          <a:pt x="199" y="640"/>
                        </a:lnTo>
                        <a:lnTo>
                          <a:pt x="199" y="634"/>
                        </a:lnTo>
                        <a:lnTo>
                          <a:pt x="199" y="630"/>
                        </a:lnTo>
                        <a:lnTo>
                          <a:pt x="199" y="626"/>
                        </a:lnTo>
                        <a:lnTo>
                          <a:pt x="199" y="624"/>
                        </a:lnTo>
                        <a:lnTo>
                          <a:pt x="196" y="622"/>
                        </a:lnTo>
                        <a:lnTo>
                          <a:pt x="193" y="618"/>
                        </a:lnTo>
                        <a:lnTo>
                          <a:pt x="191" y="614"/>
                        </a:lnTo>
                        <a:lnTo>
                          <a:pt x="188" y="610"/>
                        </a:lnTo>
                        <a:lnTo>
                          <a:pt x="185" y="606"/>
                        </a:lnTo>
                        <a:lnTo>
                          <a:pt x="183" y="604"/>
                        </a:lnTo>
                        <a:lnTo>
                          <a:pt x="181" y="603"/>
                        </a:lnTo>
                        <a:lnTo>
                          <a:pt x="180" y="602"/>
                        </a:lnTo>
                        <a:lnTo>
                          <a:pt x="180" y="600"/>
                        </a:lnTo>
                        <a:lnTo>
                          <a:pt x="180" y="599"/>
                        </a:lnTo>
                        <a:lnTo>
                          <a:pt x="181" y="596"/>
                        </a:lnTo>
                        <a:lnTo>
                          <a:pt x="183" y="596"/>
                        </a:lnTo>
                        <a:lnTo>
                          <a:pt x="184" y="594"/>
                        </a:lnTo>
                        <a:lnTo>
                          <a:pt x="185" y="591"/>
                        </a:lnTo>
                        <a:lnTo>
                          <a:pt x="188" y="588"/>
                        </a:lnTo>
                        <a:lnTo>
                          <a:pt x="189" y="584"/>
                        </a:lnTo>
                        <a:lnTo>
                          <a:pt x="192" y="579"/>
                        </a:lnTo>
                        <a:lnTo>
                          <a:pt x="196" y="575"/>
                        </a:lnTo>
                        <a:lnTo>
                          <a:pt x="199" y="571"/>
                        </a:lnTo>
                        <a:lnTo>
                          <a:pt x="202" y="568"/>
                        </a:lnTo>
                        <a:lnTo>
                          <a:pt x="205" y="567"/>
                        </a:lnTo>
                        <a:lnTo>
                          <a:pt x="208" y="568"/>
                        </a:lnTo>
                        <a:lnTo>
                          <a:pt x="210" y="571"/>
                        </a:lnTo>
                        <a:lnTo>
                          <a:pt x="213" y="572"/>
                        </a:lnTo>
                        <a:lnTo>
                          <a:pt x="214" y="572"/>
                        </a:lnTo>
                        <a:lnTo>
                          <a:pt x="216" y="572"/>
                        </a:lnTo>
                        <a:lnTo>
                          <a:pt x="217" y="571"/>
                        </a:lnTo>
                        <a:lnTo>
                          <a:pt x="224" y="567"/>
                        </a:lnTo>
                        <a:lnTo>
                          <a:pt x="230" y="564"/>
                        </a:lnTo>
                        <a:lnTo>
                          <a:pt x="229" y="563"/>
                        </a:lnTo>
                        <a:lnTo>
                          <a:pt x="229" y="560"/>
                        </a:lnTo>
                        <a:lnTo>
                          <a:pt x="229" y="559"/>
                        </a:lnTo>
                        <a:lnTo>
                          <a:pt x="229" y="556"/>
                        </a:lnTo>
                        <a:lnTo>
                          <a:pt x="232" y="555"/>
                        </a:lnTo>
                        <a:lnTo>
                          <a:pt x="234" y="554"/>
                        </a:lnTo>
                        <a:lnTo>
                          <a:pt x="237" y="555"/>
                        </a:lnTo>
                        <a:lnTo>
                          <a:pt x="240" y="556"/>
                        </a:lnTo>
                        <a:lnTo>
                          <a:pt x="241" y="554"/>
                        </a:lnTo>
                        <a:lnTo>
                          <a:pt x="242" y="550"/>
                        </a:lnTo>
                        <a:lnTo>
                          <a:pt x="242" y="546"/>
                        </a:lnTo>
                        <a:lnTo>
                          <a:pt x="241" y="543"/>
                        </a:lnTo>
                        <a:lnTo>
                          <a:pt x="240" y="542"/>
                        </a:lnTo>
                        <a:lnTo>
                          <a:pt x="238" y="539"/>
                        </a:lnTo>
                        <a:lnTo>
                          <a:pt x="237" y="536"/>
                        </a:lnTo>
                        <a:lnTo>
                          <a:pt x="237" y="535"/>
                        </a:lnTo>
                        <a:lnTo>
                          <a:pt x="237" y="532"/>
                        </a:lnTo>
                        <a:lnTo>
                          <a:pt x="238" y="531"/>
                        </a:lnTo>
                        <a:lnTo>
                          <a:pt x="236" y="528"/>
                        </a:lnTo>
                        <a:lnTo>
                          <a:pt x="233" y="526"/>
                        </a:lnTo>
                        <a:lnTo>
                          <a:pt x="230" y="523"/>
                        </a:lnTo>
                        <a:lnTo>
                          <a:pt x="229" y="520"/>
                        </a:lnTo>
                        <a:lnTo>
                          <a:pt x="229" y="516"/>
                        </a:lnTo>
                        <a:lnTo>
                          <a:pt x="230" y="514"/>
                        </a:lnTo>
                        <a:lnTo>
                          <a:pt x="232" y="511"/>
                        </a:lnTo>
                        <a:lnTo>
                          <a:pt x="233" y="509"/>
                        </a:lnTo>
                        <a:lnTo>
                          <a:pt x="234" y="507"/>
                        </a:lnTo>
                        <a:lnTo>
                          <a:pt x="237" y="507"/>
                        </a:lnTo>
                        <a:lnTo>
                          <a:pt x="240" y="507"/>
                        </a:lnTo>
                        <a:lnTo>
                          <a:pt x="244" y="509"/>
                        </a:lnTo>
                        <a:lnTo>
                          <a:pt x="248" y="510"/>
                        </a:lnTo>
                        <a:lnTo>
                          <a:pt x="252" y="513"/>
                        </a:lnTo>
                        <a:lnTo>
                          <a:pt x="254" y="514"/>
                        </a:lnTo>
                        <a:lnTo>
                          <a:pt x="254" y="515"/>
                        </a:lnTo>
                        <a:lnTo>
                          <a:pt x="256" y="516"/>
                        </a:lnTo>
                        <a:lnTo>
                          <a:pt x="258" y="514"/>
                        </a:lnTo>
                        <a:lnTo>
                          <a:pt x="261" y="514"/>
                        </a:lnTo>
                        <a:lnTo>
                          <a:pt x="264" y="514"/>
                        </a:lnTo>
                        <a:lnTo>
                          <a:pt x="266" y="514"/>
                        </a:lnTo>
                        <a:lnTo>
                          <a:pt x="268" y="514"/>
                        </a:lnTo>
                        <a:lnTo>
                          <a:pt x="269" y="514"/>
                        </a:lnTo>
                        <a:lnTo>
                          <a:pt x="270" y="513"/>
                        </a:lnTo>
                        <a:lnTo>
                          <a:pt x="272" y="511"/>
                        </a:lnTo>
                        <a:lnTo>
                          <a:pt x="272" y="509"/>
                        </a:lnTo>
                        <a:lnTo>
                          <a:pt x="270" y="506"/>
                        </a:lnTo>
                        <a:lnTo>
                          <a:pt x="269" y="505"/>
                        </a:lnTo>
                        <a:lnTo>
                          <a:pt x="268" y="503"/>
                        </a:lnTo>
                        <a:lnTo>
                          <a:pt x="266" y="503"/>
                        </a:lnTo>
                        <a:lnTo>
                          <a:pt x="265" y="503"/>
                        </a:lnTo>
                        <a:lnTo>
                          <a:pt x="262" y="502"/>
                        </a:lnTo>
                        <a:lnTo>
                          <a:pt x="261" y="499"/>
                        </a:lnTo>
                        <a:lnTo>
                          <a:pt x="258" y="494"/>
                        </a:lnTo>
                        <a:lnTo>
                          <a:pt x="258" y="489"/>
                        </a:lnTo>
                        <a:lnTo>
                          <a:pt x="260" y="483"/>
                        </a:lnTo>
                        <a:lnTo>
                          <a:pt x="261" y="478"/>
                        </a:lnTo>
                        <a:lnTo>
                          <a:pt x="264" y="475"/>
                        </a:lnTo>
                        <a:lnTo>
                          <a:pt x="264" y="471"/>
                        </a:lnTo>
                        <a:lnTo>
                          <a:pt x="261" y="469"/>
                        </a:lnTo>
                        <a:lnTo>
                          <a:pt x="261" y="467"/>
                        </a:lnTo>
                        <a:lnTo>
                          <a:pt x="261" y="465"/>
                        </a:lnTo>
                        <a:lnTo>
                          <a:pt x="261" y="463"/>
                        </a:lnTo>
                        <a:lnTo>
                          <a:pt x="262" y="463"/>
                        </a:lnTo>
                        <a:lnTo>
                          <a:pt x="264" y="462"/>
                        </a:lnTo>
                        <a:lnTo>
                          <a:pt x="265" y="462"/>
                        </a:lnTo>
                        <a:lnTo>
                          <a:pt x="265" y="462"/>
                        </a:lnTo>
                        <a:lnTo>
                          <a:pt x="265" y="454"/>
                        </a:lnTo>
                        <a:lnTo>
                          <a:pt x="262" y="443"/>
                        </a:lnTo>
                        <a:lnTo>
                          <a:pt x="256" y="433"/>
                        </a:lnTo>
                        <a:lnTo>
                          <a:pt x="246" y="425"/>
                        </a:lnTo>
                        <a:lnTo>
                          <a:pt x="240" y="421"/>
                        </a:lnTo>
                        <a:lnTo>
                          <a:pt x="234" y="418"/>
                        </a:lnTo>
                        <a:lnTo>
                          <a:pt x="230" y="417"/>
                        </a:lnTo>
                        <a:lnTo>
                          <a:pt x="229" y="415"/>
                        </a:lnTo>
                        <a:lnTo>
                          <a:pt x="228" y="413"/>
                        </a:lnTo>
                        <a:lnTo>
                          <a:pt x="228" y="411"/>
                        </a:lnTo>
                        <a:lnTo>
                          <a:pt x="228" y="409"/>
                        </a:lnTo>
                        <a:lnTo>
                          <a:pt x="228" y="406"/>
                        </a:lnTo>
                        <a:lnTo>
                          <a:pt x="226" y="406"/>
                        </a:lnTo>
                        <a:lnTo>
                          <a:pt x="225" y="405"/>
                        </a:lnTo>
                        <a:lnTo>
                          <a:pt x="224" y="405"/>
                        </a:lnTo>
                        <a:lnTo>
                          <a:pt x="222" y="403"/>
                        </a:lnTo>
                        <a:lnTo>
                          <a:pt x="221" y="402"/>
                        </a:lnTo>
                        <a:lnTo>
                          <a:pt x="220" y="399"/>
                        </a:lnTo>
                        <a:lnTo>
                          <a:pt x="220" y="395"/>
                        </a:lnTo>
                        <a:lnTo>
                          <a:pt x="221" y="394"/>
                        </a:lnTo>
                        <a:lnTo>
                          <a:pt x="224" y="391"/>
                        </a:lnTo>
                        <a:lnTo>
                          <a:pt x="225" y="390"/>
                        </a:lnTo>
                        <a:lnTo>
                          <a:pt x="226" y="389"/>
                        </a:lnTo>
                        <a:lnTo>
                          <a:pt x="228" y="387"/>
                        </a:lnTo>
                        <a:lnTo>
                          <a:pt x="226" y="386"/>
                        </a:lnTo>
                        <a:lnTo>
                          <a:pt x="224" y="385"/>
                        </a:lnTo>
                        <a:lnTo>
                          <a:pt x="216" y="381"/>
                        </a:lnTo>
                        <a:lnTo>
                          <a:pt x="208" y="371"/>
                        </a:lnTo>
                        <a:lnTo>
                          <a:pt x="204" y="362"/>
                        </a:lnTo>
                        <a:lnTo>
                          <a:pt x="205" y="357"/>
                        </a:lnTo>
                        <a:lnTo>
                          <a:pt x="206" y="352"/>
                        </a:lnTo>
                        <a:lnTo>
                          <a:pt x="206" y="349"/>
                        </a:lnTo>
                        <a:lnTo>
                          <a:pt x="208" y="346"/>
                        </a:lnTo>
                        <a:lnTo>
                          <a:pt x="206" y="345"/>
                        </a:lnTo>
                        <a:lnTo>
                          <a:pt x="202" y="340"/>
                        </a:lnTo>
                        <a:lnTo>
                          <a:pt x="201" y="330"/>
                        </a:lnTo>
                        <a:lnTo>
                          <a:pt x="201" y="322"/>
                        </a:lnTo>
                        <a:lnTo>
                          <a:pt x="204" y="320"/>
                        </a:lnTo>
                        <a:lnTo>
                          <a:pt x="205" y="318"/>
                        </a:lnTo>
                        <a:lnTo>
                          <a:pt x="208" y="317"/>
                        </a:lnTo>
                        <a:lnTo>
                          <a:pt x="209" y="317"/>
                        </a:lnTo>
                        <a:lnTo>
                          <a:pt x="209" y="313"/>
                        </a:lnTo>
                        <a:lnTo>
                          <a:pt x="208" y="310"/>
                        </a:lnTo>
                        <a:lnTo>
                          <a:pt x="206" y="309"/>
                        </a:lnTo>
                        <a:lnTo>
                          <a:pt x="206" y="309"/>
                        </a:lnTo>
                        <a:lnTo>
                          <a:pt x="204" y="308"/>
                        </a:lnTo>
                        <a:lnTo>
                          <a:pt x="201" y="306"/>
                        </a:lnTo>
                        <a:lnTo>
                          <a:pt x="200" y="305"/>
                        </a:lnTo>
                        <a:lnTo>
                          <a:pt x="200" y="301"/>
                        </a:lnTo>
                        <a:lnTo>
                          <a:pt x="200" y="297"/>
                        </a:lnTo>
                        <a:lnTo>
                          <a:pt x="200" y="294"/>
                        </a:lnTo>
                        <a:lnTo>
                          <a:pt x="200" y="293"/>
                        </a:lnTo>
                        <a:lnTo>
                          <a:pt x="199" y="290"/>
                        </a:lnTo>
                        <a:lnTo>
                          <a:pt x="197" y="288"/>
                        </a:lnTo>
                        <a:lnTo>
                          <a:pt x="197" y="284"/>
                        </a:lnTo>
                        <a:lnTo>
                          <a:pt x="196" y="281"/>
                        </a:lnTo>
                        <a:lnTo>
                          <a:pt x="196" y="281"/>
                        </a:lnTo>
                        <a:lnTo>
                          <a:pt x="195" y="281"/>
                        </a:lnTo>
                        <a:lnTo>
                          <a:pt x="193" y="282"/>
                        </a:lnTo>
                        <a:lnTo>
                          <a:pt x="192" y="285"/>
                        </a:lnTo>
                        <a:lnTo>
                          <a:pt x="192" y="286"/>
                        </a:lnTo>
                        <a:lnTo>
                          <a:pt x="191" y="288"/>
                        </a:lnTo>
                        <a:lnTo>
                          <a:pt x="191" y="290"/>
                        </a:lnTo>
                        <a:lnTo>
                          <a:pt x="188" y="293"/>
                        </a:lnTo>
                        <a:lnTo>
                          <a:pt x="185" y="294"/>
                        </a:lnTo>
                        <a:lnTo>
                          <a:pt x="181" y="296"/>
                        </a:lnTo>
                        <a:lnTo>
                          <a:pt x="177" y="296"/>
                        </a:lnTo>
                        <a:lnTo>
                          <a:pt x="175" y="296"/>
                        </a:lnTo>
                        <a:lnTo>
                          <a:pt x="173" y="294"/>
                        </a:lnTo>
                        <a:lnTo>
                          <a:pt x="171" y="293"/>
                        </a:lnTo>
                        <a:lnTo>
                          <a:pt x="168" y="290"/>
                        </a:lnTo>
                        <a:lnTo>
                          <a:pt x="168" y="286"/>
                        </a:lnTo>
                        <a:lnTo>
                          <a:pt x="167" y="282"/>
                        </a:lnTo>
                        <a:lnTo>
                          <a:pt x="167" y="277"/>
                        </a:lnTo>
                        <a:lnTo>
                          <a:pt x="165" y="273"/>
                        </a:lnTo>
                        <a:lnTo>
                          <a:pt x="164" y="269"/>
                        </a:lnTo>
                        <a:lnTo>
                          <a:pt x="163" y="272"/>
                        </a:lnTo>
                        <a:lnTo>
                          <a:pt x="160" y="274"/>
                        </a:lnTo>
                        <a:lnTo>
                          <a:pt x="157" y="277"/>
                        </a:lnTo>
                        <a:lnTo>
                          <a:pt x="155" y="278"/>
                        </a:lnTo>
                        <a:lnTo>
                          <a:pt x="153" y="278"/>
                        </a:lnTo>
                        <a:lnTo>
                          <a:pt x="152" y="277"/>
                        </a:lnTo>
                        <a:lnTo>
                          <a:pt x="152" y="276"/>
                        </a:lnTo>
                        <a:lnTo>
                          <a:pt x="151" y="273"/>
                        </a:lnTo>
                        <a:lnTo>
                          <a:pt x="152" y="270"/>
                        </a:lnTo>
                        <a:lnTo>
                          <a:pt x="153" y="266"/>
                        </a:lnTo>
                        <a:lnTo>
                          <a:pt x="155" y="260"/>
                        </a:lnTo>
                        <a:lnTo>
                          <a:pt x="156" y="256"/>
                        </a:lnTo>
                        <a:lnTo>
                          <a:pt x="157" y="254"/>
                        </a:lnTo>
                        <a:lnTo>
                          <a:pt x="156" y="253"/>
                        </a:lnTo>
                        <a:lnTo>
                          <a:pt x="153" y="252"/>
                        </a:lnTo>
                        <a:lnTo>
                          <a:pt x="151" y="249"/>
                        </a:lnTo>
                        <a:lnTo>
                          <a:pt x="149" y="246"/>
                        </a:lnTo>
                        <a:lnTo>
                          <a:pt x="151" y="242"/>
                        </a:lnTo>
                        <a:lnTo>
                          <a:pt x="151" y="240"/>
                        </a:lnTo>
                        <a:lnTo>
                          <a:pt x="149" y="237"/>
                        </a:lnTo>
                        <a:lnTo>
                          <a:pt x="149" y="236"/>
                        </a:lnTo>
                        <a:lnTo>
                          <a:pt x="148" y="233"/>
                        </a:lnTo>
                        <a:lnTo>
                          <a:pt x="147" y="232"/>
                        </a:lnTo>
                        <a:lnTo>
                          <a:pt x="147" y="232"/>
                        </a:lnTo>
                        <a:lnTo>
                          <a:pt x="145" y="232"/>
                        </a:lnTo>
                        <a:lnTo>
                          <a:pt x="144" y="233"/>
                        </a:lnTo>
                        <a:lnTo>
                          <a:pt x="141" y="236"/>
                        </a:lnTo>
                        <a:lnTo>
                          <a:pt x="140" y="238"/>
                        </a:lnTo>
                        <a:lnTo>
                          <a:pt x="137" y="240"/>
                        </a:lnTo>
                        <a:lnTo>
                          <a:pt x="135" y="241"/>
                        </a:lnTo>
                        <a:lnTo>
                          <a:pt x="132" y="240"/>
                        </a:lnTo>
                        <a:lnTo>
                          <a:pt x="129" y="238"/>
                        </a:lnTo>
                        <a:lnTo>
                          <a:pt x="128" y="236"/>
                        </a:lnTo>
                        <a:lnTo>
                          <a:pt x="127" y="236"/>
                        </a:lnTo>
                        <a:lnTo>
                          <a:pt x="127" y="236"/>
                        </a:lnTo>
                        <a:lnTo>
                          <a:pt x="125" y="237"/>
                        </a:lnTo>
                        <a:lnTo>
                          <a:pt x="124" y="240"/>
                        </a:lnTo>
                        <a:lnTo>
                          <a:pt x="123" y="241"/>
                        </a:lnTo>
                        <a:lnTo>
                          <a:pt x="121" y="242"/>
                        </a:lnTo>
                        <a:lnTo>
                          <a:pt x="119" y="242"/>
                        </a:lnTo>
                        <a:lnTo>
                          <a:pt x="117" y="242"/>
                        </a:lnTo>
                        <a:lnTo>
                          <a:pt x="116" y="242"/>
                        </a:lnTo>
                        <a:lnTo>
                          <a:pt x="116" y="241"/>
                        </a:lnTo>
                        <a:lnTo>
                          <a:pt x="115" y="240"/>
                        </a:lnTo>
                        <a:lnTo>
                          <a:pt x="115" y="237"/>
                        </a:lnTo>
                        <a:lnTo>
                          <a:pt x="115" y="234"/>
                        </a:lnTo>
                        <a:lnTo>
                          <a:pt x="116" y="229"/>
                        </a:lnTo>
                        <a:lnTo>
                          <a:pt x="116" y="224"/>
                        </a:lnTo>
                        <a:lnTo>
                          <a:pt x="116" y="220"/>
                        </a:lnTo>
                        <a:lnTo>
                          <a:pt x="116" y="217"/>
                        </a:lnTo>
                        <a:lnTo>
                          <a:pt x="116" y="214"/>
                        </a:lnTo>
                        <a:lnTo>
                          <a:pt x="116" y="214"/>
                        </a:lnTo>
                        <a:lnTo>
                          <a:pt x="115" y="214"/>
                        </a:lnTo>
                        <a:lnTo>
                          <a:pt x="115" y="214"/>
                        </a:lnTo>
                        <a:lnTo>
                          <a:pt x="113" y="214"/>
                        </a:lnTo>
                        <a:lnTo>
                          <a:pt x="112" y="216"/>
                        </a:lnTo>
                        <a:lnTo>
                          <a:pt x="109" y="217"/>
                        </a:lnTo>
                        <a:lnTo>
                          <a:pt x="107" y="220"/>
                        </a:lnTo>
                        <a:lnTo>
                          <a:pt x="104" y="221"/>
                        </a:lnTo>
                        <a:lnTo>
                          <a:pt x="103" y="222"/>
                        </a:lnTo>
                        <a:lnTo>
                          <a:pt x="100" y="222"/>
                        </a:lnTo>
                        <a:lnTo>
                          <a:pt x="97" y="221"/>
                        </a:lnTo>
                        <a:lnTo>
                          <a:pt x="95" y="220"/>
                        </a:lnTo>
                        <a:lnTo>
                          <a:pt x="93" y="217"/>
                        </a:lnTo>
                        <a:lnTo>
                          <a:pt x="92" y="216"/>
                        </a:lnTo>
                        <a:lnTo>
                          <a:pt x="92" y="214"/>
                        </a:lnTo>
                        <a:lnTo>
                          <a:pt x="91" y="216"/>
                        </a:lnTo>
                        <a:lnTo>
                          <a:pt x="89" y="217"/>
                        </a:lnTo>
                        <a:lnTo>
                          <a:pt x="87" y="218"/>
                        </a:lnTo>
                        <a:lnTo>
                          <a:pt x="85" y="220"/>
                        </a:lnTo>
                        <a:lnTo>
                          <a:pt x="83" y="218"/>
                        </a:lnTo>
                        <a:lnTo>
                          <a:pt x="81" y="218"/>
                        </a:lnTo>
                        <a:lnTo>
                          <a:pt x="80" y="217"/>
                        </a:lnTo>
                        <a:lnTo>
                          <a:pt x="80" y="216"/>
                        </a:lnTo>
                        <a:lnTo>
                          <a:pt x="79" y="216"/>
                        </a:lnTo>
                        <a:lnTo>
                          <a:pt x="79" y="216"/>
                        </a:lnTo>
                        <a:lnTo>
                          <a:pt x="74" y="217"/>
                        </a:lnTo>
                        <a:lnTo>
                          <a:pt x="70" y="218"/>
                        </a:lnTo>
                        <a:lnTo>
                          <a:pt x="67" y="220"/>
                        </a:lnTo>
                        <a:lnTo>
                          <a:pt x="64" y="222"/>
                        </a:lnTo>
                        <a:lnTo>
                          <a:pt x="63" y="225"/>
                        </a:lnTo>
                        <a:lnTo>
                          <a:pt x="62" y="226"/>
                        </a:lnTo>
                        <a:lnTo>
                          <a:pt x="63" y="226"/>
                        </a:lnTo>
                        <a:lnTo>
                          <a:pt x="64" y="228"/>
                        </a:lnTo>
                        <a:lnTo>
                          <a:pt x="66" y="228"/>
                        </a:lnTo>
                        <a:lnTo>
                          <a:pt x="68" y="228"/>
                        </a:lnTo>
                        <a:lnTo>
                          <a:pt x="71" y="226"/>
                        </a:lnTo>
                        <a:lnTo>
                          <a:pt x="74" y="228"/>
                        </a:lnTo>
                        <a:lnTo>
                          <a:pt x="75" y="228"/>
                        </a:lnTo>
                        <a:lnTo>
                          <a:pt x="77" y="229"/>
                        </a:lnTo>
                        <a:lnTo>
                          <a:pt x="80" y="233"/>
                        </a:lnTo>
                        <a:lnTo>
                          <a:pt x="81" y="237"/>
                        </a:lnTo>
                        <a:lnTo>
                          <a:pt x="81" y="241"/>
                        </a:lnTo>
                        <a:lnTo>
                          <a:pt x="80" y="245"/>
                        </a:lnTo>
                        <a:lnTo>
                          <a:pt x="80" y="246"/>
                        </a:lnTo>
                        <a:lnTo>
                          <a:pt x="80" y="249"/>
                        </a:lnTo>
                        <a:lnTo>
                          <a:pt x="79" y="252"/>
                        </a:lnTo>
                        <a:lnTo>
                          <a:pt x="76" y="253"/>
                        </a:lnTo>
                        <a:lnTo>
                          <a:pt x="72" y="253"/>
                        </a:lnTo>
                        <a:lnTo>
                          <a:pt x="68" y="254"/>
                        </a:lnTo>
                        <a:lnTo>
                          <a:pt x="63" y="254"/>
                        </a:lnTo>
                        <a:lnTo>
                          <a:pt x="59" y="254"/>
                        </a:lnTo>
                        <a:lnTo>
                          <a:pt x="58" y="256"/>
                        </a:lnTo>
                        <a:lnTo>
                          <a:pt x="56" y="258"/>
                        </a:lnTo>
                        <a:lnTo>
                          <a:pt x="55" y="261"/>
                        </a:lnTo>
                        <a:lnTo>
                          <a:pt x="55" y="264"/>
                        </a:lnTo>
                        <a:lnTo>
                          <a:pt x="54" y="268"/>
                        </a:lnTo>
                        <a:lnTo>
                          <a:pt x="52" y="269"/>
                        </a:lnTo>
                        <a:lnTo>
                          <a:pt x="51" y="270"/>
                        </a:lnTo>
                        <a:lnTo>
                          <a:pt x="48" y="272"/>
                        </a:lnTo>
                        <a:lnTo>
                          <a:pt x="47" y="273"/>
                        </a:lnTo>
                        <a:lnTo>
                          <a:pt x="43" y="274"/>
                        </a:lnTo>
                        <a:lnTo>
                          <a:pt x="40" y="274"/>
                        </a:lnTo>
                        <a:lnTo>
                          <a:pt x="38" y="274"/>
                        </a:lnTo>
                        <a:lnTo>
                          <a:pt x="32" y="274"/>
                        </a:lnTo>
                        <a:lnTo>
                          <a:pt x="30" y="274"/>
                        </a:lnTo>
                        <a:lnTo>
                          <a:pt x="28" y="274"/>
                        </a:lnTo>
                        <a:lnTo>
                          <a:pt x="27" y="274"/>
                        </a:lnTo>
                        <a:lnTo>
                          <a:pt x="26" y="274"/>
                        </a:lnTo>
                        <a:lnTo>
                          <a:pt x="22" y="277"/>
                        </a:lnTo>
                        <a:lnTo>
                          <a:pt x="22" y="273"/>
                        </a:lnTo>
                        <a:lnTo>
                          <a:pt x="22" y="270"/>
                        </a:lnTo>
                        <a:lnTo>
                          <a:pt x="22" y="269"/>
                        </a:lnTo>
                        <a:lnTo>
                          <a:pt x="20" y="269"/>
                        </a:lnTo>
                        <a:lnTo>
                          <a:pt x="20" y="269"/>
                        </a:lnTo>
                        <a:lnTo>
                          <a:pt x="19" y="269"/>
                        </a:lnTo>
                        <a:lnTo>
                          <a:pt x="18" y="269"/>
                        </a:lnTo>
                        <a:lnTo>
                          <a:pt x="18" y="269"/>
                        </a:lnTo>
                        <a:lnTo>
                          <a:pt x="16" y="268"/>
                        </a:lnTo>
                        <a:lnTo>
                          <a:pt x="15" y="266"/>
                        </a:lnTo>
                        <a:lnTo>
                          <a:pt x="15" y="265"/>
                        </a:lnTo>
                        <a:lnTo>
                          <a:pt x="15" y="262"/>
                        </a:lnTo>
                        <a:lnTo>
                          <a:pt x="16" y="260"/>
                        </a:lnTo>
                        <a:lnTo>
                          <a:pt x="18" y="257"/>
                        </a:lnTo>
                        <a:lnTo>
                          <a:pt x="19" y="257"/>
                        </a:lnTo>
                        <a:lnTo>
                          <a:pt x="20" y="256"/>
                        </a:lnTo>
                        <a:lnTo>
                          <a:pt x="20" y="254"/>
                        </a:lnTo>
                        <a:lnTo>
                          <a:pt x="22" y="252"/>
                        </a:lnTo>
                        <a:lnTo>
                          <a:pt x="22" y="250"/>
                        </a:lnTo>
                        <a:lnTo>
                          <a:pt x="20" y="248"/>
                        </a:lnTo>
                        <a:lnTo>
                          <a:pt x="20" y="245"/>
                        </a:lnTo>
                        <a:lnTo>
                          <a:pt x="20" y="242"/>
                        </a:lnTo>
                        <a:lnTo>
                          <a:pt x="20" y="240"/>
                        </a:lnTo>
                        <a:lnTo>
                          <a:pt x="22" y="237"/>
                        </a:lnTo>
                        <a:lnTo>
                          <a:pt x="23" y="236"/>
                        </a:lnTo>
                        <a:lnTo>
                          <a:pt x="24" y="236"/>
                        </a:lnTo>
                        <a:lnTo>
                          <a:pt x="24" y="234"/>
                        </a:lnTo>
                        <a:lnTo>
                          <a:pt x="26" y="233"/>
                        </a:lnTo>
                        <a:lnTo>
                          <a:pt x="26" y="229"/>
                        </a:lnTo>
                        <a:lnTo>
                          <a:pt x="26" y="226"/>
                        </a:lnTo>
                        <a:lnTo>
                          <a:pt x="26" y="224"/>
                        </a:lnTo>
                        <a:lnTo>
                          <a:pt x="24" y="221"/>
                        </a:lnTo>
                        <a:lnTo>
                          <a:pt x="24" y="218"/>
                        </a:lnTo>
                        <a:lnTo>
                          <a:pt x="23" y="214"/>
                        </a:lnTo>
                        <a:lnTo>
                          <a:pt x="22" y="210"/>
                        </a:lnTo>
                        <a:lnTo>
                          <a:pt x="19" y="206"/>
                        </a:lnTo>
                        <a:lnTo>
                          <a:pt x="18" y="205"/>
                        </a:lnTo>
                        <a:lnTo>
                          <a:pt x="16" y="203"/>
                        </a:lnTo>
                        <a:lnTo>
                          <a:pt x="14" y="199"/>
                        </a:lnTo>
                        <a:lnTo>
                          <a:pt x="11" y="193"/>
                        </a:lnTo>
                        <a:lnTo>
                          <a:pt x="10" y="188"/>
                        </a:lnTo>
                        <a:lnTo>
                          <a:pt x="7" y="183"/>
                        </a:lnTo>
                        <a:lnTo>
                          <a:pt x="6" y="173"/>
                        </a:lnTo>
                        <a:lnTo>
                          <a:pt x="6" y="165"/>
                        </a:lnTo>
                        <a:lnTo>
                          <a:pt x="7" y="159"/>
                        </a:lnTo>
                        <a:lnTo>
                          <a:pt x="8" y="157"/>
                        </a:lnTo>
                        <a:lnTo>
                          <a:pt x="8" y="156"/>
                        </a:lnTo>
                        <a:lnTo>
                          <a:pt x="10" y="153"/>
                        </a:lnTo>
                        <a:lnTo>
                          <a:pt x="10" y="151"/>
                        </a:lnTo>
                        <a:lnTo>
                          <a:pt x="10" y="149"/>
                        </a:lnTo>
                        <a:lnTo>
                          <a:pt x="8" y="148"/>
                        </a:lnTo>
                        <a:lnTo>
                          <a:pt x="7" y="147"/>
                        </a:lnTo>
                        <a:lnTo>
                          <a:pt x="4" y="145"/>
                        </a:lnTo>
                        <a:lnTo>
                          <a:pt x="2" y="143"/>
                        </a:lnTo>
                        <a:lnTo>
                          <a:pt x="2" y="140"/>
                        </a:lnTo>
                        <a:lnTo>
                          <a:pt x="0" y="136"/>
                        </a:lnTo>
                        <a:lnTo>
                          <a:pt x="2" y="132"/>
                        </a:lnTo>
                        <a:lnTo>
                          <a:pt x="2" y="132"/>
                        </a:lnTo>
                        <a:lnTo>
                          <a:pt x="4" y="128"/>
                        </a:lnTo>
                        <a:lnTo>
                          <a:pt x="6" y="124"/>
                        </a:lnTo>
                        <a:lnTo>
                          <a:pt x="10" y="121"/>
                        </a:lnTo>
                        <a:lnTo>
                          <a:pt x="15" y="119"/>
                        </a:lnTo>
                        <a:lnTo>
                          <a:pt x="18" y="119"/>
                        </a:lnTo>
                        <a:lnTo>
                          <a:pt x="20" y="117"/>
                        </a:lnTo>
                        <a:lnTo>
                          <a:pt x="24" y="119"/>
                        </a:lnTo>
                        <a:lnTo>
                          <a:pt x="27" y="119"/>
                        </a:lnTo>
                        <a:lnTo>
                          <a:pt x="28" y="120"/>
                        </a:lnTo>
                        <a:lnTo>
                          <a:pt x="30" y="120"/>
                        </a:lnTo>
                        <a:lnTo>
                          <a:pt x="30" y="120"/>
                        </a:lnTo>
                        <a:lnTo>
                          <a:pt x="31" y="120"/>
                        </a:lnTo>
                        <a:lnTo>
                          <a:pt x="34" y="120"/>
                        </a:lnTo>
                        <a:lnTo>
                          <a:pt x="36" y="117"/>
                        </a:lnTo>
                        <a:lnTo>
                          <a:pt x="39" y="115"/>
                        </a:lnTo>
                        <a:lnTo>
                          <a:pt x="42" y="113"/>
                        </a:lnTo>
                        <a:lnTo>
                          <a:pt x="46" y="113"/>
                        </a:lnTo>
                        <a:lnTo>
                          <a:pt x="50" y="112"/>
                        </a:lnTo>
                        <a:lnTo>
                          <a:pt x="54" y="112"/>
                        </a:lnTo>
                        <a:lnTo>
                          <a:pt x="59" y="112"/>
                        </a:lnTo>
                        <a:lnTo>
                          <a:pt x="63" y="113"/>
                        </a:lnTo>
                        <a:lnTo>
                          <a:pt x="66" y="116"/>
                        </a:lnTo>
                        <a:lnTo>
                          <a:pt x="70" y="119"/>
                        </a:lnTo>
                        <a:lnTo>
                          <a:pt x="74" y="123"/>
                        </a:lnTo>
                        <a:lnTo>
                          <a:pt x="76" y="125"/>
                        </a:lnTo>
                        <a:lnTo>
                          <a:pt x="79" y="127"/>
                        </a:lnTo>
                        <a:lnTo>
                          <a:pt x="83" y="128"/>
                        </a:lnTo>
                        <a:lnTo>
                          <a:pt x="85" y="128"/>
                        </a:lnTo>
                        <a:lnTo>
                          <a:pt x="89" y="125"/>
                        </a:lnTo>
                        <a:lnTo>
                          <a:pt x="91" y="124"/>
                        </a:lnTo>
                        <a:lnTo>
                          <a:pt x="92" y="123"/>
                        </a:lnTo>
                        <a:lnTo>
                          <a:pt x="92" y="120"/>
                        </a:lnTo>
                        <a:lnTo>
                          <a:pt x="92" y="117"/>
                        </a:lnTo>
                        <a:lnTo>
                          <a:pt x="93" y="115"/>
                        </a:lnTo>
                        <a:lnTo>
                          <a:pt x="95" y="113"/>
                        </a:lnTo>
                        <a:lnTo>
                          <a:pt x="96" y="112"/>
                        </a:lnTo>
                        <a:lnTo>
                          <a:pt x="97" y="111"/>
                        </a:lnTo>
                        <a:lnTo>
                          <a:pt x="97" y="109"/>
                        </a:lnTo>
                        <a:lnTo>
                          <a:pt x="96" y="109"/>
                        </a:lnTo>
                        <a:lnTo>
                          <a:pt x="96" y="109"/>
                        </a:lnTo>
                        <a:lnTo>
                          <a:pt x="95" y="108"/>
                        </a:lnTo>
                        <a:lnTo>
                          <a:pt x="93" y="107"/>
                        </a:lnTo>
                        <a:lnTo>
                          <a:pt x="92" y="105"/>
                        </a:lnTo>
                        <a:lnTo>
                          <a:pt x="91" y="103"/>
                        </a:lnTo>
                        <a:lnTo>
                          <a:pt x="91" y="100"/>
                        </a:lnTo>
                        <a:lnTo>
                          <a:pt x="91" y="96"/>
                        </a:lnTo>
                        <a:lnTo>
                          <a:pt x="91" y="92"/>
                        </a:lnTo>
                        <a:lnTo>
                          <a:pt x="91" y="89"/>
                        </a:lnTo>
                        <a:lnTo>
                          <a:pt x="91" y="89"/>
                        </a:lnTo>
                        <a:lnTo>
                          <a:pt x="89" y="87"/>
                        </a:lnTo>
                        <a:lnTo>
                          <a:pt x="93" y="87"/>
                        </a:lnTo>
                        <a:lnTo>
                          <a:pt x="95" y="87"/>
                        </a:lnTo>
                        <a:lnTo>
                          <a:pt x="97" y="87"/>
                        </a:lnTo>
                        <a:lnTo>
                          <a:pt x="101" y="87"/>
                        </a:lnTo>
                        <a:lnTo>
                          <a:pt x="104" y="88"/>
                        </a:lnTo>
                        <a:lnTo>
                          <a:pt x="107" y="89"/>
                        </a:lnTo>
                        <a:lnTo>
                          <a:pt x="107" y="89"/>
                        </a:lnTo>
                        <a:lnTo>
                          <a:pt x="108" y="89"/>
                        </a:lnTo>
                        <a:lnTo>
                          <a:pt x="112" y="89"/>
                        </a:lnTo>
                        <a:lnTo>
                          <a:pt x="115" y="89"/>
                        </a:lnTo>
                        <a:lnTo>
                          <a:pt x="113" y="87"/>
                        </a:lnTo>
                        <a:lnTo>
                          <a:pt x="113" y="85"/>
                        </a:lnTo>
                        <a:lnTo>
                          <a:pt x="113" y="83"/>
                        </a:lnTo>
                        <a:lnTo>
                          <a:pt x="115" y="81"/>
                        </a:lnTo>
                        <a:lnTo>
                          <a:pt x="119" y="79"/>
                        </a:lnTo>
                        <a:lnTo>
                          <a:pt x="120" y="77"/>
                        </a:lnTo>
                        <a:lnTo>
                          <a:pt x="123" y="77"/>
                        </a:lnTo>
                        <a:lnTo>
                          <a:pt x="125" y="76"/>
                        </a:lnTo>
                        <a:lnTo>
                          <a:pt x="127" y="75"/>
                        </a:lnTo>
                        <a:lnTo>
                          <a:pt x="129" y="72"/>
                        </a:lnTo>
                        <a:lnTo>
                          <a:pt x="131" y="71"/>
                        </a:lnTo>
                        <a:lnTo>
                          <a:pt x="132" y="68"/>
                        </a:lnTo>
                        <a:lnTo>
                          <a:pt x="133" y="67"/>
                        </a:lnTo>
                        <a:lnTo>
                          <a:pt x="133" y="63"/>
                        </a:lnTo>
                        <a:lnTo>
                          <a:pt x="133" y="60"/>
                        </a:lnTo>
                        <a:lnTo>
                          <a:pt x="132" y="57"/>
                        </a:lnTo>
                        <a:lnTo>
                          <a:pt x="131" y="55"/>
                        </a:lnTo>
                        <a:lnTo>
                          <a:pt x="131" y="52"/>
                        </a:lnTo>
                        <a:lnTo>
                          <a:pt x="131" y="50"/>
                        </a:lnTo>
                        <a:lnTo>
                          <a:pt x="131" y="47"/>
                        </a:lnTo>
                        <a:lnTo>
                          <a:pt x="133" y="43"/>
                        </a:lnTo>
                        <a:lnTo>
                          <a:pt x="136" y="40"/>
                        </a:lnTo>
                        <a:lnTo>
                          <a:pt x="139" y="38"/>
                        </a:lnTo>
                        <a:lnTo>
                          <a:pt x="141" y="38"/>
                        </a:lnTo>
                        <a:lnTo>
                          <a:pt x="144" y="38"/>
                        </a:lnTo>
                        <a:lnTo>
                          <a:pt x="147" y="39"/>
                        </a:lnTo>
                        <a:lnTo>
                          <a:pt x="148" y="40"/>
                        </a:lnTo>
                        <a:lnTo>
                          <a:pt x="149" y="40"/>
                        </a:lnTo>
                        <a:lnTo>
                          <a:pt x="153" y="42"/>
                        </a:lnTo>
                        <a:lnTo>
                          <a:pt x="159" y="40"/>
                        </a:lnTo>
                        <a:lnTo>
                          <a:pt x="163" y="39"/>
                        </a:lnTo>
                        <a:lnTo>
                          <a:pt x="167" y="36"/>
                        </a:lnTo>
                        <a:lnTo>
                          <a:pt x="171" y="34"/>
                        </a:lnTo>
                        <a:lnTo>
                          <a:pt x="175" y="30"/>
                        </a:lnTo>
                        <a:lnTo>
                          <a:pt x="179" y="27"/>
                        </a:lnTo>
                        <a:lnTo>
                          <a:pt x="181" y="24"/>
                        </a:lnTo>
                        <a:lnTo>
                          <a:pt x="183" y="22"/>
                        </a:lnTo>
                        <a:lnTo>
                          <a:pt x="183" y="19"/>
                        </a:lnTo>
                        <a:lnTo>
                          <a:pt x="183" y="16"/>
                        </a:lnTo>
                        <a:lnTo>
                          <a:pt x="184" y="14"/>
                        </a:lnTo>
                        <a:lnTo>
                          <a:pt x="185" y="11"/>
                        </a:lnTo>
                        <a:lnTo>
                          <a:pt x="189" y="7"/>
                        </a:lnTo>
                        <a:lnTo>
                          <a:pt x="189" y="7"/>
                        </a:lnTo>
                        <a:lnTo>
                          <a:pt x="191" y="6"/>
                        </a:lnTo>
                        <a:lnTo>
                          <a:pt x="191" y="6"/>
                        </a:lnTo>
                        <a:lnTo>
                          <a:pt x="193" y="3"/>
                        </a:lnTo>
                        <a:lnTo>
                          <a:pt x="193" y="4"/>
                        </a:lnTo>
                        <a:lnTo>
                          <a:pt x="196" y="2"/>
                        </a:lnTo>
                        <a:lnTo>
                          <a:pt x="199" y="0"/>
                        </a:lnTo>
                        <a:lnTo>
                          <a:pt x="200" y="0"/>
                        </a:lnTo>
                        <a:lnTo>
                          <a:pt x="202" y="0"/>
                        </a:lnTo>
                        <a:lnTo>
                          <a:pt x="202" y="2"/>
                        </a:lnTo>
                        <a:lnTo>
                          <a:pt x="204" y="2"/>
                        </a:lnTo>
                        <a:lnTo>
                          <a:pt x="204" y="2"/>
                        </a:lnTo>
                        <a:lnTo>
                          <a:pt x="205" y="2"/>
                        </a:lnTo>
                        <a:lnTo>
                          <a:pt x="208" y="2"/>
                        </a:lnTo>
                        <a:lnTo>
                          <a:pt x="209" y="0"/>
                        </a:lnTo>
                        <a:lnTo>
                          <a:pt x="212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5" name="Freeform 635">
                    <a:extLst>
                      <a:ext uri="{FF2B5EF4-FFF2-40B4-BE49-F238E27FC236}">
                        <a16:creationId xmlns:a16="http://schemas.microsoft.com/office/drawing/2014/main" id="{070F8E5B-2E02-F748-AA68-6F1C1E09F2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3110440" y="5105421"/>
                    <a:ext cx="4738904" cy="6121548"/>
                  </a:xfrm>
                  <a:custGeom>
                    <a:avLst/>
                    <a:gdLst>
                      <a:gd name="T0" fmla="*/ 282 w 425"/>
                      <a:gd name="T1" fmla="*/ 42 h 549"/>
                      <a:gd name="T2" fmla="*/ 240 w 425"/>
                      <a:gd name="T3" fmla="*/ 63 h 549"/>
                      <a:gd name="T4" fmla="*/ 178 w 425"/>
                      <a:gd name="T5" fmla="*/ 97 h 549"/>
                      <a:gd name="T6" fmla="*/ 145 w 425"/>
                      <a:gd name="T7" fmla="*/ 125 h 549"/>
                      <a:gd name="T8" fmla="*/ 123 w 425"/>
                      <a:gd name="T9" fmla="*/ 147 h 549"/>
                      <a:gd name="T10" fmla="*/ 84 w 425"/>
                      <a:gd name="T11" fmla="*/ 153 h 549"/>
                      <a:gd name="T12" fmla="*/ 58 w 425"/>
                      <a:gd name="T13" fmla="*/ 164 h 549"/>
                      <a:gd name="T14" fmla="*/ 17 w 425"/>
                      <a:gd name="T15" fmla="*/ 203 h 549"/>
                      <a:gd name="T16" fmla="*/ 28 w 425"/>
                      <a:gd name="T17" fmla="*/ 284 h 549"/>
                      <a:gd name="T18" fmla="*/ 70 w 425"/>
                      <a:gd name="T19" fmla="*/ 319 h 549"/>
                      <a:gd name="T20" fmla="*/ 56 w 425"/>
                      <a:gd name="T21" fmla="*/ 380 h 549"/>
                      <a:gd name="T22" fmla="*/ 129 w 425"/>
                      <a:gd name="T23" fmla="*/ 368 h 549"/>
                      <a:gd name="T24" fmla="*/ 194 w 425"/>
                      <a:gd name="T25" fmla="*/ 377 h 549"/>
                      <a:gd name="T26" fmla="*/ 209 w 425"/>
                      <a:gd name="T27" fmla="*/ 425 h 549"/>
                      <a:gd name="T28" fmla="*/ 206 w 425"/>
                      <a:gd name="T29" fmla="*/ 467 h 549"/>
                      <a:gd name="T30" fmla="*/ 239 w 425"/>
                      <a:gd name="T31" fmla="*/ 488 h 549"/>
                      <a:gd name="T32" fmla="*/ 278 w 425"/>
                      <a:gd name="T33" fmla="*/ 520 h 549"/>
                      <a:gd name="T34" fmla="*/ 343 w 425"/>
                      <a:gd name="T35" fmla="*/ 533 h 549"/>
                      <a:gd name="T36" fmla="*/ 399 w 425"/>
                      <a:gd name="T37" fmla="*/ 488 h 549"/>
                      <a:gd name="T38" fmla="*/ 421 w 425"/>
                      <a:gd name="T39" fmla="*/ 433 h 549"/>
                      <a:gd name="T40" fmla="*/ 408 w 425"/>
                      <a:gd name="T41" fmla="*/ 375 h 549"/>
                      <a:gd name="T42" fmla="*/ 415 w 425"/>
                      <a:gd name="T43" fmla="*/ 325 h 549"/>
                      <a:gd name="T44" fmla="*/ 392 w 425"/>
                      <a:gd name="T45" fmla="*/ 268 h 549"/>
                      <a:gd name="T46" fmla="*/ 322 w 425"/>
                      <a:gd name="T47" fmla="*/ 270 h 549"/>
                      <a:gd name="T48" fmla="*/ 308 w 425"/>
                      <a:gd name="T49" fmla="*/ 230 h 549"/>
                      <a:gd name="T50" fmla="*/ 327 w 425"/>
                      <a:gd name="T51" fmla="*/ 202 h 549"/>
                      <a:gd name="T52" fmla="*/ 353 w 425"/>
                      <a:gd name="T53" fmla="*/ 190 h 549"/>
                      <a:gd name="T54" fmla="*/ 335 w 425"/>
                      <a:gd name="T55" fmla="*/ 142 h 549"/>
                      <a:gd name="T56" fmla="*/ 363 w 425"/>
                      <a:gd name="T57" fmla="*/ 103 h 549"/>
                      <a:gd name="T58" fmla="*/ 336 w 425"/>
                      <a:gd name="T59" fmla="*/ 54 h 549"/>
                      <a:gd name="T60" fmla="*/ 310 w 425"/>
                      <a:gd name="T61" fmla="*/ 15 h 549"/>
                      <a:gd name="T62" fmla="*/ 328 w 425"/>
                      <a:gd name="T63" fmla="*/ 27 h 549"/>
                      <a:gd name="T64" fmla="*/ 349 w 425"/>
                      <a:gd name="T65" fmla="*/ 67 h 549"/>
                      <a:gd name="T66" fmla="*/ 355 w 425"/>
                      <a:gd name="T67" fmla="*/ 118 h 549"/>
                      <a:gd name="T68" fmla="*/ 334 w 425"/>
                      <a:gd name="T69" fmla="*/ 149 h 549"/>
                      <a:gd name="T70" fmla="*/ 348 w 425"/>
                      <a:gd name="T71" fmla="*/ 191 h 549"/>
                      <a:gd name="T72" fmla="*/ 316 w 425"/>
                      <a:gd name="T73" fmla="*/ 214 h 549"/>
                      <a:gd name="T74" fmla="*/ 304 w 425"/>
                      <a:gd name="T75" fmla="*/ 240 h 549"/>
                      <a:gd name="T76" fmla="*/ 336 w 425"/>
                      <a:gd name="T77" fmla="*/ 262 h 549"/>
                      <a:gd name="T78" fmla="*/ 397 w 425"/>
                      <a:gd name="T79" fmla="*/ 286 h 549"/>
                      <a:gd name="T80" fmla="*/ 421 w 425"/>
                      <a:gd name="T81" fmla="*/ 325 h 549"/>
                      <a:gd name="T82" fmla="*/ 412 w 425"/>
                      <a:gd name="T83" fmla="*/ 376 h 549"/>
                      <a:gd name="T84" fmla="*/ 424 w 425"/>
                      <a:gd name="T85" fmla="*/ 427 h 549"/>
                      <a:gd name="T86" fmla="*/ 405 w 425"/>
                      <a:gd name="T87" fmla="*/ 477 h 549"/>
                      <a:gd name="T88" fmla="*/ 369 w 425"/>
                      <a:gd name="T89" fmla="*/ 548 h 549"/>
                      <a:gd name="T90" fmla="*/ 302 w 425"/>
                      <a:gd name="T91" fmla="*/ 525 h 549"/>
                      <a:gd name="T92" fmla="*/ 260 w 425"/>
                      <a:gd name="T93" fmla="*/ 513 h 549"/>
                      <a:gd name="T94" fmla="*/ 218 w 425"/>
                      <a:gd name="T95" fmla="*/ 490 h 549"/>
                      <a:gd name="T96" fmla="*/ 219 w 425"/>
                      <a:gd name="T97" fmla="*/ 452 h 549"/>
                      <a:gd name="T98" fmla="*/ 201 w 425"/>
                      <a:gd name="T99" fmla="*/ 408 h 549"/>
                      <a:gd name="T100" fmla="*/ 182 w 425"/>
                      <a:gd name="T101" fmla="*/ 373 h 549"/>
                      <a:gd name="T102" fmla="*/ 107 w 425"/>
                      <a:gd name="T103" fmla="*/ 381 h 549"/>
                      <a:gd name="T104" fmla="*/ 45 w 425"/>
                      <a:gd name="T105" fmla="*/ 381 h 549"/>
                      <a:gd name="T106" fmla="*/ 70 w 425"/>
                      <a:gd name="T107" fmla="*/ 313 h 549"/>
                      <a:gd name="T108" fmla="*/ 20 w 425"/>
                      <a:gd name="T109" fmla="*/ 278 h 549"/>
                      <a:gd name="T110" fmla="*/ 13 w 425"/>
                      <a:gd name="T111" fmla="*/ 202 h 549"/>
                      <a:gd name="T112" fmla="*/ 56 w 425"/>
                      <a:gd name="T113" fmla="*/ 160 h 549"/>
                      <a:gd name="T114" fmla="*/ 82 w 425"/>
                      <a:gd name="T115" fmla="*/ 150 h 549"/>
                      <a:gd name="T116" fmla="*/ 121 w 425"/>
                      <a:gd name="T117" fmla="*/ 151 h 549"/>
                      <a:gd name="T118" fmla="*/ 138 w 425"/>
                      <a:gd name="T119" fmla="*/ 130 h 549"/>
                      <a:gd name="T120" fmla="*/ 163 w 425"/>
                      <a:gd name="T121" fmla="*/ 98 h 549"/>
                      <a:gd name="T122" fmla="*/ 222 w 425"/>
                      <a:gd name="T123" fmla="*/ 79 h 549"/>
                      <a:gd name="T124" fmla="*/ 272 w 425"/>
                      <a:gd name="T125" fmla="*/ 47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25" h="549">
                        <a:moveTo>
                          <a:pt x="359" y="75"/>
                        </a:moveTo>
                        <a:lnTo>
                          <a:pt x="356" y="78"/>
                        </a:lnTo>
                        <a:lnTo>
                          <a:pt x="355" y="79"/>
                        </a:lnTo>
                        <a:lnTo>
                          <a:pt x="356" y="78"/>
                        </a:lnTo>
                        <a:lnTo>
                          <a:pt x="359" y="75"/>
                        </a:lnTo>
                        <a:close/>
                        <a:moveTo>
                          <a:pt x="307" y="2"/>
                        </a:moveTo>
                        <a:lnTo>
                          <a:pt x="306" y="2"/>
                        </a:lnTo>
                        <a:lnTo>
                          <a:pt x="303" y="4"/>
                        </a:lnTo>
                        <a:lnTo>
                          <a:pt x="299" y="6"/>
                        </a:lnTo>
                        <a:lnTo>
                          <a:pt x="298" y="7"/>
                        </a:lnTo>
                        <a:lnTo>
                          <a:pt x="296" y="10"/>
                        </a:lnTo>
                        <a:lnTo>
                          <a:pt x="296" y="13"/>
                        </a:lnTo>
                        <a:lnTo>
                          <a:pt x="296" y="15"/>
                        </a:lnTo>
                        <a:lnTo>
                          <a:pt x="296" y="18"/>
                        </a:lnTo>
                        <a:lnTo>
                          <a:pt x="296" y="21"/>
                        </a:lnTo>
                        <a:lnTo>
                          <a:pt x="295" y="23"/>
                        </a:lnTo>
                        <a:lnTo>
                          <a:pt x="295" y="26"/>
                        </a:lnTo>
                        <a:lnTo>
                          <a:pt x="294" y="27"/>
                        </a:lnTo>
                        <a:lnTo>
                          <a:pt x="291" y="30"/>
                        </a:lnTo>
                        <a:lnTo>
                          <a:pt x="288" y="33"/>
                        </a:lnTo>
                        <a:lnTo>
                          <a:pt x="284" y="35"/>
                        </a:lnTo>
                        <a:lnTo>
                          <a:pt x="283" y="38"/>
                        </a:lnTo>
                        <a:lnTo>
                          <a:pt x="282" y="39"/>
                        </a:lnTo>
                        <a:lnTo>
                          <a:pt x="282" y="42"/>
                        </a:lnTo>
                        <a:lnTo>
                          <a:pt x="280" y="46"/>
                        </a:lnTo>
                        <a:lnTo>
                          <a:pt x="280" y="47"/>
                        </a:lnTo>
                        <a:lnTo>
                          <a:pt x="280" y="49"/>
                        </a:lnTo>
                        <a:lnTo>
                          <a:pt x="280" y="49"/>
                        </a:lnTo>
                        <a:lnTo>
                          <a:pt x="279" y="49"/>
                        </a:lnTo>
                        <a:lnTo>
                          <a:pt x="278" y="49"/>
                        </a:lnTo>
                        <a:lnTo>
                          <a:pt x="276" y="50"/>
                        </a:lnTo>
                        <a:lnTo>
                          <a:pt x="272" y="50"/>
                        </a:lnTo>
                        <a:lnTo>
                          <a:pt x="270" y="51"/>
                        </a:lnTo>
                        <a:lnTo>
                          <a:pt x="267" y="51"/>
                        </a:lnTo>
                        <a:lnTo>
                          <a:pt x="267" y="53"/>
                        </a:lnTo>
                        <a:lnTo>
                          <a:pt x="266" y="55"/>
                        </a:lnTo>
                        <a:lnTo>
                          <a:pt x="264" y="57"/>
                        </a:lnTo>
                        <a:lnTo>
                          <a:pt x="263" y="58"/>
                        </a:lnTo>
                        <a:lnTo>
                          <a:pt x="262" y="57"/>
                        </a:lnTo>
                        <a:lnTo>
                          <a:pt x="262" y="57"/>
                        </a:lnTo>
                        <a:lnTo>
                          <a:pt x="262" y="55"/>
                        </a:lnTo>
                        <a:lnTo>
                          <a:pt x="260" y="54"/>
                        </a:lnTo>
                        <a:lnTo>
                          <a:pt x="259" y="55"/>
                        </a:lnTo>
                        <a:lnTo>
                          <a:pt x="256" y="57"/>
                        </a:lnTo>
                        <a:lnTo>
                          <a:pt x="252" y="59"/>
                        </a:lnTo>
                        <a:lnTo>
                          <a:pt x="248" y="62"/>
                        </a:lnTo>
                        <a:lnTo>
                          <a:pt x="243" y="63"/>
                        </a:lnTo>
                        <a:lnTo>
                          <a:pt x="240" y="63"/>
                        </a:lnTo>
                        <a:lnTo>
                          <a:pt x="238" y="65"/>
                        </a:lnTo>
                        <a:lnTo>
                          <a:pt x="235" y="66"/>
                        </a:lnTo>
                        <a:lnTo>
                          <a:pt x="231" y="69"/>
                        </a:lnTo>
                        <a:lnTo>
                          <a:pt x="228" y="73"/>
                        </a:lnTo>
                        <a:lnTo>
                          <a:pt x="227" y="75"/>
                        </a:lnTo>
                        <a:lnTo>
                          <a:pt x="226" y="77"/>
                        </a:lnTo>
                        <a:lnTo>
                          <a:pt x="226" y="79"/>
                        </a:lnTo>
                        <a:lnTo>
                          <a:pt x="224" y="81"/>
                        </a:lnTo>
                        <a:lnTo>
                          <a:pt x="222" y="82"/>
                        </a:lnTo>
                        <a:lnTo>
                          <a:pt x="219" y="85"/>
                        </a:lnTo>
                        <a:lnTo>
                          <a:pt x="215" y="86"/>
                        </a:lnTo>
                        <a:lnTo>
                          <a:pt x="213" y="87"/>
                        </a:lnTo>
                        <a:lnTo>
                          <a:pt x="210" y="89"/>
                        </a:lnTo>
                        <a:lnTo>
                          <a:pt x="207" y="87"/>
                        </a:lnTo>
                        <a:lnTo>
                          <a:pt x="205" y="86"/>
                        </a:lnTo>
                        <a:lnTo>
                          <a:pt x="202" y="85"/>
                        </a:lnTo>
                        <a:lnTo>
                          <a:pt x="199" y="85"/>
                        </a:lnTo>
                        <a:lnTo>
                          <a:pt x="197" y="85"/>
                        </a:lnTo>
                        <a:lnTo>
                          <a:pt x="194" y="87"/>
                        </a:lnTo>
                        <a:lnTo>
                          <a:pt x="191" y="90"/>
                        </a:lnTo>
                        <a:lnTo>
                          <a:pt x="189" y="91"/>
                        </a:lnTo>
                        <a:lnTo>
                          <a:pt x="185" y="94"/>
                        </a:lnTo>
                        <a:lnTo>
                          <a:pt x="182" y="95"/>
                        </a:lnTo>
                        <a:lnTo>
                          <a:pt x="178" y="97"/>
                        </a:lnTo>
                        <a:lnTo>
                          <a:pt x="177" y="95"/>
                        </a:lnTo>
                        <a:lnTo>
                          <a:pt x="174" y="95"/>
                        </a:lnTo>
                        <a:lnTo>
                          <a:pt x="171" y="94"/>
                        </a:lnTo>
                        <a:lnTo>
                          <a:pt x="170" y="95"/>
                        </a:lnTo>
                        <a:lnTo>
                          <a:pt x="169" y="97"/>
                        </a:lnTo>
                        <a:lnTo>
                          <a:pt x="166" y="99"/>
                        </a:lnTo>
                        <a:lnTo>
                          <a:pt x="165" y="102"/>
                        </a:lnTo>
                        <a:lnTo>
                          <a:pt x="162" y="103"/>
                        </a:lnTo>
                        <a:lnTo>
                          <a:pt x="161" y="103"/>
                        </a:lnTo>
                        <a:lnTo>
                          <a:pt x="158" y="103"/>
                        </a:lnTo>
                        <a:lnTo>
                          <a:pt x="155" y="103"/>
                        </a:lnTo>
                        <a:lnTo>
                          <a:pt x="153" y="105"/>
                        </a:lnTo>
                        <a:lnTo>
                          <a:pt x="151" y="106"/>
                        </a:lnTo>
                        <a:lnTo>
                          <a:pt x="151" y="107"/>
                        </a:lnTo>
                        <a:lnTo>
                          <a:pt x="151" y="110"/>
                        </a:lnTo>
                        <a:lnTo>
                          <a:pt x="150" y="111"/>
                        </a:lnTo>
                        <a:lnTo>
                          <a:pt x="147" y="111"/>
                        </a:lnTo>
                        <a:lnTo>
                          <a:pt x="146" y="113"/>
                        </a:lnTo>
                        <a:lnTo>
                          <a:pt x="145" y="114"/>
                        </a:lnTo>
                        <a:lnTo>
                          <a:pt x="145" y="115"/>
                        </a:lnTo>
                        <a:lnTo>
                          <a:pt x="145" y="118"/>
                        </a:lnTo>
                        <a:lnTo>
                          <a:pt x="145" y="119"/>
                        </a:lnTo>
                        <a:lnTo>
                          <a:pt x="146" y="122"/>
                        </a:lnTo>
                        <a:lnTo>
                          <a:pt x="145" y="125"/>
                        </a:lnTo>
                        <a:lnTo>
                          <a:pt x="143" y="127"/>
                        </a:lnTo>
                        <a:lnTo>
                          <a:pt x="141" y="131"/>
                        </a:lnTo>
                        <a:lnTo>
                          <a:pt x="139" y="133"/>
                        </a:lnTo>
                        <a:lnTo>
                          <a:pt x="138" y="133"/>
                        </a:lnTo>
                        <a:lnTo>
                          <a:pt x="134" y="131"/>
                        </a:lnTo>
                        <a:lnTo>
                          <a:pt x="133" y="130"/>
                        </a:lnTo>
                        <a:lnTo>
                          <a:pt x="130" y="129"/>
                        </a:lnTo>
                        <a:lnTo>
                          <a:pt x="129" y="126"/>
                        </a:lnTo>
                        <a:lnTo>
                          <a:pt x="126" y="125"/>
                        </a:lnTo>
                        <a:lnTo>
                          <a:pt x="125" y="123"/>
                        </a:lnTo>
                        <a:lnTo>
                          <a:pt x="123" y="123"/>
                        </a:lnTo>
                        <a:lnTo>
                          <a:pt x="122" y="125"/>
                        </a:lnTo>
                        <a:lnTo>
                          <a:pt x="119" y="127"/>
                        </a:lnTo>
                        <a:lnTo>
                          <a:pt x="119" y="129"/>
                        </a:lnTo>
                        <a:lnTo>
                          <a:pt x="119" y="131"/>
                        </a:lnTo>
                        <a:lnTo>
                          <a:pt x="119" y="134"/>
                        </a:lnTo>
                        <a:lnTo>
                          <a:pt x="119" y="137"/>
                        </a:lnTo>
                        <a:lnTo>
                          <a:pt x="121" y="138"/>
                        </a:lnTo>
                        <a:lnTo>
                          <a:pt x="122" y="139"/>
                        </a:lnTo>
                        <a:lnTo>
                          <a:pt x="123" y="141"/>
                        </a:lnTo>
                        <a:lnTo>
                          <a:pt x="125" y="142"/>
                        </a:lnTo>
                        <a:lnTo>
                          <a:pt x="126" y="143"/>
                        </a:lnTo>
                        <a:lnTo>
                          <a:pt x="125" y="145"/>
                        </a:lnTo>
                        <a:lnTo>
                          <a:pt x="123" y="147"/>
                        </a:lnTo>
                        <a:lnTo>
                          <a:pt x="123" y="150"/>
                        </a:lnTo>
                        <a:lnTo>
                          <a:pt x="122" y="151"/>
                        </a:lnTo>
                        <a:lnTo>
                          <a:pt x="122" y="155"/>
                        </a:lnTo>
                        <a:lnTo>
                          <a:pt x="122" y="158"/>
                        </a:lnTo>
                        <a:lnTo>
                          <a:pt x="119" y="159"/>
                        </a:lnTo>
                        <a:lnTo>
                          <a:pt x="115" y="160"/>
                        </a:lnTo>
                        <a:lnTo>
                          <a:pt x="113" y="162"/>
                        </a:lnTo>
                        <a:lnTo>
                          <a:pt x="110" y="162"/>
                        </a:lnTo>
                        <a:lnTo>
                          <a:pt x="109" y="160"/>
                        </a:lnTo>
                        <a:lnTo>
                          <a:pt x="107" y="159"/>
                        </a:lnTo>
                        <a:lnTo>
                          <a:pt x="106" y="157"/>
                        </a:lnTo>
                        <a:lnTo>
                          <a:pt x="105" y="157"/>
                        </a:lnTo>
                        <a:lnTo>
                          <a:pt x="103" y="157"/>
                        </a:lnTo>
                        <a:lnTo>
                          <a:pt x="103" y="158"/>
                        </a:lnTo>
                        <a:lnTo>
                          <a:pt x="102" y="159"/>
                        </a:lnTo>
                        <a:lnTo>
                          <a:pt x="101" y="159"/>
                        </a:lnTo>
                        <a:lnTo>
                          <a:pt x="99" y="159"/>
                        </a:lnTo>
                        <a:lnTo>
                          <a:pt x="97" y="157"/>
                        </a:lnTo>
                        <a:lnTo>
                          <a:pt x="95" y="155"/>
                        </a:lnTo>
                        <a:lnTo>
                          <a:pt x="93" y="153"/>
                        </a:lnTo>
                        <a:lnTo>
                          <a:pt x="90" y="151"/>
                        </a:lnTo>
                        <a:lnTo>
                          <a:pt x="88" y="151"/>
                        </a:lnTo>
                        <a:lnTo>
                          <a:pt x="86" y="151"/>
                        </a:lnTo>
                        <a:lnTo>
                          <a:pt x="84" y="153"/>
                        </a:lnTo>
                        <a:lnTo>
                          <a:pt x="81" y="154"/>
                        </a:lnTo>
                        <a:lnTo>
                          <a:pt x="80" y="155"/>
                        </a:lnTo>
                        <a:lnTo>
                          <a:pt x="77" y="157"/>
                        </a:lnTo>
                        <a:lnTo>
                          <a:pt x="73" y="160"/>
                        </a:lnTo>
                        <a:lnTo>
                          <a:pt x="72" y="162"/>
                        </a:lnTo>
                        <a:lnTo>
                          <a:pt x="70" y="162"/>
                        </a:lnTo>
                        <a:lnTo>
                          <a:pt x="69" y="162"/>
                        </a:lnTo>
                        <a:lnTo>
                          <a:pt x="68" y="160"/>
                        </a:lnTo>
                        <a:lnTo>
                          <a:pt x="66" y="158"/>
                        </a:lnTo>
                        <a:lnTo>
                          <a:pt x="65" y="155"/>
                        </a:lnTo>
                        <a:lnTo>
                          <a:pt x="64" y="154"/>
                        </a:lnTo>
                        <a:lnTo>
                          <a:pt x="62" y="151"/>
                        </a:lnTo>
                        <a:lnTo>
                          <a:pt x="61" y="150"/>
                        </a:lnTo>
                        <a:lnTo>
                          <a:pt x="58" y="149"/>
                        </a:lnTo>
                        <a:lnTo>
                          <a:pt x="57" y="150"/>
                        </a:lnTo>
                        <a:lnTo>
                          <a:pt x="56" y="150"/>
                        </a:lnTo>
                        <a:lnTo>
                          <a:pt x="54" y="151"/>
                        </a:lnTo>
                        <a:lnTo>
                          <a:pt x="54" y="154"/>
                        </a:lnTo>
                        <a:lnTo>
                          <a:pt x="53" y="157"/>
                        </a:lnTo>
                        <a:lnTo>
                          <a:pt x="56" y="158"/>
                        </a:lnTo>
                        <a:lnTo>
                          <a:pt x="57" y="159"/>
                        </a:lnTo>
                        <a:lnTo>
                          <a:pt x="58" y="160"/>
                        </a:lnTo>
                        <a:lnTo>
                          <a:pt x="58" y="162"/>
                        </a:lnTo>
                        <a:lnTo>
                          <a:pt x="58" y="164"/>
                        </a:lnTo>
                        <a:lnTo>
                          <a:pt x="56" y="167"/>
                        </a:lnTo>
                        <a:lnTo>
                          <a:pt x="53" y="170"/>
                        </a:lnTo>
                        <a:lnTo>
                          <a:pt x="49" y="170"/>
                        </a:lnTo>
                        <a:lnTo>
                          <a:pt x="48" y="170"/>
                        </a:lnTo>
                        <a:lnTo>
                          <a:pt x="46" y="170"/>
                        </a:lnTo>
                        <a:lnTo>
                          <a:pt x="45" y="168"/>
                        </a:lnTo>
                        <a:lnTo>
                          <a:pt x="42" y="168"/>
                        </a:lnTo>
                        <a:lnTo>
                          <a:pt x="40" y="168"/>
                        </a:lnTo>
                        <a:lnTo>
                          <a:pt x="37" y="171"/>
                        </a:lnTo>
                        <a:lnTo>
                          <a:pt x="36" y="175"/>
                        </a:lnTo>
                        <a:lnTo>
                          <a:pt x="33" y="178"/>
                        </a:lnTo>
                        <a:lnTo>
                          <a:pt x="32" y="180"/>
                        </a:lnTo>
                        <a:lnTo>
                          <a:pt x="28" y="182"/>
                        </a:lnTo>
                        <a:lnTo>
                          <a:pt x="25" y="182"/>
                        </a:lnTo>
                        <a:lnTo>
                          <a:pt x="22" y="183"/>
                        </a:lnTo>
                        <a:lnTo>
                          <a:pt x="21" y="184"/>
                        </a:lnTo>
                        <a:lnTo>
                          <a:pt x="18" y="187"/>
                        </a:lnTo>
                        <a:lnTo>
                          <a:pt x="16" y="190"/>
                        </a:lnTo>
                        <a:lnTo>
                          <a:pt x="16" y="194"/>
                        </a:lnTo>
                        <a:lnTo>
                          <a:pt x="17" y="199"/>
                        </a:lnTo>
                        <a:lnTo>
                          <a:pt x="17" y="200"/>
                        </a:lnTo>
                        <a:lnTo>
                          <a:pt x="18" y="202"/>
                        </a:lnTo>
                        <a:lnTo>
                          <a:pt x="17" y="203"/>
                        </a:lnTo>
                        <a:lnTo>
                          <a:pt x="17" y="203"/>
                        </a:lnTo>
                        <a:lnTo>
                          <a:pt x="14" y="203"/>
                        </a:lnTo>
                        <a:lnTo>
                          <a:pt x="13" y="204"/>
                        </a:lnTo>
                        <a:lnTo>
                          <a:pt x="12" y="207"/>
                        </a:lnTo>
                        <a:lnTo>
                          <a:pt x="10" y="207"/>
                        </a:lnTo>
                        <a:lnTo>
                          <a:pt x="10" y="208"/>
                        </a:lnTo>
                        <a:lnTo>
                          <a:pt x="9" y="210"/>
                        </a:lnTo>
                        <a:lnTo>
                          <a:pt x="9" y="212"/>
                        </a:lnTo>
                        <a:lnTo>
                          <a:pt x="8" y="216"/>
                        </a:lnTo>
                        <a:lnTo>
                          <a:pt x="5" y="224"/>
                        </a:lnTo>
                        <a:lnTo>
                          <a:pt x="2" y="232"/>
                        </a:lnTo>
                        <a:lnTo>
                          <a:pt x="4" y="239"/>
                        </a:lnTo>
                        <a:lnTo>
                          <a:pt x="5" y="243"/>
                        </a:lnTo>
                        <a:lnTo>
                          <a:pt x="8" y="247"/>
                        </a:lnTo>
                        <a:lnTo>
                          <a:pt x="9" y="251"/>
                        </a:lnTo>
                        <a:lnTo>
                          <a:pt x="10" y="255"/>
                        </a:lnTo>
                        <a:lnTo>
                          <a:pt x="13" y="258"/>
                        </a:lnTo>
                        <a:lnTo>
                          <a:pt x="16" y="260"/>
                        </a:lnTo>
                        <a:lnTo>
                          <a:pt x="17" y="262"/>
                        </a:lnTo>
                        <a:lnTo>
                          <a:pt x="18" y="264"/>
                        </a:lnTo>
                        <a:lnTo>
                          <a:pt x="21" y="267"/>
                        </a:lnTo>
                        <a:lnTo>
                          <a:pt x="21" y="271"/>
                        </a:lnTo>
                        <a:lnTo>
                          <a:pt x="22" y="276"/>
                        </a:lnTo>
                        <a:lnTo>
                          <a:pt x="25" y="282"/>
                        </a:lnTo>
                        <a:lnTo>
                          <a:pt x="28" y="284"/>
                        </a:lnTo>
                        <a:lnTo>
                          <a:pt x="30" y="287"/>
                        </a:lnTo>
                        <a:lnTo>
                          <a:pt x="33" y="290"/>
                        </a:lnTo>
                        <a:lnTo>
                          <a:pt x="36" y="291"/>
                        </a:lnTo>
                        <a:lnTo>
                          <a:pt x="37" y="292"/>
                        </a:lnTo>
                        <a:lnTo>
                          <a:pt x="40" y="294"/>
                        </a:lnTo>
                        <a:lnTo>
                          <a:pt x="42" y="295"/>
                        </a:lnTo>
                        <a:lnTo>
                          <a:pt x="44" y="295"/>
                        </a:lnTo>
                        <a:lnTo>
                          <a:pt x="46" y="295"/>
                        </a:lnTo>
                        <a:lnTo>
                          <a:pt x="48" y="294"/>
                        </a:lnTo>
                        <a:lnTo>
                          <a:pt x="50" y="295"/>
                        </a:lnTo>
                        <a:lnTo>
                          <a:pt x="52" y="296"/>
                        </a:lnTo>
                        <a:lnTo>
                          <a:pt x="52" y="299"/>
                        </a:lnTo>
                        <a:lnTo>
                          <a:pt x="52" y="303"/>
                        </a:lnTo>
                        <a:lnTo>
                          <a:pt x="54" y="304"/>
                        </a:lnTo>
                        <a:lnTo>
                          <a:pt x="57" y="306"/>
                        </a:lnTo>
                        <a:lnTo>
                          <a:pt x="60" y="307"/>
                        </a:lnTo>
                        <a:lnTo>
                          <a:pt x="64" y="307"/>
                        </a:lnTo>
                        <a:lnTo>
                          <a:pt x="66" y="307"/>
                        </a:lnTo>
                        <a:lnTo>
                          <a:pt x="69" y="308"/>
                        </a:lnTo>
                        <a:lnTo>
                          <a:pt x="70" y="310"/>
                        </a:lnTo>
                        <a:lnTo>
                          <a:pt x="72" y="311"/>
                        </a:lnTo>
                        <a:lnTo>
                          <a:pt x="73" y="313"/>
                        </a:lnTo>
                        <a:lnTo>
                          <a:pt x="72" y="316"/>
                        </a:lnTo>
                        <a:lnTo>
                          <a:pt x="70" y="319"/>
                        </a:lnTo>
                        <a:lnTo>
                          <a:pt x="70" y="323"/>
                        </a:lnTo>
                        <a:lnTo>
                          <a:pt x="70" y="327"/>
                        </a:lnTo>
                        <a:lnTo>
                          <a:pt x="70" y="329"/>
                        </a:lnTo>
                        <a:lnTo>
                          <a:pt x="69" y="332"/>
                        </a:lnTo>
                        <a:lnTo>
                          <a:pt x="68" y="335"/>
                        </a:lnTo>
                        <a:lnTo>
                          <a:pt x="64" y="336"/>
                        </a:lnTo>
                        <a:lnTo>
                          <a:pt x="61" y="337"/>
                        </a:lnTo>
                        <a:lnTo>
                          <a:pt x="58" y="340"/>
                        </a:lnTo>
                        <a:lnTo>
                          <a:pt x="57" y="341"/>
                        </a:lnTo>
                        <a:lnTo>
                          <a:pt x="57" y="345"/>
                        </a:lnTo>
                        <a:lnTo>
                          <a:pt x="57" y="348"/>
                        </a:lnTo>
                        <a:lnTo>
                          <a:pt x="56" y="352"/>
                        </a:lnTo>
                        <a:lnTo>
                          <a:pt x="56" y="353"/>
                        </a:lnTo>
                        <a:lnTo>
                          <a:pt x="54" y="356"/>
                        </a:lnTo>
                        <a:lnTo>
                          <a:pt x="52" y="359"/>
                        </a:lnTo>
                        <a:lnTo>
                          <a:pt x="48" y="364"/>
                        </a:lnTo>
                        <a:lnTo>
                          <a:pt x="45" y="368"/>
                        </a:lnTo>
                        <a:lnTo>
                          <a:pt x="44" y="372"/>
                        </a:lnTo>
                        <a:lnTo>
                          <a:pt x="42" y="376"/>
                        </a:lnTo>
                        <a:lnTo>
                          <a:pt x="41" y="381"/>
                        </a:lnTo>
                        <a:lnTo>
                          <a:pt x="44" y="379"/>
                        </a:lnTo>
                        <a:lnTo>
                          <a:pt x="48" y="379"/>
                        </a:lnTo>
                        <a:lnTo>
                          <a:pt x="52" y="379"/>
                        </a:lnTo>
                        <a:lnTo>
                          <a:pt x="56" y="380"/>
                        </a:lnTo>
                        <a:lnTo>
                          <a:pt x="61" y="381"/>
                        </a:lnTo>
                        <a:lnTo>
                          <a:pt x="66" y="383"/>
                        </a:lnTo>
                        <a:lnTo>
                          <a:pt x="70" y="383"/>
                        </a:lnTo>
                        <a:lnTo>
                          <a:pt x="72" y="383"/>
                        </a:lnTo>
                        <a:lnTo>
                          <a:pt x="73" y="383"/>
                        </a:lnTo>
                        <a:lnTo>
                          <a:pt x="76" y="384"/>
                        </a:lnTo>
                        <a:lnTo>
                          <a:pt x="78" y="385"/>
                        </a:lnTo>
                        <a:lnTo>
                          <a:pt x="80" y="387"/>
                        </a:lnTo>
                        <a:lnTo>
                          <a:pt x="81" y="387"/>
                        </a:lnTo>
                        <a:lnTo>
                          <a:pt x="84" y="387"/>
                        </a:lnTo>
                        <a:lnTo>
                          <a:pt x="88" y="385"/>
                        </a:lnTo>
                        <a:lnTo>
                          <a:pt x="90" y="383"/>
                        </a:lnTo>
                        <a:lnTo>
                          <a:pt x="92" y="381"/>
                        </a:lnTo>
                        <a:lnTo>
                          <a:pt x="94" y="381"/>
                        </a:lnTo>
                        <a:lnTo>
                          <a:pt x="97" y="381"/>
                        </a:lnTo>
                        <a:lnTo>
                          <a:pt x="99" y="381"/>
                        </a:lnTo>
                        <a:lnTo>
                          <a:pt x="102" y="381"/>
                        </a:lnTo>
                        <a:lnTo>
                          <a:pt x="106" y="379"/>
                        </a:lnTo>
                        <a:lnTo>
                          <a:pt x="109" y="377"/>
                        </a:lnTo>
                        <a:lnTo>
                          <a:pt x="113" y="376"/>
                        </a:lnTo>
                        <a:lnTo>
                          <a:pt x="117" y="375"/>
                        </a:lnTo>
                        <a:lnTo>
                          <a:pt x="121" y="372"/>
                        </a:lnTo>
                        <a:lnTo>
                          <a:pt x="125" y="369"/>
                        </a:lnTo>
                        <a:lnTo>
                          <a:pt x="129" y="368"/>
                        </a:lnTo>
                        <a:lnTo>
                          <a:pt x="133" y="365"/>
                        </a:lnTo>
                        <a:lnTo>
                          <a:pt x="137" y="364"/>
                        </a:lnTo>
                        <a:lnTo>
                          <a:pt x="142" y="361"/>
                        </a:lnTo>
                        <a:lnTo>
                          <a:pt x="147" y="359"/>
                        </a:lnTo>
                        <a:lnTo>
                          <a:pt x="153" y="357"/>
                        </a:lnTo>
                        <a:lnTo>
                          <a:pt x="158" y="357"/>
                        </a:lnTo>
                        <a:lnTo>
                          <a:pt x="161" y="357"/>
                        </a:lnTo>
                        <a:lnTo>
                          <a:pt x="163" y="359"/>
                        </a:lnTo>
                        <a:lnTo>
                          <a:pt x="166" y="361"/>
                        </a:lnTo>
                        <a:lnTo>
                          <a:pt x="169" y="364"/>
                        </a:lnTo>
                        <a:lnTo>
                          <a:pt x="171" y="365"/>
                        </a:lnTo>
                        <a:lnTo>
                          <a:pt x="173" y="367"/>
                        </a:lnTo>
                        <a:lnTo>
                          <a:pt x="175" y="369"/>
                        </a:lnTo>
                        <a:lnTo>
                          <a:pt x="178" y="372"/>
                        </a:lnTo>
                        <a:lnTo>
                          <a:pt x="179" y="372"/>
                        </a:lnTo>
                        <a:lnTo>
                          <a:pt x="181" y="372"/>
                        </a:lnTo>
                        <a:lnTo>
                          <a:pt x="182" y="371"/>
                        </a:lnTo>
                        <a:lnTo>
                          <a:pt x="183" y="369"/>
                        </a:lnTo>
                        <a:lnTo>
                          <a:pt x="185" y="369"/>
                        </a:lnTo>
                        <a:lnTo>
                          <a:pt x="186" y="369"/>
                        </a:lnTo>
                        <a:lnTo>
                          <a:pt x="187" y="371"/>
                        </a:lnTo>
                        <a:lnTo>
                          <a:pt x="189" y="373"/>
                        </a:lnTo>
                        <a:lnTo>
                          <a:pt x="191" y="376"/>
                        </a:lnTo>
                        <a:lnTo>
                          <a:pt x="194" y="377"/>
                        </a:lnTo>
                        <a:lnTo>
                          <a:pt x="198" y="379"/>
                        </a:lnTo>
                        <a:lnTo>
                          <a:pt x="199" y="379"/>
                        </a:lnTo>
                        <a:lnTo>
                          <a:pt x="201" y="377"/>
                        </a:lnTo>
                        <a:lnTo>
                          <a:pt x="205" y="379"/>
                        </a:lnTo>
                        <a:lnTo>
                          <a:pt x="206" y="381"/>
                        </a:lnTo>
                        <a:lnTo>
                          <a:pt x="209" y="384"/>
                        </a:lnTo>
                        <a:lnTo>
                          <a:pt x="209" y="387"/>
                        </a:lnTo>
                        <a:lnTo>
                          <a:pt x="207" y="391"/>
                        </a:lnTo>
                        <a:lnTo>
                          <a:pt x="206" y="395"/>
                        </a:lnTo>
                        <a:lnTo>
                          <a:pt x="206" y="396"/>
                        </a:lnTo>
                        <a:lnTo>
                          <a:pt x="206" y="399"/>
                        </a:lnTo>
                        <a:lnTo>
                          <a:pt x="207" y="400"/>
                        </a:lnTo>
                        <a:lnTo>
                          <a:pt x="209" y="403"/>
                        </a:lnTo>
                        <a:lnTo>
                          <a:pt x="209" y="405"/>
                        </a:lnTo>
                        <a:lnTo>
                          <a:pt x="209" y="407"/>
                        </a:lnTo>
                        <a:lnTo>
                          <a:pt x="206" y="408"/>
                        </a:lnTo>
                        <a:lnTo>
                          <a:pt x="203" y="409"/>
                        </a:lnTo>
                        <a:lnTo>
                          <a:pt x="202" y="411"/>
                        </a:lnTo>
                        <a:lnTo>
                          <a:pt x="201" y="412"/>
                        </a:lnTo>
                        <a:lnTo>
                          <a:pt x="201" y="413"/>
                        </a:lnTo>
                        <a:lnTo>
                          <a:pt x="202" y="416"/>
                        </a:lnTo>
                        <a:lnTo>
                          <a:pt x="206" y="420"/>
                        </a:lnTo>
                        <a:lnTo>
                          <a:pt x="207" y="423"/>
                        </a:lnTo>
                        <a:lnTo>
                          <a:pt x="209" y="425"/>
                        </a:lnTo>
                        <a:lnTo>
                          <a:pt x="210" y="428"/>
                        </a:lnTo>
                        <a:lnTo>
                          <a:pt x="213" y="429"/>
                        </a:lnTo>
                        <a:lnTo>
                          <a:pt x="215" y="432"/>
                        </a:lnTo>
                        <a:lnTo>
                          <a:pt x="218" y="432"/>
                        </a:lnTo>
                        <a:lnTo>
                          <a:pt x="219" y="432"/>
                        </a:lnTo>
                        <a:lnTo>
                          <a:pt x="220" y="432"/>
                        </a:lnTo>
                        <a:lnTo>
                          <a:pt x="223" y="432"/>
                        </a:lnTo>
                        <a:lnTo>
                          <a:pt x="224" y="435"/>
                        </a:lnTo>
                        <a:lnTo>
                          <a:pt x="226" y="436"/>
                        </a:lnTo>
                        <a:lnTo>
                          <a:pt x="226" y="439"/>
                        </a:lnTo>
                        <a:lnTo>
                          <a:pt x="226" y="443"/>
                        </a:lnTo>
                        <a:lnTo>
                          <a:pt x="224" y="447"/>
                        </a:lnTo>
                        <a:lnTo>
                          <a:pt x="223" y="449"/>
                        </a:lnTo>
                        <a:lnTo>
                          <a:pt x="222" y="452"/>
                        </a:lnTo>
                        <a:lnTo>
                          <a:pt x="220" y="453"/>
                        </a:lnTo>
                        <a:lnTo>
                          <a:pt x="219" y="455"/>
                        </a:lnTo>
                        <a:lnTo>
                          <a:pt x="219" y="455"/>
                        </a:lnTo>
                        <a:lnTo>
                          <a:pt x="218" y="455"/>
                        </a:lnTo>
                        <a:lnTo>
                          <a:pt x="215" y="456"/>
                        </a:lnTo>
                        <a:lnTo>
                          <a:pt x="214" y="457"/>
                        </a:lnTo>
                        <a:lnTo>
                          <a:pt x="211" y="460"/>
                        </a:lnTo>
                        <a:lnTo>
                          <a:pt x="210" y="461"/>
                        </a:lnTo>
                        <a:lnTo>
                          <a:pt x="209" y="464"/>
                        </a:lnTo>
                        <a:lnTo>
                          <a:pt x="206" y="467"/>
                        </a:lnTo>
                        <a:lnTo>
                          <a:pt x="205" y="469"/>
                        </a:lnTo>
                        <a:lnTo>
                          <a:pt x="205" y="470"/>
                        </a:lnTo>
                        <a:lnTo>
                          <a:pt x="205" y="473"/>
                        </a:lnTo>
                        <a:lnTo>
                          <a:pt x="206" y="474"/>
                        </a:lnTo>
                        <a:lnTo>
                          <a:pt x="209" y="477"/>
                        </a:lnTo>
                        <a:lnTo>
                          <a:pt x="211" y="480"/>
                        </a:lnTo>
                        <a:lnTo>
                          <a:pt x="213" y="481"/>
                        </a:lnTo>
                        <a:lnTo>
                          <a:pt x="214" y="484"/>
                        </a:lnTo>
                        <a:lnTo>
                          <a:pt x="215" y="486"/>
                        </a:lnTo>
                        <a:lnTo>
                          <a:pt x="215" y="489"/>
                        </a:lnTo>
                        <a:lnTo>
                          <a:pt x="217" y="488"/>
                        </a:lnTo>
                        <a:lnTo>
                          <a:pt x="217" y="488"/>
                        </a:lnTo>
                        <a:lnTo>
                          <a:pt x="218" y="486"/>
                        </a:lnTo>
                        <a:lnTo>
                          <a:pt x="218" y="486"/>
                        </a:lnTo>
                        <a:lnTo>
                          <a:pt x="219" y="486"/>
                        </a:lnTo>
                        <a:lnTo>
                          <a:pt x="222" y="485"/>
                        </a:lnTo>
                        <a:lnTo>
                          <a:pt x="226" y="485"/>
                        </a:lnTo>
                        <a:lnTo>
                          <a:pt x="228" y="485"/>
                        </a:lnTo>
                        <a:lnTo>
                          <a:pt x="230" y="485"/>
                        </a:lnTo>
                        <a:lnTo>
                          <a:pt x="230" y="485"/>
                        </a:lnTo>
                        <a:lnTo>
                          <a:pt x="232" y="485"/>
                        </a:lnTo>
                        <a:lnTo>
                          <a:pt x="235" y="486"/>
                        </a:lnTo>
                        <a:lnTo>
                          <a:pt x="236" y="486"/>
                        </a:lnTo>
                        <a:lnTo>
                          <a:pt x="239" y="488"/>
                        </a:lnTo>
                        <a:lnTo>
                          <a:pt x="242" y="488"/>
                        </a:lnTo>
                        <a:lnTo>
                          <a:pt x="243" y="490"/>
                        </a:lnTo>
                        <a:lnTo>
                          <a:pt x="243" y="494"/>
                        </a:lnTo>
                        <a:lnTo>
                          <a:pt x="243" y="497"/>
                        </a:lnTo>
                        <a:lnTo>
                          <a:pt x="243" y="500"/>
                        </a:lnTo>
                        <a:lnTo>
                          <a:pt x="243" y="504"/>
                        </a:lnTo>
                        <a:lnTo>
                          <a:pt x="246" y="505"/>
                        </a:lnTo>
                        <a:lnTo>
                          <a:pt x="250" y="508"/>
                        </a:lnTo>
                        <a:lnTo>
                          <a:pt x="252" y="510"/>
                        </a:lnTo>
                        <a:lnTo>
                          <a:pt x="254" y="512"/>
                        </a:lnTo>
                        <a:lnTo>
                          <a:pt x="256" y="513"/>
                        </a:lnTo>
                        <a:lnTo>
                          <a:pt x="258" y="512"/>
                        </a:lnTo>
                        <a:lnTo>
                          <a:pt x="259" y="510"/>
                        </a:lnTo>
                        <a:lnTo>
                          <a:pt x="260" y="510"/>
                        </a:lnTo>
                        <a:lnTo>
                          <a:pt x="263" y="512"/>
                        </a:lnTo>
                        <a:lnTo>
                          <a:pt x="264" y="513"/>
                        </a:lnTo>
                        <a:lnTo>
                          <a:pt x="264" y="514"/>
                        </a:lnTo>
                        <a:lnTo>
                          <a:pt x="266" y="517"/>
                        </a:lnTo>
                        <a:lnTo>
                          <a:pt x="268" y="520"/>
                        </a:lnTo>
                        <a:lnTo>
                          <a:pt x="271" y="521"/>
                        </a:lnTo>
                        <a:lnTo>
                          <a:pt x="272" y="522"/>
                        </a:lnTo>
                        <a:lnTo>
                          <a:pt x="275" y="521"/>
                        </a:lnTo>
                        <a:lnTo>
                          <a:pt x="278" y="520"/>
                        </a:lnTo>
                        <a:lnTo>
                          <a:pt x="278" y="520"/>
                        </a:lnTo>
                        <a:lnTo>
                          <a:pt x="279" y="518"/>
                        </a:lnTo>
                        <a:lnTo>
                          <a:pt x="280" y="520"/>
                        </a:lnTo>
                        <a:lnTo>
                          <a:pt x="283" y="521"/>
                        </a:lnTo>
                        <a:lnTo>
                          <a:pt x="286" y="521"/>
                        </a:lnTo>
                        <a:lnTo>
                          <a:pt x="290" y="520"/>
                        </a:lnTo>
                        <a:lnTo>
                          <a:pt x="292" y="518"/>
                        </a:lnTo>
                        <a:lnTo>
                          <a:pt x="295" y="517"/>
                        </a:lnTo>
                        <a:lnTo>
                          <a:pt x="296" y="517"/>
                        </a:lnTo>
                        <a:lnTo>
                          <a:pt x="298" y="517"/>
                        </a:lnTo>
                        <a:lnTo>
                          <a:pt x="299" y="518"/>
                        </a:lnTo>
                        <a:lnTo>
                          <a:pt x="300" y="521"/>
                        </a:lnTo>
                        <a:lnTo>
                          <a:pt x="303" y="522"/>
                        </a:lnTo>
                        <a:lnTo>
                          <a:pt x="307" y="524"/>
                        </a:lnTo>
                        <a:lnTo>
                          <a:pt x="310" y="525"/>
                        </a:lnTo>
                        <a:lnTo>
                          <a:pt x="312" y="524"/>
                        </a:lnTo>
                        <a:lnTo>
                          <a:pt x="315" y="522"/>
                        </a:lnTo>
                        <a:lnTo>
                          <a:pt x="318" y="521"/>
                        </a:lnTo>
                        <a:lnTo>
                          <a:pt x="320" y="520"/>
                        </a:lnTo>
                        <a:lnTo>
                          <a:pt x="323" y="521"/>
                        </a:lnTo>
                        <a:lnTo>
                          <a:pt x="327" y="524"/>
                        </a:lnTo>
                        <a:lnTo>
                          <a:pt x="331" y="526"/>
                        </a:lnTo>
                        <a:lnTo>
                          <a:pt x="335" y="528"/>
                        </a:lnTo>
                        <a:lnTo>
                          <a:pt x="340" y="530"/>
                        </a:lnTo>
                        <a:lnTo>
                          <a:pt x="343" y="533"/>
                        </a:lnTo>
                        <a:lnTo>
                          <a:pt x="345" y="534"/>
                        </a:lnTo>
                        <a:lnTo>
                          <a:pt x="349" y="537"/>
                        </a:lnTo>
                        <a:lnTo>
                          <a:pt x="352" y="538"/>
                        </a:lnTo>
                        <a:lnTo>
                          <a:pt x="356" y="540"/>
                        </a:lnTo>
                        <a:lnTo>
                          <a:pt x="360" y="540"/>
                        </a:lnTo>
                        <a:lnTo>
                          <a:pt x="363" y="542"/>
                        </a:lnTo>
                        <a:lnTo>
                          <a:pt x="367" y="544"/>
                        </a:lnTo>
                        <a:lnTo>
                          <a:pt x="368" y="546"/>
                        </a:lnTo>
                        <a:lnTo>
                          <a:pt x="372" y="544"/>
                        </a:lnTo>
                        <a:lnTo>
                          <a:pt x="372" y="544"/>
                        </a:lnTo>
                        <a:lnTo>
                          <a:pt x="372" y="544"/>
                        </a:lnTo>
                        <a:lnTo>
                          <a:pt x="373" y="544"/>
                        </a:lnTo>
                        <a:lnTo>
                          <a:pt x="376" y="542"/>
                        </a:lnTo>
                        <a:lnTo>
                          <a:pt x="377" y="540"/>
                        </a:lnTo>
                        <a:lnTo>
                          <a:pt x="380" y="537"/>
                        </a:lnTo>
                        <a:lnTo>
                          <a:pt x="383" y="532"/>
                        </a:lnTo>
                        <a:lnTo>
                          <a:pt x="388" y="520"/>
                        </a:lnTo>
                        <a:lnTo>
                          <a:pt x="393" y="512"/>
                        </a:lnTo>
                        <a:lnTo>
                          <a:pt x="396" y="505"/>
                        </a:lnTo>
                        <a:lnTo>
                          <a:pt x="397" y="500"/>
                        </a:lnTo>
                        <a:lnTo>
                          <a:pt x="396" y="496"/>
                        </a:lnTo>
                        <a:lnTo>
                          <a:pt x="396" y="492"/>
                        </a:lnTo>
                        <a:lnTo>
                          <a:pt x="397" y="489"/>
                        </a:lnTo>
                        <a:lnTo>
                          <a:pt x="399" y="488"/>
                        </a:lnTo>
                        <a:lnTo>
                          <a:pt x="400" y="486"/>
                        </a:lnTo>
                        <a:lnTo>
                          <a:pt x="403" y="484"/>
                        </a:lnTo>
                        <a:lnTo>
                          <a:pt x="403" y="481"/>
                        </a:lnTo>
                        <a:lnTo>
                          <a:pt x="403" y="478"/>
                        </a:lnTo>
                        <a:lnTo>
                          <a:pt x="403" y="474"/>
                        </a:lnTo>
                        <a:lnTo>
                          <a:pt x="404" y="470"/>
                        </a:lnTo>
                        <a:lnTo>
                          <a:pt x="405" y="468"/>
                        </a:lnTo>
                        <a:lnTo>
                          <a:pt x="409" y="465"/>
                        </a:lnTo>
                        <a:lnTo>
                          <a:pt x="412" y="463"/>
                        </a:lnTo>
                        <a:lnTo>
                          <a:pt x="415" y="461"/>
                        </a:lnTo>
                        <a:lnTo>
                          <a:pt x="416" y="460"/>
                        </a:lnTo>
                        <a:lnTo>
                          <a:pt x="417" y="457"/>
                        </a:lnTo>
                        <a:lnTo>
                          <a:pt x="417" y="455"/>
                        </a:lnTo>
                        <a:lnTo>
                          <a:pt x="416" y="452"/>
                        </a:lnTo>
                        <a:lnTo>
                          <a:pt x="416" y="449"/>
                        </a:lnTo>
                        <a:lnTo>
                          <a:pt x="415" y="448"/>
                        </a:lnTo>
                        <a:lnTo>
                          <a:pt x="415" y="448"/>
                        </a:lnTo>
                        <a:lnTo>
                          <a:pt x="413" y="447"/>
                        </a:lnTo>
                        <a:lnTo>
                          <a:pt x="415" y="444"/>
                        </a:lnTo>
                        <a:lnTo>
                          <a:pt x="416" y="441"/>
                        </a:lnTo>
                        <a:lnTo>
                          <a:pt x="417" y="439"/>
                        </a:lnTo>
                        <a:lnTo>
                          <a:pt x="419" y="437"/>
                        </a:lnTo>
                        <a:lnTo>
                          <a:pt x="420" y="435"/>
                        </a:lnTo>
                        <a:lnTo>
                          <a:pt x="421" y="433"/>
                        </a:lnTo>
                        <a:lnTo>
                          <a:pt x="421" y="431"/>
                        </a:lnTo>
                        <a:lnTo>
                          <a:pt x="421" y="428"/>
                        </a:lnTo>
                        <a:lnTo>
                          <a:pt x="423" y="424"/>
                        </a:lnTo>
                        <a:lnTo>
                          <a:pt x="423" y="421"/>
                        </a:lnTo>
                        <a:lnTo>
                          <a:pt x="423" y="419"/>
                        </a:lnTo>
                        <a:lnTo>
                          <a:pt x="423" y="417"/>
                        </a:lnTo>
                        <a:lnTo>
                          <a:pt x="421" y="416"/>
                        </a:lnTo>
                        <a:lnTo>
                          <a:pt x="421" y="416"/>
                        </a:lnTo>
                        <a:lnTo>
                          <a:pt x="419" y="416"/>
                        </a:lnTo>
                        <a:lnTo>
                          <a:pt x="417" y="416"/>
                        </a:lnTo>
                        <a:lnTo>
                          <a:pt x="415" y="415"/>
                        </a:lnTo>
                        <a:lnTo>
                          <a:pt x="413" y="413"/>
                        </a:lnTo>
                        <a:lnTo>
                          <a:pt x="413" y="411"/>
                        </a:lnTo>
                        <a:lnTo>
                          <a:pt x="415" y="408"/>
                        </a:lnTo>
                        <a:lnTo>
                          <a:pt x="416" y="407"/>
                        </a:lnTo>
                        <a:lnTo>
                          <a:pt x="416" y="404"/>
                        </a:lnTo>
                        <a:lnTo>
                          <a:pt x="415" y="403"/>
                        </a:lnTo>
                        <a:lnTo>
                          <a:pt x="413" y="401"/>
                        </a:lnTo>
                        <a:lnTo>
                          <a:pt x="412" y="399"/>
                        </a:lnTo>
                        <a:lnTo>
                          <a:pt x="409" y="396"/>
                        </a:lnTo>
                        <a:lnTo>
                          <a:pt x="408" y="391"/>
                        </a:lnTo>
                        <a:lnTo>
                          <a:pt x="408" y="384"/>
                        </a:lnTo>
                        <a:lnTo>
                          <a:pt x="408" y="377"/>
                        </a:lnTo>
                        <a:lnTo>
                          <a:pt x="408" y="375"/>
                        </a:lnTo>
                        <a:lnTo>
                          <a:pt x="409" y="375"/>
                        </a:lnTo>
                        <a:lnTo>
                          <a:pt x="408" y="372"/>
                        </a:lnTo>
                        <a:lnTo>
                          <a:pt x="407" y="369"/>
                        </a:lnTo>
                        <a:lnTo>
                          <a:pt x="405" y="365"/>
                        </a:lnTo>
                        <a:lnTo>
                          <a:pt x="404" y="361"/>
                        </a:lnTo>
                        <a:lnTo>
                          <a:pt x="400" y="359"/>
                        </a:lnTo>
                        <a:lnTo>
                          <a:pt x="397" y="356"/>
                        </a:lnTo>
                        <a:lnTo>
                          <a:pt x="397" y="352"/>
                        </a:lnTo>
                        <a:lnTo>
                          <a:pt x="397" y="348"/>
                        </a:lnTo>
                        <a:lnTo>
                          <a:pt x="397" y="345"/>
                        </a:lnTo>
                        <a:lnTo>
                          <a:pt x="399" y="344"/>
                        </a:lnTo>
                        <a:lnTo>
                          <a:pt x="401" y="343"/>
                        </a:lnTo>
                        <a:lnTo>
                          <a:pt x="405" y="341"/>
                        </a:lnTo>
                        <a:lnTo>
                          <a:pt x="409" y="340"/>
                        </a:lnTo>
                        <a:lnTo>
                          <a:pt x="411" y="339"/>
                        </a:lnTo>
                        <a:lnTo>
                          <a:pt x="412" y="336"/>
                        </a:lnTo>
                        <a:lnTo>
                          <a:pt x="413" y="333"/>
                        </a:lnTo>
                        <a:lnTo>
                          <a:pt x="415" y="331"/>
                        </a:lnTo>
                        <a:lnTo>
                          <a:pt x="417" y="328"/>
                        </a:lnTo>
                        <a:lnTo>
                          <a:pt x="419" y="327"/>
                        </a:lnTo>
                        <a:lnTo>
                          <a:pt x="419" y="325"/>
                        </a:lnTo>
                        <a:lnTo>
                          <a:pt x="419" y="325"/>
                        </a:lnTo>
                        <a:lnTo>
                          <a:pt x="417" y="325"/>
                        </a:lnTo>
                        <a:lnTo>
                          <a:pt x="415" y="325"/>
                        </a:lnTo>
                        <a:lnTo>
                          <a:pt x="412" y="324"/>
                        </a:lnTo>
                        <a:lnTo>
                          <a:pt x="411" y="323"/>
                        </a:lnTo>
                        <a:lnTo>
                          <a:pt x="408" y="321"/>
                        </a:lnTo>
                        <a:lnTo>
                          <a:pt x="405" y="320"/>
                        </a:lnTo>
                        <a:lnTo>
                          <a:pt x="404" y="320"/>
                        </a:lnTo>
                        <a:lnTo>
                          <a:pt x="403" y="317"/>
                        </a:lnTo>
                        <a:lnTo>
                          <a:pt x="403" y="315"/>
                        </a:lnTo>
                        <a:lnTo>
                          <a:pt x="403" y="312"/>
                        </a:lnTo>
                        <a:lnTo>
                          <a:pt x="401" y="311"/>
                        </a:lnTo>
                        <a:lnTo>
                          <a:pt x="401" y="307"/>
                        </a:lnTo>
                        <a:lnTo>
                          <a:pt x="401" y="304"/>
                        </a:lnTo>
                        <a:lnTo>
                          <a:pt x="401" y="302"/>
                        </a:lnTo>
                        <a:lnTo>
                          <a:pt x="400" y="299"/>
                        </a:lnTo>
                        <a:lnTo>
                          <a:pt x="399" y="298"/>
                        </a:lnTo>
                        <a:lnTo>
                          <a:pt x="397" y="296"/>
                        </a:lnTo>
                        <a:lnTo>
                          <a:pt x="396" y="296"/>
                        </a:lnTo>
                        <a:lnTo>
                          <a:pt x="396" y="294"/>
                        </a:lnTo>
                        <a:lnTo>
                          <a:pt x="395" y="290"/>
                        </a:lnTo>
                        <a:lnTo>
                          <a:pt x="395" y="286"/>
                        </a:lnTo>
                        <a:lnTo>
                          <a:pt x="395" y="280"/>
                        </a:lnTo>
                        <a:lnTo>
                          <a:pt x="396" y="276"/>
                        </a:lnTo>
                        <a:lnTo>
                          <a:pt x="395" y="272"/>
                        </a:lnTo>
                        <a:lnTo>
                          <a:pt x="393" y="271"/>
                        </a:lnTo>
                        <a:lnTo>
                          <a:pt x="392" y="268"/>
                        </a:lnTo>
                        <a:lnTo>
                          <a:pt x="389" y="266"/>
                        </a:lnTo>
                        <a:lnTo>
                          <a:pt x="388" y="263"/>
                        </a:lnTo>
                        <a:lnTo>
                          <a:pt x="385" y="260"/>
                        </a:lnTo>
                        <a:lnTo>
                          <a:pt x="381" y="256"/>
                        </a:lnTo>
                        <a:lnTo>
                          <a:pt x="379" y="254"/>
                        </a:lnTo>
                        <a:lnTo>
                          <a:pt x="376" y="252"/>
                        </a:lnTo>
                        <a:lnTo>
                          <a:pt x="372" y="251"/>
                        </a:lnTo>
                        <a:lnTo>
                          <a:pt x="369" y="251"/>
                        </a:lnTo>
                        <a:lnTo>
                          <a:pt x="365" y="252"/>
                        </a:lnTo>
                        <a:lnTo>
                          <a:pt x="363" y="254"/>
                        </a:lnTo>
                        <a:lnTo>
                          <a:pt x="359" y="255"/>
                        </a:lnTo>
                        <a:lnTo>
                          <a:pt x="355" y="256"/>
                        </a:lnTo>
                        <a:lnTo>
                          <a:pt x="349" y="258"/>
                        </a:lnTo>
                        <a:lnTo>
                          <a:pt x="347" y="259"/>
                        </a:lnTo>
                        <a:lnTo>
                          <a:pt x="343" y="260"/>
                        </a:lnTo>
                        <a:lnTo>
                          <a:pt x="340" y="262"/>
                        </a:lnTo>
                        <a:lnTo>
                          <a:pt x="338" y="263"/>
                        </a:lnTo>
                        <a:lnTo>
                          <a:pt x="335" y="264"/>
                        </a:lnTo>
                        <a:lnTo>
                          <a:pt x="332" y="266"/>
                        </a:lnTo>
                        <a:lnTo>
                          <a:pt x="330" y="267"/>
                        </a:lnTo>
                        <a:lnTo>
                          <a:pt x="327" y="270"/>
                        </a:lnTo>
                        <a:lnTo>
                          <a:pt x="326" y="270"/>
                        </a:lnTo>
                        <a:lnTo>
                          <a:pt x="324" y="270"/>
                        </a:lnTo>
                        <a:lnTo>
                          <a:pt x="322" y="270"/>
                        </a:lnTo>
                        <a:lnTo>
                          <a:pt x="319" y="270"/>
                        </a:lnTo>
                        <a:lnTo>
                          <a:pt x="316" y="270"/>
                        </a:lnTo>
                        <a:lnTo>
                          <a:pt x="315" y="270"/>
                        </a:lnTo>
                        <a:lnTo>
                          <a:pt x="312" y="267"/>
                        </a:lnTo>
                        <a:lnTo>
                          <a:pt x="311" y="264"/>
                        </a:lnTo>
                        <a:lnTo>
                          <a:pt x="310" y="262"/>
                        </a:lnTo>
                        <a:lnTo>
                          <a:pt x="308" y="258"/>
                        </a:lnTo>
                        <a:lnTo>
                          <a:pt x="307" y="254"/>
                        </a:lnTo>
                        <a:lnTo>
                          <a:pt x="306" y="252"/>
                        </a:lnTo>
                        <a:lnTo>
                          <a:pt x="303" y="251"/>
                        </a:lnTo>
                        <a:lnTo>
                          <a:pt x="302" y="251"/>
                        </a:lnTo>
                        <a:lnTo>
                          <a:pt x="299" y="250"/>
                        </a:lnTo>
                        <a:lnTo>
                          <a:pt x="298" y="248"/>
                        </a:lnTo>
                        <a:lnTo>
                          <a:pt x="298" y="246"/>
                        </a:lnTo>
                        <a:lnTo>
                          <a:pt x="298" y="244"/>
                        </a:lnTo>
                        <a:lnTo>
                          <a:pt x="298" y="243"/>
                        </a:lnTo>
                        <a:lnTo>
                          <a:pt x="299" y="240"/>
                        </a:lnTo>
                        <a:lnTo>
                          <a:pt x="302" y="239"/>
                        </a:lnTo>
                        <a:lnTo>
                          <a:pt x="303" y="238"/>
                        </a:lnTo>
                        <a:lnTo>
                          <a:pt x="304" y="238"/>
                        </a:lnTo>
                        <a:lnTo>
                          <a:pt x="306" y="236"/>
                        </a:lnTo>
                        <a:lnTo>
                          <a:pt x="307" y="236"/>
                        </a:lnTo>
                        <a:lnTo>
                          <a:pt x="307" y="234"/>
                        </a:lnTo>
                        <a:lnTo>
                          <a:pt x="308" y="230"/>
                        </a:lnTo>
                        <a:lnTo>
                          <a:pt x="310" y="227"/>
                        </a:lnTo>
                        <a:lnTo>
                          <a:pt x="310" y="227"/>
                        </a:lnTo>
                        <a:lnTo>
                          <a:pt x="311" y="227"/>
                        </a:lnTo>
                        <a:lnTo>
                          <a:pt x="314" y="227"/>
                        </a:lnTo>
                        <a:lnTo>
                          <a:pt x="316" y="228"/>
                        </a:lnTo>
                        <a:lnTo>
                          <a:pt x="319" y="230"/>
                        </a:lnTo>
                        <a:lnTo>
                          <a:pt x="322" y="230"/>
                        </a:lnTo>
                        <a:lnTo>
                          <a:pt x="322" y="231"/>
                        </a:lnTo>
                        <a:lnTo>
                          <a:pt x="323" y="230"/>
                        </a:lnTo>
                        <a:lnTo>
                          <a:pt x="324" y="228"/>
                        </a:lnTo>
                        <a:lnTo>
                          <a:pt x="324" y="227"/>
                        </a:lnTo>
                        <a:lnTo>
                          <a:pt x="324" y="224"/>
                        </a:lnTo>
                        <a:lnTo>
                          <a:pt x="323" y="222"/>
                        </a:lnTo>
                        <a:lnTo>
                          <a:pt x="322" y="220"/>
                        </a:lnTo>
                        <a:lnTo>
                          <a:pt x="319" y="219"/>
                        </a:lnTo>
                        <a:lnTo>
                          <a:pt x="316" y="218"/>
                        </a:lnTo>
                        <a:lnTo>
                          <a:pt x="314" y="216"/>
                        </a:lnTo>
                        <a:lnTo>
                          <a:pt x="314" y="214"/>
                        </a:lnTo>
                        <a:lnTo>
                          <a:pt x="314" y="212"/>
                        </a:lnTo>
                        <a:lnTo>
                          <a:pt x="316" y="210"/>
                        </a:lnTo>
                        <a:lnTo>
                          <a:pt x="319" y="208"/>
                        </a:lnTo>
                        <a:lnTo>
                          <a:pt x="320" y="207"/>
                        </a:lnTo>
                        <a:lnTo>
                          <a:pt x="324" y="204"/>
                        </a:lnTo>
                        <a:lnTo>
                          <a:pt x="327" y="202"/>
                        </a:lnTo>
                        <a:lnTo>
                          <a:pt x="330" y="199"/>
                        </a:lnTo>
                        <a:lnTo>
                          <a:pt x="331" y="198"/>
                        </a:lnTo>
                        <a:lnTo>
                          <a:pt x="332" y="198"/>
                        </a:lnTo>
                        <a:lnTo>
                          <a:pt x="334" y="198"/>
                        </a:lnTo>
                        <a:lnTo>
                          <a:pt x="336" y="199"/>
                        </a:lnTo>
                        <a:lnTo>
                          <a:pt x="339" y="202"/>
                        </a:lnTo>
                        <a:lnTo>
                          <a:pt x="341" y="203"/>
                        </a:lnTo>
                        <a:lnTo>
                          <a:pt x="344" y="202"/>
                        </a:lnTo>
                        <a:lnTo>
                          <a:pt x="345" y="200"/>
                        </a:lnTo>
                        <a:lnTo>
                          <a:pt x="345" y="198"/>
                        </a:lnTo>
                        <a:lnTo>
                          <a:pt x="345" y="195"/>
                        </a:lnTo>
                        <a:lnTo>
                          <a:pt x="345" y="194"/>
                        </a:lnTo>
                        <a:lnTo>
                          <a:pt x="344" y="194"/>
                        </a:lnTo>
                        <a:lnTo>
                          <a:pt x="343" y="192"/>
                        </a:lnTo>
                        <a:lnTo>
                          <a:pt x="341" y="192"/>
                        </a:lnTo>
                        <a:lnTo>
                          <a:pt x="340" y="191"/>
                        </a:lnTo>
                        <a:lnTo>
                          <a:pt x="340" y="190"/>
                        </a:lnTo>
                        <a:lnTo>
                          <a:pt x="343" y="188"/>
                        </a:lnTo>
                        <a:lnTo>
                          <a:pt x="345" y="188"/>
                        </a:lnTo>
                        <a:lnTo>
                          <a:pt x="348" y="188"/>
                        </a:lnTo>
                        <a:lnTo>
                          <a:pt x="349" y="188"/>
                        </a:lnTo>
                        <a:lnTo>
                          <a:pt x="351" y="190"/>
                        </a:lnTo>
                        <a:lnTo>
                          <a:pt x="352" y="190"/>
                        </a:lnTo>
                        <a:lnTo>
                          <a:pt x="353" y="190"/>
                        </a:lnTo>
                        <a:lnTo>
                          <a:pt x="355" y="188"/>
                        </a:lnTo>
                        <a:lnTo>
                          <a:pt x="356" y="187"/>
                        </a:lnTo>
                        <a:lnTo>
                          <a:pt x="356" y="184"/>
                        </a:lnTo>
                        <a:lnTo>
                          <a:pt x="356" y="180"/>
                        </a:lnTo>
                        <a:lnTo>
                          <a:pt x="355" y="176"/>
                        </a:lnTo>
                        <a:lnTo>
                          <a:pt x="353" y="172"/>
                        </a:lnTo>
                        <a:lnTo>
                          <a:pt x="352" y="171"/>
                        </a:lnTo>
                        <a:lnTo>
                          <a:pt x="349" y="170"/>
                        </a:lnTo>
                        <a:lnTo>
                          <a:pt x="348" y="167"/>
                        </a:lnTo>
                        <a:lnTo>
                          <a:pt x="348" y="164"/>
                        </a:lnTo>
                        <a:lnTo>
                          <a:pt x="347" y="162"/>
                        </a:lnTo>
                        <a:lnTo>
                          <a:pt x="347" y="160"/>
                        </a:lnTo>
                        <a:lnTo>
                          <a:pt x="345" y="158"/>
                        </a:lnTo>
                        <a:lnTo>
                          <a:pt x="343" y="157"/>
                        </a:lnTo>
                        <a:lnTo>
                          <a:pt x="340" y="154"/>
                        </a:lnTo>
                        <a:lnTo>
                          <a:pt x="338" y="153"/>
                        </a:lnTo>
                        <a:lnTo>
                          <a:pt x="334" y="151"/>
                        </a:lnTo>
                        <a:lnTo>
                          <a:pt x="331" y="151"/>
                        </a:lnTo>
                        <a:lnTo>
                          <a:pt x="330" y="150"/>
                        </a:lnTo>
                        <a:lnTo>
                          <a:pt x="330" y="149"/>
                        </a:lnTo>
                        <a:lnTo>
                          <a:pt x="331" y="147"/>
                        </a:lnTo>
                        <a:lnTo>
                          <a:pt x="332" y="146"/>
                        </a:lnTo>
                        <a:lnTo>
                          <a:pt x="335" y="143"/>
                        </a:lnTo>
                        <a:lnTo>
                          <a:pt x="335" y="142"/>
                        </a:lnTo>
                        <a:lnTo>
                          <a:pt x="336" y="139"/>
                        </a:lnTo>
                        <a:lnTo>
                          <a:pt x="336" y="137"/>
                        </a:lnTo>
                        <a:lnTo>
                          <a:pt x="336" y="134"/>
                        </a:lnTo>
                        <a:lnTo>
                          <a:pt x="335" y="131"/>
                        </a:lnTo>
                        <a:lnTo>
                          <a:pt x="334" y="127"/>
                        </a:lnTo>
                        <a:lnTo>
                          <a:pt x="334" y="125"/>
                        </a:lnTo>
                        <a:lnTo>
                          <a:pt x="334" y="122"/>
                        </a:lnTo>
                        <a:lnTo>
                          <a:pt x="335" y="119"/>
                        </a:lnTo>
                        <a:lnTo>
                          <a:pt x="338" y="117"/>
                        </a:lnTo>
                        <a:lnTo>
                          <a:pt x="339" y="115"/>
                        </a:lnTo>
                        <a:lnTo>
                          <a:pt x="340" y="113"/>
                        </a:lnTo>
                        <a:lnTo>
                          <a:pt x="343" y="111"/>
                        </a:lnTo>
                        <a:lnTo>
                          <a:pt x="345" y="110"/>
                        </a:lnTo>
                        <a:lnTo>
                          <a:pt x="347" y="110"/>
                        </a:lnTo>
                        <a:lnTo>
                          <a:pt x="348" y="111"/>
                        </a:lnTo>
                        <a:lnTo>
                          <a:pt x="351" y="113"/>
                        </a:lnTo>
                        <a:lnTo>
                          <a:pt x="352" y="114"/>
                        </a:lnTo>
                        <a:lnTo>
                          <a:pt x="355" y="115"/>
                        </a:lnTo>
                        <a:lnTo>
                          <a:pt x="355" y="115"/>
                        </a:lnTo>
                        <a:lnTo>
                          <a:pt x="356" y="115"/>
                        </a:lnTo>
                        <a:lnTo>
                          <a:pt x="359" y="113"/>
                        </a:lnTo>
                        <a:lnTo>
                          <a:pt x="360" y="110"/>
                        </a:lnTo>
                        <a:lnTo>
                          <a:pt x="361" y="107"/>
                        </a:lnTo>
                        <a:lnTo>
                          <a:pt x="363" y="103"/>
                        </a:lnTo>
                        <a:lnTo>
                          <a:pt x="364" y="101"/>
                        </a:lnTo>
                        <a:lnTo>
                          <a:pt x="364" y="97"/>
                        </a:lnTo>
                        <a:lnTo>
                          <a:pt x="364" y="93"/>
                        </a:lnTo>
                        <a:lnTo>
                          <a:pt x="363" y="89"/>
                        </a:lnTo>
                        <a:lnTo>
                          <a:pt x="360" y="86"/>
                        </a:lnTo>
                        <a:lnTo>
                          <a:pt x="359" y="82"/>
                        </a:lnTo>
                        <a:lnTo>
                          <a:pt x="359" y="78"/>
                        </a:lnTo>
                        <a:lnTo>
                          <a:pt x="359" y="75"/>
                        </a:lnTo>
                        <a:lnTo>
                          <a:pt x="359" y="71"/>
                        </a:lnTo>
                        <a:lnTo>
                          <a:pt x="359" y="70"/>
                        </a:lnTo>
                        <a:lnTo>
                          <a:pt x="357" y="70"/>
                        </a:lnTo>
                        <a:lnTo>
                          <a:pt x="356" y="69"/>
                        </a:lnTo>
                        <a:lnTo>
                          <a:pt x="355" y="70"/>
                        </a:lnTo>
                        <a:lnTo>
                          <a:pt x="352" y="70"/>
                        </a:lnTo>
                        <a:lnTo>
                          <a:pt x="349" y="70"/>
                        </a:lnTo>
                        <a:lnTo>
                          <a:pt x="348" y="70"/>
                        </a:lnTo>
                        <a:lnTo>
                          <a:pt x="347" y="69"/>
                        </a:lnTo>
                        <a:lnTo>
                          <a:pt x="347" y="66"/>
                        </a:lnTo>
                        <a:lnTo>
                          <a:pt x="347" y="65"/>
                        </a:lnTo>
                        <a:lnTo>
                          <a:pt x="344" y="62"/>
                        </a:lnTo>
                        <a:lnTo>
                          <a:pt x="343" y="61"/>
                        </a:lnTo>
                        <a:lnTo>
                          <a:pt x="341" y="59"/>
                        </a:lnTo>
                        <a:lnTo>
                          <a:pt x="339" y="57"/>
                        </a:lnTo>
                        <a:lnTo>
                          <a:pt x="336" y="54"/>
                        </a:lnTo>
                        <a:lnTo>
                          <a:pt x="334" y="51"/>
                        </a:lnTo>
                        <a:lnTo>
                          <a:pt x="332" y="50"/>
                        </a:lnTo>
                        <a:lnTo>
                          <a:pt x="331" y="47"/>
                        </a:lnTo>
                        <a:lnTo>
                          <a:pt x="331" y="45"/>
                        </a:lnTo>
                        <a:lnTo>
                          <a:pt x="332" y="42"/>
                        </a:lnTo>
                        <a:lnTo>
                          <a:pt x="332" y="41"/>
                        </a:lnTo>
                        <a:lnTo>
                          <a:pt x="334" y="38"/>
                        </a:lnTo>
                        <a:lnTo>
                          <a:pt x="334" y="35"/>
                        </a:lnTo>
                        <a:lnTo>
                          <a:pt x="334" y="33"/>
                        </a:lnTo>
                        <a:lnTo>
                          <a:pt x="332" y="31"/>
                        </a:lnTo>
                        <a:lnTo>
                          <a:pt x="331" y="30"/>
                        </a:lnTo>
                        <a:lnTo>
                          <a:pt x="330" y="30"/>
                        </a:lnTo>
                        <a:lnTo>
                          <a:pt x="328" y="30"/>
                        </a:lnTo>
                        <a:lnTo>
                          <a:pt x="328" y="30"/>
                        </a:lnTo>
                        <a:lnTo>
                          <a:pt x="327" y="30"/>
                        </a:lnTo>
                        <a:lnTo>
                          <a:pt x="326" y="29"/>
                        </a:lnTo>
                        <a:lnTo>
                          <a:pt x="323" y="29"/>
                        </a:lnTo>
                        <a:lnTo>
                          <a:pt x="322" y="27"/>
                        </a:lnTo>
                        <a:lnTo>
                          <a:pt x="319" y="23"/>
                        </a:lnTo>
                        <a:lnTo>
                          <a:pt x="316" y="21"/>
                        </a:lnTo>
                        <a:lnTo>
                          <a:pt x="314" y="21"/>
                        </a:lnTo>
                        <a:lnTo>
                          <a:pt x="312" y="19"/>
                        </a:lnTo>
                        <a:lnTo>
                          <a:pt x="311" y="18"/>
                        </a:lnTo>
                        <a:lnTo>
                          <a:pt x="310" y="15"/>
                        </a:lnTo>
                        <a:lnTo>
                          <a:pt x="310" y="14"/>
                        </a:lnTo>
                        <a:lnTo>
                          <a:pt x="311" y="10"/>
                        </a:lnTo>
                        <a:lnTo>
                          <a:pt x="311" y="6"/>
                        </a:lnTo>
                        <a:lnTo>
                          <a:pt x="310" y="4"/>
                        </a:lnTo>
                        <a:lnTo>
                          <a:pt x="308" y="2"/>
                        </a:lnTo>
                        <a:lnTo>
                          <a:pt x="307" y="2"/>
                        </a:lnTo>
                        <a:close/>
                        <a:moveTo>
                          <a:pt x="307" y="0"/>
                        </a:moveTo>
                        <a:lnTo>
                          <a:pt x="310" y="1"/>
                        </a:lnTo>
                        <a:lnTo>
                          <a:pt x="312" y="2"/>
                        </a:lnTo>
                        <a:lnTo>
                          <a:pt x="314" y="5"/>
                        </a:lnTo>
                        <a:lnTo>
                          <a:pt x="314" y="9"/>
                        </a:lnTo>
                        <a:lnTo>
                          <a:pt x="314" y="11"/>
                        </a:lnTo>
                        <a:lnTo>
                          <a:pt x="312" y="15"/>
                        </a:lnTo>
                        <a:lnTo>
                          <a:pt x="312" y="15"/>
                        </a:lnTo>
                        <a:lnTo>
                          <a:pt x="314" y="17"/>
                        </a:lnTo>
                        <a:lnTo>
                          <a:pt x="315" y="18"/>
                        </a:lnTo>
                        <a:lnTo>
                          <a:pt x="316" y="18"/>
                        </a:lnTo>
                        <a:lnTo>
                          <a:pt x="316" y="19"/>
                        </a:lnTo>
                        <a:lnTo>
                          <a:pt x="322" y="22"/>
                        </a:lnTo>
                        <a:lnTo>
                          <a:pt x="324" y="26"/>
                        </a:lnTo>
                        <a:lnTo>
                          <a:pt x="326" y="27"/>
                        </a:lnTo>
                        <a:lnTo>
                          <a:pt x="327" y="27"/>
                        </a:lnTo>
                        <a:lnTo>
                          <a:pt x="328" y="27"/>
                        </a:lnTo>
                        <a:lnTo>
                          <a:pt x="328" y="27"/>
                        </a:lnTo>
                        <a:lnTo>
                          <a:pt x="328" y="27"/>
                        </a:lnTo>
                        <a:lnTo>
                          <a:pt x="330" y="27"/>
                        </a:lnTo>
                        <a:lnTo>
                          <a:pt x="331" y="27"/>
                        </a:lnTo>
                        <a:lnTo>
                          <a:pt x="334" y="29"/>
                        </a:lnTo>
                        <a:lnTo>
                          <a:pt x="335" y="30"/>
                        </a:lnTo>
                        <a:lnTo>
                          <a:pt x="336" y="33"/>
                        </a:lnTo>
                        <a:lnTo>
                          <a:pt x="336" y="35"/>
                        </a:lnTo>
                        <a:lnTo>
                          <a:pt x="336" y="38"/>
                        </a:lnTo>
                        <a:lnTo>
                          <a:pt x="335" y="42"/>
                        </a:lnTo>
                        <a:lnTo>
                          <a:pt x="334" y="43"/>
                        </a:lnTo>
                        <a:lnTo>
                          <a:pt x="334" y="45"/>
                        </a:lnTo>
                        <a:lnTo>
                          <a:pt x="334" y="46"/>
                        </a:lnTo>
                        <a:lnTo>
                          <a:pt x="335" y="49"/>
                        </a:lnTo>
                        <a:lnTo>
                          <a:pt x="335" y="50"/>
                        </a:lnTo>
                        <a:lnTo>
                          <a:pt x="338" y="53"/>
                        </a:lnTo>
                        <a:lnTo>
                          <a:pt x="340" y="54"/>
                        </a:lnTo>
                        <a:lnTo>
                          <a:pt x="343" y="57"/>
                        </a:lnTo>
                        <a:lnTo>
                          <a:pt x="345" y="59"/>
                        </a:lnTo>
                        <a:lnTo>
                          <a:pt x="347" y="61"/>
                        </a:lnTo>
                        <a:lnTo>
                          <a:pt x="348" y="62"/>
                        </a:lnTo>
                        <a:lnTo>
                          <a:pt x="349" y="65"/>
                        </a:lnTo>
                        <a:lnTo>
                          <a:pt x="349" y="67"/>
                        </a:lnTo>
                        <a:lnTo>
                          <a:pt x="349" y="67"/>
                        </a:lnTo>
                        <a:lnTo>
                          <a:pt x="349" y="67"/>
                        </a:lnTo>
                        <a:lnTo>
                          <a:pt x="352" y="67"/>
                        </a:lnTo>
                        <a:lnTo>
                          <a:pt x="353" y="67"/>
                        </a:lnTo>
                        <a:lnTo>
                          <a:pt x="356" y="67"/>
                        </a:lnTo>
                        <a:lnTo>
                          <a:pt x="359" y="67"/>
                        </a:lnTo>
                        <a:lnTo>
                          <a:pt x="360" y="67"/>
                        </a:lnTo>
                        <a:lnTo>
                          <a:pt x="361" y="66"/>
                        </a:lnTo>
                        <a:lnTo>
                          <a:pt x="361" y="71"/>
                        </a:lnTo>
                        <a:lnTo>
                          <a:pt x="361" y="71"/>
                        </a:lnTo>
                        <a:lnTo>
                          <a:pt x="361" y="73"/>
                        </a:lnTo>
                        <a:lnTo>
                          <a:pt x="361" y="74"/>
                        </a:lnTo>
                        <a:lnTo>
                          <a:pt x="361" y="75"/>
                        </a:lnTo>
                        <a:lnTo>
                          <a:pt x="361" y="75"/>
                        </a:lnTo>
                        <a:lnTo>
                          <a:pt x="361" y="79"/>
                        </a:lnTo>
                        <a:lnTo>
                          <a:pt x="363" y="85"/>
                        </a:lnTo>
                        <a:lnTo>
                          <a:pt x="364" y="87"/>
                        </a:lnTo>
                        <a:lnTo>
                          <a:pt x="365" y="91"/>
                        </a:lnTo>
                        <a:lnTo>
                          <a:pt x="367" y="97"/>
                        </a:lnTo>
                        <a:lnTo>
                          <a:pt x="367" y="101"/>
                        </a:lnTo>
                        <a:lnTo>
                          <a:pt x="365" y="105"/>
                        </a:lnTo>
                        <a:lnTo>
                          <a:pt x="364" y="109"/>
                        </a:lnTo>
                        <a:lnTo>
                          <a:pt x="361" y="113"/>
                        </a:lnTo>
                        <a:lnTo>
                          <a:pt x="360" y="115"/>
                        </a:lnTo>
                        <a:lnTo>
                          <a:pt x="357" y="118"/>
                        </a:lnTo>
                        <a:lnTo>
                          <a:pt x="355" y="118"/>
                        </a:lnTo>
                        <a:lnTo>
                          <a:pt x="353" y="118"/>
                        </a:lnTo>
                        <a:lnTo>
                          <a:pt x="351" y="117"/>
                        </a:lnTo>
                        <a:lnTo>
                          <a:pt x="349" y="115"/>
                        </a:lnTo>
                        <a:lnTo>
                          <a:pt x="348" y="114"/>
                        </a:lnTo>
                        <a:lnTo>
                          <a:pt x="347" y="113"/>
                        </a:lnTo>
                        <a:lnTo>
                          <a:pt x="345" y="113"/>
                        </a:lnTo>
                        <a:lnTo>
                          <a:pt x="345" y="113"/>
                        </a:lnTo>
                        <a:lnTo>
                          <a:pt x="343" y="114"/>
                        </a:lnTo>
                        <a:lnTo>
                          <a:pt x="340" y="117"/>
                        </a:lnTo>
                        <a:lnTo>
                          <a:pt x="339" y="119"/>
                        </a:lnTo>
                        <a:lnTo>
                          <a:pt x="338" y="121"/>
                        </a:lnTo>
                        <a:lnTo>
                          <a:pt x="336" y="122"/>
                        </a:lnTo>
                        <a:lnTo>
                          <a:pt x="336" y="125"/>
                        </a:lnTo>
                        <a:lnTo>
                          <a:pt x="338" y="129"/>
                        </a:lnTo>
                        <a:lnTo>
                          <a:pt x="338" y="131"/>
                        </a:lnTo>
                        <a:lnTo>
                          <a:pt x="339" y="134"/>
                        </a:lnTo>
                        <a:lnTo>
                          <a:pt x="339" y="137"/>
                        </a:lnTo>
                        <a:lnTo>
                          <a:pt x="338" y="139"/>
                        </a:lnTo>
                        <a:lnTo>
                          <a:pt x="338" y="142"/>
                        </a:lnTo>
                        <a:lnTo>
                          <a:pt x="338" y="143"/>
                        </a:lnTo>
                        <a:lnTo>
                          <a:pt x="336" y="146"/>
                        </a:lnTo>
                        <a:lnTo>
                          <a:pt x="335" y="147"/>
                        </a:lnTo>
                        <a:lnTo>
                          <a:pt x="334" y="149"/>
                        </a:lnTo>
                        <a:lnTo>
                          <a:pt x="334" y="149"/>
                        </a:lnTo>
                        <a:lnTo>
                          <a:pt x="334" y="149"/>
                        </a:lnTo>
                        <a:lnTo>
                          <a:pt x="338" y="150"/>
                        </a:lnTo>
                        <a:lnTo>
                          <a:pt x="341" y="151"/>
                        </a:lnTo>
                        <a:lnTo>
                          <a:pt x="344" y="154"/>
                        </a:lnTo>
                        <a:lnTo>
                          <a:pt x="345" y="155"/>
                        </a:lnTo>
                        <a:lnTo>
                          <a:pt x="347" y="157"/>
                        </a:lnTo>
                        <a:lnTo>
                          <a:pt x="348" y="159"/>
                        </a:lnTo>
                        <a:lnTo>
                          <a:pt x="349" y="160"/>
                        </a:lnTo>
                        <a:lnTo>
                          <a:pt x="349" y="163"/>
                        </a:lnTo>
                        <a:lnTo>
                          <a:pt x="351" y="166"/>
                        </a:lnTo>
                        <a:lnTo>
                          <a:pt x="352" y="167"/>
                        </a:lnTo>
                        <a:lnTo>
                          <a:pt x="353" y="168"/>
                        </a:lnTo>
                        <a:lnTo>
                          <a:pt x="355" y="170"/>
                        </a:lnTo>
                        <a:lnTo>
                          <a:pt x="356" y="171"/>
                        </a:lnTo>
                        <a:lnTo>
                          <a:pt x="357" y="175"/>
                        </a:lnTo>
                        <a:lnTo>
                          <a:pt x="359" y="180"/>
                        </a:lnTo>
                        <a:lnTo>
                          <a:pt x="359" y="184"/>
                        </a:lnTo>
                        <a:lnTo>
                          <a:pt x="359" y="186"/>
                        </a:lnTo>
                        <a:lnTo>
                          <a:pt x="357" y="188"/>
                        </a:lnTo>
                        <a:lnTo>
                          <a:pt x="356" y="190"/>
                        </a:lnTo>
                        <a:lnTo>
                          <a:pt x="355" y="192"/>
                        </a:lnTo>
                        <a:lnTo>
                          <a:pt x="352" y="192"/>
                        </a:lnTo>
                        <a:lnTo>
                          <a:pt x="351" y="192"/>
                        </a:lnTo>
                        <a:lnTo>
                          <a:pt x="348" y="191"/>
                        </a:lnTo>
                        <a:lnTo>
                          <a:pt x="347" y="191"/>
                        </a:lnTo>
                        <a:lnTo>
                          <a:pt x="345" y="190"/>
                        </a:lnTo>
                        <a:lnTo>
                          <a:pt x="343" y="191"/>
                        </a:lnTo>
                        <a:lnTo>
                          <a:pt x="344" y="191"/>
                        </a:lnTo>
                        <a:lnTo>
                          <a:pt x="347" y="191"/>
                        </a:lnTo>
                        <a:lnTo>
                          <a:pt x="347" y="192"/>
                        </a:lnTo>
                        <a:lnTo>
                          <a:pt x="348" y="195"/>
                        </a:lnTo>
                        <a:lnTo>
                          <a:pt x="348" y="198"/>
                        </a:lnTo>
                        <a:lnTo>
                          <a:pt x="348" y="200"/>
                        </a:lnTo>
                        <a:lnTo>
                          <a:pt x="347" y="203"/>
                        </a:lnTo>
                        <a:lnTo>
                          <a:pt x="344" y="204"/>
                        </a:lnTo>
                        <a:lnTo>
                          <a:pt x="341" y="204"/>
                        </a:lnTo>
                        <a:lnTo>
                          <a:pt x="339" y="204"/>
                        </a:lnTo>
                        <a:lnTo>
                          <a:pt x="335" y="202"/>
                        </a:lnTo>
                        <a:lnTo>
                          <a:pt x="334" y="200"/>
                        </a:lnTo>
                        <a:lnTo>
                          <a:pt x="332" y="200"/>
                        </a:lnTo>
                        <a:lnTo>
                          <a:pt x="332" y="200"/>
                        </a:lnTo>
                        <a:lnTo>
                          <a:pt x="328" y="203"/>
                        </a:lnTo>
                        <a:lnTo>
                          <a:pt x="326" y="206"/>
                        </a:lnTo>
                        <a:lnTo>
                          <a:pt x="323" y="208"/>
                        </a:lnTo>
                        <a:lnTo>
                          <a:pt x="319" y="211"/>
                        </a:lnTo>
                        <a:lnTo>
                          <a:pt x="318" y="212"/>
                        </a:lnTo>
                        <a:lnTo>
                          <a:pt x="316" y="214"/>
                        </a:lnTo>
                        <a:lnTo>
                          <a:pt x="316" y="214"/>
                        </a:lnTo>
                        <a:lnTo>
                          <a:pt x="319" y="216"/>
                        </a:lnTo>
                        <a:lnTo>
                          <a:pt x="322" y="218"/>
                        </a:lnTo>
                        <a:lnTo>
                          <a:pt x="322" y="218"/>
                        </a:lnTo>
                        <a:lnTo>
                          <a:pt x="324" y="219"/>
                        </a:lnTo>
                        <a:lnTo>
                          <a:pt x="326" y="222"/>
                        </a:lnTo>
                        <a:lnTo>
                          <a:pt x="327" y="224"/>
                        </a:lnTo>
                        <a:lnTo>
                          <a:pt x="327" y="227"/>
                        </a:lnTo>
                        <a:lnTo>
                          <a:pt x="327" y="228"/>
                        </a:lnTo>
                        <a:lnTo>
                          <a:pt x="326" y="230"/>
                        </a:lnTo>
                        <a:lnTo>
                          <a:pt x="326" y="231"/>
                        </a:lnTo>
                        <a:lnTo>
                          <a:pt x="324" y="232"/>
                        </a:lnTo>
                        <a:lnTo>
                          <a:pt x="322" y="232"/>
                        </a:lnTo>
                        <a:lnTo>
                          <a:pt x="320" y="232"/>
                        </a:lnTo>
                        <a:lnTo>
                          <a:pt x="319" y="232"/>
                        </a:lnTo>
                        <a:lnTo>
                          <a:pt x="315" y="231"/>
                        </a:lnTo>
                        <a:lnTo>
                          <a:pt x="312" y="230"/>
                        </a:lnTo>
                        <a:lnTo>
                          <a:pt x="311" y="230"/>
                        </a:lnTo>
                        <a:lnTo>
                          <a:pt x="311" y="232"/>
                        </a:lnTo>
                        <a:lnTo>
                          <a:pt x="310" y="234"/>
                        </a:lnTo>
                        <a:lnTo>
                          <a:pt x="310" y="236"/>
                        </a:lnTo>
                        <a:lnTo>
                          <a:pt x="308" y="239"/>
                        </a:lnTo>
                        <a:lnTo>
                          <a:pt x="306" y="239"/>
                        </a:lnTo>
                        <a:lnTo>
                          <a:pt x="306" y="239"/>
                        </a:lnTo>
                        <a:lnTo>
                          <a:pt x="304" y="240"/>
                        </a:lnTo>
                        <a:lnTo>
                          <a:pt x="303" y="240"/>
                        </a:lnTo>
                        <a:lnTo>
                          <a:pt x="302" y="243"/>
                        </a:lnTo>
                        <a:lnTo>
                          <a:pt x="300" y="244"/>
                        </a:lnTo>
                        <a:lnTo>
                          <a:pt x="299" y="247"/>
                        </a:lnTo>
                        <a:lnTo>
                          <a:pt x="299" y="247"/>
                        </a:lnTo>
                        <a:lnTo>
                          <a:pt x="300" y="247"/>
                        </a:lnTo>
                        <a:lnTo>
                          <a:pt x="303" y="248"/>
                        </a:lnTo>
                        <a:lnTo>
                          <a:pt x="304" y="250"/>
                        </a:lnTo>
                        <a:lnTo>
                          <a:pt x="307" y="251"/>
                        </a:lnTo>
                        <a:lnTo>
                          <a:pt x="310" y="252"/>
                        </a:lnTo>
                        <a:lnTo>
                          <a:pt x="311" y="256"/>
                        </a:lnTo>
                        <a:lnTo>
                          <a:pt x="311" y="260"/>
                        </a:lnTo>
                        <a:lnTo>
                          <a:pt x="312" y="263"/>
                        </a:lnTo>
                        <a:lnTo>
                          <a:pt x="314" y="266"/>
                        </a:lnTo>
                        <a:lnTo>
                          <a:pt x="315" y="267"/>
                        </a:lnTo>
                        <a:lnTo>
                          <a:pt x="316" y="267"/>
                        </a:lnTo>
                        <a:lnTo>
                          <a:pt x="319" y="267"/>
                        </a:lnTo>
                        <a:lnTo>
                          <a:pt x="322" y="267"/>
                        </a:lnTo>
                        <a:lnTo>
                          <a:pt x="324" y="267"/>
                        </a:lnTo>
                        <a:lnTo>
                          <a:pt x="326" y="267"/>
                        </a:lnTo>
                        <a:lnTo>
                          <a:pt x="330" y="264"/>
                        </a:lnTo>
                        <a:lnTo>
                          <a:pt x="332" y="263"/>
                        </a:lnTo>
                        <a:lnTo>
                          <a:pt x="335" y="263"/>
                        </a:lnTo>
                        <a:lnTo>
                          <a:pt x="336" y="262"/>
                        </a:lnTo>
                        <a:lnTo>
                          <a:pt x="340" y="259"/>
                        </a:lnTo>
                        <a:lnTo>
                          <a:pt x="343" y="258"/>
                        </a:lnTo>
                        <a:lnTo>
                          <a:pt x="347" y="256"/>
                        </a:lnTo>
                        <a:lnTo>
                          <a:pt x="349" y="255"/>
                        </a:lnTo>
                        <a:lnTo>
                          <a:pt x="352" y="254"/>
                        </a:lnTo>
                        <a:lnTo>
                          <a:pt x="357" y="252"/>
                        </a:lnTo>
                        <a:lnTo>
                          <a:pt x="361" y="251"/>
                        </a:lnTo>
                        <a:lnTo>
                          <a:pt x="365" y="250"/>
                        </a:lnTo>
                        <a:lnTo>
                          <a:pt x="367" y="250"/>
                        </a:lnTo>
                        <a:lnTo>
                          <a:pt x="369" y="250"/>
                        </a:lnTo>
                        <a:lnTo>
                          <a:pt x="372" y="248"/>
                        </a:lnTo>
                        <a:lnTo>
                          <a:pt x="377" y="250"/>
                        </a:lnTo>
                        <a:lnTo>
                          <a:pt x="380" y="252"/>
                        </a:lnTo>
                        <a:lnTo>
                          <a:pt x="383" y="254"/>
                        </a:lnTo>
                        <a:lnTo>
                          <a:pt x="387" y="258"/>
                        </a:lnTo>
                        <a:lnTo>
                          <a:pt x="389" y="262"/>
                        </a:lnTo>
                        <a:lnTo>
                          <a:pt x="393" y="266"/>
                        </a:lnTo>
                        <a:lnTo>
                          <a:pt x="395" y="267"/>
                        </a:lnTo>
                        <a:lnTo>
                          <a:pt x="396" y="270"/>
                        </a:lnTo>
                        <a:lnTo>
                          <a:pt x="397" y="272"/>
                        </a:lnTo>
                        <a:lnTo>
                          <a:pt x="397" y="276"/>
                        </a:lnTo>
                        <a:lnTo>
                          <a:pt x="397" y="279"/>
                        </a:lnTo>
                        <a:lnTo>
                          <a:pt x="397" y="282"/>
                        </a:lnTo>
                        <a:lnTo>
                          <a:pt x="397" y="286"/>
                        </a:lnTo>
                        <a:lnTo>
                          <a:pt x="397" y="290"/>
                        </a:lnTo>
                        <a:lnTo>
                          <a:pt x="397" y="292"/>
                        </a:lnTo>
                        <a:lnTo>
                          <a:pt x="399" y="294"/>
                        </a:lnTo>
                        <a:lnTo>
                          <a:pt x="399" y="295"/>
                        </a:lnTo>
                        <a:lnTo>
                          <a:pt x="400" y="295"/>
                        </a:lnTo>
                        <a:lnTo>
                          <a:pt x="403" y="296"/>
                        </a:lnTo>
                        <a:lnTo>
                          <a:pt x="404" y="300"/>
                        </a:lnTo>
                        <a:lnTo>
                          <a:pt x="404" y="303"/>
                        </a:lnTo>
                        <a:lnTo>
                          <a:pt x="404" y="306"/>
                        </a:lnTo>
                        <a:lnTo>
                          <a:pt x="404" y="308"/>
                        </a:lnTo>
                        <a:lnTo>
                          <a:pt x="404" y="310"/>
                        </a:lnTo>
                        <a:lnTo>
                          <a:pt x="404" y="312"/>
                        </a:lnTo>
                        <a:lnTo>
                          <a:pt x="405" y="313"/>
                        </a:lnTo>
                        <a:lnTo>
                          <a:pt x="405" y="316"/>
                        </a:lnTo>
                        <a:lnTo>
                          <a:pt x="405" y="317"/>
                        </a:lnTo>
                        <a:lnTo>
                          <a:pt x="407" y="319"/>
                        </a:lnTo>
                        <a:lnTo>
                          <a:pt x="409" y="319"/>
                        </a:lnTo>
                        <a:lnTo>
                          <a:pt x="412" y="320"/>
                        </a:lnTo>
                        <a:lnTo>
                          <a:pt x="413" y="321"/>
                        </a:lnTo>
                        <a:lnTo>
                          <a:pt x="416" y="323"/>
                        </a:lnTo>
                        <a:lnTo>
                          <a:pt x="417" y="323"/>
                        </a:lnTo>
                        <a:lnTo>
                          <a:pt x="419" y="323"/>
                        </a:lnTo>
                        <a:lnTo>
                          <a:pt x="420" y="324"/>
                        </a:lnTo>
                        <a:lnTo>
                          <a:pt x="421" y="325"/>
                        </a:lnTo>
                        <a:lnTo>
                          <a:pt x="421" y="327"/>
                        </a:lnTo>
                        <a:lnTo>
                          <a:pt x="420" y="328"/>
                        </a:lnTo>
                        <a:lnTo>
                          <a:pt x="419" y="329"/>
                        </a:lnTo>
                        <a:lnTo>
                          <a:pt x="417" y="332"/>
                        </a:lnTo>
                        <a:lnTo>
                          <a:pt x="415" y="335"/>
                        </a:lnTo>
                        <a:lnTo>
                          <a:pt x="413" y="337"/>
                        </a:lnTo>
                        <a:lnTo>
                          <a:pt x="413" y="339"/>
                        </a:lnTo>
                        <a:lnTo>
                          <a:pt x="412" y="341"/>
                        </a:lnTo>
                        <a:lnTo>
                          <a:pt x="409" y="343"/>
                        </a:lnTo>
                        <a:lnTo>
                          <a:pt x="407" y="344"/>
                        </a:lnTo>
                        <a:lnTo>
                          <a:pt x="403" y="344"/>
                        </a:lnTo>
                        <a:lnTo>
                          <a:pt x="401" y="345"/>
                        </a:lnTo>
                        <a:lnTo>
                          <a:pt x="400" y="347"/>
                        </a:lnTo>
                        <a:lnTo>
                          <a:pt x="400" y="348"/>
                        </a:lnTo>
                        <a:lnTo>
                          <a:pt x="399" y="352"/>
                        </a:lnTo>
                        <a:lnTo>
                          <a:pt x="400" y="355"/>
                        </a:lnTo>
                        <a:lnTo>
                          <a:pt x="401" y="356"/>
                        </a:lnTo>
                        <a:lnTo>
                          <a:pt x="405" y="360"/>
                        </a:lnTo>
                        <a:lnTo>
                          <a:pt x="407" y="363"/>
                        </a:lnTo>
                        <a:lnTo>
                          <a:pt x="408" y="367"/>
                        </a:lnTo>
                        <a:lnTo>
                          <a:pt x="409" y="369"/>
                        </a:lnTo>
                        <a:lnTo>
                          <a:pt x="409" y="371"/>
                        </a:lnTo>
                        <a:lnTo>
                          <a:pt x="411" y="373"/>
                        </a:lnTo>
                        <a:lnTo>
                          <a:pt x="412" y="376"/>
                        </a:lnTo>
                        <a:lnTo>
                          <a:pt x="411" y="377"/>
                        </a:lnTo>
                        <a:lnTo>
                          <a:pt x="411" y="381"/>
                        </a:lnTo>
                        <a:lnTo>
                          <a:pt x="411" y="385"/>
                        </a:lnTo>
                        <a:lnTo>
                          <a:pt x="411" y="389"/>
                        </a:lnTo>
                        <a:lnTo>
                          <a:pt x="411" y="392"/>
                        </a:lnTo>
                        <a:lnTo>
                          <a:pt x="412" y="395"/>
                        </a:lnTo>
                        <a:lnTo>
                          <a:pt x="415" y="399"/>
                        </a:lnTo>
                        <a:lnTo>
                          <a:pt x="416" y="400"/>
                        </a:lnTo>
                        <a:lnTo>
                          <a:pt x="417" y="403"/>
                        </a:lnTo>
                        <a:lnTo>
                          <a:pt x="419" y="405"/>
                        </a:lnTo>
                        <a:lnTo>
                          <a:pt x="417" y="407"/>
                        </a:lnTo>
                        <a:lnTo>
                          <a:pt x="416" y="411"/>
                        </a:lnTo>
                        <a:lnTo>
                          <a:pt x="416" y="411"/>
                        </a:lnTo>
                        <a:lnTo>
                          <a:pt x="416" y="412"/>
                        </a:lnTo>
                        <a:lnTo>
                          <a:pt x="417" y="413"/>
                        </a:lnTo>
                        <a:lnTo>
                          <a:pt x="419" y="413"/>
                        </a:lnTo>
                        <a:lnTo>
                          <a:pt x="420" y="413"/>
                        </a:lnTo>
                        <a:lnTo>
                          <a:pt x="421" y="413"/>
                        </a:lnTo>
                        <a:lnTo>
                          <a:pt x="423" y="413"/>
                        </a:lnTo>
                        <a:lnTo>
                          <a:pt x="424" y="415"/>
                        </a:lnTo>
                        <a:lnTo>
                          <a:pt x="425" y="417"/>
                        </a:lnTo>
                        <a:lnTo>
                          <a:pt x="425" y="420"/>
                        </a:lnTo>
                        <a:lnTo>
                          <a:pt x="425" y="423"/>
                        </a:lnTo>
                        <a:lnTo>
                          <a:pt x="424" y="427"/>
                        </a:lnTo>
                        <a:lnTo>
                          <a:pt x="424" y="431"/>
                        </a:lnTo>
                        <a:lnTo>
                          <a:pt x="423" y="433"/>
                        </a:lnTo>
                        <a:lnTo>
                          <a:pt x="423" y="436"/>
                        </a:lnTo>
                        <a:lnTo>
                          <a:pt x="421" y="439"/>
                        </a:lnTo>
                        <a:lnTo>
                          <a:pt x="420" y="440"/>
                        </a:lnTo>
                        <a:lnTo>
                          <a:pt x="417" y="443"/>
                        </a:lnTo>
                        <a:lnTo>
                          <a:pt x="416" y="445"/>
                        </a:lnTo>
                        <a:lnTo>
                          <a:pt x="416" y="445"/>
                        </a:lnTo>
                        <a:lnTo>
                          <a:pt x="416" y="447"/>
                        </a:lnTo>
                        <a:lnTo>
                          <a:pt x="416" y="447"/>
                        </a:lnTo>
                        <a:lnTo>
                          <a:pt x="417" y="448"/>
                        </a:lnTo>
                        <a:lnTo>
                          <a:pt x="419" y="449"/>
                        </a:lnTo>
                        <a:lnTo>
                          <a:pt x="419" y="452"/>
                        </a:lnTo>
                        <a:lnTo>
                          <a:pt x="420" y="455"/>
                        </a:lnTo>
                        <a:lnTo>
                          <a:pt x="419" y="459"/>
                        </a:lnTo>
                        <a:lnTo>
                          <a:pt x="419" y="461"/>
                        </a:lnTo>
                        <a:lnTo>
                          <a:pt x="416" y="463"/>
                        </a:lnTo>
                        <a:lnTo>
                          <a:pt x="413" y="465"/>
                        </a:lnTo>
                        <a:lnTo>
                          <a:pt x="411" y="467"/>
                        </a:lnTo>
                        <a:lnTo>
                          <a:pt x="407" y="469"/>
                        </a:lnTo>
                        <a:lnTo>
                          <a:pt x="405" y="472"/>
                        </a:lnTo>
                        <a:lnTo>
                          <a:pt x="405" y="474"/>
                        </a:lnTo>
                        <a:lnTo>
                          <a:pt x="405" y="476"/>
                        </a:lnTo>
                        <a:lnTo>
                          <a:pt x="405" y="477"/>
                        </a:lnTo>
                        <a:lnTo>
                          <a:pt x="405" y="481"/>
                        </a:lnTo>
                        <a:lnTo>
                          <a:pt x="405" y="484"/>
                        </a:lnTo>
                        <a:lnTo>
                          <a:pt x="404" y="486"/>
                        </a:lnTo>
                        <a:lnTo>
                          <a:pt x="403" y="488"/>
                        </a:lnTo>
                        <a:lnTo>
                          <a:pt x="401" y="489"/>
                        </a:lnTo>
                        <a:lnTo>
                          <a:pt x="400" y="490"/>
                        </a:lnTo>
                        <a:lnTo>
                          <a:pt x="400" y="490"/>
                        </a:lnTo>
                        <a:lnTo>
                          <a:pt x="399" y="492"/>
                        </a:lnTo>
                        <a:lnTo>
                          <a:pt x="399" y="494"/>
                        </a:lnTo>
                        <a:lnTo>
                          <a:pt x="399" y="497"/>
                        </a:lnTo>
                        <a:lnTo>
                          <a:pt x="399" y="501"/>
                        </a:lnTo>
                        <a:lnTo>
                          <a:pt x="399" y="505"/>
                        </a:lnTo>
                        <a:lnTo>
                          <a:pt x="397" y="509"/>
                        </a:lnTo>
                        <a:lnTo>
                          <a:pt x="396" y="513"/>
                        </a:lnTo>
                        <a:lnTo>
                          <a:pt x="393" y="517"/>
                        </a:lnTo>
                        <a:lnTo>
                          <a:pt x="391" y="521"/>
                        </a:lnTo>
                        <a:lnTo>
                          <a:pt x="388" y="526"/>
                        </a:lnTo>
                        <a:lnTo>
                          <a:pt x="385" y="533"/>
                        </a:lnTo>
                        <a:lnTo>
                          <a:pt x="381" y="538"/>
                        </a:lnTo>
                        <a:lnTo>
                          <a:pt x="379" y="542"/>
                        </a:lnTo>
                        <a:lnTo>
                          <a:pt x="377" y="545"/>
                        </a:lnTo>
                        <a:lnTo>
                          <a:pt x="375" y="545"/>
                        </a:lnTo>
                        <a:lnTo>
                          <a:pt x="373" y="546"/>
                        </a:lnTo>
                        <a:lnTo>
                          <a:pt x="369" y="548"/>
                        </a:lnTo>
                        <a:lnTo>
                          <a:pt x="368" y="549"/>
                        </a:lnTo>
                        <a:lnTo>
                          <a:pt x="367" y="548"/>
                        </a:lnTo>
                        <a:lnTo>
                          <a:pt x="364" y="545"/>
                        </a:lnTo>
                        <a:lnTo>
                          <a:pt x="361" y="544"/>
                        </a:lnTo>
                        <a:lnTo>
                          <a:pt x="359" y="542"/>
                        </a:lnTo>
                        <a:lnTo>
                          <a:pt x="356" y="542"/>
                        </a:lnTo>
                        <a:lnTo>
                          <a:pt x="352" y="541"/>
                        </a:lnTo>
                        <a:lnTo>
                          <a:pt x="349" y="540"/>
                        </a:lnTo>
                        <a:lnTo>
                          <a:pt x="345" y="538"/>
                        </a:lnTo>
                        <a:lnTo>
                          <a:pt x="343" y="536"/>
                        </a:lnTo>
                        <a:lnTo>
                          <a:pt x="341" y="534"/>
                        </a:lnTo>
                        <a:lnTo>
                          <a:pt x="339" y="533"/>
                        </a:lnTo>
                        <a:lnTo>
                          <a:pt x="335" y="532"/>
                        </a:lnTo>
                        <a:lnTo>
                          <a:pt x="330" y="529"/>
                        </a:lnTo>
                        <a:lnTo>
                          <a:pt x="324" y="525"/>
                        </a:lnTo>
                        <a:lnTo>
                          <a:pt x="322" y="524"/>
                        </a:lnTo>
                        <a:lnTo>
                          <a:pt x="320" y="522"/>
                        </a:lnTo>
                        <a:lnTo>
                          <a:pt x="319" y="522"/>
                        </a:lnTo>
                        <a:lnTo>
                          <a:pt x="316" y="524"/>
                        </a:lnTo>
                        <a:lnTo>
                          <a:pt x="314" y="526"/>
                        </a:lnTo>
                        <a:lnTo>
                          <a:pt x="310" y="528"/>
                        </a:lnTo>
                        <a:lnTo>
                          <a:pt x="307" y="526"/>
                        </a:lnTo>
                        <a:lnTo>
                          <a:pt x="304" y="525"/>
                        </a:lnTo>
                        <a:lnTo>
                          <a:pt x="302" y="525"/>
                        </a:lnTo>
                        <a:lnTo>
                          <a:pt x="300" y="524"/>
                        </a:lnTo>
                        <a:lnTo>
                          <a:pt x="298" y="522"/>
                        </a:lnTo>
                        <a:lnTo>
                          <a:pt x="296" y="520"/>
                        </a:lnTo>
                        <a:lnTo>
                          <a:pt x="296" y="518"/>
                        </a:lnTo>
                        <a:lnTo>
                          <a:pt x="296" y="518"/>
                        </a:lnTo>
                        <a:lnTo>
                          <a:pt x="294" y="521"/>
                        </a:lnTo>
                        <a:lnTo>
                          <a:pt x="291" y="522"/>
                        </a:lnTo>
                        <a:lnTo>
                          <a:pt x="288" y="524"/>
                        </a:lnTo>
                        <a:lnTo>
                          <a:pt x="286" y="524"/>
                        </a:lnTo>
                        <a:lnTo>
                          <a:pt x="283" y="522"/>
                        </a:lnTo>
                        <a:lnTo>
                          <a:pt x="280" y="522"/>
                        </a:lnTo>
                        <a:lnTo>
                          <a:pt x="279" y="521"/>
                        </a:lnTo>
                        <a:lnTo>
                          <a:pt x="279" y="522"/>
                        </a:lnTo>
                        <a:lnTo>
                          <a:pt x="278" y="522"/>
                        </a:lnTo>
                        <a:lnTo>
                          <a:pt x="276" y="524"/>
                        </a:lnTo>
                        <a:lnTo>
                          <a:pt x="275" y="525"/>
                        </a:lnTo>
                        <a:lnTo>
                          <a:pt x="272" y="525"/>
                        </a:lnTo>
                        <a:lnTo>
                          <a:pt x="270" y="524"/>
                        </a:lnTo>
                        <a:lnTo>
                          <a:pt x="267" y="522"/>
                        </a:lnTo>
                        <a:lnTo>
                          <a:pt x="266" y="520"/>
                        </a:lnTo>
                        <a:lnTo>
                          <a:pt x="263" y="517"/>
                        </a:lnTo>
                        <a:lnTo>
                          <a:pt x="262" y="516"/>
                        </a:lnTo>
                        <a:lnTo>
                          <a:pt x="262" y="514"/>
                        </a:lnTo>
                        <a:lnTo>
                          <a:pt x="260" y="513"/>
                        </a:lnTo>
                        <a:lnTo>
                          <a:pt x="260" y="513"/>
                        </a:lnTo>
                        <a:lnTo>
                          <a:pt x="259" y="513"/>
                        </a:lnTo>
                        <a:lnTo>
                          <a:pt x="258" y="514"/>
                        </a:lnTo>
                        <a:lnTo>
                          <a:pt x="256" y="516"/>
                        </a:lnTo>
                        <a:lnTo>
                          <a:pt x="254" y="514"/>
                        </a:lnTo>
                        <a:lnTo>
                          <a:pt x="252" y="513"/>
                        </a:lnTo>
                        <a:lnTo>
                          <a:pt x="250" y="512"/>
                        </a:lnTo>
                        <a:lnTo>
                          <a:pt x="244" y="508"/>
                        </a:lnTo>
                        <a:lnTo>
                          <a:pt x="242" y="505"/>
                        </a:lnTo>
                        <a:lnTo>
                          <a:pt x="240" y="502"/>
                        </a:lnTo>
                        <a:lnTo>
                          <a:pt x="240" y="498"/>
                        </a:lnTo>
                        <a:lnTo>
                          <a:pt x="240" y="496"/>
                        </a:lnTo>
                        <a:lnTo>
                          <a:pt x="240" y="490"/>
                        </a:lnTo>
                        <a:lnTo>
                          <a:pt x="239" y="490"/>
                        </a:lnTo>
                        <a:lnTo>
                          <a:pt x="238" y="489"/>
                        </a:lnTo>
                        <a:lnTo>
                          <a:pt x="234" y="489"/>
                        </a:lnTo>
                        <a:lnTo>
                          <a:pt x="231" y="488"/>
                        </a:lnTo>
                        <a:lnTo>
                          <a:pt x="228" y="488"/>
                        </a:lnTo>
                        <a:lnTo>
                          <a:pt x="228" y="486"/>
                        </a:lnTo>
                        <a:lnTo>
                          <a:pt x="228" y="486"/>
                        </a:lnTo>
                        <a:lnTo>
                          <a:pt x="224" y="488"/>
                        </a:lnTo>
                        <a:lnTo>
                          <a:pt x="222" y="488"/>
                        </a:lnTo>
                        <a:lnTo>
                          <a:pt x="219" y="489"/>
                        </a:lnTo>
                        <a:lnTo>
                          <a:pt x="218" y="490"/>
                        </a:lnTo>
                        <a:lnTo>
                          <a:pt x="217" y="490"/>
                        </a:lnTo>
                        <a:lnTo>
                          <a:pt x="214" y="496"/>
                        </a:lnTo>
                        <a:lnTo>
                          <a:pt x="213" y="489"/>
                        </a:lnTo>
                        <a:lnTo>
                          <a:pt x="213" y="486"/>
                        </a:lnTo>
                        <a:lnTo>
                          <a:pt x="211" y="484"/>
                        </a:lnTo>
                        <a:lnTo>
                          <a:pt x="211" y="482"/>
                        </a:lnTo>
                        <a:lnTo>
                          <a:pt x="209" y="481"/>
                        </a:lnTo>
                        <a:lnTo>
                          <a:pt x="206" y="478"/>
                        </a:lnTo>
                        <a:lnTo>
                          <a:pt x="205" y="476"/>
                        </a:lnTo>
                        <a:lnTo>
                          <a:pt x="202" y="473"/>
                        </a:lnTo>
                        <a:lnTo>
                          <a:pt x="202" y="470"/>
                        </a:lnTo>
                        <a:lnTo>
                          <a:pt x="202" y="469"/>
                        </a:lnTo>
                        <a:lnTo>
                          <a:pt x="203" y="467"/>
                        </a:lnTo>
                        <a:lnTo>
                          <a:pt x="205" y="465"/>
                        </a:lnTo>
                        <a:lnTo>
                          <a:pt x="206" y="463"/>
                        </a:lnTo>
                        <a:lnTo>
                          <a:pt x="207" y="460"/>
                        </a:lnTo>
                        <a:lnTo>
                          <a:pt x="210" y="459"/>
                        </a:lnTo>
                        <a:lnTo>
                          <a:pt x="211" y="457"/>
                        </a:lnTo>
                        <a:lnTo>
                          <a:pt x="213" y="456"/>
                        </a:lnTo>
                        <a:lnTo>
                          <a:pt x="214" y="455"/>
                        </a:lnTo>
                        <a:lnTo>
                          <a:pt x="215" y="453"/>
                        </a:lnTo>
                        <a:lnTo>
                          <a:pt x="218" y="452"/>
                        </a:lnTo>
                        <a:lnTo>
                          <a:pt x="218" y="452"/>
                        </a:lnTo>
                        <a:lnTo>
                          <a:pt x="219" y="452"/>
                        </a:lnTo>
                        <a:lnTo>
                          <a:pt x="220" y="451"/>
                        </a:lnTo>
                        <a:lnTo>
                          <a:pt x="222" y="449"/>
                        </a:lnTo>
                        <a:lnTo>
                          <a:pt x="222" y="447"/>
                        </a:lnTo>
                        <a:lnTo>
                          <a:pt x="223" y="443"/>
                        </a:lnTo>
                        <a:lnTo>
                          <a:pt x="223" y="440"/>
                        </a:lnTo>
                        <a:lnTo>
                          <a:pt x="223" y="439"/>
                        </a:lnTo>
                        <a:lnTo>
                          <a:pt x="223" y="437"/>
                        </a:lnTo>
                        <a:lnTo>
                          <a:pt x="223" y="436"/>
                        </a:lnTo>
                        <a:lnTo>
                          <a:pt x="222" y="435"/>
                        </a:lnTo>
                        <a:lnTo>
                          <a:pt x="220" y="435"/>
                        </a:lnTo>
                        <a:lnTo>
                          <a:pt x="219" y="435"/>
                        </a:lnTo>
                        <a:lnTo>
                          <a:pt x="218" y="435"/>
                        </a:lnTo>
                        <a:lnTo>
                          <a:pt x="214" y="433"/>
                        </a:lnTo>
                        <a:lnTo>
                          <a:pt x="210" y="432"/>
                        </a:lnTo>
                        <a:lnTo>
                          <a:pt x="207" y="429"/>
                        </a:lnTo>
                        <a:lnTo>
                          <a:pt x="206" y="427"/>
                        </a:lnTo>
                        <a:lnTo>
                          <a:pt x="206" y="424"/>
                        </a:lnTo>
                        <a:lnTo>
                          <a:pt x="203" y="421"/>
                        </a:lnTo>
                        <a:lnTo>
                          <a:pt x="201" y="417"/>
                        </a:lnTo>
                        <a:lnTo>
                          <a:pt x="199" y="416"/>
                        </a:lnTo>
                        <a:lnTo>
                          <a:pt x="198" y="415"/>
                        </a:lnTo>
                        <a:lnTo>
                          <a:pt x="198" y="412"/>
                        </a:lnTo>
                        <a:lnTo>
                          <a:pt x="199" y="409"/>
                        </a:lnTo>
                        <a:lnTo>
                          <a:pt x="201" y="408"/>
                        </a:lnTo>
                        <a:lnTo>
                          <a:pt x="203" y="407"/>
                        </a:lnTo>
                        <a:lnTo>
                          <a:pt x="206" y="405"/>
                        </a:lnTo>
                        <a:lnTo>
                          <a:pt x="206" y="405"/>
                        </a:lnTo>
                        <a:lnTo>
                          <a:pt x="206" y="404"/>
                        </a:lnTo>
                        <a:lnTo>
                          <a:pt x="206" y="403"/>
                        </a:lnTo>
                        <a:lnTo>
                          <a:pt x="205" y="401"/>
                        </a:lnTo>
                        <a:lnTo>
                          <a:pt x="203" y="399"/>
                        </a:lnTo>
                        <a:lnTo>
                          <a:pt x="203" y="396"/>
                        </a:lnTo>
                        <a:lnTo>
                          <a:pt x="203" y="393"/>
                        </a:lnTo>
                        <a:lnTo>
                          <a:pt x="205" y="392"/>
                        </a:lnTo>
                        <a:lnTo>
                          <a:pt x="206" y="388"/>
                        </a:lnTo>
                        <a:lnTo>
                          <a:pt x="206" y="384"/>
                        </a:lnTo>
                        <a:lnTo>
                          <a:pt x="205" y="383"/>
                        </a:lnTo>
                        <a:lnTo>
                          <a:pt x="203" y="381"/>
                        </a:lnTo>
                        <a:lnTo>
                          <a:pt x="201" y="380"/>
                        </a:lnTo>
                        <a:lnTo>
                          <a:pt x="201" y="380"/>
                        </a:lnTo>
                        <a:lnTo>
                          <a:pt x="198" y="381"/>
                        </a:lnTo>
                        <a:lnTo>
                          <a:pt x="194" y="380"/>
                        </a:lnTo>
                        <a:lnTo>
                          <a:pt x="190" y="377"/>
                        </a:lnTo>
                        <a:lnTo>
                          <a:pt x="186" y="375"/>
                        </a:lnTo>
                        <a:lnTo>
                          <a:pt x="185" y="373"/>
                        </a:lnTo>
                        <a:lnTo>
                          <a:pt x="185" y="372"/>
                        </a:lnTo>
                        <a:lnTo>
                          <a:pt x="183" y="372"/>
                        </a:lnTo>
                        <a:lnTo>
                          <a:pt x="182" y="373"/>
                        </a:lnTo>
                        <a:lnTo>
                          <a:pt x="181" y="375"/>
                        </a:lnTo>
                        <a:lnTo>
                          <a:pt x="179" y="375"/>
                        </a:lnTo>
                        <a:lnTo>
                          <a:pt x="177" y="375"/>
                        </a:lnTo>
                        <a:lnTo>
                          <a:pt x="175" y="372"/>
                        </a:lnTo>
                        <a:lnTo>
                          <a:pt x="173" y="371"/>
                        </a:lnTo>
                        <a:lnTo>
                          <a:pt x="171" y="369"/>
                        </a:lnTo>
                        <a:lnTo>
                          <a:pt x="170" y="368"/>
                        </a:lnTo>
                        <a:lnTo>
                          <a:pt x="167" y="365"/>
                        </a:lnTo>
                        <a:lnTo>
                          <a:pt x="165" y="364"/>
                        </a:lnTo>
                        <a:lnTo>
                          <a:pt x="162" y="361"/>
                        </a:lnTo>
                        <a:lnTo>
                          <a:pt x="159" y="360"/>
                        </a:lnTo>
                        <a:lnTo>
                          <a:pt x="158" y="360"/>
                        </a:lnTo>
                        <a:lnTo>
                          <a:pt x="153" y="360"/>
                        </a:lnTo>
                        <a:lnTo>
                          <a:pt x="147" y="361"/>
                        </a:lnTo>
                        <a:lnTo>
                          <a:pt x="142" y="364"/>
                        </a:lnTo>
                        <a:lnTo>
                          <a:pt x="138" y="367"/>
                        </a:lnTo>
                        <a:lnTo>
                          <a:pt x="134" y="368"/>
                        </a:lnTo>
                        <a:lnTo>
                          <a:pt x="130" y="369"/>
                        </a:lnTo>
                        <a:lnTo>
                          <a:pt x="126" y="372"/>
                        </a:lnTo>
                        <a:lnTo>
                          <a:pt x="123" y="373"/>
                        </a:lnTo>
                        <a:lnTo>
                          <a:pt x="118" y="376"/>
                        </a:lnTo>
                        <a:lnTo>
                          <a:pt x="113" y="379"/>
                        </a:lnTo>
                        <a:lnTo>
                          <a:pt x="110" y="379"/>
                        </a:lnTo>
                        <a:lnTo>
                          <a:pt x="107" y="381"/>
                        </a:lnTo>
                        <a:lnTo>
                          <a:pt x="103" y="383"/>
                        </a:lnTo>
                        <a:lnTo>
                          <a:pt x="102" y="384"/>
                        </a:lnTo>
                        <a:lnTo>
                          <a:pt x="99" y="384"/>
                        </a:lnTo>
                        <a:lnTo>
                          <a:pt x="98" y="384"/>
                        </a:lnTo>
                        <a:lnTo>
                          <a:pt x="95" y="384"/>
                        </a:lnTo>
                        <a:lnTo>
                          <a:pt x="94" y="383"/>
                        </a:lnTo>
                        <a:lnTo>
                          <a:pt x="93" y="384"/>
                        </a:lnTo>
                        <a:lnTo>
                          <a:pt x="93" y="384"/>
                        </a:lnTo>
                        <a:lnTo>
                          <a:pt x="89" y="387"/>
                        </a:lnTo>
                        <a:lnTo>
                          <a:pt x="86" y="388"/>
                        </a:lnTo>
                        <a:lnTo>
                          <a:pt x="84" y="389"/>
                        </a:lnTo>
                        <a:lnTo>
                          <a:pt x="81" y="389"/>
                        </a:lnTo>
                        <a:lnTo>
                          <a:pt x="80" y="389"/>
                        </a:lnTo>
                        <a:lnTo>
                          <a:pt x="77" y="388"/>
                        </a:lnTo>
                        <a:lnTo>
                          <a:pt x="76" y="387"/>
                        </a:lnTo>
                        <a:lnTo>
                          <a:pt x="73" y="385"/>
                        </a:lnTo>
                        <a:lnTo>
                          <a:pt x="73" y="385"/>
                        </a:lnTo>
                        <a:lnTo>
                          <a:pt x="70" y="385"/>
                        </a:lnTo>
                        <a:lnTo>
                          <a:pt x="65" y="385"/>
                        </a:lnTo>
                        <a:lnTo>
                          <a:pt x="60" y="384"/>
                        </a:lnTo>
                        <a:lnTo>
                          <a:pt x="56" y="383"/>
                        </a:lnTo>
                        <a:lnTo>
                          <a:pt x="50" y="381"/>
                        </a:lnTo>
                        <a:lnTo>
                          <a:pt x="48" y="381"/>
                        </a:lnTo>
                        <a:lnTo>
                          <a:pt x="45" y="381"/>
                        </a:lnTo>
                        <a:lnTo>
                          <a:pt x="42" y="383"/>
                        </a:lnTo>
                        <a:lnTo>
                          <a:pt x="37" y="387"/>
                        </a:lnTo>
                        <a:lnTo>
                          <a:pt x="38" y="380"/>
                        </a:lnTo>
                        <a:lnTo>
                          <a:pt x="40" y="376"/>
                        </a:lnTo>
                        <a:lnTo>
                          <a:pt x="41" y="372"/>
                        </a:lnTo>
                        <a:lnTo>
                          <a:pt x="44" y="367"/>
                        </a:lnTo>
                        <a:lnTo>
                          <a:pt x="46" y="361"/>
                        </a:lnTo>
                        <a:lnTo>
                          <a:pt x="50" y="357"/>
                        </a:lnTo>
                        <a:lnTo>
                          <a:pt x="52" y="355"/>
                        </a:lnTo>
                        <a:lnTo>
                          <a:pt x="53" y="353"/>
                        </a:lnTo>
                        <a:lnTo>
                          <a:pt x="53" y="351"/>
                        </a:lnTo>
                        <a:lnTo>
                          <a:pt x="54" y="348"/>
                        </a:lnTo>
                        <a:lnTo>
                          <a:pt x="54" y="344"/>
                        </a:lnTo>
                        <a:lnTo>
                          <a:pt x="56" y="340"/>
                        </a:lnTo>
                        <a:lnTo>
                          <a:pt x="57" y="337"/>
                        </a:lnTo>
                        <a:lnTo>
                          <a:pt x="60" y="336"/>
                        </a:lnTo>
                        <a:lnTo>
                          <a:pt x="62" y="335"/>
                        </a:lnTo>
                        <a:lnTo>
                          <a:pt x="66" y="332"/>
                        </a:lnTo>
                        <a:lnTo>
                          <a:pt x="68" y="331"/>
                        </a:lnTo>
                        <a:lnTo>
                          <a:pt x="68" y="328"/>
                        </a:lnTo>
                        <a:lnTo>
                          <a:pt x="68" y="324"/>
                        </a:lnTo>
                        <a:lnTo>
                          <a:pt x="69" y="320"/>
                        </a:lnTo>
                        <a:lnTo>
                          <a:pt x="69" y="315"/>
                        </a:lnTo>
                        <a:lnTo>
                          <a:pt x="70" y="313"/>
                        </a:lnTo>
                        <a:lnTo>
                          <a:pt x="69" y="311"/>
                        </a:lnTo>
                        <a:lnTo>
                          <a:pt x="68" y="311"/>
                        </a:lnTo>
                        <a:lnTo>
                          <a:pt x="66" y="310"/>
                        </a:lnTo>
                        <a:lnTo>
                          <a:pt x="64" y="310"/>
                        </a:lnTo>
                        <a:lnTo>
                          <a:pt x="58" y="308"/>
                        </a:lnTo>
                        <a:lnTo>
                          <a:pt x="54" y="307"/>
                        </a:lnTo>
                        <a:lnTo>
                          <a:pt x="52" y="306"/>
                        </a:lnTo>
                        <a:lnTo>
                          <a:pt x="49" y="303"/>
                        </a:lnTo>
                        <a:lnTo>
                          <a:pt x="49" y="299"/>
                        </a:lnTo>
                        <a:lnTo>
                          <a:pt x="49" y="298"/>
                        </a:lnTo>
                        <a:lnTo>
                          <a:pt x="49" y="296"/>
                        </a:lnTo>
                        <a:lnTo>
                          <a:pt x="48" y="296"/>
                        </a:lnTo>
                        <a:lnTo>
                          <a:pt x="46" y="296"/>
                        </a:lnTo>
                        <a:lnTo>
                          <a:pt x="44" y="298"/>
                        </a:lnTo>
                        <a:lnTo>
                          <a:pt x="42" y="298"/>
                        </a:lnTo>
                        <a:lnTo>
                          <a:pt x="40" y="296"/>
                        </a:lnTo>
                        <a:lnTo>
                          <a:pt x="37" y="296"/>
                        </a:lnTo>
                        <a:lnTo>
                          <a:pt x="34" y="294"/>
                        </a:lnTo>
                        <a:lnTo>
                          <a:pt x="33" y="292"/>
                        </a:lnTo>
                        <a:lnTo>
                          <a:pt x="32" y="291"/>
                        </a:lnTo>
                        <a:lnTo>
                          <a:pt x="29" y="290"/>
                        </a:lnTo>
                        <a:lnTo>
                          <a:pt x="25" y="286"/>
                        </a:lnTo>
                        <a:lnTo>
                          <a:pt x="22" y="282"/>
                        </a:lnTo>
                        <a:lnTo>
                          <a:pt x="20" y="278"/>
                        </a:lnTo>
                        <a:lnTo>
                          <a:pt x="18" y="271"/>
                        </a:lnTo>
                        <a:lnTo>
                          <a:pt x="18" y="268"/>
                        </a:lnTo>
                        <a:lnTo>
                          <a:pt x="17" y="266"/>
                        </a:lnTo>
                        <a:lnTo>
                          <a:pt x="16" y="264"/>
                        </a:lnTo>
                        <a:lnTo>
                          <a:pt x="14" y="263"/>
                        </a:lnTo>
                        <a:lnTo>
                          <a:pt x="12" y="260"/>
                        </a:lnTo>
                        <a:lnTo>
                          <a:pt x="9" y="256"/>
                        </a:lnTo>
                        <a:lnTo>
                          <a:pt x="6" y="254"/>
                        </a:lnTo>
                        <a:lnTo>
                          <a:pt x="5" y="248"/>
                        </a:lnTo>
                        <a:lnTo>
                          <a:pt x="4" y="244"/>
                        </a:lnTo>
                        <a:lnTo>
                          <a:pt x="1" y="240"/>
                        </a:lnTo>
                        <a:lnTo>
                          <a:pt x="0" y="235"/>
                        </a:lnTo>
                        <a:lnTo>
                          <a:pt x="0" y="231"/>
                        </a:lnTo>
                        <a:lnTo>
                          <a:pt x="1" y="226"/>
                        </a:lnTo>
                        <a:lnTo>
                          <a:pt x="4" y="222"/>
                        </a:lnTo>
                        <a:lnTo>
                          <a:pt x="6" y="215"/>
                        </a:lnTo>
                        <a:lnTo>
                          <a:pt x="6" y="212"/>
                        </a:lnTo>
                        <a:lnTo>
                          <a:pt x="6" y="211"/>
                        </a:lnTo>
                        <a:lnTo>
                          <a:pt x="8" y="210"/>
                        </a:lnTo>
                        <a:lnTo>
                          <a:pt x="8" y="207"/>
                        </a:lnTo>
                        <a:lnTo>
                          <a:pt x="8" y="206"/>
                        </a:lnTo>
                        <a:lnTo>
                          <a:pt x="9" y="204"/>
                        </a:lnTo>
                        <a:lnTo>
                          <a:pt x="12" y="203"/>
                        </a:lnTo>
                        <a:lnTo>
                          <a:pt x="13" y="202"/>
                        </a:lnTo>
                        <a:lnTo>
                          <a:pt x="14" y="200"/>
                        </a:lnTo>
                        <a:lnTo>
                          <a:pt x="14" y="199"/>
                        </a:lnTo>
                        <a:lnTo>
                          <a:pt x="13" y="195"/>
                        </a:lnTo>
                        <a:lnTo>
                          <a:pt x="13" y="190"/>
                        </a:lnTo>
                        <a:lnTo>
                          <a:pt x="16" y="186"/>
                        </a:lnTo>
                        <a:lnTo>
                          <a:pt x="18" y="182"/>
                        </a:lnTo>
                        <a:lnTo>
                          <a:pt x="21" y="180"/>
                        </a:lnTo>
                        <a:lnTo>
                          <a:pt x="25" y="180"/>
                        </a:lnTo>
                        <a:lnTo>
                          <a:pt x="28" y="179"/>
                        </a:lnTo>
                        <a:lnTo>
                          <a:pt x="29" y="178"/>
                        </a:lnTo>
                        <a:lnTo>
                          <a:pt x="32" y="176"/>
                        </a:lnTo>
                        <a:lnTo>
                          <a:pt x="33" y="174"/>
                        </a:lnTo>
                        <a:lnTo>
                          <a:pt x="36" y="170"/>
                        </a:lnTo>
                        <a:lnTo>
                          <a:pt x="38" y="167"/>
                        </a:lnTo>
                        <a:lnTo>
                          <a:pt x="42" y="166"/>
                        </a:lnTo>
                        <a:lnTo>
                          <a:pt x="45" y="166"/>
                        </a:lnTo>
                        <a:lnTo>
                          <a:pt x="48" y="167"/>
                        </a:lnTo>
                        <a:lnTo>
                          <a:pt x="49" y="168"/>
                        </a:lnTo>
                        <a:lnTo>
                          <a:pt x="52" y="167"/>
                        </a:lnTo>
                        <a:lnTo>
                          <a:pt x="53" y="166"/>
                        </a:lnTo>
                        <a:lnTo>
                          <a:pt x="56" y="163"/>
                        </a:lnTo>
                        <a:lnTo>
                          <a:pt x="56" y="162"/>
                        </a:lnTo>
                        <a:lnTo>
                          <a:pt x="56" y="162"/>
                        </a:lnTo>
                        <a:lnTo>
                          <a:pt x="56" y="160"/>
                        </a:lnTo>
                        <a:lnTo>
                          <a:pt x="54" y="159"/>
                        </a:lnTo>
                        <a:lnTo>
                          <a:pt x="52" y="158"/>
                        </a:lnTo>
                        <a:lnTo>
                          <a:pt x="50" y="157"/>
                        </a:lnTo>
                        <a:lnTo>
                          <a:pt x="50" y="155"/>
                        </a:lnTo>
                        <a:lnTo>
                          <a:pt x="52" y="155"/>
                        </a:lnTo>
                        <a:lnTo>
                          <a:pt x="52" y="153"/>
                        </a:lnTo>
                        <a:lnTo>
                          <a:pt x="53" y="150"/>
                        </a:lnTo>
                        <a:lnTo>
                          <a:pt x="54" y="147"/>
                        </a:lnTo>
                        <a:lnTo>
                          <a:pt x="56" y="147"/>
                        </a:lnTo>
                        <a:lnTo>
                          <a:pt x="58" y="146"/>
                        </a:lnTo>
                        <a:lnTo>
                          <a:pt x="61" y="147"/>
                        </a:lnTo>
                        <a:lnTo>
                          <a:pt x="64" y="149"/>
                        </a:lnTo>
                        <a:lnTo>
                          <a:pt x="65" y="150"/>
                        </a:lnTo>
                        <a:lnTo>
                          <a:pt x="66" y="153"/>
                        </a:lnTo>
                        <a:lnTo>
                          <a:pt x="68" y="155"/>
                        </a:lnTo>
                        <a:lnTo>
                          <a:pt x="68" y="157"/>
                        </a:lnTo>
                        <a:lnTo>
                          <a:pt x="69" y="159"/>
                        </a:lnTo>
                        <a:lnTo>
                          <a:pt x="70" y="160"/>
                        </a:lnTo>
                        <a:lnTo>
                          <a:pt x="70" y="159"/>
                        </a:lnTo>
                        <a:lnTo>
                          <a:pt x="72" y="159"/>
                        </a:lnTo>
                        <a:lnTo>
                          <a:pt x="74" y="155"/>
                        </a:lnTo>
                        <a:lnTo>
                          <a:pt x="77" y="153"/>
                        </a:lnTo>
                        <a:lnTo>
                          <a:pt x="80" y="151"/>
                        </a:lnTo>
                        <a:lnTo>
                          <a:pt x="82" y="150"/>
                        </a:lnTo>
                        <a:lnTo>
                          <a:pt x="85" y="149"/>
                        </a:lnTo>
                        <a:lnTo>
                          <a:pt x="88" y="149"/>
                        </a:lnTo>
                        <a:lnTo>
                          <a:pt x="92" y="150"/>
                        </a:lnTo>
                        <a:lnTo>
                          <a:pt x="95" y="151"/>
                        </a:lnTo>
                        <a:lnTo>
                          <a:pt x="97" y="154"/>
                        </a:lnTo>
                        <a:lnTo>
                          <a:pt x="98" y="155"/>
                        </a:lnTo>
                        <a:lnTo>
                          <a:pt x="99" y="157"/>
                        </a:lnTo>
                        <a:lnTo>
                          <a:pt x="101" y="157"/>
                        </a:lnTo>
                        <a:lnTo>
                          <a:pt x="101" y="157"/>
                        </a:lnTo>
                        <a:lnTo>
                          <a:pt x="102" y="155"/>
                        </a:lnTo>
                        <a:lnTo>
                          <a:pt x="102" y="154"/>
                        </a:lnTo>
                        <a:lnTo>
                          <a:pt x="103" y="154"/>
                        </a:lnTo>
                        <a:lnTo>
                          <a:pt x="105" y="154"/>
                        </a:lnTo>
                        <a:lnTo>
                          <a:pt x="106" y="154"/>
                        </a:lnTo>
                        <a:lnTo>
                          <a:pt x="107" y="155"/>
                        </a:lnTo>
                        <a:lnTo>
                          <a:pt x="109" y="157"/>
                        </a:lnTo>
                        <a:lnTo>
                          <a:pt x="110" y="159"/>
                        </a:lnTo>
                        <a:lnTo>
                          <a:pt x="111" y="159"/>
                        </a:lnTo>
                        <a:lnTo>
                          <a:pt x="113" y="159"/>
                        </a:lnTo>
                        <a:lnTo>
                          <a:pt x="115" y="159"/>
                        </a:lnTo>
                        <a:lnTo>
                          <a:pt x="118" y="158"/>
                        </a:lnTo>
                        <a:lnTo>
                          <a:pt x="119" y="157"/>
                        </a:lnTo>
                        <a:lnTo>
                          <a:pt x="121" y="154"/>
                        </a:lnTo>
                        <a:lnTo>
                          <a:pt x="121" y="151"/>
                        </a:lnTo>
                        <a:lnTo>
                          <a:pt x="121" y="150"/>
                        </a:lnTo>
                        <a:lnTo>
                          <a:pt x="121" y="147"/>
                        </a:lnTo>
                        <a:lnTo>
                          <a:pt x="122" y="146"/>
                        </a:lnTo>
                        <a:lnTo>
                          <a:pt x="122" y="145"/>
                        </a:lnTo>
                        <a:lnTo>
                          <a:pt x="123" y="143"/>
                        </a:lnTo>
                        <a:lnTo>
                          <a:pt x="121" y="142"/>
                        </a:lnTo>
                        <a:lnTo>
                          <a:pt x="119" y="141"/>
                        </a:lnTo>
                        <a:lnTo>
                          <a:pt x="118" y="139"/>
                        </a:lnTo>
                        <a:lnTo>
                          <a:pt x="117" y="138"/>
                        </a:lnTo>
                        <a:lnTo>
                          <a:pt x="117" y="134"/>
                        </a:lnTo>
                        <a:lnTo>
                          <a:pt x="117" y="133"/>
                        </a:lnTo>
                        <a:lnTo>
                          <a:pt x="117" y="130"/>
                        </a:lnTo>
                        <a:lnTo>
                          <a:pt x="117" y="127"/>
                        </a:lnTo>
                        <a:lnTo>
                          <a:pt x="118" y="126"/>
                        </a:lnTo>
                        <a:lnTo>
                          <a:pt x="119" y="123"/>
                        </a:lnTo>
                        <a:lnTo>
                          <a:pt x="122" y="122"/>
                        </a:lnTo>
                        <a:lnTo>
                          <a:pt x="125" y="121"/>
                        </a:lnTo>
                        <a:lnTo>
                          <a:pt x="127" y="122"/>
                        </a:lnTo>
                        <a:lnTo>
                          <a:pt x="129" y="123"/>
                        </a:lnTo>
                        <a:lnTo>
                          <a:pt x="131" y="126"/>
                        </a:lnTo>
                        <a:lnTo>
                          <a:pt x="131" y="126"/>
                        </a:lnTo>
                        <a:lnTo>
                          <a:pt x="134" y="127"/>
                        </a:lnTo>
                        <a:lnTo>
                          <a:pt x="135" y="130"/>
                        </a:lnTo>
                        <a:lnTo>
                          <a:pt x="138" y="130"/>
                        </a:lnTo>
                        <a:lnTo>
                          <a:pt x="138" y="130"/>
                        </a:lnTo>
                        <a:lnTo>
                          <a:pt x="139" y="130"/>
                        </a:lnTo>
                        <a:lnTo>
                          <a:pt x="141" y="126"/>
                        </a:lnTo>
                        <a:lnTo>
                          <a:pt x="142" y="123"/>
                        </a:lnTo>
                        <a:lnTo>
                          <a:pt x="143" y="122"/>
                        </a:lnTo>
                        <a:lnTo>
                          <a:pt x="143" y="121"/>
                        </a:lnTo>
                        <a:lnTo>
                          <a:pt x="142" y="118"/>
                        </a:lnTo>
                        <a:lnTo>
                          <a:pt x="142" y="115"/>
                        </a:lnTo>
                        <a:lnTo>
                          <a:pt x="142" y="113"/>
                        </a:lnTo>
                        <a:lnTo>
                          <a:pt x="145" y="110"/>
                        </a:lnTo>
                        <a:lnTo>
                          <a:pt x="147" y="109"/>
                        </a:lnTo>
                        <a:lnTo>
                          <a:pt x="149" y="109"/>
                        </a:lnTo>
                        <a:lnTo>
                          <a:pt x="149" y="109"/>
                        </a:lnTo>
                        <a:lnTo>
                          <a:pt x="149" y="107"/>
                        </a:lnTo>
                        <a:lnTo>
                          <a:pt x="150" y="105"/>
                        </a:lnTo>
                        <a:lnTo>
                          <a:pt x="150" y="103"/>
                        </a:lnTo>
                        <a:lnTo>
                          <a:pt x="153" y="102"/>
                        </a:lnTo>
                        <a:lnTo>
                          <a:pt x="154" y="102"/>
                        </a:lnTo>
                        <a:lnTo>
                          <a:pt x="157" y="101"/>
                        </a:lnTo>
                        <a:lnTo>
                          <a:pt x="159" y="101"/>
                        </a:lnTo>
                        <a:lnTo>
                          <a:pt x="161" y="101"/>
                        </a:lnTo>
                        <a:lnTo>
                          <a:pt x="162" y="101"/>
                        </a:lnTo>
                        <a:lnTo>
                          <a:pt x="162" y="99"/>
                        </a:lnTo>
                        <a:lnTo>
                          <a:pt x="163" y="98"/>
                        </a:lnTo>
                        <a:lnTo>
                          <a:pt x="165" y="97"/>
                        </a:lnTo>
                        <a:lnTo>
                          <a:pt x="166" y="94"/>
                        </a:lnTo>
                        <a:lnTo>
                          <a:pt x="169" y="93"/>
                        </a:lnTo>
                        <a:lnTo>
                          <a:pt x="171" y="91"/>
                        </a:lnTo>
                        <a:lnTo>
                          <a:pt x="174" y="93"/>
                        </a:lnTo>
                        <a:lnTo>
                          <a:pt x="175" y="93"/>
                        </a:lnTo>
                        <a:lnTo>
                          <a:pt x="177" y="93"/>
                        </a:lnTo>
                        <a:lnTo>
                          <a:pt x="178" y="94"/>
                        </a:lnTo>
                        <a:lnTo>
                          <a:pt x="181" y="93"/>
                        </a:lnTo>
                        <a:lnTo>
                          <a:pt x="183" y="91"/>
                        </a:lnTo>
                        <a:lnTo>
                          <a:pt x="187" y="90"/>
                        </a:lnTo>
                        <a:lnTo>
                          <a:pt x="190" y="87"/>
                        </a:lnTo>
                        <a:lnTo>
                          <a:pt x="193" y="85"/>
                        </a:lnTo>
                        <a:lnTo>
                          <a:pt x="197" y="82"/>
                        </a:lnTo>
                        <a:lnTo>
                          <a:pt x="199" y="82"/>
                        </a:lnTo>
                        <a:lnTo>
                          <a:pt x="203" y="82"/>
                        </a:lnTo>
                        <a:lnTo>
                          <a:pt x="206" y="83"/>
                        </a:lnTo>
                        <a:lnTo>
                          <a:pt x="209" y="85"/>
                        </a:lnTo>
                        <a:lnTo>
                          <a:pt x="210" y="86"/>
                        </a:lnTo>
                        <a:lnTo>
                          <a:pt x="211" y="86"/>
                        </a:lnTo>
                        <a:lnTo>
                          <a:pt x="215" y="83"/>
                        </a:lnTo>
                        <a:lnTo>
                          <a:pt x="218" y="82"/>
                        </a:lnTo>
                        <a:lnTo>
                          <a:pt x="220" y="81"/>
                        </a:lnTo>
                        <a:lnTo>
                          <a:pt x="222" y="79"/>
                        </a:lnTo>
                        <a:lnTo>
                          <a:pt x="223" y="77"/>
                        </a:lnTo>
                        <a:lnTo>
                          <a:pt x="224" y="75"/>
                        </a:lnTo>
                        <a:lnTo>
                          <a:pt x="226" y="73"/>
                        </a:lnTo>
                        <a:lnTo>
                          <a:pt x="227" y="71"/>
                        </a:lnTo>
                        <a:lnTo>
                          <a:pt x="230" y="67"/>
                        </a:lnTo>
                        <a:lnTo>
                          <a:pt x="232" y="65"/>
                        </a:lnTo>
                        <a:lnTo>
                          <a:pt x="236" y="62"/>
                        </a:lnTo>
                        <a:lnTo>
                          <a:pt x="239" y="61"/>
                        </a:lnTo>
                        <a:lnTo>
                          <a:pt x="242" y="61"/>
                        </a:lnTo>
                        <a:lnTo>
                          <a:pt x="244" y="61"/>
                        </a:lnTo>
                        <a:lnTo>
                          <a:pt x="248" y="59"/>
                        </a:lnTo>
                        <a:lnTo>
                          <a:pt x="251" y="58"/>
                        </a:lnTo>
                        <a:lnTo>
                          <a:pt x="254" y="55"/>
                        </a:lnTo>
                        <a:lnTo>
                          <a:pt x="258" y="53"/>
                        </a:lnTo>
                        <a:lnTo>
                          <a:pt x="260" y="53"/>
                        </a:lnTo>
                        <a:lnTo>
                          <a:pt x="262" y="53"/>
                        </a:lnTo>
                        <a:lnTo>
                          <a:pt x="263" y="53"/>
                        </a:lnTo>
                        <a:lnTo>
                          <a:pt x="264" y="54"/>
                        </a:lnTo>
                        <a:lnTo>
                          <a:pt x="264" y="53"/>
                        </a:lnTo>
                        <a:lnTo>
                          <a:pt x="266" y="50"/>
                        </a:lnTo>
                        <a:lnTo>
                          <a:pt x="267" y="49"/>
                        </a:lnTo>
                        <a:lnTo>
                          <a:pt x="268" y="49"/>
                        </a:lnTo>
                        <a:lnTo>
                          <a:pt x="271" y="47"/>
                        </a:lnTo>
                        <a:lnTo>
                          <a:pt x="272" y="47"/>
                        </a:lnTo>
                        <a:lnTo>
                          <a:pt x="275" y="47"/>
                        </a:lnTo>
                        <a:lnTo>
                          <a:pt x="278" y="47"/>
                        </a:lnTo>
                        <a:lnTo>
                          <a:pt x="278" y="45"/>
                        </a:lnTo>
                        <a:lnTo>
                          <a:pt x="279" y="42"/>
                        </a:lnTo>
                        <a:lnTo>
                          <a:pt x="280" y="39"/>
                        </a:lnTo>
                        <a:lnTo>
                          <a:pt x="280" y="37"/>
                        </a:lnTo>
                        <a:lnTo>
                          <a:pt x="283" y="34"/>
                        </a:lnTo>
                        <a:lnTo>
                          <a:pt x="286" y="30"/>
                        </a:lnTo>
                        <a:lnTo>
                          <a:pt x="288" y="29"/>
                        </a:lnTo>
                        <a:lnTo>
                          <a:pt x="291" y="26"/>
                        </a:lnTo>
                        <a:lnTo>
                          <a:pt x="292" y="25"/>
                        </a:lnTo>
                        <a:lnTo>
                          <a:pt x="292" y="22"/>
                        </a:lnTo>
                        <a:lnTo>
                          <a:pt x="294" y="21"/>
                        </a:lnTo>
                        <a:lnTo>
                          <a:pt x="294" y="17"/>
                        </a:lnTo>
                        <a:lnTo>
                          <a:pt x="294" y="14"/>
                        </a:lnTo>
                        <a:lnTo>
                          <a:pt x="294" y="11"/>
                        </a:lnTo>
                        <a:lnTo>
                          <a:pt x="294" y="9"/>
                        </a:lnTo>
                        <a:lnTo>
                          <a:pt x="295" y="6"/>
                        </a:lnTo>
                        <a:lnTo>
                          <a:pt x="298" y="4"/>
                        </a:lnTo>
                        <a:lnTo>
                          <a:pt x="302" y="1"/>
                        </a:lnTo>
                        <a:lnTo>
                          <a:pt x="304" y="0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6" name="Freeform 637">
                    <a:extLst>
                      <a:ext uri="{FF2B5EF4-FFF2-40B4-BE49-F238E27FC236}">
                        <a16:creationId xmlns:a16="http://schemas.microsoft.com/office/drawing/2014/main" id="{59E79DFB-5405-074F-9947-F354555205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78918" y="2964553"/>
                    <a:ext cx="4783506" cy="6902073"/>
                  </a:xfrm>
                  <a:custGeom>
                    <a:avLst/>
                    <a:gdLst>
                      <a:gd name="T0" fmla="*/ 277 w 429"/>
                      <a:gd name="T1" fmla="*/ 12 h 619"/>
                      <a:gd name="T2" fmla="*/ 234 w 429"/>
                      <a:gd name="T3" fmla="*/ 46 h 619"/>
                      <a:gd name="T4" fmla="*/ 186 w 429"/>
                      <a:gd name="T5" fmla="*/ 76 h 619"/>
                      <a:gd name="T6" fmla="*/ 162 w 429"/>
                      <a:gd name="T7" fmla="*/ 106 h 619"/>
                      <a:gd name="T8" fmla="*/ 157 w 429"/>
                      <a:gd name="T9" fmla="*/ 157 h 619"/>
                      <a:gd name="T10" fmla="*/ 125 w 429"/>
                      <a:gd name="T11" fmla="*/ 189 h 619"/>
                      <a:gd name="T12" fmla="*/ 86 w 429"/>
                      <a:gd name="T13" fmla="*/ 218 h 619"/>
                      <a:gd name="T14" fmla="*/ 68 w 429"/>
                      <a:gd name="T15" fmla="*/ 295 h 619"/>
                      <a:gd name="T16" fmla="*/ 39 w 429"/>
                      <a:gd name="T17" fmla="*/ 343 h 619"/>
                      <a:gd name="T18" fmla="*/ 50 w 429"/>
                      <a:gd name="T19" fmla="*/ 390 h 619"/>
                      <a:gd name="T20" fmla="*/ 16 w 429"/>
                      <a:gd name="T21" fmla="*/ 419 h 619"/>
                      <a:gd name="T22" fmla="*/ 35 w 429"/>
                      <a:gd name="T23" fmla="*/ 459 h 619"/>
                      <a:gd name="T24" fmla="*/ 105 w 429"/>
                      <a:gd name="T25" fmla="*/ 491 h 619"/>
                      <a:gd name="T26" fmla="*/ 105 w 429"/>
                      <a:gd name="T27" fmla="*/ 551 h 619"/>
                      <a:gd name="T28" fmla="*/ 158 w 429"/>
                      <a:gd name="T29" fmla="*/ 559 h 619"/>
                      <a:gd name="T30" fmla="*/ 186 w 429"/>
                      <a:gd name="T31" fmla="*/ 605 h 619"/>
                      <a:gd name="T32" fmla="*/ 234 w 429"/>
                      <a:gd name="T33" fmla="*/ 584 h 619"/>
                      <a:gd name="T34" fmla="*/ 234 w 429"/>
                      <a:gd name="T35" fmla="*/ 540 h 619"/>
                      <a:gd name="T36" fmla="*/ 217 w 429"/>
                      <a:gd name="T37" fmla="*/ 428 h 619"/>
                      <a:gd name="T38" fmla="*/ 282 w 429"/>
                      <a:gd name="T39" fmla="*/ 423 h 619"/>
                      <a:gd name="T40" fmla="*/ 319 w 429"/>
                      <a:gd name="T41" fmla="*/ 391 h 619"/>
                      <a:gd name="T42" fmla="*/ 352 w 429"/>
                      <a:gd name="T43" fmla="*/ 338 h 619"/>
                      <a:gd name="T44" fmla="*/ 402 w 429"/>
                      <a:gd name="T45" fmla="*/ 283 h 619"/>
                      <a:gd name="T46" fmla="*/ 370 w 429"/>
                      <a:gd name="T47" fmla="*/ 269 h 619"/>
                      <a:gd name="T48" fmla="*/ 394 w 429"/>
                      <a:gd name="T49" fmla="*/ 219 h 619"/>
                      <a:gd name="T50" fmla="*/ 399 w 429"/>
                      <a:gd name="T51" fmla="*/ 193 h 619"/>
                      <a:gd name="T52" fmla="*/ 419 w 429"/>
                      <a:gd name="T53" fmla="*/ 162 h 619"/>
                      <a:gd name="T54" fmla="*/ 427 w 429"/>
                      <a:gd name="T55" fmla="*/ 130 h 619"/>
                      <a:gd name="T56" fmla="*/ 375 w 429"/>
                      <a:gd name="T57" fmla="*/ 74 h 619"/>
                      <a:gd name="T58" fmla="*/ 338 w 429"/>
                      <a:gd name="T59" fmla="*/ 85 h 619"/>
                      <a:gd name="T60" fmla="*/ 326 w 429"/>
                      <a:gd name="T61" fmla="*/ 62 h 619"/>
                      <a:gd name="T62" fmla="*/ 332 w 429"/>
                      <a:gd name="T63" fmla="*/ 24 h 619"/>
                      <a:gd name="T64" fmla="*/ 307 w 429"/>
                      <a:gd name="T65" fmla="*/ 8 h 619"/>
                      <a:gd name="T66" fmla="*/ 320 w 429"/>
                      <a:gd name="T67" fmla="*/ 42 h 619"/>
                      <a:gd name="T68" fmla="*/ 340 w 429"/>
                      <a:gd name="T69" fmla="*/ 98 h 619"/>
                      <a:gd name="T70" fmla="*/ 378 w 429"/>
                      <a:gd name="T71" fmla="*/ 72 h 619"/>
                      <a:gd name="T72" fmla="*/ 416 w 429"/>
                      <a:gd name="T73" fmla="*/ 120 h 619"/>
                      <a:gd name="T74" fmla="*/ 425 w 429"/>
                      <a:gd name="T75" fmla="*/ 166 h 619"/>
                      <a:gd name="T76" fmla="*/ 403 w 429"/>
                      <a:gd name="T77" fmla="*/ 196 h 619"/>
                      <a:gd name="T78" fmla="*/ 383 w 429"/>
                      <a:gd name="T79" fmla="*/ 233 h 619"/>
                      <a:gd name="T80" fmla="*/ 384 w 429"/>
                      <a:gd name="T81" fmla="*/ 267 h 619"/>
                      <a:gd name="T82" fmla="*/ 399 w 429"/>
                      <a:gd name="T83" fmla="*/ 318 h 619"/>
                      <a:gd name="T84" fmla="*/ 344 w 429"/>
                      <a:gd name="T85" fmla="*/ 375 h 619"/>
                      <a:gd name="T86" fmla="*/ 312 w 429"/>
                      <a:gd name="T87" fmla="*/ 410 h 619"/>
                      <a:gd name="T88" fmla="*/ 238 w 429"/>
                      <a:gd name="T89" fmla="*/ 423 h 619"/>
                      <a:gd name="T90" fmla="*/ 241 w 429"/>
                      <a:gd name="T91" fmla="*/ 517 h 619"/>
                      <a:gd name="T92" fmla="*/ 237 w 429"/>
                      <a:gd name="T93" fmla="*/ 573 h 619"/>
                      <a:gd name="T94" fmla="*/ 199 w 429"/>
                      <a:gd name="T95" fmla="*/ 612 h 619"/>
                      <a:gd name="T96" fmla="*/ 160 w 429"/>
                      <a:gd name="T97" fmla="*/ 576 h 619"/>
                      <a:gd name="T98" fmla="*/ 110 w 429"/>
                      <a:gd name="T99" fmla="*/ 565 h 619"/>
                      <a:gd name="T100" fmla="*/ 104 w 429"/>
                      <a:gd name="T101" fmla="*/ 494 h 619"/>
                      <a:gd name="T102" fmla="*/ 41 w 429"/>
                      <a:gd name="T103" fmla="*/ 459 h 619"/>
                      <a:gd name="T104" fmla="*/ 9 w 429"/>
                      <a:gd name="T105" fmla="*/ 426 h 619"/>
                      <a:gd name="T106" fmla="*/ 43 w 429"/>
                      <a:gd name="T107" fmla="*/ 390 h 619"/>
                      <a:gd name="T108" fmla="*/ 50 w 429"/>
                      <a:gd name="T109" fmla="*/ 358 h 619"/>
                      <a:gd name="T110" fmla="*/ 48 w 429"/>
                      <a:gd name="T111" fmla="*/ 299 h 619"/>
                      <a:gd name="T112" fmla="*/ 66 w 429"/>
                      <a:gd name="T113" fmla="*/ 245 h 619"/>
                      <a:gd name="T114" fmla="*/ 108 w 429"/>
                      <a:gd name="T115" fmla="*/ 214 h 619"/>
                      <a:gd name="T116" fmla="*/ 130 w 429"/>
                      <a:gd name="T117" fmla="*/ 156 h 619"/>
                      <a:gd name="T118" fmla="*/ 169 w 429"/>
                      <a:gd name="T119" fmla="*/ 112 h 619"/>
                      <a:gd name="T120" fmla="*/ 161 w 429"/>
                      <a:gd name="T121" fmla="*/ 76 h 619"/>
                      <a:gd name="T122" fmla="*/ 202 w 429"/>
                      <a:gd name="T123" fmla="*/ 42 h 619"/>
                      <a:gd name="T124" fmla="*/ 274 w 429"/>
                      <a:gd name="T125" fmla="*/ 24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29" h="619">
                        <a:moveTo>
                          <a:pt x="415" y="141"/>
                        </a:moveTo>
                        <a:lnTo>
                          <a:pt x="415" y="141"/>
                        </a:lnTo>
                        <a:lnTo>
                          <a:pt x="413" y="141"/>
                        </a:lnTo>
                        <a:lnTo>
                          <a:pt x="412" y="141"/>
                        </a:lnTo>
                        <a:lnTo>
                          <a:pt x="412" y="142"/>
                        </a:lnTo>
                        <a:lnTo>
                          <a:pt x="411" y="142"/>
                        </a:lnTo>
                        <a:lnTo>
                          <a:pt x="412" y="144"/>
                        </a:lnTo>
                        <a:lnTo>
                          <a:pt x="413" y="145"/>
                        </a:lnTo>
                        <a:lnTo>
                          <a:pt x="417" y="146"/>
                        </a:lnTo>
                        <a:lnTo>
                          <a:pt x="416" y="144"/>
                        </a:lnTo>
                        <a:lnTo>
                          <a:pt x="416" y="141"/>
                        </a:lnTo>
                        <a:lnTo>
                          <a:pt x="415" y="141"/>
                        </a:lnTo>
                        <a:lnTo>
                          <a:pt x="415" y="141"/>
                        </a:lnTo>
                        <a:close/>
                        <a:moveTo>
                          <a:pt x="375" y="74"/>
                        </a:moveTo>
                        <a:lnTo>
                          <a:pt x="374" y="76"/>
                        </a:lnTo>
                        <a:lnTo>
                          <a:pt x="372" y="76"/>
                        </a:lnTo>
                        <a:lnTo>
                          <a:pt x="374" y="76"/>
                        </a:lnTo>
                        <a:lnTo>
                          <a:pt x="375" y="74"/>
                        </a:lnTo>
                        <a:close/>
                        <a:moveTo>
                          <a:pt x="295" y="3"/>
                        </a:moveTo>
                        <a:lnTo>
                          <a:pt x="294" y="4"/>
                        </a:lnTo>
                        <a:lnTo>
                          <a:pt x="291" y="5"/>
                        </a:lnTo>
                        <a:lnTo>
                          <a:pt x="288" y="7"/>
                        </a:lnTo>
                        <a:lnTo>
                          <a:pt x="290" y="5"/>
                        </a:lnTo>
                        <a:lnTo>
                          <a:pt x="291" y="5"/>
                        </a:lnTo>
                        <a:lnTo>
                          <a:pt x="290" y="7"/>
                        </a:lnTo>
                        <a:lnTo>
                          <a:pt x="290" y="8"/>
                        </a:lnTo>
                        <a:lnTo>
                          <a:pt x="288" y="9"/>
                        </a:lnTo>
                        <a:lnTo>
                          <a:pt x="286" y="11"/>
                        </a:lnTo>
                        <a:lnTo>
                          <a:pt x="283" y="11"/>
                        </a:lnTo>
                        <a:lnTo>
                          <a:pt x="279" y="11"/>
                        </a:lnTo>
                        <a:lnTo>
                          <a:pt x="277" y="12"/>
                        </a:lnTo>
                        <a:lnTo>
                          <a:pt x="275" y="13"/>
                        </a:lnTo>
                        <a:lnTo>
                          <a:pt x="274" y="16"/>
                        </a:lnTo>
                        <a:lnTo>
                          <a:pt x="274" y="17"/>
                        </a:lnTo>
                        <a:lnTo>
                          <a:pt x="275" y="17"/>
                        </a:lnTo>
                        <a:lnTo>
                          <a:pt x="277" y="19"/>
                        </a:lnTo>
                        <a:lnTo>
                          <a:pt x="278" y="19"/>
                        </a:lnTo>
                        <a:lnTo>
                          <a:pt x="278" y="20"/>
                        </a:lnTo>
                        <a:lnTo>
                          <a:pt x="278" y="23"/>
                        </a:lnTo>
                        <a:lnTo>
                          <a:pt x="275" y="25"/>
                        </a:lnTo>
                        <a:lnTo>
                          <a:pt x="274" y="29"/>
                        </a:lnTo>
                        <a:lnTo>
                          <a:pt x="271" y="33"/>
                        </a:lnTo>
                        <a:lnTo>
                          <a:pt x="269" y="37"/>
                        </a:lnTo>
                        <a:lnTo>
                          <a:pt x="266" y="39"/>
                        </a:lnTo>
                        <a:lnTo>
                          <a:pt x="263" y="41"/>
                        </a:lnTo>
                        <a:lnTo>
                          <a:pt x="261" y="45"/>
                        </a:lnTo>
                        <a:lnTo>
                          <a:pt x="257" y="48"/>
                        </a:lnTo>
                        <a:lnTo>
                          <a:pt x="254" y="50"/>
                        </a:lnTo>
                        <a:lnTo>
                          <a:pt x="251" y="53"/>
                        </a:lnTo>
                        <a:lnTo>
                          <a:pt x="250" y="54"/>
                        </a:lnTo>
                        <a:lnTo>
                          <a:pt x="249" y="57"/>
                        </a:lnTo>
                        <a:lnTo>
                          <a:pt x="246" y="58"/>
                        </a:lnTo>
                        <a:lnTo>
                          <a:pt x="243" y="60"/>
                        </a:lnTo>
                        <a:lnTo>
                          <a:pt x="241" y="61"/>
                        </a:lnTo>
                        <a:lnTo>
                          <a:pt x="239" y="60"/>
                        </a:lnTo>
                        <a:lnTo>
                          <a:pt x="237" y="60"/>
                        </a:lnTo>
                        <a:lnTo>
                          <a:pt x="234" y="58"/>
                        </a:lnTo>
                        <a:lnTo>
                          <a:pt x="233" y="56"/>
                        </a:lnTo>
                        <a:lnTo>
                          <a:pt x="233" y="53"/>
                        </a:lnTo>
                        <a:lnTo>
                          <a:pt x="233" y="50"/>
                        </a:lnTo>
                        <a:lnTo>
                          <a:pt x="234" y="48"/>
                        </a:lnTo>
                        <a:lnTo>
                          <a:pt x="234" y="46"/>
                        </a:lnTo>
                        <a:lnTo>
                          <a:pt x="233" y="46"/>
                        </a:lnTo>
                        <a:lnTo>
                          <a:pt x="231" y="45"/>
                        </a:lnTo>
                        <a:lnTo>
                          <a:pt x="229" y="44"/>
                        </a:lnTo>
                        <a:lnTo>
                          <a:pt x="226" y="42"/>
                        </a:lnTo>
                        <a:lnTo>
                          <a:pt x="223" y="41"/>
                        </a:lnTo>
                        <a:lnTo>
                          <a:pt x="221" y="40"/>
                        </a:lnTo>
                        <a:lnTo>
                          <a:pt x="219" y="39"/>
                        </a:lnTo>
                        <a:lnTo>
                          <a:pt x="217" y="40"/>
                        </a:lnTo>
                        <a:lnTo>
                          <a:pt x="213" y="41"/>
                        </a:lnTo>
                        <a:lnTo>
                          <a:pt x="207" y="42"/>
                        </a:lnTo>
                        <a:lnTo>
                          <a:pt x="203" y="45"/>
                        </a:lnTo>
                        <a:lnTo>
                          <a:pt x="199" y="46"/>
                        </a:lnTo>
                        <a:lnTo>
                          <a:pt x="197" y="49"/>
                        </a:lnTo>
                        <a:lnTo>
                          <a:pt x="195" y="50"/>
                        </a:lnTo>
                        <a:lnTo>
                          <a:pt x="197" y="52"/>
                        </a:lnTo>
                        <a:lnTo>
                          <a:pt x="197" y="54"/>
                        </a:lnTo>
                        <a:lnTo>
                          <a:pt x="199" y="56"/>
                        </a:lnTo>
                        <a:lnTo>
                          <a:pt x="202" y="58"/>
                        </a:lnTo>
                        <a:lnTo>
                          <a:pt x="205" y="61"/>
                        </a:lnTo>
                        <a:lnTo>
                          <a:pt x="206" y="62"/>
                        </a:lnTo>
                        <a:lnTo>
                          <a:pt x="209" y="65"/>
                        </a:lnTo>
                        <a:lnTo>
                          <a:pt x="209" y="66"/>
                        </a:lnTo>
                        <a:lnTo>
                          <a:pt x="210" y="68"/>
                        </a:lnTo>
                        <a:lnTo>
                          <a:pt x="209" y="70"/>
                        </a:lnTo>
                        <a:lnTo>
                          <a:pt x="207" y="72"/>
                        </a:lnTo>
                        <a:lnTo>
                          <a:pt x="205" y="73"/>
                        </a:lnTo>
                        <a:lnTo>
                          <a:pt x="199" y="74"/>
                        </a:lnTo>
                        <a:lnTo>
                          <a:pt x="195" y="76"/>
                        </a:lnTo>
                        <a:lnTo>
                          <a:pt x="190" y="76"/>
                        </a:lnTo>
                        <a:lnTo>
                          <a:pt x="189" y="76"/>
                        </a:lnTo>
                        <a:lnTo>
                          <a:pt x="186" y="76"/>
                        </a:lnTo>
                        <a:lnTo>
                          <a:pt x="183" y="73"/>
                        </a:lnTo>
                        <a:lnTo>
                          <a:pt x="181" y="73"/>
                        </a:lnTo>
                        <a:lnTo>
                          <a:pt x="178" y="74"/>
                        </a:lnTo>
                        <a:lnTo>
                          <a:pt x="175" y="76"/>
                        </a:lnTo>
                        <a:lnTo>
                          <a:pt x="173" y="78"/>
                        </a:lnTo>
                        <a:lnTo>
                          <a:pt x="169" y="78"/>
                        </a:lnTo>
                        <a:lnTo>
                          <a:pt x="164" y="78"/>
                        </a:lnTo>
                        <a:lnTo>
                          <a:pt x="162" y="78"/>
                        </a:lnTo>
                        <a:lnTo>
                          <a:pt x="161" y="78"/>
                        </a:lnTo>
                        <a:lnTo>
                          <a:pt x="160" y="80"/>
                        </a:lnTo>
                        <a:lnTo>
                          <a:pt x="158" y="82"/>
                        </a:lnTo>
                        <a:lnTo>
                          <a:pt x="156" y="84"/>
                        </a:lnTo>
                        <a:lnTo>
                          <a:pt x="153" y="86"/>
                        </a:lnTo>
                        <a:lnTo>
                          <a:pt x="152" y="88"/>
                        </a:lnTo>
                        <a:lnTo>
                          <a:pt x="149" y="89"/>
                        </a:lnTo>
                        <a:lnTo>
                          <a:pt x="148" y="90"/>
                        </a:lnTo>
                        <a:lnTo>
                          <a:pt x="146" y="94"/>
                        </a:lnTo>
                        <a:lnTo>
                          <a:pt x="144" y="97"/>
                        </a:lnTo>
                        <a:lnTo>
                          <a:pt x="142" y="100"/>
                        </a:lnTo>
                        <a:lnTo>
                          <a:pt x="141" y="102"/>
                        </a:lnTo>
                        <a:lnTo>
                          <a:pt x="141" y="104"/>
                        </a:lnTo>
                        <a:lnTo>
                          <a:pt x="142" y="106"/>
                        </a:lnTo>
                        <a:lnTo>
                          <a:pt x="144" y="108"/>
                        </a:lnTo>
                        <a:lnTo>
                          <a:pt x="144" y="110"/>
                        </a:lnTo>
                        <a:lnTo>
                          <a:pt x="145" y="112"/>
                        </a:lnTo>
                        <a:lnTo>
                          <a:pt x="146" y="113"/>
                        </a:lnTo>
                        <a:lnTo>
                          <a:pt x="149" y="114"/>
                        </a:lnTo>
                        <a:lnTo>
                          <a:pt x="152" y="113"/>
                        </a:lnTo>
                        <a:lnTo>
                          <a:pt x="156" y="110"/>
                        </a:lnTo>
                        <a:lnTo>
                          <a:pt x="158" y="109"/>
                        </a:lnTo>
                        <a:lnTo>
                          <a:pt x="162" y="106"/>
                        </a:lnTo>
                        <a:lnTo>
                          <a:pt x="166" y="106"/>
                        </a:lnTo>
                        <a:lnTo>
                          <a:pt x="167" y="106"/>
                        </a:lnTo>
                        <a:lnTo>
                          <a:pt x="169" y="106"/>
                        </a:lnTo>
                        <a:lnTo>
                          <a:pt x="170" y="108"/>
                        </a:lnTo>
                        <a:lnTo>
                          <a:pt x="170" y="110"/>
                        </a:lnTo>
                        <a:lnTo>
                          <a:pt x="171" y="113"/>
                        </a:lnTo>
                        <a:lnTo>
                          <a:pt x="171" y="117"/>
                        </a:lnTo>
                        <a:lnTo>
                          <a:pt x="173" y="120"/>
                        </a:lnTo>
                        <a:lnTo>
                          <a:pt x="174" y="121"/>
                        </a:lnTo>
                        <a:lnTo>
                          <a:pt x="174" y="124"/>
                        </a:lnTo>
                        <a:lnTo>
                          <a:pt x="175" y="125"/>
                        </a:lnTo>
                        <a:lnTo>
                          <a:pt x="175" y="126"/>
                        </a:lnTo>
                        <a:lnTo>
                          <a:pt x="175" y="129"/>
                        </a:lnTo>
                        <a:lnTo>
                          <a:pt x="174" y="132"/>
                        </a:lnTo>
                        <a:lnTo>
                          <a:pt x="173" y="133"/>
                        </a:lnTo>
                        <a:lnTo>
                          <a:pt x="170" y="136"/>
                        </a:lnTo>
                        <a:lnTo>
                          <a:pt x="169" y="137"/>
                        </a:lnTo>
                        <a:lnTo>
                          <a:pt x="167" y="138"/>
                        </a:lnTo>
                        <a:lnTo>
                          <a:pt x="165" y="141"/>
                        </a:lnTo>
                        <a:lnTo>
                          <a:pt x="164" y="142"/>
                        </a:lnTo>
                        <a:lnTo>
                          <a:pt x="164" y="144"/>
                        </a:lnTo>
                        <a:lnTo>
                          <a:pt x="164" y="145"/>
                        </a:lnTo>
                        <a:lnTo>
                          <a:pt x="165" y="148"/>
                        </a:lnTo>
                        <a:lnTo>
                          <a:pt x="166" y="149"/>
                        </a:lnTo>
                        <a:lnTo>
                          <a:pt x="167" y="150"/>
                        </a:lnTo>
                        <a:lnTo>
                          <a:pt x="167" y="150"/>
                        </a:lnTo>
                        <a:lnTo>
                          <a:pt x="166" y="150"/>
                        </a:lnTo>
                        <a:lnTo>
                          <a:pt x="164" y="150"/>
                        </a:lnTo>
                        <a:lnTo>
                          <a:pt x="161" y="152"/>
                        </a:lnTo>
                        <a:lnTo>
                          <a:pt x="158" y="154"/>
                        </a:lnTo>
                        <a:lnTo>
                          <a:pt x="157" y="157"/>
                        </a:lnTo>
                        <a:lnTo>
                          <a:pt x="157" y="157"/>
                        </a:lnTo>
                        <a:lnTo>
                          <a:pt x="157" y="157"/>
                        </a:lnTo>
                        <a:lnTo>
                          <a:pt x="157" y="156"/>
                        </a:lnTo>
                        <a:lnTo>
                          <a:pt x="157" y="154"/>
                        </a:lnTo>
                        <a:lnTo>
                          <a:pt x="156" y="154"/>
                        </a:lnTo>
                        <a:lnTo>
                          <a:pt x="154" y="153"/>
                        </a:lnTo>
                        <a:lnTo>
                          <a:pt x="150" y="153"/>
                        </a:lnTo>
                        <a:lnTo>
                          <a:pt x="148" y="152"/>
                        </a:lnTo>
                        <a:lnTo>
                          <a:pt x="144" y="152"/>
                        </a:lnTo>
                        <a:lnTo>
                          <a:pt x="140" y="152"/>
                        </a:lnTo>
                        <a:lnTo>
                          <a:pt x="137" y="153"/>
                        </a:lnTo>
                        <a:lnTo>
                          <a:pt x="136" y="156"/>
                        </a:lnTo>
                        <a:lnTo>
                          <a:pt x="133" y="156"/>
                        </a:lnTo>
                        <a:lnTo>
                          <a:pt x="132" y="157"/>
                        </a:lnTo>
                        <a:lnTo>
                          <a:pt x="132" y="158"/>
                        </a:lnTo>
                        <a:lnTo>
                          <a:pt x="130" y="160"/>
                        </a:lnTo>
                        <a:lnTo>
                          <a:pt x="132" y="162"/>
                        </a:lnTo>
                        <a:lnTo>
                          <a:pt x="133" y="168"/>
                        </a:lnTo>
                        <a:lnTo>
                          <a:pt x="134" y="170"/>
                        </a:lnTo>
                        <a:lnTo>
                          <a:pt x="136" y="173"/>
                        </a:lnTo>
                        <a:lnTo>
                          <a:pt x="137" y="174"/>
                        </a:lnTo>
                        <a:lnTo>
                          <a:pt x="138" y="174"/>
                        </a:lnTo>
                        <a:lnTo>
                          <a:pt x="138" y="176"/>
                        </a:lnTo>
                        <a:lnTo>
                          <a:pt x="137" y="176"/>
                        </a:lnTo>
                        <a:lnTo>
                          <a:pt x="136" y="177"/>
                        </a:lnTo>
                        <a:lnTo>
                          <a:pt x="133" y="180"/>
                        </a:lnTo>
                        <a:lnTo>
                          <a:pt x="132" y="181"/>
                        </a:lnTo>
                        <a:lnTo>
                          <a:pt x="130" y="182"/>
                        </a:lnTo>
                        <a:lnTo>
                          <a:pt x="128" y="185"/>
                        </a:lnTo>
                        <a:lnTo>
                          <a:pt x="126" y="188"/>
                        </a:lnTo>
                        <a:lnTo>
                          <a:pt x="125" y="189"/>
                        </a:lnTo>
                        <a:lnTo>
                          <a:pt x="124" y="190"/>
                        </a:lnTo>
                        <a:lnTo>
                          <a:pt x="122" y="192"/>
                        </a:lnTo>
                        <a:lnTo>
                          <a:pt x="122" y="196"/>
                        </a:lnTo>
                        <a:lnTo>
                          <a:pt x="122" y="198"/>
                        </a:lnTo>
                        <a:lnTo>
                          <a:pt x="122" y="199"/>
                        </a:lnTo>
                        <a:lnTo>
                          <a:pt x="124" y="201"/>
                        </a:lnTo>
                        <a:lnTo>
                          <a:pt x="122" y="201"/>
                        </a:lnTo>
                        <a:lnTo>
                          <a:pt x="121" y="202"/>
                        </a:lnTo>
                        <a:lnTo>
                          <a:pt x="118" y="203"/>
                        </a:lnTo>
                        <a:lnTo>
                          <a:pt x="117" y="205"/>
                        </a:lnTo>
                        <a:lnTo>
                          <a:pt x="116" y="206"/>
                        </a:lnTo>
                        <a:lnTo>
                          <a:pt x="116" y="207"/>
                        </a:lnTo>
                        <a:lnTo>
                          <a:pt x="114" y="210"/>
                        </a:lnTo>
                        <a:lnTo>
                          <a:pt x="113" y="211"/>
                        </a:lnTo>
                        <a:lnTo>
                          <a:pt x="112" y="213"/>
                        </a:lnTo>
                        <a:lnTo>
                          <a:pt x="112" y="214"/>
                        </a:lnTo>
                        <a:lnTo>
                          <a:pt x="110" y="215"/>
                        </a:lnTo>
                        <a:lnTo>
                          <a:pt x="109" y="217"/>
                        </a:lnTo>
                        <a:lnTo>
                          <a:pt x="105" y="217"/>
                        </a:lnTo>
                        <a:lnTo>
                          <a:pt x="102" y="218"/>
                        </a:lnTo>
                        <a:lnTo>
                          <a:pt x="100" y="218"/>
                        </a:lnTo>
                        <a:lnTo>
                          <a:pt x="98" y="218"/>
                        </a:lnTo>
                        <a:lnTo>
                          <a:pt x="97" y="217"/>
                        </a:lnTo>
                        <a:lnTo>
                          <a:pt x="96" y="215"/>
                        </a:lnTo>
                        <a:lnTo>
                          <a:pt x="94" y="214"/>
                        </a:lnTo>
                        <a:lnTo>
                          <a:pt x="93" y="211"/>
                        </a:lnTo>
                        <a:lnTo>
                          <a:pt x="90" y="210"/>
                        </a:lnTo>
                        <a:lnTo>
                          <a:pt x="90" y="211"/>
                        </a:lnTo>
                        <a:lnTo>
                          <a:pt x="89" y="213"/>
                        </a:lnTo>
                        <a:lnTo>
                          <a:pt x="88" y="217"/>
                        </a:lnTo>
                        <a:lnTo>
                          <a:pt x="86" y="218"/>
                        </a:lnTo>
                        <a:lnTo>
                          <a:pt x="85" y="221"/>
                        </a:lnTo>
                        <a:lnTo>
                          <a:pt x="81" y="223"/>
                        </a:lnTo>
                        <a:lnTo>
                          <a:pt x="78" y="225"/>
                        </a:lnTo>
                        <a:lnTo>
                          <a:pt x="76" y="226"/>
                        </a:lnTo>
                        <a:lnTo>
                          <a:pt x="73" y="227"/>
                        </a:lnTo>
                        <a:lnTo>
                          <a:pt x="72" y="230"/>
                        </a:lnTo>
                        <a:lnTo>
                          <a:pt x="70" y="233"/>
                        </a:lnTo>
                        <a:lnTo>
                          <a:pt x="69" y="233"/>
                        </a:lnTo>
                        <a:lnTo>
                          <a:pt x="68" y="234"/>
                        </a:lnTo>
                        <a:lnTo>
                          <a:pt x="66" y="235"/>
                        </a:lnTo>
                        <a:lnTo>
                          <a:pt x="65" y="237"/>
                        </a:lnTo>
                        <a:lnTo>
                          <a:pt x="65" y="238"/>
                        </a:lnTo>
                        <a:lnTo>
                          <a:pt x="66" y="241"/>
                        </a:lnTo>
                        <a:lnTo>
                          <a:pt x="66" y="242"/>
                        </a:lnTo>
                        <a:lnTo>
                          <a:pt x="68" y="242"/>
                        </a:lnTo>
                        <a:lnTo>
                          <a:pt x="68" y="243"/>
                        </a:lnTo>
                        <a:lnTo>
                          <a:pt x="69" y="246"/>
                        </a:lnTo>
                        <a:lnTo>
                          <a:pt x="69" y="250"/>
                        </a:lnTo>
                        <a:lnTo>
                          <a:pt x="70" y="253"/>
                        </a:lnTo>
                        <a:lnTo>
                          <a:pt x="70" y="255"/>
                        </a:lnTo>
                        <a:lnTo>
                          <a:pt x="69" y="258"/>
                        </a:lnTo>
                        <a:lnTo>
                          <a:pt x="68" y="261"/>
                        </a:lnTo>
                        <a:lnTo>
                          <a:pt x="64" y="267"/>
                        </a:lnTo>
                        <a:lnTo>
                          <a:pt x="64" y="270"/>
                        </a:lnTo>
                        <a:lnTo>
                          <a:pt x="64" y="274"/>
                        </a:lnTo>
                        <a:lnTo>
                          <a:pt x="65" y="278"/>
                        </a:lnTo>
                        <a:lnTo>
                          <a:pt x="68" y="281"/>
                        </a:lnTo>
                        <a:lnTo>
                          <a:pt x="69" y="285"/>
                        </a:lnTo>
                        <a:lnTo>
                          <a:pt x="69" y="289"/>
                        </a:lnTo>
                        <a:lnTo>
                          <a:pt x="69" y="293"/>
                        </a:lnTo>
                        <a:lnTo>
                          <a:pt x="68" y="295"/>
                        </a:lnTo>
                        <a:lnTo>
                          <a:pt x="66" y="299"/>
                        </a:lnTo>
                        <a:lnTo>
                          <a:pt x="65" y="302"/>
                        </a:lnTo>
                        <a:lnTo>
                          <a:pt x="64" y="305"/>
                        </a:lnTo>
                        <a:lnTo>
                          <a:pt x="61" y="307"/>
                        </a:lnTo>
                        <a:lnTo>
                          <a:pt x="60" y="307"/>
                        </a:lnTo>
                        <a:lnTo>
                          <a:pt x="60" y="307"/>
                        </a:lnTo>
                        <a:lnTo>
                          <a:pt x="57" y="306"/>
                        </a:lnTo>
                        <a:lnTo>
                          <a:pt x="56" y="305"/>
                        </a:lnTo>
                        <a:lnTo>
                          <a:pt x="53" y="303"/>
                        </a:lnTo>
                        <a:lnTo>
                          <a:pt x="52" y="302"/>
                        </a:lnTo>
                        <a:lnTo>
                          <a:pt x="50" y="302"/>
                        </a:lnTo>
                        <a:lnTo>
                          <a:pt x="48" y="303"/>
                        </a:lnTo>
                        <a:lnTo>
                          <a:pt x="45" y="305"/>
                        </a:lnTo>
                        <a:lnTo>
                          <a:pt x="44" y="307"/>
                        </a:lnTo>
                        <a:lnTo>
                          <a:pt x="43" y="309"/>
                        </a:lnTo>
                        <a:lnTo>
                          <a:pt x="40" y="311"/>
                        </a:lnTo>
                        <a:lnTo>
                          <a:pt x="39" y="314"/>
                        </a:lnTo>
                        <a:lnTo>
                          <a:pt x="39" y="317"/>
                        </a:lnTo>
                        <a:lnTo>
                          <a:pt x="39" y="319"/>
                        </a:lnTo>
                        <a:lnTo>
                          <a:pt x="40" y="323"/>
                        </a:lnTo>
                        <a:lnTo>
                          <a:pt x="41" y="326"/>
                        </a:lnTo>
                        <a:lnTo>
                          <a:pt x="41" y="329"/>
                        </a:lnTo>
                        <a:lnTo>
                          <a:pt x="41" y="331"/>
                        </a:lnTo>
                        <a:lnTo>
                          <a:pt x="40" y="334"/>
                        </a:lnTo>
                        <a:lnTo>
                          <a:pt x="40" y="335"/>
                        </a:lnTo>
                        <a:lnTo>
                          <a:pt x="37" y="338"/>
                        </a:lnTo>
                        <a:lnTo>
                          <a:pt x="36" y="339"/>
                        </a:lnTo>
                        <a:lnTo>
                          <a:pt x="35" y="341"/>
                        </a:lnTo>
                        <a:lnTo>
                          <a:pt x="35" y="342"/>
                        </a:lnTo>
                        <a:lnTo>
                          <a:pt x="36" y="343"/>
                        </a:lnTo>
                        <a:lnTo>
                          <a:pt x="39" y="343"/>
                        </a:lnTo>
                        <a:lnTo>
                          <a:pt x="43" y="345"/>
                        </a:lnTo>
                        <a:lnTo>
                          <a:pt x="45" y="346"/>
                        </a:lnTo>
                        <a:lnTo>
                          <a:pt x="48" y="349"/>
                        </a:lnTo>
                        <a:lnTo>
                          <a:pt x="50" y="350"/>
                        </a:lnTo>
                        <a:lnTo>
                          <a:pt x="52" y="352"/>
                        </a:lnTo>
                        <a:lnTo>
                          <a:pt x="52" y="354"/>
                        </a:lnTo>
                        <a:lnTo>
                          <a:pt x="53" y="356"/>
                        </a:lnTo>
                        <a:lnTo>
                          <a:pt x="53" y="359"/>
                        </a:lnTo>
                        <a:lnTo>
                          <a:pt x="54" y="362"/>
                        </a:lnTo>
                        <a:lnTo>
                          <a:pt x="57" y="363"/>
                        </a:lnTo>
                        <a:lnTo>
                          <a:pt x="58" y="364"/>
                        </a:lnTo>
                        <a:lnTo>
                          <a:pt x="60" y="368"/>
                        </a:lnTo>
                        <a:lnTo>
                          <a:pt x="61" y="372"/>
                        </a:lnTo>
                        <a:lnTo>
                          <a:pt x="61" y="376"/>
                        </a:lnTo>
                        <a:lnTo>
                          <a:pt x="61" y="379"/>
                        </a:lnTo>
                        <a:lnTo>
                          <a:pt x="60" y="380"/>
                        </a:lnTo>
                        <a:lnTo>
                          <a:pt x="58" y="382"/>
                        </a:lnTo>
                        <a:lnTo>
                          <a:pt x="57" y="382"/>
                        </a:lnTo>
                        <a:lnTo>
                          <a:pt x="56" y="382"/>
                        </a:lnTo>
                        <a:lnTo>
                          <a:pt x="54" y="380"/>
                        </a:lnTo>
                        <a:lnTo>
                          <a:pt x="53" y="380"/>
                        </a:lnTo>
                        <a:lnTo>
                          <a:pt x="50" y="380"/>
                        </a:lnTo>
                        <a:lnTo>
                          <a:pt x="48" y="380"/>
                        </a:lnTo>
                        <a:lnTo>
                          <a:pt x="45" y="382"/>
                        </a:lnTo>
                        <a:lnTo>
                          <a:pt x="45" y="383"/>
                        </a:lnTo>
                        <a:lnTo>
                          <a:pt x="46" y="384"/>
                        </a:lnTo>
                        <a:lnTo>
                          <a:pt x="48" y="384"/>
                        </a:lnTo>
                        <a:lnTo>
                          <a:pt x="49" y="386"/>
                        </a:lnTo>
                        <a:lnTo>
                          <a:pt x="50" y="386"/>
                        </a:lnTo>
                        <a:lnTo>
                          <a:pt x="50" y="387"/>
                        </a:lnTo>
                        <a:lnTo>
                          <a:pt x="50" y="390"/>
                        </a:lnTo>
                        <a:lnTo>
                          <a:pt x="50" y="392"/>
                        </a:lnTo>
                        <a:lnTo>
                          <a:pt x="49" y="394"/>
                        </a:lnTo>
                        <a:lnTo>
                          <a:pt x="46" y="395"/>
                        </a:lnTo>
                        <a:lnTo>
                          <a:pt x="44" y="394"/>
                        </a:lnTo>
                        <a:lnTo>
                          <a:pt x="41" y="391"/>
                        </a:lnTo>
                        <a:lnTo>
                          <a:pt x="39" y="390"/>
                        </a:lnTo>
                        <a:lnTo>
                          <a:pt x="37" y="390"/>
                        </a:lnTo>
                        <a:lnTo>
                          <a:pt x="36" y="390"/>
                        </a:lnTo>
                        <a:lnTo>
                          <a:pt x="35" y="391"/>
                        </a:lnTo>
                        <a:lnTo>
                          <a:pt x="32" y="394"/>
                        </a:lnTo>
                        <a:lnTo>
                          <a:pt x="29" y="396"/>
                        </a:lnTo>
                        <a:lnTo>
                          <a:pt x="25" y="399"/>
                        </a:lnTo>
                        <a:lnTo>
                          <a:pt x="24" y="400"/>
                        </a:lnTo>
                        <a:lnTo>
                          <a:pt x="21" y="402"/>
                        </a:lnTo>
                        <a:lnTo>
                          <a:pt x="19" y="404"/>
                        </a:lnTo>
                        <a:lnTo>
                          <a:pt x="19" y="406"/>
                        </a:lnTo>
                        <a:lnTo>
                          <a:pt x="19" y="408"/>
                        </a:lnTo>
                        <a:lnTo>
                          <a:pt x="21" y="410"/>
                        </a:lnTo>
                        <a:lnTo>
                          <a:pt x="24" y="411"/>
                        </a:lnTo>
                        <a:lnTo>
                          <a:pt x="27" y="412"/>
                        </a:lnTo>
                        <a:lnTo>
                          <a:pt x="28" y="414"/>
                        </a:lnTo>
                        <a:lnTo>
                          <a:pt x="29" y="416"/>
                        </a:lnTo>
                        <a:lnTo>
                          <a:pt x="29" y="419"/>
                        </a:lnTo>
                        <a:lnTo>
                          <a:pt x="29" y="420"/>
                        </a:lnTo>
                        <a:lnTo>
                          <a:pt x="28" y="422"/>
                        </a:lnTo>
                        <a:lnTo>
                          <a:pt x="27" y="423"/>
                        </a:lnTo>
                        <a:lnTo>
                          <a:pt x="27" y="422"/>
                        </a:lnTo>
                        <a:lnTo>
                          <a:pt x="24" y="422"/>
                        </a:lnTo>
                        <a:lnTo>
                          <a:pt x="21" y="420"/>
                        </a:lnTo>
                        <a:lnTo>
                          <a:pt x="19" y="419"/>
                        </a:lnTo>
                        <a:lnTo>
                          <a:pt x="16" y="419"/>
                        </a:lnTo>
                        <a:lnTo>
                          <a:pt x="15" y="419"/>
                        </a:lnTo>
                        <a:lnTo>
                          <a:pt x="15" y="419"/>
                        </a:lnTo>
                        <a:lnTo>
                          <a:pt x="13" y="422"/>
                        </a:lnTo>
                        <a:lnTo>
                          <a:pt x="12" y="426"/>
                        </a:lnTo>
                        <a:lnTo>
                          <a:pt x="12" y="428"/>
                        </a:lnTo>
                        <a:lnTo>
                          <a:pt x="11" y="428"/>
                        </a:lnTo>
                        <a:lnTo>
                          <a:pt x="9" y="430"/>
                        </a:lnTo>
                        <a:lnTo>
                          <a:pt x="8" y="430"/>
                        </a:lnTo>
                        <a:lnTo>
                          <a:pt x="7" y="431"/>
                        </a:lnTo>
                        <a:lnTo>
                          <a:pt x="4" y="432"/>
                        </a:lnTo>
                        <a:lnTo>
                          <a:pt x="3" y="435"/>
                        </a:lnTo>
                        <a:lnTo>
                          <a:pt x="3" y="436"/>
                        </a:lnTo>
                        <a:lnTo>
                          <a:pt x="3" y="438"/>
                        </a:lnTo>
                        <a:lnTo>
                          <a:pt x="3" y="440"/>
                        </a:lnTo>
                        <a:lnTo>
                          <a:pt x="4" y="442"/>
                        </a:lnTo>
                        <a:lnTo>
                          <a:pt x="7" y="443"/>
                        </a:lnTo>
                        <a:lnTo>
                          <a:pt x="8" y="443"/>
                        </a:lnTo>
                        <a:lnTo>
                          <a:pt x="11" y="444"/>
                        </a:lnTo>
                        <a:lnTo>
                          <a:pt x="12" y="446"/>
                        </a:lnTo>
                        <a:lnTo>
                          <a:pt x="13" y="450"/>
                        </a:lnTo>
                        <a:lnTo>
                          <a:pt x="15" y="454"/>
                        </a:lnTo>
                        <a:lnTo>
                          <a:pt x="16" y="456"/>
                        </a:lnTo>
                        <a:lnTo>
                          <a:pt x="17" y="459"/>
                        </a:lnTo>
                        <a:lnTo>
                          <a:pt x="20" y="462"/>
                        </a:lnTo>
                        <a:lnTo>
                          <a:pt x="21" y="462"/>
                        </a:lnTo>
                        <a:lnTo>
                          <a:pt x="24" y="462"/>
                        </a:lnTo>
                        <a:lnTo>
                          <a:pt x="27" y="462"/>
                        </a:lnTo>
                        <a:lnTo>
                          <a:pt x="29" y="462"/>
                        </a:lnTo>
                        <a:lnTo>
                          <a:pt x="31" y="462"/>
                        </a:lnTo>
                        <a:lnTo>
                          <a:pt x="32" y="462"/>
                        </a:lnTo>
                        <a:lnTo>
                          <a:pt x="35" y="459"/>
                        </a:lnTo>
                        <a:lnTo>
                          <a:pt x="37" y="458"/>
                        </a:lnTo>
                        <a:lnTo>
                          <a:pt x="40" y="456"/>
                        </a:lnTo>
                        <a:lnTo>
                          <a:pt x="43" y="455"/>
                        </a:lnTo>
                        <a:lnTo>
                          <a:pt x="45" y="454"/>
                        </a:lnTo>
                        <a:lnTo>
                          <a:pt x="48" y="452"/>
                        </a:lnTo>
                        <a:lnTo>
                          <a:pt x="52" y="451"/>
                        </a:lnTo>
                        <a:lnTo>
                          <a:pt x="54" y="450"/>
                        </a:lnTo>
                        <a:lnTo>
                          <a:pt x="60" y="448"/>
                        </a:lnTo>
                        <a:lnTo>
                          <a:pt x="64" y="447"/>
                        </a:lnTo>
                        <a:lnTo>
                          <a:pt x="68" y="446"/>
                        </a:lnTo>
                        <a:lnTo>
                          <a:pt x="70" y="444"/>
                        </a:lnTo>
                        <a:lnTo>
                          <a:pt x="74" y="443"/>
                        </a:lnTo>
                        <a:lnTo>
                          <a:pt x="77" y="443"/>
                        </a:lnTo>
                        <a:lnTo>
                          <a:pt x="81" y="444"/>
                        </a:lnTo>
                        <a:lnTo>
                          <a:pt x="84" y="446"/>
                        </a:lnTo>
                        <a:lnTo>
                          <a:pt x="86" y="448"/>
                        </a:lnTo>
                        <a:lnTo>
                          <a:pt x="90" y="452"/>
                        </a:lnTo>
                        <a:lnTo>
                          <a:pt x="93" y="455"/>
                        </a:lnTo>
                        <a:lnTo>
                          <a:pt x="94" y="458"/>
                        </a:lnTo>
                        <a:lnTo>
                          <a:pt x="97" y="460"/>
                        </a:lnTo>
                        <a:lnTo>
                          <a:pt x="98" y="463"/>
                        </a:lnTo>
                        <a:lnTo>
                          <a:pt x="100" y="464"/>
                        </a:lnTo>
                        <a:lnTo>
                          <a:pt x="101" y="468"/>
                        </a:lnTo>
                        <a:lnTo>
                          <a:pt x="100" y="472"/>
                        </a:lnTo>
                        <a:lnTo>
                          <a:pt x="100" y="478"/>
                        </a:lnTo>
                        <a:lnTo>
                          <a:pt x="100" y="482"/>
                        </a:lnTo>
                        <a:lnTo>
                          <a:pt x="101" y="486"/>
                        </a:lnTo>
                        <a:lnTo>
                          <a:pt x="101" y="488"/>
                        </a:lnTo>
                        <a:lnTo>
                          <a:pt x="102" y="488"/>
                        </a:lnTo>
                        <a:lnTo>
                          <a:pt x="104" y="490"/>
                        </a:lnTo>
                        <a:lnTo>
                          <a:pt x="105" y="491"/>
                        </a:lnTo>
                        <a:lnTo>
                          <a:pt x="106" y="494"/>
                        </a:lnTo>
                        <a:lnTo>
                          <a:pt x="106" y="496"/>
                        </a:lnTo>
                        <a:lnTo>
                          <a:pt x="106" y="499"/>
                        </a:lnTo>
                        <a:lnTo>
                          <a:pt x="106" y="503"/>
                        </a:lnTo>
                        <a:lnTo>
                          <a:pt x="108" y="504"/>
                        </a:lnTo>
                        <a:lnTo>
                          <a:pt x="108" y="507"/>
                        </a:lnTo>
                        <a:lnTo>
                          <a:pt x="108" y="509"/>
                        </a:lnTo>
                        <a:lnTo>
                          <a:pt x="109" y="512"/>
                        </a:lnTo>
                        <a:lnTo>
                          <a:pt x="110" y="512"/>
                        </a:lnTo>
                        <a:lnTo>
                          <a:pt x="113" y="513"/>
                        </a:lnTo>
                        <a:lnTo>
                          <a:pt x="116" y="515"/>
                        </a:lnTo>
                        <a:lnTo>
                          <a:pt x="117" y="516"/>
                        </a:lnTo>
                        <a:lnTo>
                          <a:pt x="120" y="517"/>
                        </a:lnTo>
                        <a:lnTo>
                          <a:pt x="122" y="517"/>
                        </a:lnTo>
                        <a:lnTo>
                          <a:pt x="124" y="517"/>
                        </a:lnTo>
                        <a:lnTo>
                          <a:pt x="124" y="517"/>
                        </a:lnTo>
                        <a:lnTo>
                          <a:pt x="124" y="519"/>
                        </a:lnTo>
                        <a:lnTo>
                          <a:pt x="122" y="520"/>
                        </a:lnTo>
                        <a:lnTo>
                          <a:pt x="120" y="523"/>
                        </a:lnTo>
                        <a:lnTo>
                          <a:pt x="118" y="525"/>
                        </a:lnTo>
                        <a:lnTo>
                          <a:pt x="117" y="528"/>
                        </a:lnTo>
                        <a:lnTo>
                          <a:pt x="116" y="531"/>
                        </a:lnTo>
                        <a:lnTo>
                          <a:pt x="114" y="532"/>
                        </a:lnTo>
                        <a:lnTo>
                          <a:pt x="110" y="533"/>
                        </a:lnTo>
                        <a:lnTo>
                          <a:pt x="106" y="535"/>
                        </a:lnTo>
                        <a:lnTo>
                          <a:pt x="104" y="536"/>
                        </a:lnTo>
                        <a:lnTo>
                          <a:pt x="102" y="537"/>
                        </a:lnTo>
                        <a:lnTo>
                          <a:pt x="102" y="540"/>
                        </a:lnTo>
                        <a:lnTo>
                          <a:pt x="102" y="544"/>
                        </a:lnTo>
                        <a:lnTo>
                          <a:pt x="102" y="548"/>
                        </a:lnTo>
                        <a:lnTo>
                          <a:pt x="105" y="551"/>
                        </a:lnTo>
                        <a:lnTo>
                          <a:pt x="109" y="553"/>
                        </a:lnTo>
                        <a:lnTo>
                          <a:pt x="110" y="557"/>
                        </a:lnTo>
                        <a:lnTo>
                          <a:pt x="112" y="561"/>
                        </a:lnTo>
                        <a:lnTo>
                          <a:pt x="113" y="564"/>
                        </a:lnTo>
                        <a:lnTo>
                          <a:pt x="114" y="567"/>
                        </a:lnTo>
                        <a:lnTo>
                          <a:pt x="114" y="567"/>
                        </a:lnTo>
                        <a:lnTo>
                          <a:pt x="116" y="567"/>
                        </a:lnTo>
                        <a:lnTo>
                          <a:pt x="118" y="565"/>
                        </a:lnTo>
                        <a:lnTo>
                          <a:pt x="118" y="565"/>
                        </a:lnTo>
                        <a:lnTo>
                          <a:pt x="121" y="565"/>
                        </a:lnTo>
                        <a:lnTo>
                          <a:pt x="124" y="568"/>
                        </a:lnTo>
                        <a:lnTo>
                          <a:pt x="126" y="571"/>
                        </a:lnTo>
                        <a:lnTo>
                          <a:pt x="129" y="575"/>
                        </a:lnTo>
                        <a:lnTo>
                          <a:pt x="132" y="579"/>
                        </a:lnTo>
                        <a:lnTo>
                          <a:pt x="134" y="581"/>
                        </a:lnTo>
                        <a:lnTo>
                          <a:pt x="137" y="584"/>
                        </a:lnTo>
                        <a:lnTo>
                          <a:pt x="140" y="584"/>
                        </a:lnTo>
                        <a:lnTo>
                          <a:pt x="142" y="584"/>
                        </a:lnTo>
                        <a:lnTo>
                          <a:pt x="144" y="581"/>
                        </a:lnTo>
                        <a:lnTo>
                          <a:pt x="145" y="579"/>
                        </a:lnTo>
                        <a:lnTo>
                          <a:pt x="146" y="575"/>
                        </a:lnTo>
                        <a:lnTo>
                          <a:pt x="145" y="572"/>
                        </a:lnTo>
                        <a:lnTo>
                          <a:pt x="145" y="568"/>
                        </a:lnTo>
                        <a:lnTo>
                          <a:pt x="145" y="564"/>
                        </a:lnTo>
                        <a:lnTo>
                          <a:pt x="145" y="561"/>
                        </a:lnTo>
                        <a:lnTo>
                          <a:pt x="148" y="559"/>
                        </a:lnTo>
                        <a:lnTo>
                          <a:pt x="149" y="557"/>
                        </a:lnTo>
                        <a:lnTo>
                          <a:pt x="153" y="556"/>
                        </a:lnTo>
                        <a:lnTo>
                          <a:pt x="154" y="556"/>
                        </a:lnTo>
                        <a:lnTo>
                          <a:pt x="157" y="557"/>
                        </a:lnTo>
                        <a:lnTo>
                          <a:pt x="158" y="559"/>
                        </a:lnTo>
                        <a:lnTo>
                          <a:pt x="160" y="560"/>
                        </a:lnTo>
                        <a:lnTo>
                          <a:pt x="161" y="564"/>
                        </a:lnTo>
                        <a:lnTo>
                          <a:pt x="161" y="569"/>
                        </a:lnTo>
                        <a:lnTo>
                          <a:pt x="162" y="576"/>
                        </a:lnTo>
                        <a:lnTo>
                          <a:pt x="164" y="580"/>
                        </a:lnTo>
                        <a:lnTo>
                          <a:pt x="165" y="583"/>
                        </a:lnTo>
                        <a:lnTo>
                          <a:pt x="167" y="585"/>
                        </a:lnTo>
                        <a:lnTo>
                          <a:pt x="170" y="585"/>
                        </a:lnTo>
                        <a:lnTo>
                          <a:pt x="173" y="585"/>
                        </a:lnTo>
                        <a:lnTo>
                          <a:pt x="177" y="585"/>
                        </a:lnTo>
                        <a:lnTo>
                          <a:pt x="179" y="585"/>
                        </a:lnTo>
                        <a:lnTo>
                          <a:pt x="182" y="584"/>
                        </a:lnTo>
                        <a:lnTo>
                          <a:pt x="183" y="583"/>
                        </a:lnTo>
                        <a:lnTo>
                          <a:pt x="185" y="583"/>
                        </a:lnTo>
                        <a:lnTo>
                          <a:pt x="185" y="585"/>
                        </a:lnTo>
                        <a:lnTo>
                          <a:pt x="187" y="587"/>
                        </a:lnTo>
                        <a:lnTo>
                          <a:pt x="190" y="588"/>
                        </a:lnTo>
                        <a:lnTo>
                          <a:pt x="194" y="588"/>
                        </a:lnTo>
                        <a:lnTo>
                          <a:pt x="197" y="589"/>
                        </a:lnTo>
                        <a:lnTo>
                          <a:pt x="198" y="591"/>
                        </a:lnTo>
                        <a:lnTo>
                          <a:pt x="198" y="592"/>
                        </a:lnTo>
                        <a:lnTo>
                          <a:pt x="198" y="593"/>
                        </a:lnTo>
                        <a:lnTo>
                          <a:pt x="197" y="596"/>
                        </a:lnTo>
                        <a:lnTo>
                          <a:pt x="194" y="597"/>
                        </a:lnTo>
                        <a:lnTo>
                          <a:pt x="191" y="597"/>
                        </a:lnTo>
                        <a:lnTo>
                          <a:pt x="190" y="599"/>
                        </a:lnTo>
                        <a:lnTo>
                          <a:pt x="189" y="599"/>
                        </a:lnTo>
                        <a:lnTo>
                          <a:pt x="187" y="599"/>
                        </a:lnTo>
                        <a:lnTo>
                          <a:pt x="187" y="600"/>
                        </a:lnTo>
                        <a:lnTo>
                          <a:pt x="187" y="603"/>
                        </a:lnTo>
                        <a:lnTo>
                          <a:pt x="186" y="605"/>
                        </a:lnTo>
                        <a:lnTo>
                          <a:pt x="186" y="611"/>
                        </a:lnTo>
                        <a:lnTo>
                          <a:pt x="186" y="615"/>
                        </a:lnTo>
                        <a:lnTo>
                          <a:pt x="187" y="616"/>
                        </a:lnTo>
                        <a:lnTo>
                          <a:pt x="189" y="616"/>
                        </a:lnTo>
                        <a:lnTo>
                          <a:pt x="190" y="616"/>
                        </a:lnTo>
                        <a:lnTo>
                          <a:pt x="193" y="615"/>
                        </a:lnTo>
                        <a:lnTo>
                          <a:pt x="195" y="612"/>
                        </a:lnTo>
                        <a:lnTo>
                          <a:pt x="198" y="609"/>
                        </a:lnTo>
                        <a:lnTo>
                          <a:pt x="201" y="608"/>
                        </a:lnTo>
                        <a:lnTo>
                          <a:pt x="202" y="607"/>
                        </a:lnTo>
                        <a:lnTo>
                          <a:pt x="203" y="605"/>
                        </a:lnTo>
                        <a:lnTo>
                          <a:pt x="205" y="604"/>
                        </a:lnTo>
                        <a:lnTo>
                          <a:pt x="205" y="601"/>
                        </a:lnTo>
                        <a:lnTo>
                          <a:pt x="205" y="599"/>
                        </a:lnTo>
                        <a:lnTo>
                          <a:pt x="206" y="596"/>
                        </a:lnTo>
                        <a:lnTo>
                          <a:pt x="207" y="593"/>
                        </a:lnTo>
                        <a:lnTo>
                          <a:pt x="207" y="591"/>
                        </a:lnTo>
                        <a:lnTo>
                          <a:pt x="209" y="589"/>
                        </a:lnTo>
                        <a:lnTo>
                          <a:pt x="211" y="589"/>
                        </a:lnTo>
                        <a:lnTo>
                          <a:pt x="213" y="589"/>
                        </a:lnTo>
                        <a:lnTo>
                          <a:pt x="217" y="591"/>
                        </a:lnTo>
                        <a:lnTo>
                          <a:pt x="218" y="592"/>
                        </a:lnTo>
                        <a:lnTo>
                          <a:pt x="219" y="593"/>
                        </a:lnTo>
                        <a:lnTo>
                          <a:pt x="222" y="592"/>
                        </a:lnTo>
                        <a:lnTo>
                          <a:pt x="223" y="591"/>
                        </a:lnTo>
                        <a:lnTo>
                          <a:pt x="225" y="588"/>
                        </a:lnTo>
                        <a:lnTo>
                          <a:pt x="226" y="584"/>
                        </a:lnTo>
                        <a:lnTo>
                          <a:pt x="227" y="584"/>
                        </a:lnTo>
                        <a:lnTo>
                          <a:pt x="229" y="583"/>
                        </a:lnTo>
                        <a:lnTo>
                          <a:pt x="231" y="583"/>
                        </a:lnTo>
                        <a:lnTo>
                          <a:pt x="234" y="584"/>
                        </a:lnTo>
                        <a:lnTo>
                          <a:pt x="235" y="585"/>
                        </a:lnTo>
                        <a:lnTo>
                          <a:pt x="237" y="587"/>
                        </a:lnTo>
                        <a:lnTo>
                          <a:pt x="238" y="587"/>
                        </a:lnTo>
                        <a:lnTo>
                          <a:pt x="230" y="575"/>
                        </a:lnTo>
                        <a:lnTo>
                          <a:pt x="230" y="575"/>
                        </a:lnTo>
                        <a:lnTo>
                          <a:pt x="230" y="575"/>
                        </a:lnTo>
                        <a:lnTo>
                          <a:pt x="231" y="575"/>
                        </a:lnTo>
                        <a:lnTo>
                          <a:pt x="233" y="573"/>
                        </a:lnTo>
                        <a:lnTo>
                          <a:pt x="235" y="572"/>
                        </a:lnTo>
                        <a:lnTo>
                          <a:pt x="235" y="572"/>
                        </a:lnTo>
                        <a:lnTo>
                          <a:pt x="235" y="569"/>
                        </a:lnTo>
                        <a:lnTo>
                          <a:pt x="234" y="567"/>
                        </a:lnTo>
                        <a:lnTo>
                          <a:pt x="233" y="567"/>
                        </a:lnTo>
                        <a:lnTo>
                          <a:pt x="231" y="565"/>
                        </a:lnTo>
                        <a:lnTo>
                          <a:pt x="230" y="565"/>
                        </a:lnTo>
                        <a:lnTo>
                          <a:pt x="229" y="565"/>
                        </a:lnTo>
                        <a:lnTo>
                          <a:pt x="229" y="565"/>
                        </a:lnTo>
                        <a:lnTo>
                          <a:pt x="229" y="564"/>
                        </a:lnTo>
                        <a:lnTo>
                          <a:pt x="229" y="563"/>
                        </a:lnTo>
                        <a:lnTo>
                          <a:pt x="229" y="560"/>
                        </a:lnTo>
                        <a:lnTo>
                          <a:pt x="230" y="559"/>
                        </a:lnTo>
                        <a:lnTo>
                          <a:pt x="231" y="559"/>
                        </a:lnTo>
                        <a:lnTo>
                          <a:pt x="231" y="557"/>
                        </a:lnTo>
                        <a:lnTo>
                          <a:pt x="233" y="557"/>
                        </a:lnTo>
                        <a:lnTo>
                          <a:pt x="234" y="555"/>
                        </a:lnTo>
                        <a:lnTo>
                          <a:pt x="234" y="552"/>
                        </a:lnTo>
                        <a:lnTo>
                          <a:pt x="235" y="549"/>
                        </a:lnTo>
                        <a:lnTo>
                          <a:pt x="234" y="547"/>
                        </a:lnTo>
                        <a:lnTo>
                          <a:pt x="234" y="544"/>
                        </a:lnTo>
                        <a:lnTo>
                          <a:pt x="234" y="541"/>
                        </a:lnTo>
                        <a:lnTo>
                          <a:pt x="234" y="540"/>
                        </a:lnTo>
                        <a:lnTo>
                          <a:pt x="235" y="539"/>
                        </a:lnTo>
                        <a:lnTo>
                          <a:pt x="235" y="537"/>
                        </a:lnTo>
                        <a:lnTo>
                          <a:pt x="237" y="536"/>
                        </a:lnTo>
                        <a:lnTo>
                          <a:pt x="238" y="535"/>
                        </a:lnTo>
                        <a:lnTo>
                          <a:pt x="238" y="532"/>
                        </a:lnTo>
                        <a:lnTo>
                          <a:pt x="239" y="529"/>
                        </a:lnTo>
                        <a:lnTo>
                          <a:pt x="239" y="527"/>
                        </a:lnTo>
                        <a:lnTo>
                          <a:pt x="239" y="524"/>
                        </a:lnTo>
                        <a:lnTo>
                          <a:pt x="238" y="521"/>
                        </a:lnTo>
                        <a:lnTo>
                          <a:pt x="238" y="517"/>
                        </a:lnTo>
                        <a:lnTo>
                          <a:pt x="237" y="513"/>
                        </a:lnTo>
                        <a:lnTo>
                          <a:pt x="235" y="509"/>
                        </a:lnTo>
                        <a:lnTo>
                          <a:pt x="233" y="505"/>
                        </a:lnTo>
                        <a:lnTo>
                          <a:pt x="231" y="503"/>
                        </a:lnTo>
                        <a:lnTo>
                          <a:pt x="226" y="494"/>
                        </a:lnTo>
                        <a:lnTo>
                          <a:pt x="221" y="482"/>
                        </a:lnTo>
                        <a:lnTo>
                          <a:pt x="219" y="472"/>
                        </a:lnTo>
                        <a:lnTo>
                          <a:pt x="219" y="464"/>
                        </a:lnTo>
                        <a:lnTo>
                          <a:pt x="221" y="459"/>
                        </a:lnTo>
                        <a:lnTo>
                          <a:pt x="222" y="456"/>
                        </a:lnTo>
                        <a:lnTo>
                          <a:pt x="223" y="454"/>
                        </a:lnTo>
                        <a:lnTo>
                          <a:pt x="223" y="451"/>
                        </a:lnTo>
                        <a:lnTo>
                          <a:pt x="223" y="448"/>
                        </a:lnTo>
                        <a:lnTo>
                          <a:pt x="222" y="447"/>
                        </a:lnTo>
                        <a:lnTo>
                          <a:pt x="221" y="444"/>
                        </a:lnTo>
                        <a:lnTo>
                          <a:pt x="218" y="443"/>
                        </a:lnTo>
                        <a:lnTo>
                          <a:pt x="217" y="442"/>
                        </a:lnTo>
                        <a:lnTo>
                          <a:pt x="214" y="439"/>
                        </a:lnTo>
                        <a:lnTo>
                          <a:pt x="214" y="436"/>
                        </a:lnTo>
                        <a:lnTo>
                          <a:pt x="215" y="432"/>
                        </a:lnTo>
                        <a:lnTo>
                          <a:pt x="217" y="428"/>
                        </a:lnTo>
                        <a:lnTo>
                          <a:pt x="219" y="424"/>
                        </a:lnTo>
                        <a:lnTo>
                          <a:pt x="222" y="423"/>
                        </a:lnTo>
                        <a:lnTo>
                          <a:pt x="226" y="420"/>
                        </a:lnTo>
                        <a:lnTo>
                          <a:pt x="229" y="419"/>
                        </a:lnTo>
                        <a:lnTo>
                          <a:pt x="231" y="419"/>
                        </a:lnTo>
                        <a:lnTo>
                          <a:pt x="235" y="420"/>
                        </a:lnTo>
                        <a:lnTo>
                          <a:pt x="238" y="420"/>
                        </a:lnTo>
                        <a:lnTo>
                          <a:pt x="241" y="422"/>
                        </a:lnTo>
                        <a:lnTo>
                          <a:pt x="242" y="422"/>
                        </a:lnTo>
                        <a:lnTo>
                          <a:pt x="242" y="422"/>
                        </a:lnTo>
                        <a:lnTo>
                          <a:pt x="243" y="422"/>
                        </a:lnTo>
                        <a:lnTo>
                          <a:pt x="243" y="423"/>
                        </a:lnTo>
                        <a:lnTo>
                          <a:pt x="243" y="424"/>
                        </a:lnTo>
                        <a:lnTo>
                          <a:pt x="242" y="426"/>
                        </a:lnTo>
                        <a:lnTo>
                          <a:pt x="242" y="427"/>
                        </a:lnTo>
                        <a:lnTo>
                          <a:pt x="242" y="427"/>
                        </a:lnTo>
                        <a:lnTo>
                          <a:pt x="242" y="426"/>
                        </a:lnTo>
                        <a:lnTo>
                          <a:pt x="243" y="424"/>
                        </a:lnTo>
                        <a:lnTo>
                          <a:pt x="245" y="423"/>
                        </a:lnTo>
                        <a:lnTo>
                          <a:pt x="247" y="420"/>
                        </a:lnTo>
                        <a:lnTo>
                          <a:pt x="249" y="418"/>
                        </a:lnTo>
                        <a:lnTo>
                          <a:pt x="251" y="415"/>
                        </a:lnTo>
                        <a:lnTo>
                          <a:pt x="254" y="415"/>
                        </a:lnTo>
                        <a:lnTo>
                          <a:pt x="257" y="414"/>
                        </a:lnTo>
                        <a:lnTo>
                          <a:pt x="261" y="414"/>
                        </a:lnTo>
                        <a:lnTo>
                          <a:pt x="265" y="414"/>
                        </a:lnTo>
                        <a:lnTo>
                          <a:pt x="269" y="414"/>
                        </a:lnTo>
                        <a:lnTo>
                          <a:pt x="273" y="415"/>
                        </a:lnTo>
                        <a:lnTo>
                          <a:pt x="275" y="416"/>
                        </a:lnTo>
                        <a:lnTo>
                          <a:pt x="279" y="420"/>
                        </a:lnTo>
                        <a:lnTo>
                          <a:pt x="282" y="423"/>
                        </a:lnTo>
                        <a:lnTo>
                          <a:pt x="286" y="426"/>
                        </a:lnTo>
                        <a:lnTo>
                          <a:pt x="290" y="428"/>
                        </a:lnTo>
                        <a:lnTo>
                          <a:pt x="294" y="430"/>
                        </a:lnTo>
                        <a:lnTo>
                          <a:pt x="298" y="428"/>
                        </a:lnTo>
                        <a:lnTo>
                          <a:pt x="300" y="427"/>
                        </a:lnTo>
                        <a:lnTo>
                          <a:pt x="303" y="426"/>
                        </a:lnTo>
                        <a:lnTo>
                          <a:pt x="306" y="423"/>
                        </a:lnTo>
                        <a:lnTo>
                          <a:pt x="306" y="419"/>
                        </a:lnTo>
                        <a:lnTo>
                          <a:pt x="306" y="416"/>
                        </a:lnTo>
                        <a:lnTo>
                          <a:pt x="307" y="415"/>
                        </a:lnTo>
                        <a:lnTo>
                          <a:pt x="308" y="412"/>
                        </a:lnTo>
                        <a:lnTo>
                          <a:pt x="310" y="411"/>
                        </a:lnTo>
                        <a:lnTo>
                          <a:pt x="310" y="410"/>
                        </a:lnTo>
                        <a:lnTo>
                          <a:pt x="310" y="407"/>
                        </a:lnTo>
                        <a:lnTo>
                          <a:pt x="308" y="407"/>
                        </a:lnTo>
                        <a:lnTo>
                          <a:pt x="307" y="406"/>
                        </a:lnTo>
                        <a:lnTo>
                          <a:pt x="306" y="404"/>
                        </a:lnTo>
                        <a:lnTo>
                          <a:pt x="306" y="403"/>
                        </a:lnTo>
                        <a:lnTo>
                          <a:pt x="304" y="402"/>
                        </a:lnTo>
                        <a:lnTo>
                          <a:pt x="304" y="399"/>
                        </a:lnTo>
                        <a:lnTo>
                          <a:pt x="304" y="395"/>
                        </a:lnTo>
                        <a:lnTo>
                          <a:pt x="304" y="391"/>
                        </a:lnTo>
                        <a:lnTo>
                          <a:pt x="304" y="388"/>
                        </a:lnTo>
                        <a:lnTo>
                          <a:pt x="304" y="387"/>
                        </a:lnTo>
                        <a:lnTo>
                          <a:pt x="304" y="387"/>
                        </a:lnTo>
                        <a:lnTo>
                          <a:pt x="307" y="388"/>
                        </a:lnTo>
                        <a:lnTo>
                          <a:pt x="311" y="388"/>
                        </a:lnTo>
                        <a:lnTo>
                          <a:pt x="314" y="388"/>
                        </a:lnTo>
                        <a:lnTo>
                          <a:pt x="316" y="391"/>
                        </a:lnTo>
                        <a:lnTo>
                          <a:pt x="318" y="391"/>
                        </a:lnTo>
                        <a:lnTo>
                          <a:pt x="319" y="391"/>
                        </a:lnTo>
                        <a:lnTo>
                          <a:pt x="323" y="391"/>
                        </a:lnTo>
                        <a:lnTo>
                          <a:pt x="326" y="390"/>
                        </a:lnTo>
                        <a:lnTo>
                          <a:pt x="330" y="390"/>
                        </a:lnTo>
                        <a:lnTo>
                          <a:pt x="332" y="388"/>
                        </a:lnTo>
                        <a:lnTo>
                          <a:pt x="332" y="388"/>
                        </a:lnTo>
                        <a:lnTo>
                          <a:pt x="332" y="388"/>
                        </a:lnTo>
                        <a:lnTo>
                          <a:pt x="331" y="388"/>
                        </a:lnTo>
                        <a:lnTo>
                          <a:pt x="330" y="387"/>
                        </a:lnTo>
                        <a:lnTo>
                          <a:pt x="328" y="387"/>
                        </a:lnTo>
                        <a:lnTo>
                          <a:pt x="327" y="386"/>
                        </a:lnTo>
                        <a:lnTo>
                          <a:pt x="327" y="384"/>
                        </a:lnTo>
                        <a:lnTo>
                          <a:pt x="328" y="382"/>
                        </a:lnTo>
                        <a:lnTo>
                          <a:pt x="331" y="380"/>
                        </a:lnTo>
                        <a:lnTo>
                          <a:pt x="334" y="379"/>
                        </a:lnTo>
                        <a:lnTo>
                          <a:pt x="336" y="379"/>
                        </a:lnTo>
                        <a:lnTo>
                          <a:pt x="338" y="378"/>
                        </a:lnTo>
                        <a:lnTo>
                          <a:pt x="340" y="375"/>
                        </a:lnTo>
                        <a:lnTo>
                          <a:pt x="343" y="372"/>
                        </a:lnTo>
                        <a:lnTo>
                          <a:pt x="344" y="371"/>
                        </a:lnTo>
                        <a:lnTo>
                          <a:pt x="346" y="368"/>
                        </a:lnTo>
                        <a:lnTo>
                          <a:pt x="347" y="366"/>
                        </a:lnTo>
                        <a:lnTo>
                          <a:pt x="347" y="362"/>
                        </a:lnTo>
                        <a:lnTo>
                          <a:pt x="346" y="359"/>
                        </a:lnTo>
                        <a:lnTo>
                          <a:pt x="346" y="356"/>
                        </a:lnTo>
                        <a:lnTo>
                          <a:pt x="344" y="354"/>
                        </a:lnTo>
                        <a:lnTo>
                          <a:pt x="343" y="350"/>
                        </a:lnTo>
                        <a:lnTo>
                          <a:pt x="344" y="347"/>
                        </a:lnTo>
                        <a:lnTo>
                          <a:pt x="346" y="343"/>
                        </a:lnTo>
                        <a:lnTo>
                          <a:pt x="348" y="341"/>
                        </a:lnTo>
                        <a:lnTo>
                          <a:pt x="351" y="339"/>
                        </a:lnTo>
                        <a:lnTo>
                          <a:pt x="352" y="338"/>
                        </a:lnTo>
                        <a:lnTo>
                          <a:pt x="354" y="339"/>
                        </a:lnTo>
                        <a:lnTo>
                          <a:pt x="358" y="341"/>
                        </a:lnTo>
                        <a:lnTo>
                          <a:pt x="360" y="342"/>
                        </a:lnTo>
                        <a:lnTo>
                          <a:pt x="364" y="342"/>
                        </a:lnTo>
                        <a:lnTo>
                          <a:pt x="368" y="342"/>
                        </a:lnTo>
                        <a:lnTo>
                          <a:pt x="372" y="342"/>
                        </a:lnTo>
                        <a:lnTo>
                          <a:pt x="376" y="339"/>
                        </a:lnTo>
                        <a:lnTo>
                          <a:pt x="379" y="338"/>
                        </a:lnTo>
                        <a:lnTo>
                          <a:pt x="384" y="334"/>
                        </a:lnTo>
                        <a:lnTo>
                          <a:pt x="388" y="330"/>
                        </a:lnTo>
                        <a:lnTo>
                          <a:pt x="392" y="327"/>
                        </a:lnTo>
                        <a:lnTo>
                          <a:pt x="395" y="325"/>
                        </a:lnTo>
                        <a:lnTo>
                          <a:pt x="395" y="322"/>
                        </a:lnTo>
                        <a:lnTo>
                          <a:pt x="396" y="319"/>
                        </a:lnTo>
                        <a:lnTo>
                          <a:pt x="396" y="317"/>
                        </a:lnTo>
                        <a:lnTo>
                          <a:pt x="396" y="314"/>
                        </a:lnTo>
                        <a:lnTo>
                          <a:pt x="398" y="311"/>
                        </a:lnTo>
                        <a:lnTo>
                          <a:pt x="400" y="309"/>
                        </a:lnTo>
                        <a:lnTo>
                          <a:pt x="403" y="306"/>
                        </a:lnTo>
                        <a:lnTo>
                          <a:pt x="402" y="305"/>
                        </a:lnTo>
                        <a:lnTo>
                          <a:pt x="402" y="303"/>
                        </a:lnTo>
                        <a:lnTo>
                          <a:pt x="402" y="302"/>
                        </a:lnTo>
                        <a:lnTo>
                          <a:pt x="400" y="298"/>
                        </a:lnTo>
                        <a:lnTo>
                          <a:pt x="400" y="294"/>
                        </a:lnTo>
                        <a:lnTo>
                          <a:pt x="399" y="291"/>
                        </a:lnTo>
                        <a:lnTo>
                          <a:pt x="399" y="289"/>
                        </a:lnTo>
                        <a:lnTo>
                          <a:pt x="399" y="286"/>
                        </a:lnTo>
                        <a:lnTo>
                          <a:pt x="400" y="283"/>
                        </a:lnTo>
                        <a:lnTo>
                          <a:pt x="400" y="282"/>
                        </a:lnTo>
                        <a:lnTo>
                          <a:pt x="402" y="282"/>
                        </a:lnTo>
                        <a:lnTo>
                          <a:pt x="402" y="283"/>
                        </a:lnTo>
                        <a:lnTo>
                          <a:pt x="403" y="283"/>
                        </a:lnTo>
                        <a:lnTo>
                          <a:pt x="403" y="283"/>
                        </a:lnTo>
                        <a:lnTo>
                          <a:pt x="403" y="281"/>
                        </a:lnTo>
                        <a:lnTo>
                          <a:pt x="404" y="279"/>
                        </a:lnTo>
                        <a:lnTo>
                          <a:pt x="403" y="277"/>
                        </a:lnTo>
                        <a:lnTo>
                          <a:pt x="402" y="273"/>
                        </a:lnTo>
                        <a:lnTo>
                          <a:pt x="400" y="271"/>
                        </a:lnTo>
                        <a:lnTo>
                          <a:pt x="400" y="269"/>
                        </a:lnTo>
                        <a:lnTo>
                          <a:pt x="399" y="266"/>
                        </a:lnTo>
                        <a:lnTo>
                          <a:pt x="396" y="266"/>
                        </a:lnTo>
                        <a:lnTo>
                          <a:pt x="395" y="266"/>
                        </a:lnTo>
                        <a:lnTo>
                          <a:pt x="392" y="266"/>
                        </a:lnTo>
                        <a:lnTo>
                          <a:pt x="391" y="267"/>
                        </a:lnTo>
                        <a:lnTo>
                          <a:pt x="387" y="269"/>
                        </a:lnTo>
                        <a:lnTo>
                          <a:pt x="384" y="270"/>
                        </a:lnTo>
                        <a:lnTo>
                          <a:pt x="384" y="271"/>
                        </a:lnTo>
                        <a:lnTo>
                          <a:pt x="383" y="274"/>
                        </a:lnTo>
                        <a:lnTo>
                          <a:pt x="384" y="277"/>
                        </a:lnTo>
                        <a:lnTo>
                          <a:pt x="386" y="278"/>
                        </a:lnTo>
                        <a:lnTo>
                          <a:pt x="384" y="279"/>
                        </a:lnTo>
                        <a:lnTo>
                          <a:pt x="383" y="279"/>
                        </a:lnTo>
                        <a:lnTo>
                          <a:pt x="380" y="281"/>
                        </a:lnTo>
                        <a:lnTo>
                          <a:pt x="379" y="281"/>
                        </a:lnTo>
                        <a:lnTo>
                          <a:pt x="376" y="281"/>
                        </a:lnTo>
                        <a:lnTo>
                          <a:pt x="374" y="279"/>
                        </a:lnTo>
                        <a:lnTo>
                          <a:pt x="372" y="278"/>
                        </a:lnTo>
                        <a:lnTo>
                          <a:pt x="371" y="277"/>
                        </a:lnTo>
                        <a:lnTo>
                          <a:pt x="370" y="274"/>
                        </a:lnTo>
                        <a:lnTo>
                          <a:pt x="370" y="271"/>
                        </a:lnTo>
                        <a:lnTo>
                          <a:pt x="370" y="270"/>
                        </a:lnTo>
                        <a:lnTo>
                          <a:pt x="370" y="269"/>
                        </a:lnTo>
                        <a:lnTo>
                          <a:pt x="370" y="267"/>
                        </a:lnTo>
                        <a:lnTo>
                          <a:pt x="371" y="267"/>
                        </a:lnTo>
                        <a:lnTo>
                          <a:pt x="374" y="266"/>
                        </a:lnTo>
                        <a:lnTo>
                          <a:pt x="375" y="265"/>
                        </a:lnTo>
                        <a:lnTo>
                          <a:pt x="376" y="262"/>
                        </a:lnTo>
                        <a:lnTo>
                          <a:pt x="378" y="258"/>
                        </a:lnTo>
                        <a:lnTo>
                          <a:pt x="379" y="257"/>
                        </a:lnTo>
                        <a:lnTo>
                          <a:pt x="379" y="254"/>
                        </a:lnTo>
                        <a:lnTo>
                          <a:pt x="380" y="251"/>
                        </a:lnTo>
                        <a:lnTo>
                          <a:pt x="379" y="250"/>
                        </a:lnTo>
                        <a:lnTo>
                          <a:pt x="378" y="247"/>
                        </a:lnTo>
                        <a:lnTo>
                          <a:pt x="376" y="246"/>
                        </a:lnTo>
                        <a:lnTo>
                          <a:pt x="376" y="245"/>
                        </a:lnTo>
                        <a:lnTo>
                          <a:pt x="376" y="245"/>
                        </a:lnTo>
                        <a:lnTo>
                          <a:pt x="379" y="243"/>
                        </a:lnTo>
                        <a:lnTo>
                          <a:pt x="380" y="242"/>
                        </a:lnTo>
                        <a:lnTo>
                          <a:pt x="382" y="241"/>
                        </a:lnTo>
                        <a:lnTo>
                          <a:pt x="382" y="239"/>
                        </a:lnTo>
                        <a:lnTo>
                          <a:pt x="382" y="237"/>
                        </a:lnTo>
                        <a:lnTo>
                          <a:pt x="380" y="234"/>
                        </a:lnTo>
                        <a:lnTo>
                          <a:pt x="382" y="231"/>
                        </a:lnTo>
                        <a:lnTo>
                          <a:pt x="383" y="229"/>
                        </a:lnTo>
                        <a:lnTo>
                          <a:pt x="386" y="227"/>
                        </a:lnTo>
                        <a:lnTo>
                          <a:pt x="388" y="226"/>
                        </a:lnTo>
                        <a:lnTo>
                          <a:pt x="392" y="226"/>
                        </a:lnTo>
                        <a:lnTo>
                          <a:pt x="394" y="225"/>
                        </a:lnTo>
                        <a:lnTo>
                          <a:pt x="395" y="225"/>
                        </a:lnTo>
                        <a:lnTo>
                          <a:pt x="395" y="223"/>
                        </a:lnTo>
                        <a:lnTo>
                          <a:pt x="395" y="222"/>
                        </a:lnTo>
                        <a:lnTo>
                          <a:pt x="395" y="221"/>
                        </a:lnTo>
                        <a:lnTo>
                          <a:pt x="394" y="219"/>
                        </a:lnTo>
                        <a:lnTo>
                          <a:pt x="394" y="218"/>
                        </a:lnTo>
                        <a:lnTo>
                          <a:pt x="392" y="217"/>
                        </a:lnTo>
                        <a:lnTo>
                          <a:pt x="394" y="215"/>
                        </a:lnTo>
                        <a:lnTo>
                          <a:pt x="395" y="214"/>
                        </a:lnTo>
                        <a:lnTo>
                          <a:pt x="398" y="214"/>
                        </a:lnTo>
                        <a:lnTo>
                          <a:pt x="400" y="213"/>
                        </a:lnTo>
                        <a:lnTo>
                          <a:pt x="402" y="213"/>
                        </a:lnTo>
                        <a:lnTo>
                          <a:pt x="402" y="211"/>
                        </a:lnTo>
                        <a:lnTo>
                          <a:pt x="400" y="210"/>
                        </a:lnTo>
                        <a:lnTo>
                          <a:pt x="399" y="209"/>
                        </a:lnTo>
                        <a:lnTo>
                          <a:pt x="398" y="206"/>
                        </a:lnTo>
                        <a:lnTo>
                          <a:pt x="395" y="205"/>
                        </a:lnTo>
                        <a:lnTo>
                          <a:pt x="392" y="202"/>
                        </a:lnTo>
                        <a:lnTo>
                          <a:pt x="390" y="201"/>
                        </a:lnTo>
                        <a:lnTo>
                          <a:pt x="387" y="201"/>
                        </a:lnTo>
                        <a:lnTo>
                          <a:pt x="384" y="199"/>
                        </a:lnTo>
                        <a:lnTo>
                          <a:pt x="382" y="198"/>
                        </a:lnTo>
                        <a:lnTo>
                          <a:pt x="380" y="197"/>
                        </a:lnTo>
                        <a:lnTo>
                          <a:pt x="382" y="196"/>
                        </a:lnTo>
                        <a:lnTo>
                          <a:pt x="382" y="196"/>
                        </a:lnTo>
                        <a:lnTo>
                          <a:pt x="384" y="194"/>
                        </a:lnTo>
                        <a:lnTo>
                          <a:pt x="384" y="196"/>
                        </a:lnTo>
                        <a:lnTo>
                          <a:pt x="387" y="196"/>
                        </a:lnTo>
                        <a:lnTo>
                          <a:pt x="388" y="196"/>
                        </a:lnTo>
                        <a:lnTo>
                          <a:pt x="392" y="196"/>
                        </a:lnTo>
                        <a:lnTo>
                          <a:pt x="396" y="197"/>
                        </a:lnTo>
                        <a:lnTo>
                          <a:pt x="399" y="196"/>
                        </a:lnTo>
                        <a:lnTo>
                          <a:pt x="402" y="196"/>
                        </a:lnTo>
                        <a:lnTo>
                          <a:pt x="402" y="194"/>
                        </a:lnTo>
                        <a:lnTo>
                          <a:pt x="400" y="194"/>
                        </a:lnTo>
                        <a:lnTo>
                          <a:pt x="399" y="193"/>
                        </a:lnTo>
                        <a:lnTo>
                          <a:pt x="398" y="192"/>
                        </a:lnTo>
                        <a:lnTo>
                          <a:pt x="396" y="189"/>
                        </a:lnTo>
                        <a:lnTo>
                          <a:pt x="395" y="186"/>
                        </a:lnTo>
                        <a:lnTo>
                          <a:pt x="394" y="182"/>
                        </a:lnTo>
                        <a:lnTo>
                          <a:pt x="394" y="178"/>
                        </a:lnTo>
                        <a:lnTo>
                          <a:pt x="394" y="177"/>
                        </a:lnTo>
                        <a:lnTo>
                          <a:pt x="394" y="176"/>
                        </a:lnTo>
                        <a:lnTo>
                          <a:pt x="396" y="176"/>
                        </a:lnTo>
                        <a:lnTo>
                          <a:pt x="398" y="176"/>
                        </a:lnTo>
                        <a:lnTo>
                          <a:pt x="400" y="177"/>
                        </a:lnTo>
                        <a:lnTo>
                          <a:pt x="402" y="178"/>
                        </a:lnTo>
                        <a:lnTo>
                          <a:pt x="403" y="178"/>
                        </a:lnTo>
                        <a:lnTo>
                          <a:pt x="406" y="178"/>
                        </a:lnTo>
                        <a:lnTo>
                          <a:pt x="408" y="176"/>
                        </a:lnTo>
                        <a:lnTo>
                          <a:pt x="410" y="176"/>
                        </a:lnTo>
                        <a:lnTo>
                          <a:pt x="411" y="176"/>
                        </a:lnTo>
                        <a:lnTo>
                          <a:pt x="412" y="178"/>
                        </a:lnTo>
                        <a:lnTo>
                          <a:pt x="415" y="180"/>
                        </a:lnTo>
                        <a:lnTo>
                          <a:pt x="416" y="181"/>
                        </a:lnTo>
                        <a:lnTo>
                          <a:pt x="419" y="181"/>
                        </a:lnTo>
                        <a:lnTo>
                          <a:pt x="420" y="181"/>
                        </a:lnTo>
                        <a:lnTo>
                          <a:pt x="421" y="180"/>
                        </a:lnTo>
                        <a:lnTo>
                          <a:pt x="423" y="177"/>
                        </a:lnTo>
                        <a:lnTo>
                          <a:pt x="424" y="174"/>
                        </a:lnTo>
                        <a:lnTo>
                          <a:pt x="425" y="172"/>
                        </a:lnTo>
                        <a:lnTo>
                          <a:pt x="425" y="169"/>
                        </a:lnTo>
                        <a:lnTo>
                          <a:pt x="424" y="168"/>
                        </a:lnTo>
                        <a:lnTo>
                          <a:pt x="423" y="166"/>
                        </a:lnTo>
                        <a:lnTo>
                          <a:pt x="423" y="165"/>
                        </a:lnTo>
                        <a:lnTo>
                          <a:pt x="420" y="164"/>
                        </a:lnTo>
                        <a:lnTo>
                          <a:pt x="419" y="162"/>
                        </a:lnTo>
                        <a:lnTo>
                          <a:pt x="416" y="161"/>
                        </a:lnTo>
                        <a:lnTo>
                          <a:pt x="415" y="158"/>
                        </a:lnTo>
                        <a:lnTo>
                          <a:pt x="415" y="157"/>
                        </a:lnTo>
                        <a:lnTo>
                          <a:pt x="416" y="156"/>
                        </a:lnTo>
                        <a:lnTo>
                          <a:pt x="417" y="154"/>
                        </a:lnTo>
                        <a:lnTo>
                          <a:pt x="420" y="152"/>
                        </a:lnTo>
                        <a:lnTo>
                          <a:pt x="420" y="150"/>
                        </a:lnTo>
                        <a:lnTo>
                          <a:pt x="421" y="150"/>
                        </a:lnTo>
                        <a:lnTo>
                          <a:pt x="420" y="150"/>
                        </a:lnTo>
                        <a:lnTo>
                          <a:pt x="419" y="149"/>
                        </a:lnTo>
                        <a:lnTo>
                          <a:pt x="416" y="148"/>
                        </a:lnTo>
                        <a:lnTo>
                          <a:pt x="412" y="146"/>
                        </a:lnTo>
                        <a:lnTo>
                          <a:pt x="410" y="145"/>
                        </a:lnTo>
                        <a:lnTo>
                          <a:pt x="410" y="144"/>
                        </a:lnTo>
                        <a:lnTo>
                          <a:pt x="410" y="141"/>
                        </a:lnTo>
                        <a:lnTo>
                          <a:pt x="411" y="140"/>
                        </a:lnTo>
                        <a:lnTo>
                          <a:pt x="413" y="138"/>
                        </a:lnTo>
                        <a:lnTo>
                          <a:pt x="415" y="138"/>
                        </a:lnTo>
                        <a:lnTo>
                          <a:pt x="417" y="140"/>
                        </a:lnTo>
                        <a:lnTo>
                          <a:pt x="419" y="142"/>
                        </a:lnTo>
                        <a:lnTo>
                          <a:pt x="420" y="145"/>
                        </a:lnTo>
                        <a:lnTo>
                          <a:pt x="421" y="146"/>
                        </a:lnTo>
                        <a:lnTo>
                          <a:pt x="423" y="146"/>
                        </a:lnTo>
                        <a:lnTo>
                          <a:pt x="423" y="144"/>
                        </a:lnTo>
                        <a:lnTo>
                          <a:pt x="423" y="141"/>
                        </a:lnTo>
                        <a:lnTo>
                          <a:pt x="423" y="140"/>
                        </a:lnTo>
                        <a:lnTo>
                          <a:pt x="423" y="137"/>
                        </a:lnTo>
                        <a:lnTo>
                          <a:pt x="423" y="136"/>
                        </a:lnTo>
                        <a:lnTo>
                          <a:pt x="424" y="134"/>
                        </a:lnTo>
                        <a:lnTo>
                          <a:pt x="427" y="132"/>
                        </a:lnTo>
                        <a:lnTo>
                          <a:pt x="427" y="130"/>
                        </a:lnTo>
                        <a:lnTo>
                          <a:pt x="427" y="129"/>
                        </a:lnTo>
                        <a:lnTo>
                          <a:pt x="425" y="126"/>
                        </a:lnTo>
                        <a:lnTo>
                          <a:pt x="424" y="126"/>
                        </a:lnTo>
                        <a:lnTo>
                          <a:pt x="421" y="125"/>
                        </a:lnTo>
                        <a:lnTo>
                          <a:pt x="419" y="122"/>
                        </a:lnTo>
                        <a:lnTo>
                          <a:pt x="415" y="121"/>
                        </a:lnTo>
                        <a:lnTo>
                          <a:pt x="412" y="120"/>
                        </a:lnTo>
                        <a:lnTo>
                          <a:pt x="410" y="120"/>
                        </a:lnTo>
                        <a:lnTo>
                          <a:pt x="406" y="118"/>
                        </a:lnTo>
                        <a:lnTo>
                          <a:pt x="402" y="116"/>
                        </a:lnTo>
                        <a:lnTo>
                          <a:pt x="398" y="113"/>
                        </a:lnTo>
                        <a:lnTo>
                          <a:pt x="396" y="109"/>
                        </a:lnTo>
                        <a:lnTo>
                          <a:pt x="395" y="108"/>
                        </a:lnTo>
                        <a:lnTo>
                          <a:pt x="395" y="105"/>
                        </a:lnTo>
                        <a:lnTo>
                          <a:pt x="394" y="104"/>
                        </a:lnTo>
                        <a:lnTo>
                          <a:pt x="392" y="102"/>
                        </a:lnTo>
                        <a:lnTo>
                          <a:pt x="390" y="102"/>
                        </a:lnTo>
                        <a:lnTo>
                          <a:pt x="387" y="102"/>
                        </a:lnTo>
                        <a:lnTo>
                          <a:pt x="384" y="101"/>
                        </a:lnTo>
                        <a:lnTo>
                          <a:pt x="382" y="100"/>
                        </a:lnTo>
                        <a:lnTo>
                          <a:pt x="380" y="97"/>
                        </a:lnTo>
                        <a:lnTo>
                          <a:pt x="379" y="94"/>
                        </a:lnTo>
                        <a:lnTo>
                          <a:pt x="379" y="92"/>
                        </a:lnTo>
                        <a:lnTo>
                          <a:pt x="379" y="90"/>
                        </a:lnTo>
                        <a:lnTo>
                          <a:pt x="376" y="89"/>
                        </a:lnTo>
                        <a:lnTo>
                          <a:pt x="376" y="86"/>
                        </a:lnTo>
                        <a:lnTo>
                          <a:pt x="375" y="84"/>
                        </a:lnTo>
                        <a:lnTo>
                          <a:pt x="375" y="81"/>
                        </a:lnTo>
                        <a:lnTo>
                          <a:pt x="375" y="78"/>
                        </a:lnTo>
                        <a:lnTo>
                          <a:pt x="375" y="76"/>
                        </a:lnTo>
                        <a:lnTo>
                          <a:pt x="375" y="74"/>
                        </a:lnTo>
                        <a:lnTo>
                          <a:pt x="375" y="72"/>
                        </a:lnTo>
                        <a:lnTo>
                          <a:pt x="374" y="69"/>
                        </a:lnTo>
                        <a:lnTo>
                          <a:pt x="371" y="68"/>
                        </a:lnTo>
                        <a:lnTo>
                          <a:pt x="368" y="66"/>
                        </a:lnTo>
                        <a:lnTo>
                          <a:pt x="367" y="65"/>
                        </a:lnTo>
                        <a:lnTo>
                          <a:pt x="366" y="65"/>
                        </a:lnTo>
                        <a:lnTo>
                          <a:pt x="363" y="66"/>
                        </a:lnTo>
                        <a:lnTo>
                          <a:pt x="362" y="68"/>
                        </a:lnTo>
                        <a:lnTo>
                          <a:pt x="362" y="69"/>
                        </a:lnTo>
                        <a:lnTo>
                          <a:pt x="362" y="72"/>
                        </a:lnTo>
                        <a:lnTo>
                          <a:pt x="362" y="73"/>
                        </a:lnTo>
                        <a:lnTo>
                          <a:pt x="362" y="74"/>
                        </a:lnTo>
                        <a:lnTo>
                          <a:pt x="362" y="74"/>
                        </a:lnTo>
                        <a:lnTo>
                          <a:pt x="360" y="73"/>
                        </a:lnTo>
                        <a:lnTo>
                          <a:pt x="360" y="70"/>
                        </a:lnTo>
                        <a:lnTo>
                          <a:pt x="359" y="69"/>
                        </a:lnTo>
                        <a:lnTo>
                          <a:pt x="359" y="68"/>
                        </a:lnTo>
                        <a:lnTo>
                          <a:pt x="358" y="68"/>
                        </a:lnTo>
                        <a:lnTo>
                          <a:pt x="356" y="68"/>
                        </a:lnTo>
                        <a:lnTo>
                          <a:pt x="354" y="69"/>
                        </a:lnTo>
                        <a:lnTo>
                          <a:pt x="352" y="72"/>
                        </a:lnTo>
                        <a:lnTo>
                          <a:pt x="351" y="74"/>
                        </a:lnTo>
                        <a:lnTo>
                          <a:pt x="348" y="76"/>
                        </a:lnTo>
                        <a:lnTo>
                          <a:pt x="346" y="77"/>
                        </a:lnTo>
                        <a:lnTo>
                          <a:pt x="343" y="80"/>
                        </a:lnTo>
                        <a:lnTo>
                          <a:pt x="340" y="81"/>
                        </a:lnTo>
                        <a:lnTo>
                          <a:pt x="339" y="81"/>
                        </a:lnTo>
                        <a:lnTo>
                          <a:pt x="338" y="81"/>
                        </a:lnTo>
                        <a:lnTo>
                          <a:pt x="338" y="82"/>
                        </a:lnTo>
                        <a:lnTo>
                          <a:pt x="338" y="82"/>
                        </a:lnTo>
                        <a:lnTo>
                          <a:pt x="338" y="85"/>
                        </a:lnTo>
                        <a:lnTo>
                          <a:pt x="339" y="86"/>
                        </a:lnTo>
                        <a:lnTo>
                          <a:pt x="342" y="89"/>
                        </a:lnTo>
                        <a:lnTo>
                          <a:pt x="344" y="92"/>
                        </a:lnTo>
                        <a:lnTo>
                          <a:pt x="347" y="93"/>
                        </a:lnTo>
                        <a:lnTo>
                          <a:pt x="347" y="94"/>
                        </a:lnTo>
                        <a:lnTo>
                          <a:pt x="347" y="96"/>
                        </a:lnTo>
                        <a:lnTo>
                          <a:pt x="346" y="97"/>
                        </a:lnTo>
                        <a:lnTo>
                          <a:pt x="343" y="98"/>
                        </a:lnTo>
                        <a:lnTo>
                          <a:pt x="342" y="100"/>
                        </a:lnTo>
                        <a:lnTo>
                          <a:pt x="340" y="101"/>
                        </a:lnTo>
                        <a:lnTo>
                          <a:pt x="338" y="100"/>
                        </a:lnTo>
                        <a:lnTo>
                          <a:pt x="336" y="98"/>
                        </a:lnTo>
                        <a:lnTo>
                          <a:pt x="334" y="96"/>
                        </a:lnTo>
                        <a:lnTo>
                          <a:pt x="332" y="94"/>
                        </a:lnTo>
                        <a:lnTo>
                          <a:pt x="328" y="93"/>
                        </a:lnTo>
                        <a:lnTo>
                          <a:pt x="323" y="90"/>
                        </a:lnTo>
                        <a:lnTo>
                          <a:pt x="319" y="89"/>
                        </a:lnTo>
                        <a:lnTo>
                          <a:pt x="315" y="86"/>
                        </a:lnTo>
                        <a:lnTo>
                          <a:pt x="312" y="85"/>
                        </a:lnTo>
                        <a:lnTo>
                          <a:pt x="312" y="82"/>
                        </a:lnTo>
                        <a:lnTo>
                          <a:pt x="312" y="80"/>
                        </a:lnTo>
                        <a:lnTo>
                          <a:pt x="312" y="77"/>
                        </a:lnTo>
                        <a:lnTo>
                          <a:pt x="312" y="74"/>
                        </a:lnTo>
                        <a:lnTo>
                          <a:pt x="314" y="73"/>
                        </a:lnTo>
                        <a:lnTo>
                          <a:pt x="316" y="72"/>
                        </a:lnTo>
                        <a:lnTo>
                          <a:pt x="319" y="70"/>
                        </a:lnTo>
                        <a:lnTo>
                          <a:pt x="322" y="70"/>
                        </a:lnTo>
                        <a:lnTo>
                          <a:pt x="323" y="69"/>
                        </a:lnTo>
                        <a:lnTo>
                          <a:pt x="324" y="68"/>
                        </a:lnTo>
                        <a:lnTo>
                          <a:pt x="326" y="65"/>
                        </a:lnTo>
                        <a:lnTo>
                          <a:pt x="326" y="62"/>
                        </a:lnTo>
                        <a:lnTo>
                          <a:pt x="326" y="61"/>
                        </a:lnTo>
                        <a:lnTo>
                          <a:pt x="324" y="60"/>
                        </a:lnTo>
                        <a:lnTo>
                          <a:pt x="324" y="58"/>
                        </a:lnTo>
                        <a:lnTo>
                          <a:pt x="323" y="57"/>
                        </a:lnTo>
                        <a:lnTo>
                          <a:pt x="323" y="54"/>
                        </a:lnTo>
                        <a:lnTo>
                          <a:pt x="323" y="52"/>
                        </a:lnTo>
                        <a:lnTo>
                          <a:pt x="322" y="49"/>
                        </a:lnTo>
                        <a:lnTo>
                          <a:pt x="320" y="46"/>
                        </a:lnTo>
                        <a:lnTo>
                          <a:pt x="319" y="45"/>
                        </a:lnTo>
                        <a:lnTo>
                          <a:pt x="318" y="44"/>
                        </a:lnTo>
                        <a:lnTo>
                          <a:pt x="318" y="41"/>
                        </a:lnTo>
                        <a:lnTo>
                          <a:pt x="318" y="39"/>
                        </a:lnTo>
                        <a:lnTo>
                          <a:pt x="320" y="37"/>
                        </a:lnTo>
                        <a:lnTo>
                          <a:pt x="322" y="35"/>
                        </a:lnTo>
                        <a:lnTo>
                          <a:pt x="322" y="33"/>
                        </a:lnTo>
                        <a:lnTo>
                          <a:pt x="320" y="32"/>
                        </a:lnTo>
                        <a:lnTo>
                          <a:pt x="320" y="31"/>
                        </a:lnTo>
                        <a:lnTo>
                          <a:pt x="322" y="31"/>
                        </a:lnTo>
                        <a:lnTo>
                          <a:pt x="322" y="31"/>
                        </a:lnTo>
                        <a:lnTo>
                          <a:pt x="323" y="31"/>
                        </a:lnTo>
                        <a:lnTo>
                          <a:pt x="324" y="31"/>
                        </a:lnTo>
                        <a:lnTo>
                          <a:pt x="324" y="29"/>
                        </a:lnTo>
                        <a:lnTo>
                          <a:pt x="323" y="28"/>
                        </a:lnTo>
                        <a:lnTo>
                          <a:pt x="322" y="25"/>
                        </a:lnTo>
                        <a:lnTo>
                          <a:pt x="322" y="24"/>
                        </a:lnTo>
                        <a:lnTo>
                          <a:pt x="322" y="23"/>
                        </a:lnTo>
                        <a:lnTo>
                          <a:pt x="323" y="23"/>
                        </a:lnTo>
                        <a:lnTo>
                          <a:pt x="326" y="23"/>
                        </a:lnTo>
                        <a:lnTo>
                          <a:pt x="328" y="24"/>
                        </a:lnTo>
                        <a:lnTo>
                          <a:pt x="331" y="24"/>
                        </a:lnTo>
                        <a:lnTo>
                          <a:pt x="332" y="24"/>
                        </a:lnTo>
                        <a:lnTo>
                          <a:pt x="332" y="23"/>
                        </a:lnTo>
                        <a:lnTo>
                          <a:pt x="334" y="21"/>
                        </a:lnTo>
                        <a:lnTo>
                          <a:pt x="332" y="20"/>
                        </a:lnTo>
                        <a:lnTo>
                          <a:pt x="332" y="19"/>
                        </a:lnTo>
                        <a:lnTo>
                          <a:pt x="330" y="17"/>
                        </a:lnTo>
                        <a:lnTo>
                          <a:pt x="327" y="15"/>
                        </a:lnTo>
                        <a:lnTo>
                          <a:pt x="324" y="12"/>
                        </a:lnTo>
                        <a:lnTo>
                          <a:pt x="323" y="9"/>
                        </a:lnTo>
                        <a:lnTo>
                          <a:pt x="323" y="8"/>
                        </a:lnTo>
                        <a:lnTo>
                          <a:pt x="322" y="7"/>
                        </a:lnTo>
                        <a:lnTo>
                          <a:pt x="320" y="7"/>
                        </a:lnTo>
                        <a:lnTo>
                          <a:pt x="316" y="8"/>
                        </a:lnTo>
                        <a:lnTo>
                          <a:pt x="314" y="9"/>
                        </a:lnTo>
                        <a:lnTo>
                          <a:pt x="310" y="9"/>
                        </a:lnTo>
                        <a:lnTo>
                          <a:pt x="307" y="11"/>
                        </a:lnTo>
                        <a:lnTo>
                          <a:pt x="303" y="11"/>
                        </a:lnTo>
                        <a:lnTo>
                          <a:pt x="300" y="9"/>
                        </a:lnTo>
                        <a:lnTo>
                          <a:pt x="300" y="8"/>
                        </a:lnTo>
                        <a:lnTo>
                          <a:pt x="299" y="5"/>
                        </a:lnTo>
                        <a:lnTo>
                          <a:pt x="298" y="4"/>
                        </a:lnTo>
                        <a:lnTo>
                          <a:pt x="296" y="3"/>
                        </a:lnTo>
                        <a:lnTo>
                          <a:pt x="295" y="3"/>
                        </a:lnTo>
                        <a:close/>
                        <a:moveTo>
                          <a:pt x="295" y="0"/>
                        </a:moveTo>
                        <a:lnTo>
                          <a:pt x="296" y="0"/>
                        </a:lnTo>
                        <a:lnTo>
                          <a:pt x="299" y="1"/>
                        </a:lnTo>
                        <a:lnTo>
                          <a:pt x="300" y="4"/>
                        </a:lnTo>
                        <a:lnTo>
                          <a:pt x="302" y="5"/>
                        </a:lnTo>
                        <a:lnTo>
                          <a:pt x="302" y="7"/>
                        </a:lnTo>
                        <a:lnTo>
                          <a:pt x="303" y="8"/>
                        </a:lnTo>
                        <a:lnTo>
                          <a:pt x="304" y="8"/>
                        </a:lnTo>
                        <a:lnTo>
                          <a:pt x="307" y="8"/>
                        </a:lnTo>
                        <a:lnTo>
                          <a:pt x="310" y="8"/>
                        </a:lnTo>
                        <a:lnTo>
                          <a:pt x="312" y="7"/>
                        </a:lnTo>
                        <a:lnTo>
                          <a:pt x="316" y="5"/>
                        </a:lnTo>
                        <a:lnTo>
                          <a:pt x="320" y="4"/>
                        </a:lnTo>
                        <a:lnTo>
                          <a:pt x="323" y="5"/>
                        </a:lnTo>
                        <a:lnTo>
                          <a:pt x="324" y="7"/>
                        </a:lnTo>
                        <a:lnTo>
                          <a:pt x="326" y="9"/>
                        </a:lnTo>
                        <a:lnTo>
                          <a:pt x="327" y="11"/>
                        </a:lnTo>
                        <a:lnTo>
                          <a:pt x="328" y="12"/>
                        </a:lnTo>
                        <a:lnTo>
                          <a:pt x="331" y="15"/>
                        </a:lnTo>
                        <a:lnTo>
                          <a:pt x="334" y="16"/>
                        </a:lnTo>
                        <a:lnTo>
                          <a:pt x="335" y="19"/>
                        </a:lnTo>
                        <a:lnTo>
                          <a:pt x="335" y="21"/>
                        </a:lnTo>
                        <a:lnTo>
                          <a:pt x="335" y="23"/>
                        </a:lnTo>
                        <a:lnTo>
                          <a:pt x="334" y="25"/>
                        </a:lnTo>
                        <a:lnTo>
                          <a:pt x="332" y="27"/>
                        </a:lnTo>
                        <a:lnTo>
                          <a:pt x="331" y="27"/>
                        </a:lnTo>
                        <a:lnTo>
                          <a:pt x="327" y="27"/>
                        </a:lnTo>
                        <a:lnTo>
                          <a:pt x="326" y="25"/>
                        </a:lnTo>
                        <a:lnTo>
                          <a:pt x="327" y="28"/>
                        </a:lnTo>
                        <a:lnTo>
                          <a:pt x="327" y="29"/>
                        </a:lnTo>
                        <a:lnTo>
                          <a:pt x="327" y="31"/>
                        </a:lnTo>
                        <a:lnTo>
                          <a:pt x="326" y="32"/>
                        </a:lnTo>
                        <a:lnTo>
                          <a:pt x="326" y="33"/>
                        </a:lnTo>
                        <a:lnTo>
                          <a:pt x="324" y="33"/>
                        </a:lnTo>
                        <a:lnTo>
                          <a:pt x="324" y="35"/>
                        </a:lnTo>
                        <a:lnTo>
                          <a:pt x="323" y="37"/>
                        </a:lnTo>
                        <a:lnTo>
                          <a:pt x="322" y="39"/>
                        </a:lnTo>
                        <a:lnTo>
                          <a:pt x="320" y="40"/>
                        </a:lnTo>
                        <a:lnTo>
                          <a:pt x="320" y="41"/>
                        </a:lnTo>
                        <a:lnTo>
                          <a:pt x="320" y="42"/>
                        </a:lnTo>
                        <a:lnTo>
                          <a:pt x="322" y="44"/>
                        </a:lnTo>
                        <a:lnTo>
                          <a:pt x="323" y="45"/>
                        </a:lnTo>
                        <a:lnTo>
                          <a:pt x="324" y="48"/>
                        </a:lnTo>
                        <a:lnTo>
                          <a:pt x="326" y="52"/>
                        </a:lnTo>
                        <a:lnTo>
                          <a:pt x="326" y="54"/>
                        </a:lnTo>
                        <a:lnTo>
                          <a:pt x="326" y="57"/>
                        </a:lnTo>
                        <a:lnTo>
                          <a:pt x="327" y="58"/>
                        </a:lnTo>
                        <a:lnTo>
                          <a:pt x="327" y="60"/>
                        </a:lnTo>
                        <a:lnTo>
                          <a:pt x="328" y="61"/>
                        </a:lnTo>
                        <a:lnTo>
                          <a:pt x="328" y="64"/>
                        </a:lnTo>
                        <a:lnTo>
                          <a:pt x="327" y="66"/>
                        </a:lnTo>
                        <a:lnTo>
                          <a:pt x="327" y="68"/>
                        </a:lnTo>
                        <a:lnTo>
                          <a:pt x="324" y="70"/>
                        </a:lnTo>
                        <a:lnTo>
                          <a:pt x="323" y="73"/>
                        </a:lnTo>
                        <a:lnTo>
                          <a:pt x="319" y="73"/>
                        </a:lnTo>
                        <a:lnTo>
                          <a:pt x="316" y="74"/>
                        </a:lnTo>
                        <a:lnTo>
                          <a:pt x="315" y="76"/>
                        </a:lnTo>
                        <a:lnTo>
                          <a:pt x="315" y="77"/>
                        </a:lnTo>
                        <a:lnTo>
                          <a:pt x="315" y="78"/>
                        </a:lnTo>
                        <a:lnTo>
                          <a:pt x="314" y="81"/>
                        </a:lnTo>
                        <a:lnTo>
                          <a:pt x="315" y="84"/>
                        </a:lnTo>
                        <a:lnTo>
                          <a:pt x="316" y="85"/>
                        </a:lnTo>
                        <a:lnTo>
                          <a:pt x="320" y="86"/>
                        </a:lnTo>
                        <a:lnTo>
                          <a:pt x="324" y="88"/>
                        </a:lnTo>
                        <a:lnTo>
                          <a:pt x="330" y="90"/>
                        </a:lnTo>
                        <a:lnTo>
                          <a:pt x="334" y="93"/>
                        </a:lnTo>
                        <a:lnTo>
                          <a:pt x="336" y="94"/>
                        </a:lnTo>
                        <a:lnTo>
                          <a:pt x="338" y="97"/>
                        </a:lnTo>
                        <a:lnTo>
                          <a:pt x="339" y="98"/>
                        </a:lnTo>
                        <a:lnTo>
                          <a:pt x="340" y="98"/>
                        </a:lnTo>
                        <a:lnTo>
                          <a:pt x="340" y="98"/>
                        </a:lnTo>
                        <a:lnTo>
                          <a:pt x="342" y="97"/>
                        </a:lnTo>
                        <a:lnTo>
                          <a:pt x="343" y="96"/>
                        </a:lnTo>
                        <a:lnTo>
                          <a:pt x="343" y="96"/>
                        </a:lnTo>
                        <a:lnTo>
                          <a:pt x="344" y="94"/>
                        </a:lnTo>
                        <a:lnTo>
                          <a:pt x="344" y="93"/>
                        </a:lnTo>
                        <a:lnTo>
                          <a:pt x="340" y="92"/>
                        </a:lnTo>
                        <a:lnTo>
                          <a:pt x="338" y="89"/>
                        </a:lnTo>
                        <a:lnTo>
                          <a:pt x="336" y="85"/>
                        </a:lnTo>
                        <a:lnTo>
                          <a:pt x="335" y="82"/>
                        </a:lnTo>
                        <a:lnTo>
                          <a:pt x="335" y="81"/>
                        </a:lnTo>
                        <a:lnTo>
                          <a:pt x="336" y="80"/>
                        </a:lnTo>
                        <a:lnTo>
                          <a:pt x="338" y="78"/>
                        </a:lnTo>
                        <a:lnTo>
                          <a:pt x="339" y="78"/>
                        </a:lnTo>
                        <a:lnTo>
                          <a:pt x="342" y="77"/>
                        </a:lnTo>
                        <a:lnTo>
                          <a:pt x="344" y="74"/>
                        </a:lnTo>
                        <a:lnTo>
                          <a:pt x="347" y="73"/>
                        </a:lnTo>
                        <a:lnTo>
                          <a:pt x="348" y="72"/>
                        </a:lnTo>
                        <a:lnTo>
                          <a:pt x="350" y="70"/>
                        </a:lnTo>
                        <a:lnTo>
                          <a:pt x="352" y="68"/>
                        </a:lnTo>
                        <a:lnTo>
                          <a:pt x="355" y="66"/>
                        </a:lnTo>
                        <a:lnTo>
                          <a:pt x="358" y="65"/>
                        </a:lnTo>
                        <a:lnTo>
                          <a:pt x="360" y="65"/>
                        </a:lnTo>
                        <a:lnTo>
                          <a:pt x="362" y="65"/>
                        </a:lnTo>
                        <a:lnTo>
                          <a:pt x="363" y="64"/>
                        </a:lnTo>
                        <a:lnTo>
                          <a:pt x="364" y="62"/>
                        </a:lnTo>
                        <a:lnTo>
                          <a:pt x="367" y="62"/>
                        </a:lnTo>
                        <a:lnTo>
                          <a:pt x="368" y="64"/>
                        </a:lnTo>
                        <a:lnTo>
                          <a:pt x="371" y="64"/>
                        </a:lnTo>
                        <a:lnTo>
                          <a:pt x="372" y="65"/>
                        </a:lnTo>
                        <a:lnTo>
                          <a:pt x="375" y="68"/>
                        </a:lnTo>
                        <a:lnTo>
                          <a:pt x="378" y="72"/>
                        </a:lnTo>
                        <a:lnTo>
                          <a:pt x="378" y="72"/>
                        </a:lnTo>
                        <a:lnTo>
                          <a:pt x="378" y="74"/>
                        </a:lnTo>
                        <a:lnTo>
                          <a:pt x="378" y="76"/>
                        </a:lnTo>
                        <a:lnTo>
                          <a:pt x="378" y="76"/>
                        </a:lnTo>
                        <a:lnTo>
                          <a:pt x="378" y="77"/>
                        </a:lnTo>
                        <a:lnTo>
                          <a:pt x="378" y="77"/>
                        </a:lnTo>
                        <a:lnTo>
                          <a:pt x="378" y="78"/>
                        </a:lnTo>
                        <a:lnTo>
                          <a:pt x="378" y="80"/>
                        </a:lnTo>
                        <a:lnTo>
                          <a:pt x="378" y="82"/>
                        </a:lnTo>
                        <a:lnTo>
                          <a:pt x="378" y="85"/>
                        </a:lnTo>
                        <a:lnTo>
                          <a:pt x="379" y="86"/>
                        </a:lnTo>
                        <a:lnTo>
                          <a:pt x="380" y="88"/>
                        </a:lnTo>
                        <a:lnTo>
                          <a:pt x="382" y="90"/>
                        </a:lnTo>
                        <a:lnTo>
                          <a:pt x="382" y="92"/>
                        </a:lnTo>
                        <a:lnTo>
                          <a:pt x="382" y="94"/>
                        </a:lnTo>
                        <a:lnTo>
                          <a:pt x="383" y="96"/>
                        </a:lnTo>
                        <a:lnTo>
                          <a:pt x="384" y="98"/>
                        </a:lnTo>
                        <a:lnTo>
                          <a:pt x="387" y="100"/>
                        </a:lnTo>
                        <a:lnTo>
                          <a:pt x="390" y="100"/>
                        </a:lnTo>
                        <a:lnTo>
                          <a:pt x="392" y="100"/>
                        </a:lnTo>
                        <a:lnTo>
                          <a:pt x="395" y="101"/>
                        </a:lnTo>
                        <a:lnTo>
                          <a:pt x="396" y="104"/>
                        </a:lnTo>
                        <a:lnTo>
                          <a:pt x="398" y="105"/>
                        </a:lnTo>
                        <a:lnTo>
                          <a:pt x="398" y="106"/>
                        </a:lnTo>
                        <a:lnTo>
                          <a:pt x="398" y="109"/>
                        </a:lnTo>
                        <a:lnTo>
                          <a:pt x="400" y="112"/>
                        </a:lnTo>
                        <a:lnTo>
                          <a:pt x="403" y="113"/>
                        </a:lnTo>
                        <a:lnTo>
                          <a:pt x="406" y="116"/>
                        </a:lnTo>
                        <a:lnTo>
                          <a:pt x="410" y="117"/>
                        </a:lnTo>
                        <a:lnTo>
                          <a:pt x="412" y="117"/>
                        </a:lnTo>
                        <a:lnTo>
                          <a:pt x="416" y="120"/>
                        </a:lnTo>
                        <a:lnTo>
                          <a:pt x="420" y="121"/>
                        </a:lnTo>
                        <a:lnTo>
                          <a:pt x="423" y="122"/>
                        </a:lnTo>
                        <a:lnTo>
                          <a:pt x="425" y="124"/>
                        </a:lnTo>
                        <a:lnTo>
                          <a:pt x="427" y="125"/>
                        </a:lnTo>
                        <a:lnTo>
                          <a:pt x="429" y="128"/>
                        </a:lnTo>
                        <a:lnTo>
                          <a:pt x="429" y="130"/>
                        </a:lnTo>
                        <a:lnTo>
                          <a:pt x="429" y="132"/>
                        </a:lnTo>
                        <a:lnTo>
                          <a:pt x="428" y="134"/>
                        </a:lnTo>
                        <a:lnTo>
                          <a:pt x="425" y="136"/>
                        </a:lnTo>
                        <a:lnTo>
                          <a:pt x="425" y="137"/>
                        </a:lnTo>
                        <a:lnTo>
                          <a:pt x="425" y="137"/>
                        </a:lnTo>
                        <a:lnTo>
                          <a:pt x="425" y="140"/>
                        </a:lnTo>
                        <a:lnTo>
                          <a:pt x="425" y="141"/>
                        </a:lnTo>
                        <a:lnTo>
                          <a:pt x="425" y="144"/>
                        </a:lnTo>
                        <a:lnTo>
                          <a:pt x="425" y="145"/>
                        </a:lnTo>
                        <a:lnTo>
                          <a:pt x="424" y="148"/>
                        </a:lnTo>
                        <a:lnTo>
                          <a:pt x="424" y="149"/>
                        </a:lnTo>
                        <a:lnTo>
                          <a:pt x="424" y="149"/>
                        </a:lnTo>
                        <a:lnTo>
                          <a:pt x="423" y="152"/>
                        </a:lnTo>
                        <a:lnTo>
                          <a:pt x="423" y="152"/>
                        </a:lnTo>
                        <a:lnTo>
                          <a:pt x="421" y="153"/>
                        </a:lnTo>
                        <a:lnTo>
                          <a:pt x="419" y="156"/>
                        </a:lnTo>
                        <a:lnTo>
                          <a:pt x="419" y="157"/>
                        </a:lnTo>
                        <a:lnTo>
                          <a:pt x="417" y="158"/>
                        </a:lnTo>
                        <a:lnTo>
                          <a:pt x="417" y="158"/>
                        </a:lnTo>
                        <a:lnTo>
                          <a:pt x="419" y="160"/>
                        </a:lnTo>
                        <a:lnTo>
                          <a:pt x="421" y="161"/>
                        </a:lnTo>
                        <a:lnTo>
                          <a:pt x="423" y="162"/>
                        </a:lnTo>
                        <a:lnTo>
                          <a:pt x="424" y="164"/>
                        </a:lnTo>
                        <a:lnTo>
                          <a:pt x="425" y="165"/>
                        </a:lnTo>
                        <a:lnTo>
                          <a:pt x="425" y="166"/>
                        </a:lnTo>
                        <a:lnTo>
                          <a:pt x="427" y="168"/>
                        </a:lnTo>
                        <a:lnTo>
                          <a:pt x="427" y="170"/>
                        </a:lnTo>
                        <a:lnTo>
                          <a:pt x="427" y="172"/>
                        </a:lnTo>
                        <a:lnTo>
                          <a:pt x="425" y="176"/>
                        </a:lnTo>
                        <a:lnTo>
                          <a:pt x="424" y="178"/>
                        </a:lnTo>
                        <a:lnTo>
                          <a:pt x="424" y="181"/>
                        </a:lnTo>
                        <a:lnTo>
                          <a:pt x="423" y="182"/>
                        </a:lnTo>
                        <a:lnTo>
                          <a:pt x="421" y="184"/>
                        </a:lnTo>
                        <a:lnTo>
                          <a:pt x="419" y="184"/>
                        </a:lnTo>
                        <a:lnTo>
                          <a:pt x="416" y="184"/>
                        </a:lnTo>
                        <a:lnTo>
                          <a:pt x="413" y="182"/>
                        </a:lnTo>
                        <a:lnTo>
                          <a:pt x="411" y="181"/>
                        </a:lnTo>
                        <a:lnTo>
                          <a:pt x="410" y="180"/>
                        </a:lnTo>
                        <a:lnTo>
                          <a:pt x="410" y="178"/>
                        </a:lnTo>
                        <a:lnTo>
                          <a:pt x="407" y="181"/>
                        </a:lnTo>
                        <a:lnTo>
                          <a:pt x="403" y="181"/>
                        </a:lnTo>
                        <a:lnTo>
                          <a:pt x="400" y="181"/>
                        </a:lnTo>
                        <a:lnTo>
                          <a:pt x="398" y="178"/>
                        </a:lnTo>
                        <a:lnTo>
                          <a:pt x="398" y="178"/>
                        </a:lnTo>
                        <a:lnTo>
                          <a:pt x="396" y="178"/>
                        </a:lnTo>
                        <a:lnTo>
                          <a:pt x="395" y="178"/>
                        </a:lnTo>
                        <a:lnTo>
                          <a:pt x="395" y="178"/>
                        </a:lnTo>
                        <a:lnTo>
                          <a:pt x="395" y="178"/>
                        </a:lnTo>
                        <a:lnTo>
                          <a:pt x="396" y="184"/>
                        </a:lnTo>
                        <a:lnTo>
                          <a:pt x="398" y="186"/>
                        </a:lnTo>
                        <a:lnTo>
                          <a:pt x="399" y="189"/>
                        </a:lnTo>
                        <a:lnTo>
                          <a:pt x="399" y="189"/>
                        </a:lnTo>
                        <a:lnTo>
                          <a:pt x="402" y="190"/>
                        </a:lnTo>
                        <a:lnTo>
                          <a:pt x="403" y="193"/>
                        </a:lnTo>
                        <a:lnTo>
                          <a:pt x="404" y="194"/>
                        </a:lnTo>
                        <a:lnTo>
                          <a:pt x="403" y="196"/>
                        </a:lnTo>
                        <a:lnTo>
                          <a:pt x="403" y="198"/>
                        </a:lnTo>
                        <a:lnTo>
                          <a:pt x="400" y="198"/>
                        </a:lnTo>
                        <a:lnTo>
                          <a:pt x="399" y="198"/>
                        </a:lnTo>
                        <a:lnTo>
                          <a:pt x="396" y="198"/>
                        </a:lnTo>
                        <a:lnTo>
                          <a:pt x="392" y="198"/>
                        </a:lnTo>
                        <a:lnTo>
                          <a:pt x="390" y="198"/>
                        </a:lnTo>
                        <a:lnTo>
                          <a:pt x="391" y="199"/>
                        </a:lnTo>
                        <a:lnTo>
                          <a:pt x="394" y="201"/>
                        </a:lnTo>
                        <a:lnTo>
                          <a:pt x="396" y="202"/>
                        </a:lnTo>
                        <a:lnTo>
                          <a:pt x="399" y="205"/>
                        </a:lnTo>
                        <a:lnTo>
                          <a:pt x="400" y="206"/>
                        </a:lnTo>
                        <a:lnTo>
                          <a:pt x="403" y="209"/>
                        </a:lnTo>
                        <a:lnTo>
                          <a:pt x="404" y="210"/>
                        </a:lnTo>
                        <a:lnTo>
                          <a:pt x="404" y="213"/>
                        </a:lnTo>
                        <a:lnTo>
                          <a:pt x="403" y="214"/>
                        </a:lnTo>
                        <a:lnTo>
                          <a:pt x="402" y="215"/>
                        </a:lnTo>
                        <a:lnTo>
                          <a:pt x="399" y="215"/>
                        </a:lnTo>
                        <a:lnTo>
                          <a:pt x="398" y="217"/>
                        </a:lnTo>
                        <a:lnTo>
                          <a:pt x="396" y="217"/>
                        </a:lnTo>
                        <a:lnTo>
                          <a:pt x="395" y="217"/>
                        </a:lnTo>
                        <a:lnTo>
                          <a:pt x="396" y="218"/>
                        </a:lnTo>
                        <a:lnTo>
                          <a:pt x="398" y="221"/>
                        </a:lnTo>
                        <a:lnTo>
                          <a:pt x="398" y="223"/>
                        </a:lnTo>
                        <a:lnTo>
                          <a:pt x="398" y="226"/>
                        </a:lnTo>
                        <a:lnTo>
                          <a:pt x="396" y="227"/>
                        </a:lnTo>
                        <a:lnTo>
                          <a:pt x="395" y="227"/>
                        </a:lnTo>
                        <a:lnTo>
                          <a:pt x="392" y="229"/>
                        </a:lnTo>
                        <a:lnTo>
                          <a:pt x="390" y="229"/>
                        </a:lnTo>
                        <a:lnTo>
                          <a:pt x="387" y="229"/>
                        </a:lnTo>
                        <a:lnTo>
                          <a:pt x="384" y="230"/>
                        </a:lnTo>
                        <a:lnTo>
                          <a:pt x="383" y="233"/>
                        </a:lnTo>
                        <a:lnTo>
                          <a:pt x="383" y="234"/>
                        </a:lnTo>
                        <a:lnTo>
                          <a:pt x="384" y="237"/>
                        </a:lnTo>
                        <a:lnTo>
                          <a:pt x="384" y="238"/>
                        </a:lnTo>
                        <a:lnTo>
                          <a:pt x="384" y="241"/>
                        </a:lnTo>
                        <a:lnTo>
                          <a:pt x="384" y="242"/>
                        </a:lnTo>
                        <a:lnTo>
                          <a:pt x="382" y="245"/>
                        </a:lnTo>
                        <a:lnTo>
                          <a:pt x="380" y="246"/>
                        </a:lnTo>
                        <a:lnTo>
                          <a:pt x="382" y="249"/>
                        </a:lnTo>
                        <a:lnTo>
                          <a:pt x="383" y="251"/>
                        </a:lnTo>
                        <a:lnTo>
                          <a:pt x="382" y="255"/>
                        </a:lnTo>
                        <a:lnTo>
                          <a:pt x="380" y="258"/>
                        </a:lnTo>
                        <a:lnTo>
                          <a:pt x="379" y="259"/>
                        </a:lnTo>
                        <a:lnTo>
                          <a:pt x="379" y="262"/>
                        </a:lnTo>
                        <a:lnTo>
                          <a:pt x="378" y="265"/>
                        </a:lnTo>
                        <a:lnTo>
                          <a:pt x="376" y="267"/>
                        </a:lnTo>
                        <a:lnTo>
                          <a:pt x="374" y="269"/>
                        </a:lnTo>
                        <a:lnTo>
                          <a:pt x="371" y="270"/>
                        </a:lnTo>
                        <a:lnTo>
                          <a:pt x="372" y="270"/>
                        </a:lnTo>
                        <a:lnTo>
                          <a:pt x="372" y="271"/>
                        </a:lnTo>
                        <a:lnTo>
                          <a:pt x="372" y="274"/>
                        </a:lnTo>
                        <a:lnTo>
                          <a:pt x="374" y="277"/>
                        </a:lnTo>
                        <a:lnTo>
                          <a:pt x="375" y="278"/>
                        </a:lnTo>
                        <a:lnTo>
                          <a:pt x="376" y="278"/>
                        </a:lnTo>
                        <a:lnTo>
                          <a:pt x="378" y="278"/>
                        </a:lnTo>
                        <a:lnTo>
                          <a:pt x="380" y="278"/>
                        </a:lnTo>
                        <a:lnTo>
                          <a:pt x="383" y="277"/>
                        </a:lnTo>
                        <a:lnTo>
                          <a:pt x="383" y="277"/>
                        </a:lnTo>
                        <a:lnTo>
                          <a:pt x="382" y="274"/>
                        </a:lnTo>
                        <a:lnTo>
                          <a:pt x="382" y="271"/>
                        </a:lnTo>
                        <a:lnTo>
                          <a:pt x="383" y="269"/>
                        </a:lnTo>
                        <a:lnTo>
                          <a:pt x="384" y="267"/>
                        </a:lnTo>
                        <a:lnTo>
                          <a:pt x="387" y="266"/>
                        </a:lnTo>
                        <a:lnTo>
                          <a:pt x="388" y="265"/>
                        </a:lnTo>
                        <a:lnTo>
                          <a:pt x="391" y="263"/>
                        </a:lnTo>
                        <a:lnTo>
                          <a:pt x="395" y="263"/>
                        </a:lnTo>
                        <a:lnTo>
                          <a:pt x="398" y="263"/>
                        </a:lnTo>
                        <a:lnTo>
                          <a:pt x="399" y="263"/>
                        </a:lnTo>
                        <a:lnTo>
                          <a:pt x="400" y="265"/>
                        </a:lnTo>
                        <a:lnTo>
                          <a:pt x="402" y="267"/>
                        </a:lnTo>
                        <a:lnTo>
                          <a:pt x="403" y="269"/>
                        </a:lnTo>
                        <a:lnTo>
                          <a:pt x="403" y="270"/>
                        </a:lnTo>
                        <a:lnTo>
                          <a:pt x="404" y="271"/>
                        </a:lnTo>
                        <a:lnTo>
                          <a:pt x="406" y="275"/>
                        </a:lnTo>
                        <a:lnTo>
                          <a:pt x="407" y="279"/>
                        </a:lnTo>
                        <a:lnTo>
                          <a:pt x="406" y="282"/>
                        </a:lnTo>
                        <a:lnTo>
                          <a:pt x="406" y="283"/>
                        </a:lnTo>
                        <a:lnTo>
                          <a:pt x="404" y="286"/>
                        </a:lnTo>
                        <a:lnTo>
                          <a:pt x="403" y="286"/>
                        </a:lnTo>
                        <a:lnTo>
                          <a:pt x="403" y="286"/>
                        </a:lnTo>
                        <a:lnTo>
                          <a:pt x="402" y="286"/>
                        </a:lnTo>
                        <a:lnTo>
                          <a:pt x="402" y="289"/>
                        </a:lnTo>
                        <a:lnTo>
                          <a:pt x="402" y="290"/>
                        </a:lnTo>
                        <a:lnTo>
                          <a:pt x="403" y="294"/>
                        </a:lnTo>
                        <a:lnTo>
                          <a:pt x="403" y="298"/>
                        </a:lnTo>
                        <a:lnTo>
                          <a:pt x="404" y="302"/>
                        </a:lnTo>
                        <a:lnTo>
                          <a:pt x="404" y="303"/>
                        </a:lnTo>
                        <a:lnTo>
                          <a:pt x="406" y="305"/>
                        </a:lnTo>
                        <a:lnTo>
                          <a:pt x="407" y="306"/>
                        </a:lnTo>
                        <a:lnTo>
                          <a:pt x="404" y="309"/>
                        </a:lnTo>
                        <a:lnTo>
                          <a:pt x="400" y="313"/>
                        </a:lnTo>
                        <a:lnTo>
                          <a:pt x="399" y="315"/>
                        </a:lnTo>
                        <a:lnTo>
                          <a:pt x="399" y="318"/>
                        </a:lnTo>
                        <a:lnTo>
                          <a:pt x="398" y="321"/>
                        </a:lnTo>
                        <a:lnTo>
                          <a:pt x="398" y="323"/>
                        </a:lnTo>
                        <a:lnTo>
                          <a:pt x="396" y="326"/>
                        </a:lnTo>
                        <a:lnTo>
                          <a:pt x="395" y="329"/>
                        </a:lnTo>
                        <a:lnTo>
                          <a:pt x="391" y="331"/>
                        </a:lnTo>
                        <a:lnTo>
                          <a:pt x="388" y="333"/>
                        </a:lnTo>
                        <a:lnTo>
                          <a:pt x="384" y="337"/>
                        </a:lnTo>
                        <a:lnTo>
                          <a:pt x="382" y="339"/>
                        </a:lnTo>
                        <a:lnTo>
                          <a:pt x="378" y="342"/>
                        </a:lnTo>
                        <a:lnTo>
                          <a:pt x="374" y="343"/>
                        </a:lnTo>
                        <a:lnTo>
                          <a:pt x="368" y="345"/>
                        </a:lnTo>
                        <a:lnTo>
                          <a:pt x="364" y="345"/>
                        </a:lnTo>
                        <a:lnTo>
                          <a:pt x="359" y="345"/>
                        </a:lnTo>
                        <a:lnTo>
                          <a:pt x="356" y="343"/>
                        </a:lnTo>
                        <a:lnTo>
                          <a:pt x="355" y="342"/>
                        </a:lnTo>
                        <a:lnTo>
                          <a:pt x="354" y="342"/>
                        </a:lnTo>
                        <a:lnTo>
                          <a:pt x="352" y="341"/>
                        </a:lnTo>
                        <a:lnTo>
                          <a:pt x="352" y="341"/>
                        </a:lnTo>
                        <a:lnTo>
                          <a:pt x="351" y="342"/>
                        </a:lnTo>
                        <a:lnTo>
                          <a:pt x="350" y="343"/>
                        </a:lnTo>
                        <a:lnTo>
                          <a:pt x="348" y="346"/>
                        </a:lnTo>
                        <a:lnTo>
                          <a:pt x="347" y="349"/>
                        </a:lnTo>
                        <a:lnTo>
                          <a:pt x="346" y="350"/>
                        </a:lnTo>
                        <a:lnTo>
                          <a:pt x="347" y="352"/>
                        </a:lnTo>
                        <a:lnTo>
                          <a:pt x="347" y="355"/>
                        </a:lnTo>
                        <a:lnTo>
                          <a:pt x="348" y="359"/>
                        </a:lnTo>
                        <a:lnTo>
                          <a:pt x="350" y="362"/>
                        </a:lnTo>
                        <a:lnTo>
                          <a:pt x="348" y="367"/>
                        </a:lnTo>
                        <a:lnTo>
                          <a:pt x="348" y="370"/>
                        </a:lnTo>
                        <a:lnTo>
                          <a:pt x="346" y="372"/>
                        </a:lnTo>
                        <a:lnTo>
                          <a:pt x="344" y="375"/>
                        </a:lnTo>
                        <a:lnTo>
                          <a:pt x="342" y="376"/>
                        </a:lnTo>
                        <a:lnTo>
                          <a:pt x="340" y="379"/>
                        </a:lnTo>
                        <a:lnTo>
                          <a:pt x="338" y="380"/>
                        </a:lnTo>
                        <a:lnTo>
                          <a:pt x="335" y="382"/>
                        </a:lnTo>
                        <a:lnTo>
                          <a:pt x="332" y="382"/>
                        </a:lnTo>
                        <a:lnTo>
                          <a:pt x="330" y="384"/>
                        </a:lnTo>
                        <a:lnTo>
                          <a:pt x="330" y="384"/>
                        </a:lnTo>
                        <a:lnTo>
                          <a:pt x="331" y="386"/>
                        </a:lnTo>
                        <a:lnTo>
                          <a:pt x="334" y="386"/>
                        </a:lnTo>
                        <a:lnTo>
                          <a:pt x="343" y="388"/>
                        </a:lnTo>
                        <a:lnTo>
                          <a:pt x="334" y="391"/>
                        </a:lnTo>
                        <a:lnTo>
                          <a:pt x="332" y="391"/>
                        </a:lnTo>
                        <a:lnTo>
                          <a:pt x="330" y="392"/>
                        </a:lnTo>
                        <a:lnTo>
                          <a:pt x="327" y="392"/>
                        </a:lnTo>
                        <a:lnTo>
                          <a:pt x="323" y="394"/>
                        </a:lnTo>
                        <a:lnTo>
                          <a:pt x="319" y="394"/>
                        </a:lnTo>
                        <a:lnTo>
                          <a:pt x="316" y="394"/>
                        </a:lnTo>
                        <a:lnTo>
                          <a:pt x="314" y="392"/>
                        </a:lnTo>
                        <a:lnTo>
                          <a:pt x="312" y="391"/>
                        </a:lnTo>
                        <a:lnTo>
                          <a:pt x="310" y="391"/>
                        </a:lnTo>
                        <a:lnTo>
                          <a:pt x="307" y="390"/>
                        </a:lnTo>
                        <a:lnTo>
                          <a:pt x="307" y="394"/>
                        </a:lnTo>
                        <a:lnTo>
                          <a:pt x="307" y="398"/>
                        </a:lnTo>
                        <a:lnTo>
                          <a:pt x="307" y="402"/>
                        </a:lnTo>
                        <a:lnTo>
                          <a:pt x="307" y="402"/>
                        </a:lnTo>
                        <a:lnTo>
                          <a:pt x="308" y="403"/>
                        </a:lnTo>
                        <a:lnTo>
                          <a:pt x="308" y="403"/>
                        </a:lnTo>
                        <a:lnTo>
                          <a:pt x="310" y="404"/>
                        </a:lnTo>
                        <a:lnTo>
                          <a:pt x="311" y="406"/>
                        </a:lnTo>
                        <a:lnTo>
                          <a:pt x="312" y="407"/>
                        </a:lnTo>
                        <a:lnTo>
                          <a:pt x="312" y="410"/>
                        </a:lnTo>
                        <a:lnTo>
                          <a:pt x="312" y="411"/>
                        </a:lnTo>
                        <a:lnTo>
                          <a:pt x="311" y="414"/>
                        </a:lnTo>
                        <a:lnTo>
                          <a:pt x="310" y="415"/>
                        </a:lnTo>
                        <a:lnTo>
                          <a:pt x="308" y="418"/>
                        </a:lnTo>
                        <a:lnTo>
                          <a:pt x="308" y="419"/>
                        </a:lnTo>
                        <a:lnTo>
                          <a:pt x="307" y="423"/>
                        </a:lnTo>
                        <a:lnTo>
                          <a:pt x="306" y="427"/>
                        </a:lnTo>
                        <a:lnTo>
                          <a:pt x="303" y="430"/>
                        </a:lnTo>
                        <a:lnTo>
                          <a:pt x="298" y="431"/>
                        </a:lnTo>
                        <a:lnTo>
                          <a:pt x="294" y="432"/>
                        </a:lnTo>
                        <a:lnTo>
                          <a:pt x="290" y="431"/>
                        </a:lnTo>
                        <a:lnTo>
                          <a:pt x="286" y="430"/>
                        </a:lnTo>
                        <a:lnTo>
                          <a:pt x="283" y="427"/>
                        </a:lnTo>
                        <a:lnTo>
                          <a:pt x="281" y="424"/>
                        </a:lnTo>
                        <a:lnTo>
                          <a:pt x="278" y="422"/>
                        </a:lnTo>
                        <a:lnTo>
                          <a:pt x="274" y="419"/>
                        </a:lnTo>
                        <a:lnTo>
                          <a:pt x="271" y="416"/>
                        </a:lnTo>
                        <a:lnTo>
                          <a:pt x="270" y="416"/>
                        </a:lnTo>
                        <a:lnTo>
                          <a:pt x="269" y="416"/>
                        </a:lnTo>
                        <a:lnTo>
                          <a:pt x="265" y="416"/>
                        </a:lnTo>
                        <a:lnTo>
                          <a:pt x="261" y="416"/>
                        </a:lnTo>
                        <a:lnTo>
                          <a:pt x="257" y="416"/>
                        </a:lnTo>
                        <a:lnTo>
                          <a:pt x="254" y="418"/>
                        </a:lnTo>
                        <a:lnTo>
                          <a:pt x="253" y="418"/>
                        </a:lnTo>
                        <a:lnTo>
                          <a:pt x="250" y="420"/>
                        </a:lnTo>
                        <a:lnTo>
                          <a:pt x="247" y="422"/>
                        </a:lnTo>
                        <a:lnTo>
                          <a:pt x="246" y="426"/>
                        </a:lnTo>
                        <a:lnTo>
                          <a:pt x="243" y="428"/>
                        </a:lnTo>
                        <a:lnTo>
                          <a:pt x="239" y="426"/>
                        </a:lnTo>
                        <a:lnTo>
                          <a:pt x="241" y="424"/>
                        </a:lnTo>
                        <a:lnTo>
                          <a:pt x="238" y="423"/>
                        </a:lnTo>
                        <a:lnTo>
                          <a:pt x="237" y="423"/>
                        </a:lnTo>
                        <a:lnTo>
                          <a:pt x="234" y="422"/>
                        </a:lnTo>
                        <a:lnTo>
                          <a:pt x="231" y="422"/>
                        </a:lnTo>
                        <a:lnTo>
                          <a:pt x="227" y="423"/>
                        </a:lnTo>
                        <a:lnTo>
                          <a:pt x="223" y="424"/>
                        </a:lnTo>
                        <a:lnTo>
                          <a:pt x="221" y="427"/>
                        </a:lnTo>
                        <a:lnTo>
                          <a:pt x="219" y="430"/>
                        </a:lnTo>
                        <a:lnTo>
                          <a:pt x="218" y="432"/>
                        </a:lnTo>
                        <a:lnTo>
                          <a:pt x="218" y="434"/>
                        </a:lnTo>
                        <a:lnTo>
                          <a:pt x="217" y="436"/>
                        </a:lnTo>
                        <a:lnTo>
                          <a:pt x="217" y="439"/>
                        </a:lnTo>
                        <a:lnTo>
                          <a:pt x="219" y="440"/>
                        </a:lnTo>
                        <a:lnTo>
                          <a:pt x="222" y="443"/>
                        </a:lnTo>
                        <a:lnTo>
                          <a:pt x="225" y="444"/>
                        </a:lnTo>
                        <a:lnTo>
                          <a:pt x="226" y="447"/>
                        </a:lnTo>
                        <a:lnTo>
                          <a:pt x="226" y="451"/>
                        </a:lnTo>
                        <a:lnTo>
                          <a:pt x="225" y="455"/>
                        </a:lnTo>
                        <a:lnTo>
                          <a:pt x="223" y="460"/>
                        </a:lnTo>
                        <a:lnTo>
                          <a:pt x="222" y="462"/>
                        </a:lnTo>
                        <a:lnTo>
                          <a:pt x="222" y="466"/>
                        </a:lnTo>
                        <a:lnTo>
                          <a:pt x="222" y="471"/>
                        </a:lnTo>
                        <a:lnTo>
                          <a:pt x="222" y="475"/>
                        </a:lnTo>
                        <a:lnTo>
                          <a:pt x="223" y="480"/>
                        </a:lnTo>
                        <a:lnTo>
                          <a:pt x="226" y="487"/>
                        </a:lnTo>
                        <a:lnTo>
                          <a:pt x="229" y="494"/>
                        </a:lnTo>
                        <a:lnTo>
                          <a:pt x="233" y="499"/>
                        </a:lnTo>
                        <a:lnTo>
                          <a:pt x="233" y="502"/>
                        </a:lnTo>
                        <a:lnTo>
                          <a:pt x="234" y="503"/>
                        </a:lnTo>
                        <a:lnTo>
                          <a:pt x="237" y="507"/>
                        </a:lnTo>
                        <a:lnTo>
                          <a:pt x="239" y="512"/>
                        </a:lnTo>
                        <a:lnTo>
                          <a:pt x="241" y="517"/>
                        </a:lnTo>
                        <a:lnTo>
                          <a:pt x="241" y="521"/>
                        </a:lnTo>
                        <a:lnTo>
                          <a:pt x="242" y="524"/>
                        </a:lnTo>
                        <a:lnTo>
                          <a:pt x="242" y="527"/>
                        </a:lnTo>
                        <a:lnTo>
                          <a:pt x="242" y="529"/>
                        </a:lnTo>
                        <a:lnTo>
                          <a:pt x="241" y="533"/>
                        </a:lnTo>
                        <a:lnTo>
                          <a:pt x="239" y="536"/>
                        </a:lnTo>
                        <a:lnTo>
                          <a:pt x="238" y="537"/>
                        </a:lnTo>
                        <a:lnTo>
                          <a:pt x="237" y="539"/>
                        </a:lnTo>
                        <a:lnTo>
                          <a:pt x="237" y="540"/>
                        </a:lnTo>
                        <a:lnTo>
                          <a:pt x="237" y="540"/>
                        </a:lnTo>
                        <a:lnTo>
                          <a:pt x="237" y="541"/>
                        </a:lnTo>
                        <a:lnTo>
                          <a:pt x="237" y="544"/>
                        </a:lnTo>
                        <a:lnTo>
                          <a:pt x="237" y="547"/>
                        </a:lnTo>
                        <a:lnTo>
                          <a:pt x="237" y="549"/>
                        </a:lnTo>
                        <a:lnTo>
                          <a:pt x="237" y="552"/>
                        </a:lnTo>
                        <a:lnTo>
                          <a:pt x="237" y="556"/>
                        </a:lnTo>
                        <a:lnTo>
                          <a:pt x="235" y="559"/>
                        </a:lnTo>
                        <a:lnTo>
                          <a:pt x="234" y="560"/>
                        </a:lnTo>
                        <a:lnTo>
                          <a:pt x="231" y="560"/>
                        </a:lnTo>
                        <a:lnTo>
                          <a:pt x="231" y="560"/>
                        </a:lnTo>
                        <a:lnTo>
                          <a:pt x="231" y="561"/>
                        </a:lnTo>
                        <a:lnTo>
                          <a:pt x="231" y="563"/>
                        </a:lnTo>
                        <a:lnTo>
                          <a:pt x="231" y="564"/>
                        </a:lnTo>
                        <a:lnTo>
                          <a:pt x="231" y="564"/>
                        </a:lnTo>
                        <a:lnTo>
                          <a:pt x="234" y="564"/>
                        </a:lnTo>
                        <a:lnTo>
                          <a:pt x="237" y="565"/>
                        </a:lnTo>
                        <a:lnTo>
                          <a:pt x="237" y="568"/>
                        </a:lnTo>
                        <a:lnTo>
                          <a:pt x="238" y="571"/>
                        </a:lnTo>
                        <a:lnTo>
                          <a:pt x="238" y="572"/>
                        </a:lnTo>
                        <a:lnTo>
                          <a:pt x="237" y="573"/>
                        </a:lnTo>
                        <a:lnTo>
                          <a:pt x="237" y="573"/>
                        </a:lnTo>
                        <a:lnTo>
                          <a:pt x="237" y="573"/>
                        </a:lnTo>
                        <a:lnTo>
                          <a:pt x="234" y="576"/>
                        </a:lnTo>
                        <a:lnTo>
                          <a:pt x="239" y="585"/>
                        </a:lnTo>
                        <a:lnTo>
                          <a:pt x="237" y="588"/>
                        </a:lnTo>
                        <a:lnTo>
                          <a:pt x="235" y="588"/>
                        </a:lnTo>
                        <a:lnTo>
                          <a:pt x="233" y="587"/>
                        </a:lnTo>
                        <a:lnTo>
                          <a:pt x="231" y="585"/>
                        </a:lnTo>
                        <a:lnTo>
                          <a:pt x="229" y="585"/>
                        </a:lnTo>
                        <a:lnTo>
                          <a:pt x="227" y="585"/>
                        </a:lnTo>
                        <a:lnTo>
                          <a:pt x="227" y="585"/>
                        </a:lnTo>
                        <a:lnTo>
                          <a:pt x="226" y="589"/>
                        </a:lnTo>
                        <a:lnTo>
                          <a:pt x="225" y="591"/>
                        </a:lnTo>
                        <a:lnTo>
                          <a:pt x="223" y="593"/>
                        </a:lnTo>
                        <a:lnTo>
                          <a:pt x="222" y="595"/>
                        </a:lnTo>
                        <a:lnTo>
                          <a:pt x="219" y="595"/>
                        </a:lnTo>
                        <a:lnTo>
                          <a:pt x="218" y="595"/>
                        </a:lnTo>
                        <a:lnTo>
                          <a:pt x="215" y="593"/>
                        </a:lnTo>
                        <a:lnTo>
                          <a:pt x="213" y="592"/>
                        </a:lnTo>
                        <a:lnTo>
                          <a:pt x="211" y="592"/>
                        </a:lnTo>
                        <a:lnTo>
                          <a:pt x="211" y="592"/>
                        </a:lnTo>
                        <a:lnTo>
                          <a:pt x="210" y="592"/>
                        </a:lnTo>
                        <a:lnTo>
                          <a:pt x="209" y="595"/>
                        </a:lnTo>
                        <a:lnTo>
                          <a:pt x="209" y="596"/>
                        </a:lnTo>
                        <a:lnTo>
                          <a:pt x="207" y="600"/>
                        </a:lnTo>
                        <a:lnTo>
                          <a:pt x="207" y="601"/>
                        </a:lnTo>
                        <a:lnTo>
                          <a:pt x="207" y="604"/>
                        </a:lnTo>
                        <a:lnTo>
                          <a:pt x="206" y="607"/>
                        </a:lnTo>
                        <a:lnTo>
                          <a:pt x="203" y="608"/>
                        </a:lnTo>
                        <a:lnTo>
                          <a:pt x="202" y="609"/>
                        </a:lnTo>
                        <a:lnTo>
                          <a:pt x="201" y="611"/>
                        </a:lnTo>
                        <a:lnTo>
                          <a:pt x="199" y="612"/>
                        </a:lnTo>
                        <a:lnTo>
                          <a:pt x="195" y="616"/>
                        </a:lnTo>
                        <a:lnTo>
                          <a:pt x="191" y="617"/>
                        </a:lnTo>
                        <a:lnTo>
                          <a:pt x="189" y="619"/>
                        </a:lnTo>
                        <a:lnTo>
                          <a:pt x="186" y="619"/>
                        </a:lnTo>
                        <a:lnTo>
                          <a:pt x="185" y="617"/>
                        </a:lnTo>
                        <a:lnTo>
                          <a:pt x="185" y="616"/>
                        </a:lnTo>
                        <a:lnTo>
                          <a:pt x="183" y="613"/>
                        </a:lnTo>
                        <a:lnTo>
                          <a:pt x="183" y="611"/>
                        </a:lnTo>
                        <a:lnTo>
                          <a:pt x="183" y="607"/>
                        </a:lnTo>
                        <a:lnTo>
                          <a:pt x="185" y="601"/>
                        </a:lnTo>
                        <a:lnTo>
                          <a:pt x="185" y="599"/>
                        </a:lnTo>
                        <a:lnTo>
                          <a:pt x="187" y="596"/>
                        </a:lnTo>
                        <a:lnTo>
                          <a:pt x="190" y="596"/>
                        </a:lnTo>
                        <a:lnTo>
                          <a:pt x="191" y="595"/>
                        </a:lnTo>
                        <a:lnTo>
                          <a:pt x="194" y="595"/>
                        </a:lnTo>
                        <a:lnTo>
                          <a:pt x="195" y="592"/>
                        </a:lnTo>
                        <a:lnTo>
                          <a:pt x="195" y="592"/>
                        </a:lnTo>
                        <a:lnTo>
                          <a:pt x="197" y="591"/>
                        </a:lnTo>
                        <a:lnTo>
                          <a:pt x="197" y="591"/>
                        </a:lnTo>
                        <a:lnTo>
                          <a:pt x="195" y="591"/>
                        </a:lnTo>
                        <a:lnTo>
                          <a:pt x="194" y="591"/>
                        </a:lnTo>
                        <a:lnTo>
                          <a:pt x="190" y="591"/>
                        </a:lnTo>
                        <a:lnTo>
                          <a:pt x="187" y="591"/>
                        </a:lnTo>
                        <a:lnTo>
                          <a:pt x="185" y="588"/>
                        </a:lnTo>
                        <a:lnTo>
                          <a:pt x="183" y="587"/>
                        </a:lnTo>
                        <a:lnTo>
                          <a:pt x="178" y="588"/>
                        </a:lnTo>
                        <a:lnTo>
                          <a:pt x="173" y="588"/>
                        </a:lnTo>
                        <a:lnTo>
                          <a:pt x="167" y="588"/>
                        </a:lnTo>
                        <a:lnTo>
                          <a:pt x="164" y="585"/>
                        </a:lnTo>
                        <a:lnTo>
                          <a:pt x="161" y="581"/>
                        </a:lnTo>
                        <a:lnTo>
                          <a:pt x="160" y="576"/>
                        </a:lnTo>
                        <a:lnTo>
                          <a:pt x="160" y="573"/>
                        </a:lnTo>
                        <a:lnTo>
                          <a:pt x="158" y="569"/>
                        </a:lnTo>
                        <a:lnTo>
                          <a:pt x="158" y="564"/>
                        </a:lnTo>
                        <a:lnTo>
                          <a:pt x="157" y="561"/>
                        </a:lnTo>
                        <a:lnTo>
                          <a:pt x="157" y="560"/>
                        </a:lnTo>
                        <a:lnTo>
                          <a:pt x="156" y="559"/>
                        </a:lnTo>
                        <a:lnTo>
                          <a:pt x="154" y="559"/>
                        </a:lnTo>
                        <a:lnTo>
                          <a:pt x="153" y="559"/>
                        </a:lnTo>
                        <a:lnTo>
                          <a:pt x="150" y="560"/>
                        </a:lnTo>
                        <a:lnTo>
                          <a:pt x="149" y="561"/>
                        </a:lnTo>
                        <a:lnTo>
                          <a:pt x="148" y="564"/>
                        </a:lnTo>
                        <a:lnTo>
                          <a:pt x="148" y="567"/>
                        </a:lnTo>
                        <a:lnTo>
                          <a:pt x="148" y="571"/>
                        </a:lnTo>
                        <a:lnTo>
                          <a:pt x="149" y="576"/>
                        </a:lnTo>
                        <a:lnTo>
                          <a:pt x="148" y="580"/>
                        </a:lnTo>
                        <a:lnTo>
                          <a:pt x="146" y="584"/>
                        </a:lnTo>
                        <a:lnTo>
                          <a:pt x="144" y="587"/>
                        </a:lnTo>
                        <a:lnTo>
                          <a:pt x="140" y="587"/>
                        </a:lnTo>
                        <a:lnTo>
                          <a:pt x="138" y="587"/>
                        </a:lnTo>
                        <a:lnTo>
                          <a:pt x="136" y="585"/>
                        </a:lnTo>
                        <a:lnTo>
                          <a:pt x="133" y="583"/>
                        </a:lnTo>
                        <a:lnTo>
                          <a:pt x="129" y="580"/>
                        </a:lnTo>
                        <a:lnTo>
                          <a:pt x="126" y="575"/>
                        </a:lnTo>
                        <a:lnTo>
                          <a:pt x="124" y="573"/>
                        </a:lnTo>
                        <a:lnTo>
                          <a:pt x="122" y="571"/>
                        </a:lnTo>
                        <a:lnTo>
                          <a:pt x="121" y="568"/>
                        </a:lnTo>
                        <a:lnTo>
                          <a:pt x="120" y="567"/>
                        </a:lnTo>
                        <a:lnTo>
                          <a:pt x="114" y="569"/>
                        </a:lnTo>
                        <a:lnTo>
                          <a:pt x="113" y="569"/>
                        </a:lnTo>
                        <a:lnTo>
                          <a:pt x="112" y="568"/>
                        </a:lnTo>
                        <a:lnTo>
                          <a:pt x="110" y="565"/>
                        </a:lnTo>
                        <a:lnTo>
                          <a:pt x="109" y="563"/>
                        </a:lnTo>
                        <a:lnTo>
                          <a:pt x="108" y="559"/>
                        </a:lnTo>
                        <a:lnTo>
                          <a:pt x="106" y="555"/>
                        </a:lnTo>
                        <a:lnTo>
                          <a:pt x="104" y="552"/>
                        </a:lnTo>
                        <a:lnTo>
                          <a:pt x="101" y="549"/>
                        </a:lnTo>
                        <a:lnTo>
                          <a:pt x="100" y="545"/>
                        </a:lnTo>
                        <a:lnTo>
                          <a:pt x="100" y="540"/>
                        </a:lnTo>
                        <a:lnTo>
                          <a:pt x="101" y="536"/>
                        </a:lnTo>
                        <a:lnTo>
                          <a:pt x="102" y="533"/>
                        </a:lnTo>
                        <a:lnTo>
                          <a:pt x="106" y="532"/>
                        </a:lnTo>
                        <a:lnTo>
                          <a:pt x="110" y="531"/>
                        </a:lnTo>
                        <a:lnTo>
                          <a:pt x="113" y="529"/>
                        </a:lnTo>
                        <a:lnTo>
                          <a:pt x="113" y="529"/>
                        </a:lnTo>
                        <a:lnTo>
                          <a:pt x="114" y="527"/>
                        </a:lnTo>
                        <a:lnTo>
                          <a:pt x="116" y="524"/>
                        </a:lnTo>
                        <a:lnTo>
                          <a:pt x="118" y="521"/>
                        </a:lnTo>
                        <a:lnTo>
                          <a:pt x="120" y="519"/>
                        </a:lnTo>
                        <a:lnTo>
                          <a:pt x="116" y="519"/>
                        </a:lnTo>
                        <a:lnTo>
                          <a:pt x="113" y="516"/>
                        </a:lnTo>
                        <a:lnTo>
                          <a:pt x="112" y="516"/>
                        </a:lnTo>
                        <a:lnTo>
                          <a:pt x="110" y="515"/>
                        </a:lnTo>
                        <a:lnTo>
                          <a:pt x="108" y="515"/>
                        </a:lnTo>
                        <a:lnTo>
                          <a:pt x="106" y="512"/>
                        </a:lnTo>
                        <a:lnTo>
                          <a:pt x="105" y="509"/>
                        </a:lnTo>
                        <a:lnTo>
                          <a:pt x="105" y="507"/>
                        </a:lnTo>
                        <a:lnTo>
                          <a:pt x="105" y="505"/>
                        </a:lnTo>
                        <a:lnTo>
                          <a:pt x="104" y="503"/>
                        </a:lnTo>
                        <a:lnTo>
                          <a:pt x="104" y="500"/>
                        </a:lnTo>
                        <a:lnTo>
                          <a:pt x="104" y="498"/>
                        </a:lnTo>
                        <a:lnTo>
                          <a:pt x="104" y="495"/>
                        </a:lnTo>
                        <a:lnTo>
                          <a:pt x="104" y="494"/>
                        </a:lnTo>
                        <a:lnTo>
                          <a:pt x="104" y="492"/>
                        </a:lnTo>
                        <a:lnTo>
                          <a:pt x="102" y="491"/>
                        </a:lnTo>
                        <a:lnTo>
                          <a:pt x="102" y="491"/>
                        </a:lnTo>
                        <a:lnTo>
                          <a:pt x="101" y="490"/>
                        </a:lnTo>
                        <a:lnTo>
                          <a:pt x="100" y="488"/>
                        </a:lnTo>
                        <a:lnTo>
                          <a:pt x="98" y="487"/>
                        </a:lnTo>
                        <a:lnTo>
                          <a:pt x="97" y="482"/>
                        </a:lnTo>
                        <a:lnTo>
                          <a:pt x="97" y="478"/>
                        </a:lnTo>
                        <a:lnTo>
                          <a:pt x="97" y="472"/>
                        </a:lnTo>
                        <a:lnTo>
                          <a:pt x="98" y="468"/>
                        </a:lnTo>
                        <a:lnTo>
                          <a:pt x="98" y="466"/>
                        </a:lnTo>
                        <a:lnTo>
                          <a:pt x="97" y="463"/>
                        </a:lnTo>
                        <a:lnTo>
                          <a:pt x="94" y="460"/>
                        </a:lnTo>
                        <a:lnTo>
                          <a:pt x="92" y="459"/>
                        </a:lnTo>
                        <a:lnTo>
                          <a:pt x="90" y="456"/>
                        </a:lnTo>
                        <a:lnTo>
                          <a:pt x="88" y="454"/>
                        </a:lnTo>
                        <a:lnTo>
                          <a:pt x="85" y="450"/>
                        </a:lnTo>
                        <a:lnTo>
                          <a:pt x="82" y="447"/>
                        </a:lnTo>
                        <a:lnTo>
                          <a:pt x="80" y="446"/>
                        </a:lnTo>
                        <a:lnTo>
                          <a:pt x="77" y="446"/>
                        </a:lnTo>
                        <a:lnTo>
                          <a:pt x="72" y="447"/>
                        </a:lnTo>
                        <a:lnTo>
                          <a:pt x="72" y="447"/>
                        </a:lnTo>
                        <a:lnTo>
                          <a:pt x="68" y="447"/>
                        </a:lnTo>
                        <a:lnTo>
                          <a:pt x="64" y="450"/>
                        </a:lnTo>
                        <a:lnTo>
                          <a:pt x="60" y="451"/>
                        </a:lnTo>
                        <a:lnTo>
                          <a:pt x="56" y="452"/>
                        </a:lnTo>
                        <a:lnTo>
                          <a:pt x="53" y="454"/>
                        </a:lnTo>
                        <a:lnTo>
                          <a:pt x="50" y="454"/>
                        </a:lnTo>
                        <a:lnTo>
                          <a:pt x="48" y="455"/>
                        </a:lnTo>
                        <a:lnTo>
                          <a:pt x="45" y="458"/>
                        </a:lnTo>
                        <a:lnTo>
                          <a:pt x="41" y="459"/>
                        </a:lnTo>
                        <a:lnTo>
                          <a:pt x="39" y="460"/>
                        </a:lnTo>
                        <a:lnTo>
                          <a:pt x="36" y="462"/>
                        </a:lnTo>
                        <a:lnTo>
                          <a:pt x="33" y="463"/>
                        </a:lnTo>
                        <a:lnTo>
                          <a:pt x="33" y="463"/>
                        </a:lnTo>
                        <a:lnTo>
                          <a:pt x="32" y="463"/>
                        </a:lnTo>
                        <a:lnTo>
                          <a:pt x="32" y="463"/>
                        </a:lnTo>
                        <a:lnTo>
                          <a:pt x="29" y="464"/>
                        </a:lnTo>
                        <a:lnTo>
                          <a:pt x="27" y="464"/>
                        </a:lnTo>
                        <a:lnTo>
                          <a:pt x="24" y="464"/>
                        </a:lnTo>
                        <a:lnTo>
                          <a:pt x="21" y="464"/>
                        </a:lnTo>
                        <a:lnTo>
                          <a:pt x="19" y="463"/>
                        </a:lnTo>
                        <a:lnTo>
                          <a:pt x="16" y="462"/>
                        </a:lnTo>
                        <a:lnTo>
                          <a:pt x="13" y="459"/>
                        </a:lnTo>
                        <a:lnTo>
                          <a:pt x="12" y="456"/>
                        </a:lnTo>
                        <a:lnTo>
                          <a:pt x="12" y="454"/>
                        </a:lnTo>
                        <a:lnTo>
                          <a:pt x="11" y="450"/>
                        </a:lnTo>
                        <a:lnTo>
                          <a:pt x="9" y="447"/>
                        </a:lnTo>
                        <a:lnTo>
                          <a:pt x="8" y="446"/>
                        </a:lnTo>
                        <a:lnTo>
                          <a:pt x="5" y="444"/>
                        </a:lnTo>
                        <a:lnTo>
                          <a:pt x="3" y="443"/>
                        </a:lnTo>
                        <a:lnTo>
                          <a:pt x="0" y="442"/>
                        </a:lnTo>
                        <a:lnTo>
                          <a:pt x="0" y="439"/>
                        </a:lnTo>
                        <a:lnTo>
                          <a:pt x="0" y="436"/>
                        </a:lnTo>
                        <a:lnTo>
                          <a:pt x="0" y="434"/>
                        </a:lnTo>
                        <a:lnTo>
                          <a:pt x="3" y="432"/>
                        </a:lnTo>
                        <a:lnTo>
                          <a:pt x="4" y="430"/>
                        </a:lnTo>
                        <a:lnTo>
                          <a:pt x="4" y="430"/>
                        </a:lnTo>
                        <a:lnTo>
                          <a:pt x="7" y="427"/>
                        </a:lnTo>
                        <a:lnTo>
                          <a:pt x="8" y="427"/>
                        </a:lnTo>
                        <a:lnTo>
                          <a:pt x="9" y="427"/>
                        </a:lnTo>
                        <a:lnTo>
                          <a:pt x="9" y="426"/>
                        </a:lnTo>
                        <a:lnTo>
                          <a:pt x="11" y="422"/>
                        </a:lnTo>
                        <a:lnTo>
                          <a:pt x="12" y="418"/>
                        </a:lnTo>
                        <a:lnTo>
                          <a:pt x="13" y="416"/>
                        </a:lnTo>
                        <a:lnTo>
                          <a:pt x="16" y="416"/>
                        </a:lnTo>
                        <a:lnTo>
                          <a:pt x="19" y="416"/>
                        </a:lnTo>
                        <a:lnTo>
                          <a:pt x="21" y="418"/>
                        </a:lnTo>
                        <a:lnTo>
                          <a:pt x="25" y="419"/>
                        </a:lnTo>
                        <a:lnTo>
                          <a:pt x="27" y="420"/>
                        </a:lnTo>
                        <a:lnTo>
                          <a:pt x="27" y="419"/>
                        </a:lnTo>
                        <a:lnTo>
                          <a:pt x="27" y="419"/>
                        </a:lnTo>
                        <a:lnTo>
                          <a:pt x="27" y="416"/>
                        </a:lnTo>
                        <a:lnTo>
                          <a:pt x="27" y="415"/>
                        </a:lnTo>
                        <a:lnTo>
                          <a:pt x="25" y="414"/>
                        </a:lnTo>
                        <a:lnTo>
                          <a:pt x="25" y="414"/>
                        </a:lnTo>
                        <a:lnTo>
                          <a:pt x="23" y="414"/>
                        </a:lnTo>
                        <a:lnTo>
                          <a:pt x="20" y="412"/>
                        </a:lnTo>
                        <a:lnTo>
                          <a:pt x="17" y="410"/>
                        </a:lnTo>
                        <a:lnTo>
                          <a:pt x="16" y="407"/>
                        </a:lnTo>
                        <a:lnTo>
                          <a:pt x="16" y="406"/>
                        </a:lnTo>
                        <a:lnTo>
                          <a:pt x="16" y="403"/>
                        </a:lnTo>
                        <a:lnTo>
                          <a:pt x="19" y="402"/>
                        </a:lnTo>
                        <a:lnTo>
                          <a:pt x="21" y="399"/>
                        </a:lnTo>
                        <a:lnTo>
                          <a:pt x="23" y="398"/>
                        </a:lnTo>
                        <a:lnTo>
                          <a:pt x="24" y="396"/>
                        </a:lnTo>
                        <a:lnTo>
                          <a:pt x="28" y="394"/>
                        </a:lnTo>
                        <a:lnTo>
                          <a:pt x="31" y="391"/>
                        </a:lnTo>
                        <a:lnTo>
                          <a:pt x="33" y="390"/>
                        </a:lnTo>
                        <a:lnTo>
                          <a:pt x="35" y="387"/>
                        </a:lnTo>
                        <a:lnTo>
                          <a:pt x="37" y="387"/>
                        </a:lnTo>
                        <a:lnTo>
                          <a:pt x="40" y="387"/>
                        </a:lnTo>
                        <a:lnTo>
                          <a:pt x="43" y="390"/>
                        </a:lnTo>
                        <a:lnTo>
                          <a:pt x="45" y="391"/>
                        </a:lnTo>
                        <a:lnTo>
                          <a:pt x="46" y="392"/>
                        </a:lnTo>
                        <a:lnTo>
                          <a:pt x="46" y="392"/>
                        </a:lnTo>
                        <a:lnTo>
                          <a:pt x="48" y="391"/>
                        </a:lnTo>
                        <a:lnTo>
                          <a:pt x="48" y="390"/>
                        </a:lnTo>
                        <a:lnTo>
                          <a:pt x="48" y="387"/>
                        </a:lnTo>
                        <a:lnTo>
                          <a:pt x="48" y="387"/>
                        </a:lnTo>
                        <a:lnTo>
                          <a:pt x="46" y="387"/>
                        </a:lnTo>
                        <a:lnTo>
                          <a:pt x="45" y="387"/>
                        </a:lnTo>
                        <a:lnTo>
                          <a:pt x="44" y="386"/>
                        </a:lnTo>
                        <a:lnTo>
                          <a:pt x="43" y="384"/>
                        </a:lnTo>
                        <a:lnTo>
                          <a:pt x="43" y="382"/>
                        </a:lnTo>
                        <a:lnTo>
                          <a:pt x="44" y="380"/>
                        </a:lnTo>
                        <a:lnTo>
                          <a:pt x="45" y="379"/>
                        </a:lnTo>
                        <a:lnTo>
                          <a:pt x="48" y="378"/>
                        </a:lnTo>
                        <a:lnTo>
                          <a:pt x="50" y="378"/>
                        </a:lnTo>
                        <a:lnTo>
                          <a:pt x="53" y="378"/>
                        </a:lnTo>
                        <a:lnTo>
                          <a:pt x="56" y="379"/>
                        </a:lnTo>
                        <a:lnTo>
                          <a:pt x="57" y="379"/>
                        </a:lnTo>
                        <a:lnTo>
                          <a:pt x="57" y="379"/>
                        </a:lnTo>
                        <a:lnTo>
                          <a:pt x="58" y="379"/>
                        </a:lnTo>
                        <a:lnTo>
                          <a:pt x="58" y="378"/>
                        </a:lnTo>
                        <a:lnTo>
                          <a:pt x="58" y="376"/>
                        </a:lnTo>
                        <a:lnTo>
                          <a:pt x="58" y="372"/>
                        </a:lnTo>
                        <a:lnTo>
                          <a:pt x="58" y="368"/>
                        </a:lnTo>
                        <a:lnTo>
                          <a:pt x="56" y="367"/>
                        </a:lnTo>
                        <a:lnTo>
                          <a:pt x="56" y="366"/>
                        </a:lnTo>
                        <a:lnTo>
                          <a:pt x="54" y="364"/>
                        </a:lnTo>
                        <a:lnTo>
                          <a:pt x="53" y="363"/>
                        </a:lnTo>
                        <a:lnTo>
                          <a:pt x="52" y="359"/>
                        </a:lnTo>
                        <a:lnTo>
                          <a:pt x="50" y="358"/>
                        </a:lnTo>
                        <a:lnTo>
                          <a:pt x="50" y="356"/>
                        </a:lnTo>
                        <a:lnTo>
                          <a:pt x="49" y="354"/>
                        </a:lnTo>
                        <a:lnTo>
                          <a:pt x="48" y="352"/>
                        </a:lnTo>
                        <a:lnTo>
                          <a:pt x="48" y="351"/>
                        </a:lnTo>
                        <a:lnTo>
                          <a:pt x="45" y="350"/>
                        </a:lnTo>
                        <a:lnTo>
                          <a:pt x="44" y="347"/>
                        </a:lnTo>
                        <a:lnTo>
                          <a:pt x="41" y="346"/>
                        </a:lnTo>
                        <a:lnTo>
                          <a:pt x="39" y="346"/>
                        </a:lnTo>
                        <a:lnTo>
                          <a:pt x="36" y="346"/>
                        </a:lnTo>
                        <a:lnTo>
                          <a:pt x="33" y="345"/>
                        </a:lnTo>
                        <a:lnTo>
                          <a:pt x="32" y="343"/>
                        </a:lnTo>
                        <a:lnTo>
                          <a:pt x="32" y="341"/>
                        </a:lnTo>
                        <a:lnTo>
                          <a:pt x="33" y="339"/>
                        </a:lnTo>
                        <a:lnTo>
                          <a:pt x="35" y="337"/>
                        </a:lnTo>
                        <a:lnTo>
                          <a:pt x="36" y="337"/>
                        </a:lnTo>
                        <a:lnTo>
                          <a:pt x="37" y="334"/>
                        </a:lnTo>
                        <a:lnTo>
                          <a:pt x="39" y="333"/>
                        </a:lnTo>
                        <a:lnTo>
                          <a:pt x="39" y="331"/>
                        </a:lnTo>
                        <a:lnTo>
                          <a:pt x="39" y="329"/>
                        </a:lnTo>
                        <a:lnTo>
                          <a:pt x="39" y="326"/>
                        </a:lnTo>
                        <a:lnTo>
                          <a:pt x="37" y="322"/>
                        </a:lnTo>
                        <a:lnTo>
                          <a:pt x="36" y="319"/>
                        </a:lnTo>
                        <a:lnTo>
                          <a:pt x="36" y="317"/>
                        </a:lnTo>
                        <a:lnTo>
                          <a:pt x="36" y="314"/>
                        </a:lnTo>
                        <a:lnTo>
                          <a:pt x="37" y="311"/>
                        </a:lnTo>
                        <a:lnTo>
                          <a:pt x="39" y="309"/>
                        </a:lnTo>
                        <a:lnTo>
                          <a:pt x="40" y="307"/>
                        </a:lnTo>
                        <a:lnTo>
                          <a:pt x="41" y="306"/>
                        </a:lnTo>
                        <a:lnTo>
                          <a:pt x="44" y="303"/>
                        </a:lnTo>
                        <a:lnTo>
                          <a:pt x="45" y="302"/>
                        </a:lnTo>
                        <a:lnTo>
                          <a:pt x="48" y="299"/>
                        </a:lnTo>
                        <a:lnTo>
                          <a:pt x="50" y="299"/>
                        </a:lnTo>
                        <a:lnTo>
                          <a:pt x="52" y="299"/>
                        </a:lnTo>
                        <a:lnTo>
                          <a:pt x="54" y="301"/>
                        </a:lnTo>
                        <a:lnTo>
                          <a:pt x="56" y="302"/>
                        </a:lnTo>
                        <a:lnTo>
                          <a:pt x="57" y="303"/>
                        </a:lnTo>
                        <a:lnTo>
                          <a:pt x="58" y="305"/>
                        </a:lnTo>
                        <a:lnTo>
                          <a:pt x="60" y="305"/>
                        </a:lnTo>
                        <a:lnTo>
                          <a:pt x="61" y="305"/>
                        </a:lnTo>
                        <a:lnTo>
                          <a:pt x="62" y="302"/>
                        </a:lnTo>
                        <a:lnTo>
                          <a:pt x="64" y="301"/>
                        </a:lnTo>
                        <a:lnTo>
                          <a:pt x="64" y="298"/>
                        </a:lnTo>
                        <a:lnTo>
                          <a:pt x="66" y="294"/>
                        </a:lnTo>
                        <a:lnTo>
                          <a:pt x="66" y="291"/>
                        </a:lnTo>
                        <a:lnTo>
                          <a:pt x="66" y="289"/>
                        </a:lnTo>
                        <a:lnTo>
                          <a:pt x="66" y="286"/>
                        </a:lnTo>
                        <a:lnTo>
                          <a:pt x="65" y="282"/>
                        </a:lnTo>
                        <a:lnTo>
                          <a:pt x="64" y="279"/>
                        </a:lnTo>
                        <a:lnTo>
                          <a:pt x="61" y="275"/>
                        </a:lnTo>
                        <a:lnTo>
                          <a:pt x="61" y="271"/>
                        </a:lnTo>
                        <a:lnTo>
                          <a:pt x="61" y="267"/>
                        </a:lnTo>
                        <a:lnTo>
                          <a:pt x="61" y="266"/>
                        </a:lnTo>
                        <a:lnTo>
                          <a:pt x="61" y="266"/>
                        </a:lnTo>
                        <a:lnTo>
                          <a:pt x="62" y="263"/>
                        </a:lnTo>
                        <a:lnTo>
                          <a:pt x="65" y="259"/>
                        </a:lnTo>
                        <a:lnTo>
                          <a:pt x="66" y="257"/>
                        </a:lnTo>
                        <a:lnTo>
                          <a:pt x="68" y="255"/>
                        </a:lnTo>
                        <a:lnTo>
                          <a:pt x="68" y="253"/>
                        </a:lnTo>
                        <a:lnTo>
                          <a:pt x="68" y="251"/>
                        </a:lnTo>
                        <a:lnTo>
                          <a:pt x="66" y="247"/>
                        </a:lnTo>
                        <a:lnTo>
                          <a:pt x="66" y="245"/>
                        </a:lnTo>
                        <a:lnTo>
                          <a:pt x="66" y="245"/>
                        </a:lnTo>
                        <a:lnTo>
                          <a:pt x="65" y="243"/>
                        </a:lnTo>
                        <a:lnTo>
                          <a:pt x="64" y="242"/>
                        </a:lnTo>
                        <a:lnTo>
                          <a:pt x="64" y="241"/>
                        </a:lnTo>
                        <a:lnTo>
                          <a:pt x="62" y="238"/>
                        </a:lnTo>
                        <a:lnTo>
                          <a:pt x="62" y="235"/>
                        </a:lnTo>
                        <a:lnTo>
                          <a:pt x="64" y="234"/>
                        </a:lnTo>
                        <a:lnTo>
                          <a:pt x="65" y="233"/>
                        </a:lnTo>
                        <a:lnTo>
                          <a:pt x="66" y="231"/>
                        </a:lnTo>
                        <a:lnTo>
                          <a:pt x="69" y="230"/>
                        </a:lnTo>
                        <a:lnTo>
                          <a:pt x="69" y="230"/>
                        </a:lnTo>
                        <a:lnTo>
                          <a:pt x="72" y="226"/>
                        </a:lnTo>
                        <a:lnTo>
                          <a:pt x="74" y="223"/>
                        </a:lnTo>
                        <a:lnTo>
                          <a:pt x="78" y="221"/>
                        </a:lnTo>
                        <a:lnTo>
                          <a:pt x="81" y="221"/>
                        </a:lnTo>
                        <a:lnTo>
                          <a:pt x="82" y="219"/>
                        </a:lnTo>
                        <a:lnTo>
                          <a:pt x="84" y="218"/>
                        </a:lnTo>
                        <a:lnTo>
                          <a:pt x="85" y="215"/>
                        </a:lnTo>
                        <a:lnTo>
                          <a:pt x="86" y="211"/>
                        </a:lnTo>
                        <a:lnTo>
                          <a:pt x="86" y="211"/>
                        </a:lnTo>
                        <a:lnTo>
                          <a:pt x="88" y="209"/>
                        </a:lnTo>
                        <a:lnTo>
                          <a:pt x="89" y="209"/>
                        </a:lnTo>
                        <a:lnTo>
                          <a:pt x="90" y="207"/>
                        </a:lnTo>
                        <a:lnTo>
                          <a:pt x="93" y="209"/>
                        </a:lnTo>
                        <a:lnTo>
                          <a:pt x="94" y="210"/>
                        </a:lnTo>
                        <a:lnTo>
                          <a:pt x="96" y="213"/>
                        </a:lnTo>
                        <a:lnTo>
                          <a:pt x="97" y="214"/>
                        </a:lnTo>
                        <a:lnTo>
                          <a:pt x="98" y="215"/>
                        </a:lnTo>
                        <a:lnTo>
                          <a:pt x="100" y="215"/>
                        </a:lnTo>
                        <a:lnTo>
                          <a:pt x="102" y="215"/>
                        </a:lnTo>
                        <a:lnTo>
                          <a:pt x="105" y="215"/>
                        </a:lnTo>
                        <a:lnTo>
                          <a:pt x="108" y="214"/>
                        </a:lnTo>
                        <a:lnTo>
                          <a:pt x="109" y="213"/>
                        </a:lnTo>
                        <a:lnTo>
                          <a:pt x="109" y="213"/>
                        </a:lnTo>
                        <a:lnTo>
                          <a:pt x="110" y="211"/>
                        </a:lnTo>
                        <a:lnTo>
                          <a:pt x="110" y="210"/>
                        </a:lnTo>
                        <a:lnTo>
                          <a:pt x="112" y="209"/>
                        </a:lnTo>
                        <a:lnTo>
                          <a:pt x="113" y="206"/>
                        </a:lnTo>
                        <a:lnTo>
                          <a:pt x="114" y="203"/>
                        </a:lnTo>
                        <a:lnTo>
                          <a:pt x="116" y="203"/>
                        </a:lnTo>
                        <a:lnTo>
                          <a:pt x="117" y="202"/>
                        </a:lnTo>
                        <a:lnTo>
                          <a:pt x="120" y="201"/>
                        </a:lnTo>
                        <a:lnTo>
                          <a:pt x="121" y="199"/>
                        </a:lnTo>
                        <a:lnTo>
                          <a:pt x="120" y="198"/>
                        </a:lnTo>
                        <a:lnTo>
                          <a:pt x="120" y="196"/>
                        </a:lnTo>
                        <a:lnTo>
                          <a:pt x="120" y="192"/>
                        </a:lnTo>
                        <a:lnTo>
                          <a:pt x="121" y="190"/>
                        </a:lnTo>
                        <a:lnTo>
                          <a:pt x="122" y="189"/>
                        </a:lnTo>
                        <a:lnTo>
                          <a:pt x="122" y="188"/>
                        </a:lnTo>
                        <a:lnTo>
                          <a:pt x="124" y="186"/>
                        </a:lnTo>
                        <a:lnTo>
                          <a:pt x="125" y="184"/>
                        </a:lnTo>
                        <a:lnTo>
                          <a:pt x="128" y="181"/>
                        </a:lnTo>
                        <a:lnTo>
                          <a:pt x="129" y="180"/>
                        </a:lnTo>
                        <a:lnTo>
                          <a:pt x="130" y="178"/>
                        </a:lnTo>
                        <a:lnTo>
                          <a:pt x="132" y="177"/>
                        </a:lnTo>
                        <a:lnTo>
                          <a:pt x="134" y="176"/>
                        </a:lnTo>
                        <a:lnTo>
                          <a:pt x="134" y="176"/>
                        </a:lnTo>
                        <a:lnTo>
                          <a:pt x="132" y="172"/>
                        </a:lnTo>
                        <a:lnTo>
                          <a:pt x="130" y="168"/>
                        </a:lnTo>
                        <a:lnTo>
                          <a:pt x="129" y="162"/>
                        </a:lnTo>
                        <a:lnTo>
                          <a:pt x="129" y="160"/>
                        </a:lnTo>
                        <a:lnTo>
                          <a:pt x="129" y="157"/>
                        </a:lnTo>
                        <a:lnTo>
                          <a:pt x="130" y="156"/>
                        </a:lnTo>
                        <a:lnTo>
                          <a:pt x="133" y="154"/>
                        </a:lnTo>
                        <a:lnTo>
                          <a:pt x="134" y="153"/>
                        </a:lnTo>
                        <a:lnTo>
                          <a:pt x="136" y="152"/>
                        </a:lnTo>
                        <a:lnTo>
                          <a:pt x="140" y="150"/>
                        </a:lnTo>
                        <a:lnTo>
                          <a:pt x="144" y="149"/>
                        </a:lnTo>
                        <a:lnTo>
                          <a:pt x="146" y="149"/>
                        </a:lnTo>
                        <a:lnTo>
                          <a:pt x="150" y="150"/>
                        </a:lnTo>
                        <a:lnTo>
                          <a:pt x="153" y="150"/>
                        </a:lnTo>
                        <a:lnTo>
                          <a:pt x="154" y="152"/>
                        </a:lnTo>
                        <a:lnTo>
                          <a:pt x="157" y="152"/>
                        </a:lnTo>
                        <a:lnTo>
                          <a:pt x="157" y="152"/>
                        </a:lnTo>
                        <a:lnTo>
                          <a:pt x="160" y="150"/>
                        </a:lnTo>
                        <a:lnTo>
                          <a:pt x="162" y="149"/>
                        </a:lnTo>
                        <a:lnTo>
                          <a:pt x="161" y="146"/>
                        </a:lnTo>
                        <a:lnTo>
                          <a:pt x="161" y="144"/>
                        </a:lnTo>
                        <a:lnTo>
                          <a:pt x="161" y="142"/>
                        </a:lnTo>
                        <a:lnTo>
                          <a:pt x="162" y="141"/>
                        </a:lnTo>
                        <a:lnTo>
                          <a:pt x="164" y="138"/>
                        </a:lnTo>
                        <a:lnTo>
                          <a:pt x="165" y="137"/>
                        </a:lnTo>
                        <a:lnTo>
                          <a:pt x="167" y="136"/>
                        </a:lnTo>
                        <a:lnTo>
                          <a:pt x="169" y="134"/>
                        </a:lnTo>
                        <a:lnTo>
                          <a:pt x="170" y="132"/>
                        </a:lnTo>
                        <a:lnTo>
                          <a:pt x="171" y="130"/>
                        </a:lnTo>
                        <a:lnTo>
                          <a:pt x="173" y="128"/>
                        </a:lnTo>
                        <a:lnTo>
                          <a:pt x="173" y="126"/>
                        </a:lnTo>
                        <a:lnTo>
                          <a:pt x="173" y="126"/>
                        </a:lnTo>
                        <a:lnTo>
                          <a:pt x="173" y="125"/>
                        </a:lnTo>
                        <a:lnTo>
                          <a:pt x="171" y="121"/>
                        </a:lnTo>
                        <a:lnTo>
                          <a:pt x="170" y="118"/>
                        </a:lnTo>
                        <a:lnTo>
                          <a:pt x="169" y="113"/>
                        </a:lnTo>
                        <a:lnTo>
                          <a:pt x="169" y="112"/>
                        </a:lnTo>
                        <a:lnTo>
                          <a:pt x="167" y="110"/>
                        </a:lnTo>
                        <a:lnTo>
                          <a:pt x="167" y="108"/>
                        </a:lnTo>
                        <a:lnTo>
                          <a:pt x="166" y="109"/>
                        </a:lnTo>
                        <a:lnTo>
                          <a:pt x="164" y="109"/>
                        </a:lnTo>
                        <a:lnTo>
                          <a:pt x="160" y="110"/>
                        </a:lnTo>
                        <a:lnTo>
                          <a:pt x="157" y="113"/>
                        </a:lnTo>
                        <a:lnTo>
                          <a:pt x="154" y="114"/>
                        </a:lnTo>
                        <a:lnTo>
                          <a:pt x="152" y="116"/>
                        </a:lnTo>
                        <a:lnTo>
                          <a:pt x="149" y="117"/>
                        </a:lnTo>
                        <a:lnTo>
                          <a:pt x="146" y="116"/>
                        </a:lnTo>
                        <a:lnTo>
                          <a:pt x="145" y="114"/>
                        </a:lnTo>
                        <a:lnTo>
                          <a:pt x="142" y="113"/>
                        </a:lnTo>
                        <a:lnTo>
                          <a:pt x="141" y="110"/>
                        </a:lnTo>
                        <a:lnTo>
                          <a:pt x="141" y="109"/>
                        </a:lnTo>
                        <a:lnTo>
                          <a:pt x="140" y="108"/>
                        </a:lnTo>
                        <a:lnTo>
                          <a:pt x="138" y="105"/>
                        </a:lnTo>
                        <a:lnTo>
                          <a:pt x="138" y="102"/>
                        </a:lnTo>
                        <a:lnTo>
                          <a:pt x="140" y="100"/>
                        </a:lnTo>
                        <a:lnTo>
                          <a:pt x="141" y="97"/>
                        </a:lnTo>
                        <a:lnTo>
                          <a:pt x="144" y="93"/>
                        </a:lnTo>
                        <a:lnTo>
                          <a:pt x="146" y="89"/>
                        </a:lnTo>
                        <a:lnTo>
                          <a:pt x="148" y="88"/>
                        </a:lnTo>
                        <a:lnTo>
                          <a:pt x="149" y="86"/>
                        </a:lnTo>
                        <a:lnTo>
                          <a:pt x="152" y="85"/>
                        </a:lnTo>
                        <a:lnTo>
                          <a:pt x="153" y="84"/>
                        </a:lnTo>
                        <a:lnTo>
                          <a:pt x="154" y="82"/>
                        </a:lnTo>
                        <a:lnTo>
                          <a:pt x="156" y="81"/>
                        </a:lnTo>
                        <a:lnTo>
                          <a:pt x="157" y="80"/>
                        </a:lnTo>
                        <a:lnTo>
                          <a:pt x="158" y="78"/>
                        </a:lnTo>
                        <a:lnTo>
                          <a:pt x="160" y="77"/>
                        </a:lnTo>
                        <a:lnTo>
                          <a:pt x="161" y="76"/>
                        </a:lnTo>
                        <a:lnTo>
                          <a:pt x="164" y="76"/>
                        </a:lnTo>
                        <a:lnTo>
                          <a:pt x="166" y="76"/>
                        </a:lnTo>
                        <a:lnTo>
                          <a:pt x="169" y="76"/>
                        </a:lnTo>
                        <a:lnTo>
                          <a:pt x="171" y="76"/>
                        </a:lnTo>
                        <a:lnTo>
                          <a:pt x="174" y="74"/>
                        </a:lnTo>
                        <a:lnTo>
                          <a:pt x="177" y="72"/>
                        </a:lnTo>
                        <a:lnTo>
                          <a:pt x="181" y="70"/>
                        </a:lnTo>
                        <a:lnTo>
                          <a:pt x="185" y="72"/>
                        </a:lnTo>
                        <a:lnTo>
                          <a:pt x="187" y="73"/>
                        </a:lnTo>
                        <a:lnTo>
                          <a:pt x="189" y="73"/>
                        </a:lnTo>
                        <a:lnTo>
                          <a:pt x="190" y="73"/>
                        </a:lnTo>
                        <a:lnTo>
                          <a:pt x="194" y="73"/>
                        </a:lnTo>
                        <a:lnTo>
                          <a:pt x="199" y="72"/>
                        </a:lnTo>
                        <a:lnTo>
                          <a:pt x="205" y="70"/>
                        </a:lnTo>
                        <a:lnTo>
                          <a:pt x="206" y="70"/>
                        </a:lnTo>
                        <a:lnTo>
                          <a:pt x="207" y="69"/>
                        </a:lnTo>
                        <a:lnTo>
                          <a:pt x="207" y="69"/>
                        </a:lnTo>
                        <a:lnTo>
                          <a:pt x="207" y="68"/>
                        </a:lnTo>
                        <a:lnTo>
                          <a:pt x="206" y="65"/>
                        </a:lnTo>
                        <a:lnTo>
                          <a:pt x="205" y="64"/>
                        </a:lnTo>
                        <a:lnTo>
                          <a:pt x="203" y="62"/>
                        </a:lnTo>
                        <a:lnTo>
                          <a:pt x="201" y="61"/>
                        </a:lnTo>
                        <a:lnTo>
                          <a:pt x="197" y="58"/>
                        </a:lnTo>
                        <a:lnTo>
                          <a:pt x="197" y="57"/>
                        </a:lnTo>
                        <a:lnTo>
                          <a:pt x="195" y="54"/>
                        </a:lnTo>
                        <a:lnTo>
                          <a:pt x="194" y="53"/>
                        </a:lnTo>
                        <a:lnTo>
                          <a:pt x="194" y="50"/>
                        </a:lnTo>
                        <a:lnTo>
                          <a:pt x="194" y="48"/>
                        </a:lnTo>
                        <a:lnTo>
                          <a:pt x="195" y="46"/>
                        </a:lnTo>
                        <a:lnTo>
                          <a:pt x="198" y="45"/>
                        </a:lnTo>
                        <a:lnTo>
                          <a:pt x="202" y="42"/>
                        </a:lnTo>
                        <a:lnTo>
                          <a:pt x="206" y="41"/>
                        </a:lnTo>
                        <a:lnTo>
                          <a:pt x="211" y="39"/>
                        </a:lnTo>
                        <a:lnTo>
                          <a:pt x="215" y="37"/>
                        </a:lnTo>
                        <a:lnTo>
                          <a:pt x="219" y="36"/>
                        </a:lnTo>
                        <a:lnTo>
                          <a:pt x="222" y="37"/>
                        </a:lnTo>
                        <a:lnTo>
                          <a:pt x="223" y="39"/>
                        </a:lnTo>
                        <a:lnTo>
                          <a:pt x="226" y="40"/>
                        </a:lnTo>
                        <a:lnTo>
                          <a:pt x="227" y="41"/>
                        </a:lnTo>
                        <a:lnTo>
                          <a:pt x="229" y="42"/>
                        </a:lnTo>
                        <a:lnTo>
                          <a:pt x="233" y="42"/>
                        </a:lnTo>
                        <a:lnTo>
                          <a:pt x="234" y="44"/>
                        </a:lnTo>
                        <a:lnTo>
                          <a:pt x="235" y="46"/>
                        </a:lnTo>
                        <a:lnTo>
                          <a:pt x="237" y="48"/>
                        </a:lnTo>
                        <a:lnTo>
                          <a:pt x="235" y="50"/>
                        </a:lnTo>
                        <a:lnTo>
                          <a:pt x="235" y="52"/>
                        </a:lnTo>
                        <a:lnTo>
                          <a:pt x="234" y="53"/>
                        </a:lnTo>
                        <a:lnTo>
                          <a:pt x="235" y="56"/>
                        </a:lnTo>
                        <a:lnTo>
                          <a:pt x="237" y="57"/>
                        </a:lnTo>
                        <a:lnTo>
                          <a:pt x="241" y="58"/>
                        </a:lnTo>
                        <a:lnTo>
                          <a:pt x="241" y="58"/>
                        </a:lnTo>
                        <a:lnTo>
                          <a:pt x="243" y="57"/>
                        </a:lnTo>
                        <a:lnTo>
                          <a:pt x="245" y="56"/>
                        </a:lnTo>
                        <a:lnTo>
                          <a:pt x="247" y="54"/>
                        </a:lnTo>
                        <a:lnTo>
                          <a:pt x="250" y="50"/>
                        </a:lnTo>
                        <a:lnTo>
                          <a:pt x="253" y="49"/>
                        </a:lnTo>
                        <a:lnTo>
                          <a:pt x="257" y="45"/>
                        </a:lnTo>
                        <a:lnTo>
                          <a:pt x="261" y="41"/>
                        </a:lnTo>
                        <a:lnTo>
                          <a:pt x="267" y="35"/>
                        </a:lnTo>
                        <a:lnTo>
                          <a:pt x="269" y="32"/>
                        </a:lnTo>
                        <a:lnTo>
                          <a:pt x="271" y="28"/>
                        </a:lnTo>
                        <a:lnTo>
                          <a:pt x="274" y="24"/>
                        </a:lnTo>
                        <a:lnTo>
                          <a:pt x="275" y="21"/>
                        </a:lnTo>
                        <a:lnTo>
                          <a:pt x="275" y="21"/>
                        </a:lnTo>
                        <a:lnTo>
                          <a:pt x="275" y="20"/>
                        </a:lnTo>
                        <a:lnTo>
                          <a:pt x="274" y="20"/>
                        </a:lnTo>
                        <a:lnTo>
                          <a:pt x="273" y="19"/>
                        </a:lnTo>
                        <a:lnTo>
                          <a:pt x="273" y="17"/>
                        </a:lnTo>
                        <a:lnTo>
                          <a:pt x="271" y="16"/>
                        </a:lnTo>
                        <a:lnTo>
                          <a:pt x="273" y="13"/>
                        </a:lnTo>
                        <a:lnTo>
                          <a:pt x="274" y="11"/>
                        </a:lnTo>
                        <a:lnTo>
                          <a:pt x="278" y="9"/>
                        </a:lnTo>
                        <a:lnTo>
                          <a:pt x="282" y="8"/>
                        </a:lnTo>
                        <a:lnTo>
                          <a:pt x="287" y="4"/>
                        </a:lnTo>
                        <a:lnTo>
                          <a:pt x="290" y="3"/>
                        </a:lnTo>
                        <a:lnTo>
                          <a:pt x="292" y="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7" name="Freeform 639">
                    <a:extLst>
                      <a:ext uri="{FF2B5EF4-FFF2-40B4-BE49-F238E27FC236}">
                        <a16:creationId xmlns:a16="http://schemas.microsoft.com/office/drawing/2014/main" id="{8FD128EA-69EC-C448-A1E3-0C9284E3BB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78295" y="2931099"/>
                    <a:ext cx="5363324" cy="4437841"/>
                  </a:xfrm>
                  <a:custGeom>
                    <a:avLst/>
                    <a:gdLst>
                      <a:gd name="T0" fmla="*/ 117 w 481"/>
                      <a:gd name="T1" fmla="*/ 27 h 398"/>
                      <a:gd name="T2" fmla="*/ 57 w 481"/>
                      <a:gd name="T3" fmla="*/ 52 h 398"/>
                      <a:gd name="T4" fmla="*/ 12 w 481"/>
                      <a:gd name="T5" fmla="*/ 95 h 398"/>
                      <a:gd name="T6" fmla="*/ 56 w 481"/>
                      <a:gd name="T7" fmla="*/ 147 h 398"/>
                      <a:gd name="T8" fmla="*/ 58 w 481"/>
                      <a:gd name="T9" fmla="*/ 175 h 398"/>
                      <a:gd name="T10" fmla="*/ 29 w 481"/>
                      <a:gd name="T11" fmla="*/ 200 h 398"/>
                      <a:gd name="T12" fmla="*/ 28 w 481"/>
                      <a:gd name="T13" fmla="*/ 228 h 398"/>
                      <a:gd name="T14" fmla="*/ 3 w 481"/>
                      <a:gd name="T15" fmla="*/ 277 h 398"/>
                      <a:gd name="T16" fmla="*/ 33 w 481"/>
                      <a:gd name="T17" fmla="*/ 285 h 398"/>
                      <a:gd name="T18" fmla="*/ 74 w 481"/>
                      <a:gd name="T19" fmla="*/ 321 h 398"/>
                      <a:gd name="T20" fmla="*/ 125 w 481"/>
                      <a:gd name="T21" fmla="*/ 359 h 398"/>
                      <a:gd name="T22" fmla="*/ 161 w 481"/>
                      <a:gd name="T23" fmla="*/ 390 h 398"/>
                      <a:gd name="T24" fmla="*/ 173 w 481"/>
                      <a:gd name="T25" fmla="*/ 346 h 398"/>
                      <a:gd name="T26" fmla="*/ 225 w 481"/>
                      <a:gd name="T27" fmla="*/ 359 h 398"/>
                      <a:gd name="T28" fmla="*/ 242 w 481"/>
                      <a:gd name="T29" fmla="*/ 326 h 398"/>
                      <a:gd name="T30" fmla="*/ 286 w 481"/>
                      <a:gd name="T31" fmla="*/ 344 h 398"/>
                      <a:gd name="T32" fmla="*/ 358 w 481"/>
                      <a:gd name="T33" fmla="*/ 334 h 398"/>
                      <a:gd name="T34" fmla="*/ 359 w 481"/>
                      <a:gd name="T35" fmla="*/ 288 h 398"/>
                      <a:gd name="T36" fmla="*/ 388 w 481"/>
                      <a:gd name="T37" fmla="*/ 288 h 398"/>
                      <a:gd name="T38" fmla="*/ 417 w 481"/>
                      <a:gd name="T39" fmla="*/ 269 h 398"/>
                      <a:gd name="T40" fmla="*/ 415 w 481"/>
                      <a:gd name="T41" fmla="*/ 236 h 398"/>
                      <a:gd name="T42" fmla="*/ 439 w 481"/>
                      <a:gd name="T43" fmla="*/ 209 h 398"/>
                      <a:gd name="T44" fmla="*/ 473 w 481"/>
                      <a:gd name="T45" fmla="*/ 175 h 398"/>
                      <a:gd name="T46" fmla="*/ 425 w 481"/>
                      <a:gd name="T47" fmla="*/ 148 h 398"/>
                      <a:gd name="T48" fmla="*/ 402 w 481"/>
                      <a:gd name="T49" fmla="*/ 183 h 398"/>
                      <a:gd name="T50" fmla="*/ 348 w 481"/>
                      <a:gd name="T51" fmla="*/ 160 h 398"/>
                      <a:gd name="T52" fmla="*/ 286 w 481"/>
                      <a:gd name="T53" fmla="*/ 145 h 398"/>
                      <a:gd name="T54" fmla="*/ 265 w 481"/>
                      <a:gd name="T55" fmla="*/ 109 h 398"/>
                      <a:gd name="T56" fmla="*/ 245 w 481"/>
                      <a:gd name="T57" fmla="*/ 65 h 398"/>
                      <a:gd name="T58" fmla="*/ 194 w 481"/>
                      <a:gd name="T59" fmla="*/ 64 h 398"/>
                      <a:gd name="T60" fmla="*/ 173 w 481"/>
                      <a:gd name="T61" fmla="*/ 11 h 398"/>
                      <a:gd name="T62" fmla="*/ 171 w 481"/>
                      <a:gd name="T63" fmla="*/ 8 h 398"/>
                      <a:gd name="T64" fmla="*/ 198 w 481"/>
                      <a:gd name="T65" fmla="*/ 60 h 398"/>
                      <a:gd name="T66" fmla="*/ 241 w 481"/>
                      <a:gd name="T67" fmla="*/ 64 h 398"/>
                      <a:gd name="T68" fmla="*/ 275 w 481"/>
                      <a:gd name="T69" fmla="*/ 97 h 398"/>
                      <a:gd name="T70" fmla="*/ 275 w 481"/>
                      <a:gd name="T71" fmla="*/ 141 h 398"/>
                      <a:gd name="T72" fmla="*/ 334 w 481"/>
                      <a:gd name="T73" fmla="*/ 159 h 398"/>
                      <a:gd name="T74" fmla="*/ 391 w 481"/>
                      <a:gd name="T75" fmla="*/ 181 h 398"/>
                      <a:gd name="T76" fmla="*/ 408 w 481"/>
                      <a:gd name="T77" fmla="*/ 156 h 398"/>
                      <a:gd name="T78" fmla="*/ 460 w 481"/>
                      <a:gd name="T79" fmla="*/ 161 h 398"/>
                      <a:gd name="T80" fmla="*/ 456 w 481"/>
                      <a:gd name="T81" fmla="*/ 199 h 398"/>
                      <a:gd name="T82" fmla="*/ 420 w 481"/>
                      <a:gd name="T83" fmla="*/ 221 h 398"/>
                      <a:gd name="T84" fmla="*/ 417 w 481"/>
                      <a:gd name="T85" fmla="*/ 253 h 398"/>
                      <a:gd name="T86" fmla="*/ 398 w 481"/>
                      <a:gd name="T87" fmla="*/ 292 h 398"/>
                      <a:gd name="T88" fmla="*/ 354 w 481"/>
                      <a:gd name="T89" fmla="*/ 298 h 398"/>
                      <a:gd name="T90" fmla="*/ 340 w 481"/>
                      <a:gd name="T91" fmla="*/ 341 h 398"/>
                      <a:gd name="T92" fmla="*/ 277 w 481"/>
                      <a:gd name="T93" fmla="*/ 333 h 398"/>
                      <a:gd name="T94" fmla="*/ 250 w 481"/>
                      <a:gd name="T95" fmla="*/ 371 h 398"/>
                      <a:gd name="T96" fmla="*/ 210 w 481"/>
                      <a:gd name="T97" fmla="*/ 358 h 398"/>
                      <a:gd name="T98" fmla="*/ 164 w 481"/>
                      <a:gd name="T99" fmla="*/ 373 h 398"/>
                      <a:gd name="T100" fmla="*/ 126 w 481"/>
                      <a:gd name="T101" fmla="*/ 386 h 398"/>
                      <a:gd name="T102" fmla="*/ 89 w 481"/>
                      <a:gd name="T103" fmla="*/ 344 h 398"/>
                      <a:gd name="T104" fmla="*/ 36 w 481"/>
                      <a:gd name="T105" fmla="*/ 313 h 398"/>
                      <a:gd name="T106" fmla="*/ 19 w 481"/>
                      <a:gd name="T107" fmla="*/ 276 h 398"/>
                      <a:gd name="T108" fmla="*/ 11 w 481"/>
                      <a:gd name="T109" fmla="*/ 254 h 398"/>
                      <a:gd name="T110" fmla="*/ 29 w 481"/>
                      <a:gd name="T111" fmla="*/ 213 h 398"/>
                      <a:gd name="T112" fmla="*/ 35 w 481"/>
                      <a:gd name="T113" fmla="*/ 179 h 398"/>
                      <a:gd name="T114" fmla="*/ 48 w 481"/>
                      <a:gd name="T115" fmla="*/ 153 h 398"/>
                      <a:gd name="T116" fmla="*/ 25 w 481"/>
                      <a:gd name="T117" fmla="*/ 109 h 398"/>
                      <a:gd name="T118" fmla="*/ 46 w 481"/>
                      <a:gd name="T119" fmla="*/ 60 h 398"/>
                      <a:gd name="T120" fmla="*/ 92 w 481"/>
                      <a:gd name="T121" fmla="*/ 19 h 398"/>
                      <a:gd name="T122" fmla="*/ 132 w 481"/>
                      <a:gd name="T123" fmla="*/ 7 h 3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81" h="398">
                        <a:moveTo>
                          <a:pt x="152" y="3"/>
                        </a:moveTo>
                        <a:lnTo>
                          <a:pt x="148" y="3"/>
                        </a:lnTo>
                        <a:lnTo>
                          <a:pt x="144" y="4"/>
                        </a:lnTo>
                        <a:lnTo>
                          <a:pt x="140" y="4"/>
                        </a:lnTo>
                        <a:lnTo>
                          <a:pt x="138" y="4"/>
                        </a:lnTo>
                        <a:lnTo>
                          <a:pt x="138" y="4"/>
                        </a:lnTo>
                        <a:lnTo>
                          <a:pt x="137" y="4"/>
                        </a:lnTo>
                        <a:lnTo>
                          <a:pt x="136" y="6"/>
                        </a:lnTo>
                        <a:lnTo>
                          <a:pt x="136" y="7"/>
                        </a:lnTo>
                        <a:lnTo>
                          <a:pt x="134" y="8"/>
                        </a:lnTo>
                        <a:lnTo>
                          <a:pt x="133" y="8"/>
                        </a:lnTo>
                        <a:lnTo>
                          <a:pt x="130" y="11"/>
                        </a:lnTo>
                        <a:lnTo>
                          <a:pt x="129" y="12"/>
                        </a:lnTo>
                        <a:lnTo>
                          <a:pt x="128" y="15"/>
                        </a:lnTo>
                        <a:lnTo>
                          <a:pt x="128" y="16"/>
                        </a:lnTo>
                        <a:lnTo>
                          <a:pt x="129" y="18"/>
                        </a:lnTo>
                        <a:lnTo>
                          <a:pt x="130" y="19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3" y="24"/>
                        </a:lnTo>
                        <a:lnTo>
                          <a:pt x="132" y="26"/>
                        </a:lnTo>
                        <a:lnTo>
                          <a:pt x="129" y="26"/>
                        </a:lnTo>
                        <a:lnTo>
                          <a:pt x="128" y="26"/>
                        </a:lnTo>
                        <a:lnTo>
                          <a:pt x="126" y="24"/>
                        </a:lnTo>
                        <a:lnTo>
                          <a:pt x="125" y="23"/>
                        </a:lnTo>
                        <a:lnTo>
                          <a:pt x="122" y="23"/>
                        </a:lnTo>
                        <a:lnTo>
                          <a:pt x="121" y="23"/>
                        </a:lnTo>
                        <a:lnTo>
                          <a:pt x="120" y="23"/>
                        </a:lnTo>
                        <a:lnTo>
                          <a:pt x="118" y="24"/>
                        </a:lnTo>
                        <a:lnTo>
                          <a:pt x="117" y="27"/>
                        </a:lnTo>
                        <a:lnTo>
                          <a:pt x="116" y="28"/>
                        </a:lnTo>
                        <a:lnTo>
                          <a:pt x="114" y="30"/>
                        </a:lnTo>
                        <a:lnTo>
                          <a:pt x="113" y="31"/>
                        </a:lnTo>
                        <a:lnTo>
                          <a:pt x="110" y="30"/>
                        </a:lnTo>
                        <a:lnTo>
                          <a:pt x="108" y="28"/>
                        </a:lnTo>
                        <a:lnTo>
                          <a:pt x="106" y="27"/>
                        </a:lnTo>
                        <a:lnTo>
                          <a:pt x="105" y="24"/>
                        </a:lnTo>
                        <a:lnTo>
                          <a:pt x="102" y="23"/>
                        </a:lnTo>
                        <a:lnTo>
                          <a:pt x="100" y="22"/>
                        </a:lnTo>
                        <a:lnTo>
                          <a:pt x="97" y="22"/>
                        </a:lnTo>
                        <a:lnTo>
                          <a:pt x="94" y="22"/>
                        </a:lnTo>
                        <a:lnTo>
                          <a:pt x="92" y="22"/>
                        </a:lnTo>
                        <a:lnTo>
                          <a:pt x="88" y="22"/>
                        </a:lnTo>
                        <a:lnTo>
                          <a:pt x="85" y="23"/>
                        </a:lnTo>
                        <a:lnTo>
                          <a:pt x="84" y="24"/>
                        </a:lnTo>
                        <a:lnTo>
                          <a:pt x="82" y="27"/>
                        </a:lnTo>
                        <a:lnTo>
                          <a:pt x="82" y="30"/>
                        </a:lnTo>
                        <a:lnTo>
                          <a:pt x="82" y="32"/>
                        </a:lnTo>
                        <a:lnTo>
                          <a:pt x="81" y="35"/>
                        </a:lnTo>
                        <a:lnTo>
                          <a:pt x="80" y="36"/>
                        </a:lnTo>
                        <a:lnTo>
                          <a:pt x="77" y="39"/>
                        </a:lnTo>
                        <a:lnTo>
                          <a:pt x="74" y="40"/>
                        </a:lnTo>
                        <a:lnTo>
                          <a:pt x="73" y="42"/>
                        </a:lnTo>
                        <a:lnTo>
                          <a:pt x="70" y="44"/>
                        </a:lnTo>
                        <a:lnTo>
                          <a:pt x="68" y="47"/>
                        </a:lnTo>
                        <a:lnTo>
                          <a:pt x="65" y="49"/>
                        </a:lnTo>
                        <a:lnTo>
                          <a:pt x="61" y="52"/>
                        </a:lnTo>
                        <a:lnTo>
                          <a:pt x="60" y="52"/>
                        </a:lnTo>
                        <a:lnTo>
                          <a:pt x="58" y="52"/>
                        </a:lnTo>
                        <a:lnTo>
                          <a:pt x="57" y="52"/>
                        </a:lnTo>
                        <a:lnTo>
                          <a:pt x="56" y="51"/>
                        </a:lnTo>
                        <a:lnTo>
                          <a:pt x="53" y="51"/>
                        </a:lnTo>
                        <a:lnTo>
                          <a:pt x="53" y="51"/>
                        </a:lnTo>
                        <a:lnTo>
                          <a:pt x="52" y="52"/>
                        </a:lnTo>
                        <a:lnTo>
                          <a:pt x="50" y="53"/>
                        </a:lnTo>
                        <a:lnTo>
                          <a:pt x="50" y="57"/>
                        </a:lnTo>
                        <a:lnTo>
                          <a:pt x="49" y="60"/>
                        </a:lnTo>
                        <a:lnTo>
                          <a:pt x="48" y="61"/>
                        </a:lnTo>
                        <a:lnTo>
                          <a:pt x="45" y="63"/>
                        </a:lnTo>
                        <a:lnTo>
                          <a:pt x="43" y="64"/>
                        </a:lnTo>
                        <a:lnTo>
                          <a:pt x="40" y="64"/>
                        </a:lnTo>
                        <a:lnTo>
                          <a:pt x="39" y="64"/>
                        </a:lnTo>
                        <a:lnTo>
                          <a:pt x="35" y="64"/>
                        </a:lnTo>
                        <a:lnTo>
                          <a:pt x="29" y="64"/>
                        </a:lnTo>
                        <a:lnTo>
                          <a:pt x="28" y="65"/>
                        </a:lnTo>
                        <a:lnTo>
                          <a:pt x="24" y="68"/>
                        </a:lnTo>
                        <a:lnTo>
                          <a:pt x="21" y="69"/>
                        </a:lnTo>
                        <a:lnTo>
                          <a:pt x="20" y="72"/>
                        </a:lnTo>
                        <a:lnTo>
                          <a:pt x="19" y="73"/>
                        </a:lnTo>
                        <a:lnTo>
                          <a:pt x="15" y="76"/>
                        </a:lnTo>
                        <a:lnTo>
                          <a:pt x="12" y="77"/>
                        </a:lnTo>
                        <a:lnTo>
                          <a:pt x="8" y="77"/>
                        </a:lnTo>
                        <a:lnTo>
                          <a:pt x="8" y="79"/>
                        </a:lnTo>
                        <a:lnTo>
                          <a:pt x="8" y="81"/>
                        </a:lnTo>
                        <a:lnTo>
                          <a:pt x="8" y="84"/>
                        </a:lnTo>
                        <a:lnTo>
                          <a:pt x="8" y="87"/>
                        </a:lnTo>
                        <a:lnTo>
                          <a:pt x="9" y="89"/>
                        </a:lnTo>
                        <a:lnTo>
                          <a:pt x="9" y="92"/>
                        </a:lnTo>
                        <a:lnTo>
                          <a:pt x="12" y="93"/>
                        </a:lnTo>
                        <a:lnTo>
                          <a:pt x="12" y="95"/>
                        </a:lnTo>
                        <a:lnTo>
                          <a:pt x="12" y="97"/>
                        </a:lnTo>
                        <a:lnTo>
                          <a:pt x="13" y="100"/>
                        </a:lnTo>
                        <a:lnTo>
                          <a:pt x="15" y="103"/>
                        </a:lnTo>
                        <a:lnTo>
                          <a:pt x="17" y="104"/>
                        </a:lnTo>
                        <a:lnTo>
                          <a:pt x="20" y="105"/>
                        </a:lnTo>
                        <a:lnTo>
                          <a:pt x="23" y="105"/>
                        </a:lnTo>
                        <a:lnTo>
                          <a:pt x="25" y="105"/>
                        </a:lnTo>
                        <a:lnTo>
                          <a:pt x="27" y="107"/>
                        </a:lnTo>
                        <a:lnTo>
                          <a:pt x="28" y="108"/>
                        </a:lnTo>
                        <a:lnTo>
                          <a:pt x="28" y="111"/>
                        </a:lnTo>
                        <a:lnTo>
                          <a:pt x="29" y="112"/>
                        </a:lnTo>
                        <a:lnTo>
                          <a:pt x="31" y="116"/>
                        </a:lnTo>
                        <a:lnTo>
                          <a:pt x="35" y="119"/>
                        </a:lnTo>
                        <a:lnTo>
                          <a:pt x="39" y="121"/>
                        </a:lnTo>
                        <a:lnTo>
                          <a:pt x="43" y="123"/>
                        </a:lnTo>
                        <a:lnTo>
                          <a:pt x="45" y="123"/>
                        </a:lnTo>
                        <a:lnTo>
                          <a:pt x="48" y="124"/>
                        </a:lnTo>
                        <a:lnTo>
                          <a:pt x="52" y="125"/>
                        </a:lnTo>
                        <a:lnTo>
                          <a:pt x="54" y="128"/>
                        </a:lnTo>
                        <a:lnTo>
                          <a:pt x="57" y="129"/>
                        </a:lnTo>
                        <a:lnTo>
                          <a:pt x="58" y="129"/>
                        </a:lnTo>
                        <a:lnTo>
                          <a:pt x="60" y="132"/>
                        </a:lnTo>
                        <a:lnTo>
                          <a:pt x="60" y="133"/>
                        </a:lnTo>
                        <a:lnTo>
                          <a:pt x="60" y="135"/>
                        </a:lnTo>
                        <a:lnTo>
                          <a:pt x="57" y="137"/>
                        </a:lnTo>
                        <a:lnTo>
                          <a:pt x="56" y="139"/>
                        </a:lnTo>
                        <a:lnTo>
                          <a:pt x="56" y="140"/>
                        </a:lnTo>
                        <a:lnTo>
                          <a:pt x="56" y="143"/>
                        </a:lnTo>
                        <a:lnTo>
                          <a:pt x="56" y="144"/>
                        </a:lnTo>
                        <a:lnTo>
                          <a:pt x="56" y="147"/>
                        </a:lnTo>
                        <a:lnTo>
                          <a:pt x="56" y="149"/>
                        </a:lnTo>
                        <a:lnTo>
                          <a:pt x="54" y="149"/>
                        </a:lnTo>
                        <a:lnTo>
                          <a:pt x="53" y="148"/>
                        </a:lnTo>
                        <a:lnTo>
                          <a:pt x="52" y="145"/>
                        </a:lnTo>
                        <a:lnTo>
                          <a:pt x="50" y="143"/>
                        </a:lnTo>
                        <a:lnTo>
                          <a:pt x="48" y="141"/>
                        </a:lnTo>
                        <a:lnTo>
                          <a:pt x="46" y="141"/>
                        </a:lnTo>
                        <a:lnTo>
                          <a:pt x="44" y="143"/>
                        </a:lnTo>
                        <a:lnTo>
                          <a:pt x="43" y="144"/>
                        </a:lnTo>
                        <a:lnTo>
                          <a:pt x="43" y="147"/>
                        </a:lnTo>
                        <a:lnTo>
                          <a:pt x="43" y="148"/>
                        </a:lnTo>
                        <a:lnTo>
                          <a:pt x="45" y="149"/>
                        </a:lnTo>
                        <a:lnTo>
                          <a:pt x="49" y="151"/>
                        </a:lnTo>
                        <a:lnTo>
                          <a:pt x="52" y="152"/>
                        </a:lnTo>
                        <a:lnTo>
                          <a:pt x="53" y="153"/>
                        </a:lnTo>
                        <a:lnTo>
                          <a:pt x="54" y="153"/>
                        </a:lnTo>
                        <a:lnTo>
                          <a:pt x="53" y="153"/>
                        </a:lnTo>
                        <a:lnTo>
                          <a:pt x="53" y="155"/>
                        </a:lnTo>
                        <a:lnTo>
                          <a:pt x="50" y="157"/>
                        </a:lnTo>
                        <a:lnTo>
                          <a:pt x="49" y="159"/>
                        </a:lnTo>
                        <a:lnTo>
                          <a:pt x="48" y="160"/>
                        </a:lnTo>
                        <a:lnTo>
                          <a:pt x="48" y="161"/>
                        </a:lnTo>
                        <a:lnTo>
                          <a:pt x="49" y="164"/>
                        </a:lnTo>
                        <a:lnTo>
                          <a:pt x="52" y="165"/>
                        </a:lnTo>
                        <a:lnTo>
                          <a:pt x="53" y="167"/>
                        </a:lnTo>
                        <a:lnTo>
                          <a:pt x="56" y="168"/>
                        </a:lnTo>
                        <a:lnTo>
                          <a:pt x="56" y="169"/>
                        </a:lnTo>
                        <a:lnTo>
                          <a:pt x="57" y="171"/>
                        </a:lnTo>
                        <a:lnTo>
                          <a:pt x="58" y="172"/>
                        </a:lnTo>
                        <a:lnTo>
                          <a:pt x="58" y="175"/>
                        </a:lnTo>
                        <a:lnTo>
                          <a:pt x="57" y="177"/>
                        </a:lnTo>
                        <a:lnTo>
                          <a:pt x="56" y="180"/>
                        </a:lnTo>
                        <a:lnTo>
                          <a:pt x="54" y="183"/>
                        </a:lnTo>
                        <a:lnTo>
                          <a:pt x="53" y="184"/>
                        </a:lnTo>
                        <a:lnTo>
                          <a:pt x="52" y="184"/>
                        </a:lnTo>
                        <a:lnTo>
                          <a:pt x="49" y="184"/>
                        </a:lnTo>
                        <a:lnTo>
                          <a:pt x="48" y="183"/>
                        </a:lnTo>
                        <a:lnTo>
                          <a:pt x="45" y="181"/>
                        </a:lnTo>
                        <a:lnTo>
                          <a:pt x="44" y="179"/>
                        </a:lnTo>
                        <a:lnTo>
                          <a:pt x="43" y="179"/>
                        </a:lnTo>
                        <a:lnTo>
                          <a:pt x="41" y="179"/>
                        </a:lnTo>
                        <a:lnTo>
                          <a:pt x="39" y="181"/>
                        </a:lnTo>
                        <a:lnTo>
                          <a:pt x="36" y="181"/>
                        </a:lnTo>
                        <a:lnTo>
                          <a:pt x="35" y="181"/>
                        </a:lnTo>
                        <a:lnTo>
                          <a:pt x="33" y="180"/>
                        </a:lnTo>
                        <a:lnTo>
                          <a:pt x="31" y="179"/>
                        </a:lnTo>
                        <a:lnTo>
                          <a:pt x="29" y="179"/>
                        </a:lnTo>
                        <a:lnTo>
                          <a:pt x="27" y="179"/>
                        </a:lnTo>
                        <a:lnTo>
                          <a:pt x="27" y="180"/>
                        </a:lnTo>
                        <a:lnTo>
                          <a:pt x="27" y="181"/>
                        </a:lnTo>
                        <a:lnTo>
                          <a:pt x="27" y="185"/>
                        </a:lnTo>
                        <a:lnTo>
                          <a:pt x="28" y="189"/>
                        </a:lnTo>
                        <a:lnTo>
                          <a:pt x="29" y="192"/>
                        </a:lnTo>
                        <a:lnTo>
                          <a:pt x="31" y="195"/>
                        </a:lnTo>
                        <a:lnTo>
                          <a:pt x="32" y="196"/>
                        </a:lnTo>
                        <a:lnTo>
                          <a:pt x="33" y="197"/>
                        </a:lnTo>
                        <a:lnTo>
                          <a:pt x="35" y="197"/>
                        </a:lnTo>
                        <a:lnTo>
                          <a:pt x="35" y="199"/>
                        </a:lnTo>
                        <a:lnTo>
                          <a:pt x="32" y="199"/>
                        </a:lnTo>
                        <a:lnTo>
                          <a:pt x="29" y="200"/>
                        </a:lnTo>
                        <a:lnTo>
                          <a:pt x="25" y="199"/>
                        </a:lnTo>
                        <a:lnTo>
                          <a:pt x="21" y="199"/>
                        </a:lnTo>
                        <a:lnTo>
                          <a:pt x="20" y="199"/>
                        </a:lnTo>
                        <a:lnTo>
                          <a:pt x="17" y="199"/>
                        </a:lnTo>
                        <a:lnTo>
                          <a:pt x="17" y="197"/>
                        </a:lnTo>
                        <a:lnTo>
                          <a:pt x="15" y="199"/>
                        </a:lnTo>
                        <a:lnTo>
                          <a:pt x="15" y="199"/>
                        </a:lnTo>
                        <a:lnTo>
                          <a:pt x="13" y="200"/>
                        </a:lnTo>
                        <a:lnTo>
                          <a:pt x="15" y="201"/>
                        </a:lnTo>
                        <a:lnTo>
                          <a:pt x="17" y="202"/>
                        </a:lnTo>
                        <a:lnTo>
                          <a:pt x="20" y="204"/>
                        </a:lnTo>
                        <a:lnTo>
                          <a:pt x="23" y="204"/>
                        </a:lnTo>
                        <a:lnTo>
                          <a:pt x="25" y="205"/>
                        </a:lnTo>
                        <a:lnTo>
                          <a:pt x="28" y="208"/>
                        </a:lnTo>
                        <a:lnTo>
                          <a:pt x="31" y="209"/>
                        </a:lnTo>
                        <a:lnTo>
                          <a:pt x="32" y="212"/>
                        </a:lnTo>
                        <a:lnTo>
                          <a:pt x="33" y="213"/>
                        </a:lnTo>
                        <a:lnTo>
                          <a:pt x="35" y="214"/>
                        </a:lnTo>
                        <a:lnTo>
                          <a:pt x="35" y="216"/>
                        </a:lnTo>
                        <a:lnTo>
                          <a:pt x="33" y="216"/>
                        </a:lnTo>
                        <a:lnTo>
                          <a:pt x="31" y="217"/>
                        </a:lnTo>
                        <a:lnTo>
                          <a:pt x="28" y="217"/>
                        </a:lnTo>
                        <a:lnTo>
                          <a:pt x="27" y="218"/>
                        </a:lnTo>
                        <a:lnTo>
                          <a:pt x="25" y="220"/>
                        </a:lnTo>
                        <a:lnTo>
                          <a:pt x="27" y="221"/>
                        </a:lnTo>
                        <a:lnTo>
                          <a:pt x="27" y="222"/>
                        </a:lnTo>
                        <a:lnTo>
                          <a:pt x="28" y="224"/>
                        </a:lnTo>
                        <a:lnTo>
                          <a:pt x="28" y="225"/>
                        </a:lnTo>
                        <a:lnTo>
                          <a:pt x="28" y="226"/>
                        </a:lnTo>
                        <a:lnTo>
                          <a:pt x="28" y="228"/>
                        </a:lnTo>
                        <a:lnTo>
                          <a:pt x="27" y="228"/>
                        </a:lnTo>
                        <a:lnTo>
                          <a:pt x="25" y="229"/>
                        </a:lnTo>
                        <a:lnTo>
                          <a:pt x="21" y="229"/>
                        </a:lnTo>
                        <a:lnTo>
                          <a:pt x="19" y="230"/>
                        </a:lnTo>
                        <a:lnTo>
                          <a:pt x="16" y="232"/>
                        </a:lnTo>
                        <a:lnTo>
                          <a:pt x="15" y="234"/>
                        </a:lnTo>
                        <a:lnTo>
                          <a:pt x="13" y="237"/>
                        </a:lnTo>
                        <a:lnTo>
                          <a:pt x="15" y="240"/>
                        </a:lnTo>
                        <a:lnTo>
                          <a:pt x="15" y="242"/>
                        </a:lnTo>
                        <a:lnTo>
                          <a:pt x="15" y="244"/>
                        </a:lnTo>
                        <a:lnTo>
                          <a:pt x="13" y="245"/>
                        </a:lnTo>
                        <a:lnTo>
                          <a:pt x="12" y="246"/>
                        </a:lnTo>
                        <a:lnTo>
                          <a:pt x="9" y="248"/>
                        </a:lnTo>
                        <a:lnTo>
                          <a:pt x="9" y="248"/>
                        </a:lnTo>
                        <a:lnTo>
                          <a:pt x="9" y="249"/>
                        </a:lnTo>
                        <a:lnTo>
                          <a:pt x="11" y="250"/>
                        </a:lnTo>
                        <a:lnTo>
                          <a:pt x="12" y="253"/>
                        </a:lnTo>
                        <a:lnTo>
                          <a:pt x="13" y="254"/>
                        </a:lnTo>
                        <a:lnTo>
                          <a:pt x="12" y="257"/>
                        </a:lnTo>
                        <a:lnTo>
                          <a:pt x="12" y="260"/>
                        </a:lnTo>
                        <a:lnTo>
                          <a:pt x="11" y="261"/>
                        </a:lnTo>
                        <a:lnTo>
                          <a:pt x="9" y="265"/>
                        </a:lnTo>
                        <a:lnTo>
                          <a:pt x="8" y="268"/>
                        </a:lnTo>
                        <a:lnTo>
                          <a:pt x="7" y="269"/>
                        </a:lnTo>
                        <a:lnTo>
                          <a:pt x="4" y="270"/>
                        </a:lnTo>
                        <a:lnTo>
                          <a:pt x="3" y="270"/>
                        </a:lnTo>
                        <a:lnTo>
                          <a:pt x="3" y="272"/>
                        </a:lnTo>
                        <a:lnTo>
                          <a:pt x="3" y="273"/>
                        </a:lnTo>
                        <a:lnTo>
                          <a:pt x="3" y="274"/>
                        </a:lnTo>
                        <a:lnTo>
                          <a:pt x="3" y="277"/>
                        </a:lnTo>
                        <a:lnTo>
                          <a:pt x="4" y="280"/>
                        </a:lnTo>
                        <a:lnTo>
                          <a:pt x="5" y="281"/>
                        </a:lnTo>
                        <a:lnTo>
                          <a:pt x="7" y="282"/>
                        </a:lnTo>
                        <a:lnTo>
                          <a:pt x="9" y="284"/>
                        </a:lnTo>
                        <a:lnTo>
                          <a:pt x="12" y="284"/>
                        </a:lnTo>
                        <a:lnTo>
                          <a:pt x="13" y="284"/>
                        </a:lnTo>
                        <a:lnTo>
                          <a:pt x="16" y="282"/>
                        </a:lnTo>
                        <a:lnTo>
                          <a:pt x="17" y="282"/>
                        </a:lnTo>
                        <a:lnTo>
                          <a:pt x="19" y="281"/>
                        </a:lnTo>
                        <a:lnTo>
                          <a:pt x="17" y="280"/>
                        </a:lnTo>
                        <a:lnTo>
                          <a:pt x="16" y="277"/>
                        </a:lnTo>
                        <a:lnTo>
                          <a:pt x="17" y="274"/>
                        </a:lnTo>
                        <a:lnTo>
                          <a:pt x="17" y="273"/>
                        </a:lnTo>
                        <a:lnTo>
                          <a:pt x="20" y="272"/>
                        </a:lnTo>
                        <a:lnTo>
                          <a:pt x="24" y="270"/>
                        </a:lnTo>
                        <a:lnTo>
                          <a:pt x="25" y="269"/>
                        </a:lnTo>
                        <a:lnTo>
                          <a:pt x="28" y="269"/>
                        </a:lnTo>
                        <a:lnTo>
                          <a:pt x="29" y="269"/>
                        </a:lnTo>
                        <a:lnTo>
                          <a:pt x="32" y="269"/>
                        </a:lnTo>
                        <a:lnTo>
                          <a:pt x="33" y="272"/>
                        </a:lnTo>
                        <a:lnTo>
                          <a:pt x="33" y="274"/>
                        </a:lnTo>
                        <a:lnTo>
                          <a:pt x="35" y="276"/>
                        </a:lnTo>
                        <a:lnTo>
                          <a:pt x="36" y="280"/>
                        </a:lnTo>
                        <a:lnTo>
                          <a:pt x="37" y="282"/>
                        </a:lnTo>
                        <a:lnTo>
                          <a:pt x="36" y="284"/>
                        </a:lnTo>
                        <a:lnTo>
                          <a:pt x="36" y="286"/>
                        </a:lnTo>
                        <a:lnTo>
                          <a:pt x="36" y="286"/>
                        </a:lnTo>
                        <a:lnTo>
                          <a:pt x="35" y="286"/>
                        </a:lnTo>
                        <a:lnTo>
                          <a:pt x="35" y="285"/>
                        </a:lnTo>
                        <a:lnTo>
                          <a:pt x="33" y="285"/>
                        </a:lnTo>
                        <a:lnTo>
                          <a:pt x="33" y="286"/>
                        </a:lnTo>
                        <a:lnTo>
                          <a:pt x="32" y="289"/>
                        </a:lnTo>
                        <a:lnTo>
                          <a:pt x="32" y="292"/>
                        </a:lnTo>
                        <a:lnTo>
                          <a:pt x="32" y="294"/>
                        </a:lnTo>
                        <a:lnTo>
                          <a:pt x="33" y="297"/>
                        </a:lnTo>
                        <a:lnTo>
                          <a:pt x="33" y="301"/>
                        </a:lnTo>
                        <a:lnTo>
                          <a:pt x="35" y="305"/>
                        </a:lnTo>
                        <a:lnTo>
                          <a:pt x="35" y="306"/>
                        </a:lnTo>
                        <a:lnTo>
                          <a:pt x="35" y="308"/>
                        </a:lnTo>
                        <a:lnTo>
                          <a:pt x="36" y="309"/>
                        </a:lnTo>
                        <a:lnTo>
                          <a:pt x="39" y="308"/>
                        </a:lnTo>
                        <a:lnTo>
                          <a:pt x="41" y="306"/>
                        </a:lnTo>
                        <a:lnTo>
                          <a:pt x="44" y="305"/>
                        </a:lnTo>
                        <a:lnTo>
                          <a:pt x="44" y="305"/>
                        </a:lnTo>
                        <a:lnTo>
                          <a:pt x="45" y="305"/>
                        </a:lnTo>
                        <a:lnTo>
                          <a:pt x="45" y="305"/>
                        </a:lnTo>
                        <a:lnTo>
                          <a:pt x="46" y="306"/>
                        </a:lnTo>
                        <a:lnTo>
                          <a:pt x="48" y="306"/>
                        </a:lnTo>
                        <a:lnTo>
                          <a:pt x="49" y="306"/>
                        </a:lnTo>
                        <a:lnTo>
                          <a:pt x="52" y="306"/>
                        </a:lnTo>
                        <a:lnTo>
                          <a:pt x="54" y="305"/>
                        </a:lnTo>
                        <a:lnTo>
                          <a:pt x="56" y="305"/>
                        </a:lnTo>
                        <a:lnTo>
                          <a:pt x="57" y="304"/>
                        </a:lnTo>
                        <a:lnTo>
                          <a:pt x="58" y="305"/>
                        </a:lnTo>
                        <a:lnTo>
                          <a:pt x="61" y="306"/>
                        </a:lnTo>
                        <a:lnTo>
                          <a:pt x="64" y="310"/>
                        </a:lnTo>
                        <a:lnTo>
                          <a:pt x="66" y="314"/>
                        </a:lnTo>
                        <a:lnTo>
                          <a:pt x="69" y="317"/>
                        </a:lnTo>
                        <a:lnTo>
                          <a:pt x="72" y="320"/>
                        </a:lnTo>
                        <a:lnTo>
                          <a:pt x="74" y="321"/>
                        </a:lnTo>
                        <a:lnTo>
                          <a:pt x="77" y="321"/>
                        </a:lnTo>
                        <a:lnTo>
                          <a:pt x="78" y="322"/>
                        </a:lnTo>
                        <a:lnTo>
                          <a:pt x="80" y="324"/>
                        </a:lnTo>
                        <a:lnTo>
                          <a:pt x="81" y="325"/>
                        </a:lnTo>
                        <a:lnTo>
                          <a:pt x="81" y="328"/>
                        </a:lnTo>
                        <a:lnTo>
                          <a:pt x="84" y="330"/>
                        </a:lnTo>
                        <a:lnTo>
                          <a:pt x="86" y="333"/>
                        </a:lnTo>
                        <a:lnTo>
                          <a:pt x="88" y="336"/>
                        </a:lnTo>
                        <a:lnTo>
                          <a:pt x="89" y="337"/>
                        </a:lnTo>
                        <a:lnTo>
                          <a:pt x="90" y="340"/>
                        </a:lnTo>
                        <a:lnTo>
                          <a:pt x="92" y="342"/>
                        </a:lnTo>
                        <a:lnTo>
                          <a:pt x="93" y="345"/>
                        </a:lnTo>
                        <a:lnTo>
                          <a:pt x="94" y="348"/>
                        </a:lnTo>
                        <a:lnTo>
                          <a:pt x="97" y="349"/>
                        </a:lnTo>
                        <a:lnTo>
                          <a:pt x="98" y="349"/>
                        </a:lnTo>
                        <a:lnTo>
                          <a:pt x="100" y="349"/>
                        </a:lnTo>
                        <a:lnTo>
                          <a:pt x="101" y="349"/>
                        </a:lnTo>
                        <a:lnTo>
                          <a:pt x="104" y="349"/>
                        </a:lnTo>
                        <a:lnTo>
                          <a:pt x="105" y="350"/>
                        </a:lnTo>
                        <a:lnTo>
                          <a:pt x="105" y="353"/>
                        </a:lnTo>
                        <a:lnTo>
                          <a:pt x="106" y="354"/>
                        </a:lnTo>
                        <a:lnTo>
                          <a:pt x="109" y="355"/>
                        </a:lnTo>
                        <a:lnTo>
                          <a:pt x="112" y="357"/>
                        </a:lnTo>
                        <a:lnTo>
                          <a:pt x="114" y="358"/>
                        </a:lnTo>
                        <a:lnTo>
                          <a:pt x="117" y="358"/>
                        </a:lnTo>
                        <a:lnTo>
                          <a:pt x="120" y="358"/>
                        </a:lnTo>
                        <a:lnTo>
                          <a:pt x="121" y="358"/>
                        </a:lnTo>
                        <a:lnTo>
                          <a:pt x="121" y="358"/>
                        </a:lnTo>
                        <a:lnTo>
                          <a:pt x="122" y="358"/>
                        </a:lnTo>
                        <a:lnTo>
                          <a:pt x="125" y="359"/>
                        </a:lnTo>
                        <a:lnTo>
                          <a:pt x="126" y="362"/>
                        </a:lnTo>
                        <a:lnTo>
                          <a:pt x="126" y="365"/>
                        </a:lnTo>
                        <a:lnTo>
                          <a:pt x="126" y="367"/>
                        </a:lnTo>
                        <a:lnTo>
                          <a:pt x="128" y="370"/>
                        </a:lnTo>
                        <a:lnTo>
                          <a:pt x="129" y="373"/>
                        </a:lnTo>
                        <a:lnTo>
                          <a:pt x="129" y="374"/>
                        </a:lnTo>
                        <a:lnTo>
                          <a:pt x="129" y="378"/>
                        </a:lnTo>
                        <a:lnTo>
                          <a:pt x="129" y="381"/>
                        </a:lnTo>
                        <a:lnTo>
                          <a:pt x="129" y="383"/>
                        </a:lnTo>
                        <a:lnTo>
                          <a:pt x="129" y="386"/>
                        </a:lnTo>
                        <a:lnTo>
                          <a:pt x="129" y="389"/>
                        </a:lnTo>
                        <a:lnTo>
                          <a:pt x="130" y="390"/>
                        </a:lnTo>
                        <a:lnTo>
                          <a:pt x="133" y="391"/>
                        </a:lnTo>
                        <a:lnTo>
                          <a:pt x="137" y="393"/>
                        </a:lnTo>
                        <a:lnTo>
                          <a:pt x="141" y="394"/>
                        </a:lnTo>
                        <a:lnTo>
                          <a:pt x="144" y="394"/>
                        </a:lnTo>
                        <a:lnTo>
                          <a:pt x="144" y="394"/>
                        </a:lnTo>
                        <a:lnTo>
                          <a:pt x="145" y="394"/>
                        </a:lnTo>
                        <a:lnTo>
                          <a:pt x="146" y="395"/>
                        </a:lnTo>
                        <a:lnTo>
                          <a:pt x="148" y="395"/>
                        </a:lnTo>
                        <a:lnTo>
                          <a:pt x="149" y="395"/>
                        </a:lnTo>
                        <a:lnTo>
                          <a:pt x="150" y="394"/>
                        </a:lnTo>
                        <a:lnTo>
                          <a:pt x="152" y="393"/>
                        </a:lnTo>
                        <a:lnTo>
                          <a:pt x="152" y="391"/>
                        </a:lnTo>
                        <a:lnTo>
                          <a:pt x="152" y="387"/>
                        </a:lnTo>
                        <a:lnTo>
                          <a:pt x="152" y="389"/>
                        </a:lnTo>
                        <a:lnTo>
                          <a:pt x="154" y="389"/>
                        </a:lnTo>
                        <a:lnTo>
                          <a:pt x="156" y="390"/>
                        </a:lnTo>
                        <a:lnTo>
                          <a:pt x="158" y="390"/>
                        </a:lnTo>
                        <a:lnTo>
                          <a:pt x="161" y="390"/>
                        </a:lnTo>
                        <a:lnTo>
                          <a:pt x="162" y="389"/>
                        </a:lnTo>
                        <a:lnTo>
                          <a:pt x="164" y="387"/>
                        </a:lnTo>
                        <a:lnTo>
                          <a:pt x="165" y="387"/>
                        </a:lnTo>
                        <a:lnTo>
                          <a:pt x="165" y="387"/>
                        </a:lnTo>
                        <a:lnTo>
                          <a:pt x="166" y="387"/>
                        </a:lnTo>
                        <a:lnTo>
                          <a:pt x="169" y="387"/>
                        </a:lnTo>
                        <a:lnTo>
                          <a:pt x="170" y="387"/>
                        </a:lnTo>
                        <a:lnTo>
                          <a:pt x="171" y="386"/>
                        </a:lnTo>
                        <a:lnTo>
                          <a:pt x="173" y="385"/>
                        </a:lnTo>
                        <a:lnTo>
                          <a:pt x="173" y="382"/>
                        </a:lnTo>
                        <a:lnTo>
                          <a:pt x="171" y="379"/>
                        </a:lnTo>
                        <a:lnTo>
                          <a:pt x="169" y="378"/>
                        </a:lnTo>
                        <a:lnTo>
                          <a:pt x="166" y="375"/>
                        </a:lnTo>
                        <a:lnTo>
                          <a:pt x="162" y="374"/>
                        </a:lnTo>
                        <a:lnTo>
                          <a:pt x="160" y="373"/>
                        </a:lnTo>
                        <a:lnTo>
                          <a:pt x="156" y="371"/>
                        </a:lnTo>
                        <a:lnTo>
                          <a:pt x="154" y="370"/>
                        </a:lnTo>
                        <a:lnTo>
                          <a:pt x="153" y="367"/>
                        </a:lnTo>
                        <a:lnTo>
                          <a:pt x="152" y="365"/>
                        </a:lnTo>
                        <a:lnTo>
                          <a:pt x="150" y="362"/>
                        </a:lnTo>
                        <a:lnTo>
                          <a:pt x="150" y="359"/>
                        </a:lnTo>
                        <a:lnTo>
                          <a:pt x="153" y="357"/>
                        </a:lnTo>
                        <a:lnTo>
                          <a:pt x="156" y="354"/>
                        </a:lnTo>
                        <a:lnTo>
                          <a:pt x="158" y="352"/>
                        </a:lnTo>
                        <a:lnTo>
                          <a:pt x="161" y="350"/>
                        </a:lnTo>
                        <a:lnTo>
                          <a:pt x="164" y="349"/>
                        </a:lnTo>
                        <a:lnTo>
                          <a:pt x="165" y="348"/>
                        </a:lnTo>
                        <a:lnTo>
                          <a:pt x="169" y="346"/>
                        </a:lnTo>
                        <a:lnTo>
                          <a:pt x="171" y="346"/>
                        </a:lnTo>
                        <a:lnTo>
                          <a:pt x="173" y="346"/>
                        </a:lnTo>
                        <a:lnTo>
                          <a:pt x="177" y="346"/>
                        </a:lnTo>
                        <a:lnTo>
                          <a:pt x="181" y="346"/>
                        </a:lnTo>
                        <a:lnTo>
                          <a:pt x="183" y="348"/>
                        </a:lnTo>
                        <a:lnTo>
                          <a:pt x="186" y="348"/>
                        </a:lnTo>
                        <a:lnTo>
                          <a:pt x="189" y="348"/>
                        </a:lnTo>
                        <a:lnTo>
                          <a:pt x="191" y="350"/>
                        </a:lnTo>
                        <a:lnTo>
                          <a:pt x="193" y="352"/>
                        </a:lnTo>
                        <a:lnTo>
                          <a:pt x="194" y="354"/>
                        </a:lnTo>
                        <a:lnTo>
                          <a:pt x="195" y="355"/>
                        </a:lnTo>
                        <a:lnTo>
                          <a:pt x="197" y="355"/>
                        </a:lnTo>
                        <a:lnTo>
                          <a:pt x="198" y="355"/>
                        </a:lnTo>
                        <a:lnTo>
                          <a:pt x="198" y="354"/>
                        </a:lnTo>
                        <a:lnTo>
                          <a:pt x="198" y="353"/>
                        </a:lnTo>
                        <a:lnTo>
                          <a:pt x="199" y="353"/>
                        </a:lnTo>
                        <a:lnTo>
                          <a:pt x="201" y="354"/>
                        </a:lnTo>
                        <a:lnTo>
                          <a:pt x="203" y="354"/>
                        </a:lnTo>
                        <a:lnTo>
                          <a:pt x="206" y="355"/>
                        </a:lnTo>
                        <a:lnTo>
                          <a:pt x="207" y="357"/>
                        </a:lnTo>
                        <a:lnTo>
                          <a:pt x="210" y="357"/>
                        </a:lnTo>
                        <a:lnTo>
                          <a:pt x="211" y="355"/>
                        </a:lnTo>
                        <a:lnTo>
                          <a:pt x="214" y="354"/>
                        </a:lnTo>
                        <a:lnTo>
                          <a:pt x="215" y="354"/>
                        </a:lnTo>
                        <a:lnTo>
                          <a:pt x="215" y="353"/>
                        </a:lnTo>
                        <a:lnTo>
                          <a:pt x="217" y="353"/>
                        </a:lnTo>
                        <a:lnTo>
                          <a:pt x="218" y="353"/>
                        </a:lnTo>
                        <a:lnTo>
                          <a:pt x="219" y="353"/>
                        </a:lnTo>
                        <a:lnTo>
                          <a:pt x="222" y="354"/>
                        </a:lnTo>
                        <a:lnTo>
                          <a:pt x="223" y="355"/>
                        </a:lnTo>
                        <a:lnTo>
                          <a:pt x="225" y="357"/>
                        </a:lnTo>
                        <a:lnTo>
                          <a:pt x="225" y="359"/>
                        </a:lnTo>
                        <a:lnTo>
                          <a:pt x="225" y="362"/>
                        </a:lnTo>
                        <a:lnTo>
                          <a:pt x="225" y="365"/>
                        </a:lnTo>
                        <a:lnTo>
                          <a:pt x="225" y="365"/>
                        </a:lnTo>
                        <a:lnTo>
                          <a:pt x="225" y="366"/>
                        </a:lnTo>
                        <a:lnTo>
                          <a:pt x="223" y="367"/>
                        </a:lnTo>
                        <a:lnTo>
                          <a:pt x="223" y="370"/>
                        </a:lnTo>
                        <a:lnTo>
                          <a:pt x="225" y="373"/>
                        </a:lnTo>
                        <a:lnTo>
                          <a:pt x="227" y="375"/>
                        </a:lnTo>
                        <a:lnTo>
                          <a:pt x="230" y="377"/>
                        </a:lnTo>
                        <a:lnTo>
                          <a:pt x="231" y="377"/>
                        </a:lnTo>
                        <a:lnTo>
                          <a:pt x="233" y="377"/>
                        </a:lnTo>
                        <a:lnTo>
                          <a:pt x="234" y="375"/>
                        </a:lnTo>
                        <a:lnTo>
                          <a:pt x="235" y="375"/>
                        </a:lnTo>
                        <a:lnTo>
                          <a:pt x="237" y="374"/>
                        </a:lnTo>
                        <a:lnTo>
                          <a:pt x="238" y="375"/>
                        </a:lnTo>
                        <a:lnTo>
                          <a:pt x="239" y="377"/>
                        </a:lnTo>
                        <a:lnTo>
                          <a:pt x="241" y="377"/>
                        </a:lnTo>
                        <a:lnTo>
                          <a:pt x="243" y="377"/>
                        </a:lnTo>
                        <a:lnTo>
                          <a:pt x="245" y="377"/>
                        </a:lnTo>
                        <a:lnTo>
                          <a:pt x="246" y="375"/>
                        </a:lnTo>
                        <a:lnTo>
                          <a:pt x="247" y="374"/>
                        </a:lnTo>
                        <a:lnTo>
                          <a:pt x="247" y="371"/>
                        </a:lnTo>
                        <a:lnTo>
                          <a:pt x="247" y="367"/>
                        </a:lnTo>
                        <a:lnTo>
                          <a:pt x="247" y="357"/>
                        </a:lnTo>
                        <a:lnTo>
                          <a:pt x="247" y="349"/>
                        </a:lnTo>
                        <a:lnTo>
                          <a:pt x="246" y="341"/>
                        </a:lnTo>
                        <a:lnTo>
                          <a:pt x="245" y="338"/>
                        </a:lnTo>
                        <a:lnTo>
                          <a:pt x="243" y="334"/>
                        </a:lnTo>
                        <a:lnTo>
                          <a:pt x="242" y="330"/>
                        </a:lnTo>
                        <a:lnTo>
                          <a:pt x="242" y="326"/>
                        </a:lnTo>
                        <a:lnTo>
                          <a:pt x="241" y="325"/>
                        </a:lnTo>
                        <a:lnTo>
                          <a:pt x="241" y="324"/>
                        </a:lnTo>
                        <a:lnTo>
                          <a:pt x="242" y="324"/>
                        </a:lnTo>
                        <a:lnTo>
                          <a:pt x="243" y="322"/>
                        </a:lnTo>
                        <a:lnTo>
                          <a:pt x="246" y="320"/>
                        </a:lnTo>
                        <a:lnTo>
                          <a:pt x="250" y="318"/>
                        </a:lnTo>
                        <a:lnTo>
                          <a:pt x="254" y="316"/>
                        </a:lnTo>
                        <a:lnTo>
                          <a:pt x="257" y="313"/>
                        </a:lnTo>
                        <a:lnTo>
                          <a:pt x="258" y="310"/>
                        </a:lnTo>
                        <a:lnTo>
                          <a:pt x="259" y="309"/>
                        </a:lnTo>
                        <a:lnTo>
                          <a:pt x="261" y="309"/>
                        </a:lnTo>
                        <a:lnTo>
                          <a:pt x="263" y="309"/>
                        </a:lnTo>
                        <a:lnTo>
                          <a:pt x="269" y="309"/>
                        </a:lnTo>
                        <a:lnTo>
                          <a:pt x="270" y="309"/>
                        </a:lnTo>
                        <a:lnTo>
                          <a:pt x="271" y="310"/>
                        </a:lnTo>
                        <a:lnTo>
                          <a:pt x="273" y="313"/>
                        </a:lnTo>
                        <a:lnTo>
                          <a:pt x="273" y="316"/>
                        </a:lnTo>
                        <a:lnTo>
                          <a:pt x="273" y="318"/>
                        </a:lnTo>
                        <a:lnTo>
                          <a:pt x="271" y="320"/>
                        </a:lnTo>
                        <a:lnTo>
                          <a:pt x="271" y="322"/>
                        </a:lnTo>
                        <a:lnTo>
                          <a:pt x="273" y="325"/>
                        </a:lnTo>
                        <a:lnTo>
                          <a:pt x="273" y="328"/>
                        </a:lnTo>
                        <a:lnTo>
                          <a:pt x="275" y="330"/>
                        </a:lnTo>
                        <a:lnTo>
                          <a:pt x="278" y="332"/>
                        </a:lnTo>
                        <a:lnTo>
                          <a:pt x="281" y="332"/>
                        </a:lnTo>
                        <a:lnTo>
                          <a:pt x="282" y="334"/>
                        </a:lnTo>
                        <a:lnTo>
                          <a:pt x="283" y="336"/>
                        </a:lnTo>
                        <a:lnTo>
                          <a:pt x="285" y="338"/>
                        </a:lnTo>
                        <a:lnTo>
                          <a:pt x="285" y="341"/>
                        </a:lnTo>
                        <a:lnTo>
                          <a:pt x="286" y="344"/>
                        </a:lnTo>
                        <a:lnTo>
                          <a:pt x="288" y="346"/>
                        </a:lnTo>
                        <a:lnTo>
                          <a:pt x="291" y="348"/>
                        </a:lnTo>
                        <a:lnTo>
                          <a:pt x="294" y="346"/>
                        </a:lnTo>
                        <a:lnTo>
                          <a:pt x="296" y="344"/>
                        </a:lnTo>
                        <a:lnTo>
                          <a:pt x="298" y="341"/>
                        </a:lnTo>
                        <a:lnTo>
                          <a:pt x="299" y="338"/>
                        </a:lnTo>
                        <a:lnTo>
                          <a:pt x="302" y="338"/>
                        </a:lnTo>
                        <a:lnTo>
                          <a:pt x="303" y="338"/>
                        </a:lnTo>
                        <a:lnTo>
                          <a:pt x="304" y="340"/>
                        </a:lnTo>
                        <a:lnTo>
                          <a:pt x="306" y="341"/>
                        </a:lnTo>
                        <a:lnTo>
                          <a:pt x="308" y="342"/>
                        </a:lnTo>
                        <a:lnTo>
                          <a:pt x="310" y="344"/>
                        </a:lnTo>
                        <a:lnTo>
                          <a:pt x="311" y="342"/>
                        </a:lnTo>
                        <a:lnTo>
                          <a:pt x="312" y="342"/>
                        </a:lnTo>
                        <a:lnTo>
                          <a:pt x="316" y="341"/>
                        </a:lnTo>
                        <a:lnTo>
                          <a:pt x="320" y="338"/>
                        </a:lnTo>
                        <a:lnTo>
                          <a:pt x="326" y="337"/>
                        </a:lnTo>
                        <a:lnTo>
                          <a:pt x="330" y="336"/>
                        </a:lnTo>
                        <a:lnTo>
                          <a:pt x="334" y="336"/>
                        </a:lnTo>
                        <a:lnTo>
                          <a:pt x="335" y="336"/>
                        </a:lnTo>
                        <a:lnTo>
                          <a:pt x="336" y="337"/>
                        </a:lnTo>
                        <a:lnTo>
                          <a:pt x="336" y="337"/>
                        </a:lnTo>
                        <a:lnTo>
                          <a:pt x="336" y="338"/>
                        </a:lnTo>
                        <a:lnTo>
                          <a:pt x="338" y="338"/>
                        </a:lnTo>
                        <a:lnTo>
                          <a:pt x="340" y="338"/>
                        </a:lnTo>
                        <a:lnTo>
                          <a:pt x="346" y="338"/>
                        </a:lnTo>
                        <a:lnTo>
                          <a:pt x="348" y="338"/>
                        </a:lnTo>
                        <a:lnTo>
                          <a:pt x="351" y="337"/>
                        </a:lnTo>
                        <a:lnTo>
                          <a:pt x="354" y="336"/>
                        </a:lnTo>
                        <a:lnTo>
                          <a:pt x="358" y="334"/>
                        </a:lnTo>
                        <a:lnTo>
                          <a:pt x="360" y="333"/>
                        </a:lnTo>
                        <a:lnTo>
                          <a:pt x="358" y="333"/>
                        </a:lnTo>
                        <a:lnTo>
                          <a:pt x="356" y="332"/>
                        </a:lnTo>
                        <a:lnTo>
                          <a:pt x="354" y="330"/>
                        </a:lnTo>
                        <a:lnTo>
                          <a:pt x="352" y="329"/>
                        </a:lnTo>
                        <a:lnTo>
                          <a:pt x="352" y="328"/>
                        </a:lnTo>
                        <a:lnTo>
                          <a:pt x="354" y="325"/>
                        </a:lnTo>
                        <a:lnTo>
                          <a:pt x="355" y="324"/>
                        </a:lnTo>
                        <a:lnTo>
                          <a:pt x="356" y="322"/>
                        </a:lnTo>
                        <a:lnTo>
                          <a:pt x="360" y="321"/>
                        </a:lnTo>
                        <a:lnTo>
                          <a:pt x="363" y="318"/>
                        </a:lnTo>
                        <a:lnTo>
                          <a:pt x="364" y="317"/>
                        </a:lnTo>
                        <a:lnTo>
                          <a:pt x="364" y="314"/>
                        </a:lnTo>
                        <a:lnTo>
                          <a:pt x="364" y="312"/>
                        </a:lnTo>
                        <a:lnTo>
                          <a:pt x="363" y="308"/>
                        </a:lnTo>
                        <a:lnTo>
                          <a:pt x="360" y="305"/>
                        </a:lnTo>
                        <a:lnTo>
                          <a:pt x="359" y="305"/>
                        </a:lnTo>
                        <a:lnTo>
                          <a:pt x="356" y="305"/>
                        </a:lnTo>
                        <a:lnTo>
                          <a:pt x="355" y="306"/>
                        </a:lnTo>
                        <a:lnTo>
                          <a:pt x="354" y="308"/>
                        </a:lnTo>
                        <a:lnTo>
                          <a:pt x="352" y="306"/>
                        </a:lnTo>
                        <a:lnTo>
                          <a:pt x="351" y="305"/>
                        </a:lnTo>
                        <a:lnTo>
                          <a:pt x="351" y="301"/>
                        </a:lnTo>
                        <a:lnTo>
                          <a:pt x="351" y="298"/>
                        </a:lnTo>
                        <a:lnTo>
                          <a:pt x="351" y="297"/>
                        </a:lnTo>
                        <a:lnTo>
                          <a:pt x="354" y="296"/>
                        </a:lnTo>
                        <a:lnTo>
                          <a:pt x="355" y="296"/>
                        </a:lnTo>
                        <a:lnTo>
                          <a:pt x="358" y="293"/>
                        </a:lnTo>
                        <a:lnTo>
                          <a:pt x="358" y="292"/>
                        </a:lnTo>
                        <a:lnTo>
                          <a:pt x="359" y="288"/>
                        </a:lnTo>
                        <a:lnTo>
                          <a:pt x="360" y="285"/>
                        </a:lnTo>
                        <a:lnTo>
                          <a:pt x="363" y="284"/>
                        </a:lnTo>
                        <a:lnTo>
                          <a:pt x="366" y="281"/>
                        </a:lnTo>
                        <a:lnTo>
                          <a:pt x="367" y="280"/>
                        </a:lnTo>
                        <a:lnTo>
                          <a:pt x="368" y="280"/>
                        </a:lnTo>
                        <a:lnTo>
                          <a:pt x="370" y="278"/>
                        </a:lnTo>
                        <a:lnTo>
                          <a:pt x="371" y="277"/>
                        </a:lnTo>
                        <a:lnTo>
                          <a:pt x="371" y="276"/>
                        </a:lnTo>
                        <a:lnTo>
                          <a:pt x="372" y="276"/>
                        </a:lnTo>
                        <a:lnTo>
                          <a:pt x="374" y="276"/>
                        </a:lnTo>
                        <a:lnTo>
                          <a:pt x="375" y="277"/>
                        </a:lnTo>
                        <a:lnTo>
                          <a:pt x="375" y="278"/>
                        </a:lnTo>
                        <a:lnTo>
                          <a:pt x="374" y="280"/>
                        </a:lnTo>
                        <a:lnTo>
                          <a:pt x="375" y="282"/>
                        </a:lnTo>
                        <a:lnTo>
                          <a:pt x="376" y="284"/>
                        </a:lnTo>
                        <a:lnTo>
                          <a:pt x="376" y="285"/>
                        </a:lnTo>
                        <a:lnTo>
                          <a:pt x="378" y="285"/>
                        </a:lnTo>
                        <a:lnTo>
                          <a:pt x="378" y="286"/>
                        </a:lnTo>
                        <a:lnTo>
                          <a:pt x="376" y="288"/>
                        </a:lnTo>
                        <a:lnTo>
                          <a:pt x="376" y="289"/>
                        </a:lnTo>
                        <a:lnTo>
                          <a:pt x="376" y="292"/>
                        </a:lnTo>
                        <a:lnTo>
                          <a:pt x="378" y="293"/>
                        </a:lnTo>
                        <a:lnTo>
                          <a:pt x="379" y="294"/>
                        </a:lnTo>
                        <a:lnTo>
                          <a:pt x="382" y="296"/>
                        </a:lnTo>
                        <a:lnTo>
                          <a:pt x="383" y="296"/>
                        </a:lnTo>
                        <a:lnTo>
                          <a:pt x="384" y="294"/>
                        </a:lnTo>
                        <a:lnTo>
                          <a:pt x="386" y="292"/>
                        </a:lnTo>
                        <a:lnTo>
                          <a:pt x="387" y="290"/>
                        </a:lnTo>
                        <a:lnTo>
                          <a:pt x="387" y="288"/>
                        </a:lnTo>
                        <a:lnTo>
                          <a:pt x="388" y="288"/>
                        </a:lnTo>
                        <a:lnTo>
                          <a:pt x="390" y="288"/>
                        </a:lnTo>
                        <a:lnTo>
                          <a:pt x="390" y="289"/>
                        </a:lnTo>
                        <a:lnTo>
                          <a:pt x="391" y="290"/>
                        </a:lnTo>
                        <a:lnTo>
                          <a:pt x="392" y="292"/>
                        </a:lnTo>
                        <a:lnTo>
                          <a:pt x="392" y="292"/>
                        </a:lnTo>
                        <a:lnTo>
                          <a:pt x="395" y="290"/>
                        </a:lnTo>
                        <a:lnTo>
                          <a:pt x="396" y="289"/>
                        </a:lnTo>
                        <a:lnTo>
                          <a:pt x="396" y="286"/>
                        </a:lnTo>
                        <a:lnTo>
                          <a:pt x="396" y="285"/>
                        </a:lnTo>
                        <a:lnTo>
                          <a:pt x="395" y="284"/>
                        </a:lnTo>
                        <a:lnTo>
                          <a:pt x="395" y="282"/>
                        </a:lnTo>
                        <a:lnTo>
                          <a:pt x="396" y="281"/>
                        </a:lnTo>
                        <a:lnTo>
                          <a:pt x="398" y="280"/>
                        </a:lnTo>
                        <a:lnTo>
                          <a:pt x="398" y="278"/>
                        </a:lnTo>
                        <a:lnTo>
                          <a:pt x="398" y="277"/>
                        </a:lnTo>
                        <a:lnTo>
                          <a:pt x="396" y="277"/>
                        </a:lnTo>
                        <a:lnTo>
                          <a:pt x="396" y="277"/>
                        </a:lnTo>
                        <a:lnTo>
                          <a:pt x="398" y="277"/>
                        </a:lnTo>
                        <a:lnTo>
                          <a:pt x="399" y="276"/>
                        </a:lnTo>
                        <a:lnTo>
                          <a:pt x="403" y="276"/>
                        </a:lnTo>
                        <a:lnTo>
                          <a:pt x="406" y="274"/>
                        </a:lnTo>
                        <a:lnTo>
                          <a:pt x="407" y="273"/>
                        </a:lnTo>
                        <a:lnTo>
                          <a:pt x="407" y="273"/>
                        </a:lnTo>
                        <a:lnTo>
                          <a:pt x="408" y="273"/>
                        </a:lnTo>
                        <a:lnTo>
                          <a:pt x="409" y="273"/>
                        </a:lnTo>
                        <a:lnTo>
                          <a:pt x="411" y="273"/>
                        </a:lnTo>
                        <a:lnTo>
                          <a:pt x="413" y="273"/>
                        </a:lnTo>
                        <a:lnTo>
                          <a:pt x="416" y="272"/>
                        </a:lnTo>
                        <a:lnTo>
                          <a:pt x="416" y="270"/>
                        </a:lnTo>
                        <a:lnTo>
                          <a:pt x="417" y="269"/>
                        </a:lnTo>
                        <a:lnTo>
                          <a:pt x="419" y="268"/>
                        </a:lnTo>
                        <a:lnTo>
                          <a:pt x="420" y="266"/>
                        </a:lnTo>
                        <a:lnTo>
                          <a:pt x="423" y="266"/>
                        </a:lnTo>
                        <a:lnTo>
                          <a:pt x="424" y="265"/>
                        </a:lnTo>
                        <a:lnTo>
                          <a:pt x="425" y="264"/>
                        </a:lnTo>
                        <a:lnTo>
                          <a:pt x="425" y="261"/>
                        </a:lnTo>
                        <a:lnTo>
                          <a:pt x="425" y="260"/>
                        </a:lnTo>
                        <a:lnTo>
                          <a:pt x="424" y="258"/>
                        </a:lnTo>
                        <a:lnTo>
                          <a:pt x="423" y="257"/>
                        </a:lnTo>
                        <a:lnTo>
                          <a:pt x="419" y="257"/>
                        </a:lnTo>
                        <a:lnTo>
                          <a:pt x="416" y="254"/>
                        </a:lnTo>
                        <a:lnTo>
                          <a:pt x="415" y="253"/>
                        </a:lnTo>
                        <a:lnTo>
                          <a:pt x="415" y="250"/>
                        </a:lnTo>
                        <a:lnTo>
                          <a:pt x="416" y="249"/>
                        </a:lnTo>
                        <a:lnTo>
                          <a:pt x="416" y="249"/>
                        </a:lnTo>
                        <a:lnTo>
                          <a:pt x="417" y="246"/>
                        </a:lnTo>
                        <a:lnTo>
                          <a:pt x="417" y="245"/>
                        </a:lnTo>
                        <a:lnTo>
                          <a:pt x="416" y="242"/>
                        </a:lnTo>
                        <a:lnTo>
                          <a:pt x="415" y="242"/>
                        </a:lnTo>
                        <a:lnTo>
                          <a:pt x="415" y="242"/>
                        </a:lnTo>
                        <a:lnTo>
                          <a:pt x="413" y="244"/>
                        </a:lnTo>
                        <a:lnTo>
                          <a:pt x="412" y="245"/>
                        </a:lnTo>
                        <a:lnTo>
                          <a:pt x="411" y="245"/>
                        </a:lnTo>
                        <a:lnTo>
                          <a:pt x="409" y="245"/>
                        </a:lnTo>
                        <a:lnTo>
                          <a:pt x="408" y="244"/>
                        </a:lnTo>
                        <a:lnTo>
                          <a:pt x="408" y="240"/>
                        </a:lnTo>
                        <a:lnTo>
                          <a:pt x="409" y="238"/>
                        </a:lnTo>
                        <a:lnTo>
                          <a:pt x="412" y="237"/>
                        </a:lnTo>
                        <a:lnTo>
                          <a:pt x="413" y="237"/>
                        </a:lnTo>
                        <a:lnTo>
                          <a:pt x="415" y="236"/>
                        </a:lnTo>
                        <a:lnTo>
                          <a:pt x="417" y="236"/>
                        </a:lnTo>
                        <a:lnTo>
                          <a:pt x="419" y="233"/>
                        </a:lnTo>
                        <a:lnTo>
                          <a:pt x="419" y="232"/>
                        </a:lnTo>
                        <a:lnTo>
                          <a:pt x="419" y="230"/>
                        </a:lnTo>
                        <a:lnTo>
                          <a:pt x="419" y="230"/>
                        </a:lnTo>
                        <a:lnTo>
                          <a:pt x="417" y="229"/>
                        </a:lnTo>
                        <a:lnTo>
                          <a:pt x="415" y="229"/>
                        </a:lnTo>
                        <a:lnTo>
                          <a:pt x="413" y="229"/>
                        </a:lnTo>
                        <a:lnTo>
                          <a:pt x="411" y="228"/>
                        </a:lnTo>
                        <a:lnTo>
                          <a:pt x="409" y="226"/>
                        </a:lnTo>
                        <a:lnTo>
                          <a:pt x="409" y="225"/>
                        </a:lnTo>
                        <a:lnTo>
                          <a:pt x="412" y="225"/>
                        </a:lnTo>
                        <a:lnTo>
                          <a:pt x="413" y="224"/>
                        </a:lnTo>
                        <a:lnTo>
                          <a:pt x="415" y="222"/>
                        </a:lnTo>
                        <a:lnTo>
                          <a:pt x="416" y="222"/>
                        </a:lnTo>
                        <a:lnTo>
                          <a:pt x="417" y="220"/>
                        </a:lnTo>
                        <a:lnTo>
                          <a:pt x="419" y="218"/>
                        </a:lnTo>
                        <a:lnTo>
                          <a:pt x="420" y="218"/>
                        </a:lnTo>
                        <a:lnTo>
                          <a:pt x="423" y="218"/>
                        </a:lnTo>
                        <a:lnTo>
                          <a:pt x="425" y="220"/>
                        </a:lnTo>
                        <a:lnTo>
                          <a:pt x="425" y="220"/>
                        </a:lnTo>
                        <a:lnTo>
                          <a:pt x="427" y="220"/>
                        </a:lnTo>
                        <a:lnTo>
                          <a:pt x="428" y="218"/>
                        </a:lnTo>
                        <a:lnTo>
                          <a:pt x="428" y="216"/>
                        </a:lnTo>
                        <a:lnTo>
                          <a:pt x="429" y="214"/>
                        </a:lnTo>
                        <a:lnTo>
                          <a:pt x="431" y="213"/>
                        </a:lnTo>
                        <a:lnTo>
                          <a:pt x="433" y="213"/>
                        </a:lnTo>
                        <a:lnTo>
                          <a:pt x="435" y="213"/>
                        </a:lnTo>
                        <a:lnTo>
                          <a:pt x="437" y="212"/>
                        </a:lnTo>
                        <a:lnTo>
                          <a:pt x="439" y="209"/>
                        </a:lnTo>
                        <a:lnTo>
                          <a:pt x="439" y="208"/>
                        </a:lnTo>
                        <a:lnTo>
                          <a:pt x="440" y="208"/>
                        </a:lnTo>
                        <a:lnTo>
                          <a:pt x="440" y="208"/>
                        </a:lnTo>
                        <a:lnTo>
                          <a:pt x="440" y="210"/>
                        </a:lnTo>
                        <a:lnTo>
                          <a:pt x="440" y="213"/>
                        </a:lnTo>
                        <a:lnTo>
                          <a:pt x="441" y="214"/>
                        </a:lnTo>
                        <a:lnTo>
                          <a:pt x="441" y="216"/>
                        </a:lnTo>
                        <a:lnTo>
                          <a:pt x="441" y="216"/>
                        </a:lnTo>
                        <a:lnTo>
                          <a:pt x="443" y="214"/>
                        </a:lnTo>
                        <a:lnTo>
                          <a:pt x="443" y="212"/>
                        </a:lnTo>
                        <a:lnTo>
                          <a:pt x="443" y="209"/>
                        </a:lnTo>
                        <a:lnTo>
                          <a:pt x="444" y="206"/>
                        </a:lnTo>
                        <a:lnTo>
                          <a:pt x="445" y="204"/>
                        </a:lnTo>
                        <a:lnTo>
                          <a:pt x="447" y="201"/>
                        </a:lnTo>
                        <a:lnTo>
                          <a:pt x="449" y="199"/>
                        </a:lnTo>
                        <a:lnTo>
                          <a:pt x="452" y="197"/>
                        </a:lnTo>
                        <a:lnTo>
                          <a:pt x="455" y="197"/>
                        </a:lnTo>
                        <a:lnTo>
                          <a:pt x="457" y="196"/>
                        </a:lnTo>
                        <a:lnTo>
                          <a:pt x="464" y="197"/>
                        </a:lnTo>
                        <a:lnTo>
                          <a:pt x="471" y="197"/>
                        </a:lnTo>
                        <a:lnTo>
                          <a:pt x="473" y="197"/>
                        </a:lnTo>
                        <a:lnTo>
                          <a:pt x="475" y="196"/>
                        </a:lnTo>
                        <a:lnTo>
                          <a:pt x="477" y="196"/>
                        </a:lnTo>
                        <a:lnTo>
                          <a:pt x="479" y="195"/>
                        </a:lnTo>
                        <a:lnTo>
                          <a:pt x="479" y="192"/>
                        </a:lnTo>
                        <a:lnTo>
                          <a:pt x="479" y="191"/>
                        </a:lnTo>
                        <a:lnTo>
                          <a:pt x="479" y="187"/>
                        </a:lnTo>
                        <a:lnTo>
                          <a:pt x="476" y="181"/>
                        </a:lnTo>
                        <a:lnTo>
                          <a:pt x="475" y="179"/>
                        </a:lnTo>
                        <a:lnTo>
                          <a:pt x="473" y="175"/>
                        </a:lnTo>
                        <a:lnTo>
                          <a:pt x="473" y="173"/>
                        </a:lnTo>
                        <a:lnTo>
                          <a:pt x="472" y="171"/>
                        </a:lnTo>
                        <a:lnTo>
                          <a:pt x="472" y="171"/>
                        </a:lnTo>
                        <a:lnTo>
                          <a:pt x="471" y="169"/>
                        </a:lnTo>
                        <a:lnTo>
                          <a:pt x="469" y="169"/>
                        </a:lnTo>
                        <a:lnTo>
                          <a:pt x="468" y="171"/>
                        </a:lnTo>
                        <a:lnTo>
                          <a:pt x="467" y="171"/>
                        </a:lnTo>
                        <a:lnTo>
                          <a:pt x="465" y="171"/>
                        </a:lnTo>
                        <a:lnTo>
                          <a:pt x="464" y="171"/>
                        </a:lnTo>
                        <a:lnTo>
                          <a:pt x="461" y="169"/>
                        </a:lnTo>
                        <a:lnTo>
                          <a:pt x="460" y="168"/>
                        </a:lnTo>
                        <a:lnTo>
                          <a:pt x="459" y="167"/>
                        </a:lnTo>
                        <a:lnTo>
                          <a:pt x="457" y="164"/>
                        </a:lnTo>
                        <a:lnTo>
                          <a:pt x="457" y="163"/>
                        </a:lnTo>
                        <a:lnTo>
                          <a:pt x="456" y="160"/>
                        </a:lnTo>
                        <a:lnTo>
                          <a:pt x="455" y="156"/>
                        </a:lnTo>
                        <a:lnTo>
                          <a:pt x="452" y="153"/>
                        </a:lnTo>
                        <a:lnTo>
                          <a:pt x="448" y="152"/>
                        </a:lnTo>
                        <a:lnTo>
                          <a:pt x="447" y="152"/>
                        </a:lnTo>
                        <a:lnTo>
                          <a:pt x="445" y="151"/>
                        </a:lnTo>
                        <a:lnTo>
                          <a:pt x="445" y="149"/>
                        </a:lnTo>
                        <a:lnTo>
                          <a:pt x="444" y="149"/>
                        </a:lnTo>
                        <a:lnTo>
                          <a:pt x="443" y="149"/>
                        </a:lnTo>
                        <a:lnTo>
                          <a:pt x="441" y="149"/>
                        </a:lnTo>
                        <a:lnTo>
                          <a:pt x="440" y="149"/>
                        </a:lnTo>
                        <a:lnTo>
                          <a:pt x="437" y="151"/>
                        </a:lnTo>
                        <a:lnTo>
                          <a:pt x="433" y="151"/>
                        </a:lnTo>
                        <a:lnTo>
                          <a:pt x="429" y="151"/>
                        </a:lnTo>
                        <a:lnTo>
                          <a:pt x="427" y="149"/>
                        </a:lnTo>
                        <a:lnTo>
                          <a:pt x="425" y="148"/>
                        </a:lnTo>
                        <a:lnTo>
                          <a:pt x="423" y="145"/>
                        </a:lnTo>
                        <a:lnTo>
                          <a:pt x="421" y="145"/>
                        </a:lnTo>
                        <a:lnTo>
                          <a:pt x="419" y="144"/>
                        </a:lnTo>
                        <a:lnTo>
                          <a:pt x="416" y="145"/>
                        </a:lnTo>
                        <a:lnTo>
                          <a:pt x="416" y="145"/>
                        </a:lnTo>
                        <a:lnTo>
                          <a:pt x="415" y="147"/>
                        </a:lnTo>
                        <a:lnTo>
                          <a:pt x="412" y="149"/>
                        </a:lnTo>
                        <a:lnTo>
                          <a:pt x="411" y="152"/>
                        </a:lnTo>
                        <a:lnTo>
                          <a:pt x="409" y="155"/>
                        </a:lnTo>
                        <a:lnTo>
                          <a:pt x="411" y="157"/>
                        </a:lnTo>
                        <a:lnTo>
                          <a:pt x="411" y="160"/>
                        </a:lnTo>
                        <a:lnTo>
                          <a:pt x="412" y="161"/>
                        </a:lnTo>
                        <a:lnTo>
                          <a:pt x="415" y="163"/>
                        </a:lnTo>
                        <a:lnTo>
                          <a:pt x="416" y="164"/>
                        </a:lnTo>
                        <a:lnTo>
                          <a:pt x="417" y="165"/>
                        </a:lnTo>
                        <a:lnTo>
                          <a:pt x="416" y="168"/>
                        </a:lnTo>
                        <a:lnTo>
                          <a:pt x="415" y="171"/>
                        </a:lnTo>
                        <a:lnTo>
                          <a:pt x="412" y="173"/>
                        </a:lnTo>
                        <a:lnTo>
                          <a:pt x="411" y="175"/>
                        </a:lnTo>
                        <a:lnTo>
                          <a:pt x="409" y="176"/>
                        </a:lnTo>
                        <a:lnTo>
                          <a:pt x="409" y="177"/>
                        </a:lnTo>
                        <a:lnTo>
                          <a:pt x="408" y="179"/>
                        </a:lnTo>
                        <a:lnTo>
                          <a:pt x="408" y="181"/>
                        </a:lnTo>
                        <a:lnTo>
                          <a:pt x="408" y="183"/>
                        </a:lnTo>
                        <a:lnTo>
                          <a:pt x="407" y="184"/>
                        </a:lnTo>
                        <a:lnTo>
                          <a:pt x="406" y="185"/>
                        </a:lnTo>
                        <a:lnTo>
                          <a:pt x="404" y="185"/>
                        </a:lnTo>
                        <a:lnTo>
                          <a:pt x="403" y="185"/>
                        </a:lnTo>
                        <a:lnTo>
                          <a:pt x="402" y="184"/>
                        </a:lnTo>
                        <a:lnTo>
                          <a:pt x="402" y="183"/>
                        </a:lnTo>
                        <a:lnTo>
                          <a:pt x="400" y="181"/>
                        </a:lnTo>
                        <a:lnTo>
                          <a:pt x="400" y="180"/>
                        </a:lnTo>
                        <a:lnTo>
                          <a:pt x="399" y="179"/>
                        </a:lnTo>
                        <a:lnTo>
                          <a:pt x="398" y="179"/>
                        </a:lnTo>
                        <a:lnTo>
                          <a:pt x="395" y="179"/>
                        </a:lnTo>
                        <a:lnTo>
                          <a:pt x="394" y="181"/>
                        </a:lnTo>
                        <a:lnTo>
                          <a:pt x="392" y="183"/>
                        </a:lnTo>
                        <a:lnTo>
                          <a:pt x="391" y="184"/>
                        </a:lnTo>
                        <a:lnTo>
                          <a:pt x="390" y="183"/>
                        </a:lnTo>
                        <a:lnTo>
                          <a:pt x="388" y="181"/>
                        </a:lnTo>
                        <a:lnTo>
                          <a:pt x="387" y="179"/>
                        </a:lnTo>
                        <a:lnTo>
                          <a:pt x="386" y="179"/>
                        </a:lnTo>
                        <a:lnTo>
                          <a:pt x="383" y="177"/>
                        </a:lnTo>
                        <a:lnTo>
                          <a:pt x="382" y="179"/>
                        </a:lnTo>
                        <a:lnTo>
                          <a:pt x="379" y="179"/>
                        </a:lnTo>
                        <a:lnTo>
                          <a:pt x="378" y="180"/>
                        </a:lnTo>
                        <a:lnTo>
                          <a:pt x="375" y="180"/>
                        </a:lnTo>
                        <a:lnTo>
                          <a:pt x="372" y="180"/>
                        </a:lnTo>
                        <a:lnTo>
                          <a:pt x="370" y="179"/>
                        </a:lnTo>
                        <a:lnTo>
                          <a:pt x="367" y="179"/>
                        </a:lnTo>
                        <a:lnTo>
                          <a:pt x="366" y="176"/>
                        </a:lnTo>
                        <a:lnTo>
                          <a:pt x="364" y="173"/>
                        </a:lnTo>
                        <a:lnTo>
                          <a:pt x="363" y="171"/>
                        </a:lnTo>
                        <a:lnTo>
                          <a:pt x="362" y="168"/>
                        </a:lnTo>
                        <a:lnTo>
                          <a:pt x="359" y="167"/>
                        </a:lnTo>
                        <a:lnTo>
                          <a:pt x="355" y="167"/>
                        </a:lnTo>
                        <a:lnTo>
                          <a:pt x="354" y="165"/>
                        </a:lnTo>
                        <a:lnTo>
                          <a:pt x="351" y="164"/>
                        </a:lnTo>
                        <a:lnTo>
                          <a:pt x="350" y="161"/>
                        </a:lnTo>
                        <a:lnTo>
                          <a:pt x="348" y="160"/>
                        </a:lnTo>
                        <a:lnTo>
                          <a:pt x="347" y="159"/>
                        </a:lnTo>
                        <a:lnTo>
                          <a:pt x="344" y="157"/>
                        </a:lnTo>
                        <a:lnTo>
                          <a:pt x="342" y="159"/>
                        </a:lnTo>
                        <a:lnTo>
                          <a:pt x="339" y="160"/>
                        </a:lnTo>
                        <a:lnTo>
                          <a:pt x="336" y="161"/>
                        </a:lnTo>
                        <a:lnTo>
                          <a:pt x="332" y="161"/>
                        </a:lnTo>
                        <a:lnTo>
                          <a:pt x="330" y="161"/>
                        </a:lnTo>
                        <a:lnTo>
                          <a:pt x="326" y="161"/>
                        </a:lnTo>
                        <a:lnTo>
                          <a:pt x="326" y="161"/>
                        </a:lnTo>
                        <a:lnTo>
                          <a:pt x="323" y="161"/>
                        </a:lnTo>
                        <a:lnTo>
                          <a:pt x="323" y="160"/>
                        </a:lnTo>
                        <a:lnTo>
                          <a:pt x="322" y="159"/>
                        </a:lnTo>
                        <a:lnTo>
                          <a:pt x="320" y="157"/>
                        </a:lnTo>
                        <a:lnTo>
                          <a:pt x="318" y="156"/>
                        </a:lnTo>
                        <a:lnTo>
                          <a:pt x="315" y="155"/>
                        </a:lnTo>
                        <a:lnTo>
                          <a:pt x="314" y="152"/>
                        </a:lnTo>
                        <a:lnTo>
                          <a:pt x="312" y="151"/>
                        </a:lnTo>
                        <a:lnTo>
                          <a:pt x="311" y="148"/>
                        </a:lnTo>
                        <a:lnTo>
                          <a:pt x="311" y="147"/>
                        </a:lnTo>
                        <a:lnTo>
                          <a:pt x="310" y="147"/>
                        </a:lnTo>
                        <a:lnTo>
                          <a:pt x="310" y="147"/>
                        </a:lnTo>
                        <a:lnTo>
                          <a:pt x="306" y="147"/>
                        </a:lnTo>
                        <a:lnTo>
                          <a:pt x="302" y="147"/>
                        </a:lnTo>
                        <a:lnTo>
                          <a:pt x="299" y="147"/>
                        </a:lnTo>
                        <a:lnTo>
                          <a:pt x="298" y="145"/>
                        </a:lnTo>
                        <a:lnTo>
                          <a:pt x="296" y="144"/>
                        </a:lnTo>
                        <a:lnTo>
                          <a:pt x="294" y="144"/>
                        </a:lnTo>
                        <a:lnTo>
                          <a:pt x="291" y="144"/>
                        </a:lnTo>
                        <a:lnTo>
                          <a:pt x="288" y="145"/>
                        </a:lnTo>
                        <a:lnTo>
                          <a:pt x="286" y="145"/>
                        </a:lnTo>
                        <a:lnTo>
                          <a:pt x="283" y="147"/>
                        </a:lnTo>
                        <a:lnTo>
                          <a:pt x="282" y="147"/>
                        </a:lnTo>
                        <a:lnTo>
                          <a:pt x="279" y="147"/>
                        </a:lnTo>
                        <a:lnTo>
                          <a:pt x="277" y="145"/>
                        </a:lnTo>
                        <a:lnTo>
                          <a:pt x="274" y="143"/>
                        </a:lnTo>
                        <a:lnTo>
                          <a:pt x="273" y="141"/>
                        </a:lnTo>
                        <a:lnTo>
                          <a:pt x="271" y="140"/>
                        </a:lnTo>
                        <a:lnTo>
                          <a:pt x="270" y="137"/>
                        </a:lnTo>
                        <a:lnTo>
                          <a:pt x="271" y="136"/>
                        </a:lnTo>
                        <a:lnTo>
                          <a:pt x="271" y="135"/>
                        </a:lnTo>
                        <a:lnTo>
                          <a:pt x="274" y="133"/>
                        </a:lnTo>
                        <a:lnTo>
                          <a:pt x="275" y="132"/>
                        </a:lnTo>
                        <a:lnTo>
                          <a:pt x="277" y="131"/>
                        </a:lnTo>
                        <a:lnTo>
                          <a:pt x="275" y="129"/>
                        </a:lnTo>
                        <a:lnTo>
                          <a:pt x="275" y="127"/>
                        </a:lnTo>
                        <a:lnTo>
                          <a:pt x="274" y="124"/>
                        </a:lnTo>
                        <a:lnTo>
                          <a:pt x="273" y="121"/>
                        </a:lnTo>
                        <a:lnTo>
                          <a:pt x="269" y="120"/>
                        </a:lnTo>
                        <a:lnTo>
                          <a:pt x="266" y="119"/>
                        </a:lnTo>
                        <a:lnTo>
                          <a:pt x="263" y="119"/>
                        </a:lnTo>
                        <a:lnTo>
                          <a:pt x="261" y="117"/>
                        </a:lnTo>
                        <a:lnTo>
                          <a:pt x="257" y="115"/>
                        </a:lnTo>
                        <a:lnTo>
                          <a:pt x="255" y="113"/>
                        </a:lnTo>
                        <a:lnTo>
                          <a:pt x="255" y="112"/>
                        </a:lnTo>
                        <a:lnTo>
                          <a:pt x="257" y="112"/>
                        </a:lnTo>
                        <a:lnTo>
                          <a:pt x="258" y="111"/>
                        </a:lnTo>
                        <a:lnTo>
                          <a:pt x="259" y="109"/>
                        </a:lnTo>
                        <a:lnTo>
                          <a:pt x="262" y="109"/>
                        </a:lnTo>
                        <a:lnTo>
                          <a:pt x="263" y="109"/>
                        </a:lnTo>
                        <a:lnTo>
                          <a:pt x="265" y="109"/>
                        </a:lnTo>
                        <a:lnTo>
                          <a:pt x="266" y="108"/>
                        </a:lnTo>
                        <a:lnTo>
                          <a:pt x="267" y="107"/>
                        </a:lnTo>
                        <a:lnTo>
                          <a:pt x="269" y="104"/>
                        </a:lnTo>
                        <a:lnTo>
                          <a:pt x="270" y="101"/>
                        </a:lnTo>
                        <a:lnTo>
                          <a:pt x="271" y="99"/>
                        </a:lnTo>
                        <a:lnTo>
                          <a:pt x="273" y="96"/>
                        </a:lnTo>
                        <a:lnTo>
                          <a:pt x="274" y="95"/>
                        </a:lnTo>
                        <a:lnTo>
                          <a:pt x="274" y="95"/>
                        </a:lnTo>
                        <a:lnTo>
                          <a:pt x="273" y="93"/>
                        </a:lnTo>
                        <a:lnTo>
                          <a:pt x="271" y="92"/>
                        </a:lnTo>
                        <a:lnTo>
                          <a:pt x="269" y="91"/>
                        </a:lnTo>
                        <a:lnTo>
                          <a:pt x="267" y="89"/>
                        </a:lnTo>
                        <a:lnTo>
                          <a:pt x="266" y="87"/>
                        </a:lnTo>
                        <a:lnTo>
                          <a:pt x="265" y="84"/>
                        </a:lnTo>
                        <a:lnTo>
                          <a:pt x="263" y="83"/>
                        </a:lnTo>
                        <a:lnTo>
                          <a:pt x="261" y="83"/>
                        </a:lnTo>
                        <a:lnTo>
                          <a:pt x="259" y="80"/>
                        </a:lnTo>
                        <a:lnTo>
                          <a:pt x="258" y="79"/>
                        </a:lnTo>
                        <a:lnTo>
                          <a:pt x="259" y="77"/>
                        </a:lnTo>
                        <a:lnTo>
                          <a:pt x="259" y="75"/>
                        </a:lnTo>
                        <a:lnTo>
                          <a:pt x="259" y="73"/>
                        </a:lnTo>
                        <a:lnTo>
                          <a:pt x="258" y="72"/>
                        </a:lnTo>
                        <a:lnTo>
                          <a:pt x="257" y="71"/>
                        </a:lnTo>
                        <a:lnTo>
                          <a:pt x="253" y="71"/>
                        </a:lnTo>
                        <a:lnTo>
                          <a:pt x="250" y="69"/>
                        </a:lnTo>
                        <a:lnTo>
                          <a:pt x="247" y="69"/>
                        </a:lnTo>
                        <a:lnTo>
                          <a:pt x="246" y="69"/>
                        </a:lnTo>
                        <a:lnTo>
                          <a:pt x="246" y="68"/>
                        </a:lnTo>
                        <a:lnTo>
                          <a:pt x="245" y="67"/>
                        </a:lnTo>
                        <a:lnTo>
                          <a:pt x="245" y="65"/>
                        </a:lnTo>
                        <a:lnTo>
                          <a:pt x="243" y="65"/>
                        </a:lnTo>
                        <a:lnTo>
                          <a:pt x="242" y="65"/>
                        </a:lnTo>
                        <a:lnTo>
                          <a:pt x="242" y="67"/>
                        </a:lnTo>
                        <a:lnTo>
                          <a:pt x="241" y="67"/>
                        </a:lnTo>
                        <a:lnTo>
                          <a:pt x="238" y="68"/>
                        </a:lnTo>
                        <a:lnTo>
                          <a:pt x="237" y="68"/>
                        </a:lnTo>
                        <a:lnTo>
                          <a:pt x="234" y="68"/>
                        </a:lnTo>
                        <a:lnTo>
                          <a:pt x="233" y="67"/>
                        </a:lnTo>
                        <a:lnTo>
                          <a:pt x="230" y="65"/>
                        </a:lnTo>
                        <a:lnTo>
                          <a:pt x="230" y="65"/>
                        </a:lnTo>
                        <a:lnTo>
                          <a:pt x="229" y="65"/>
                        </a:lnTo>
                        <a:lnTo>
                          <a:pt x="227" y="67"/>
                        </a:lnTo>
                        <a:lnTo>
                          <a:pt x="226" y="68"/>
                        </a:lnTo>
                        <a:lnTo>
                          <a:pt x="225" y="68"/>
                        </a:lnTo>
                        <a:lnTo>
                          <a:pt x="225" y="68"/>
                        </a:lnTo>
                        <a:lnTo>
                          <a:pt x="223" y="68"/>
                        </a:lnTo>
                        <a:lnTo>
                          <a:pt x="222" y="67"/>
                        </a:lnTo>
                        <a:lnTo>
                          <a:pt x="221" y="67"/>
                        </a:lnTo>
                        <a:lnTo>
                          <a:pt x="221" y="67"/>
                        </a:lnTo>
                        <a:lnTo>
                          <a:pt x="218" y="68"/>
                        </a:lnTo>
                        <a:lnTo>
                          <a:pt x="217" y="68"/>
                        </a:lnTo>
                        <a:lnTo>
                          <a:pt x="214" y="67"/>
                        </a:lnTo>
                        <a:lnTo>
                          <a:pt x="211" y="65"/>
                        </a:lnTo>
                        <a:lnTo>
                          <a:pt x="209" y="64"/>
                        </a:lnTo>
                        <a:lnTo>
                          <a:pt x="206" y="63"/>
                        </a:lnTo>
                        <a:lnTo>
                          <a:pt x="203" y="61"/>
                        </a:lnTo>
                        <a:lnTo>
                          <a:pt x="201" y="61"/>
                        </a:lnTo>
                        <a:lnTo>
                          <a:pt x="199" y="61"/>
                        </a:lnTo>
                        <a:lnTo>
                          <a:pt x="197" y="63"/>
                        </a:lnTo>
                        <a:lnTo>
                          <a:pt x="194" y="64"/>
                        </a:lnTo>
                        <a:lnTo>
                          <a:pt x="191" y="64"/>
                        </a:lnTo>
                        <a:lnTo>
                          <a:pt x="187" y="63"/>
                        </a:lnTo>
                        <a:lnTo>
                          <a:pt x="186" y="61"/>
                        </a:lnTo>
                        <a:lnTo>
                          <a:pt x="185" y="60"/>
                        </a:lnTo>
                        <a:lnTo>
                          <a:pt x="185" y="56"/>
                        </a:lnTo>
                        <a:lnTo>
                          <a:pt x="185" y="47"/>
                        </a:lnTo>
                        <a:lnTo>
                          <a:pt x="183" y="45"/>
                        </a:lnTo>
                        <a:lnTo>
                          <a:pt x="182" y="43"/>
                        </a:lnTo>
                        <a:lnTo>
                          <a:pt x="181" y="40"/>
                        </a:lnTo>
                        <a:lnTo>
                          <a:pt x="179" y="39"/>
                        </a:lnTo>
                        <a:lnTo>
                          <a:pt x="178" y="38"/>
                        </a:lnTo>
                        <a:lnTo>
                          <a:pt x="179" y="35"/>
                        </a:lnTo>
                        <a:lnTo>
                          <a:pt x="179" y="34"/>
                        </a:lnTo>
                        <a:lnTo>
                          <a:pt x="179" y="32"/>
                        </a:lnTo>
                        <a:lnTo>
                          <a:pt x="178" y="30"/>
                        </a:lnTo>
                        <a:lnTo>
                          <a:pt x="177" y="28"/>
                        </a:lnTo>
                        <a:lnTo>
                          <a:pt x="174" y="26"/>
                        </a:lnTo>
                        <a:lnTo>
                          <a:pt x="173" y="24"/>
                        </a:lnTo>
                        <a:lnTo>
                          <a:pt x="171" y="22"/>
                        </a:lnTo>
                        <a:lnTo>
                          <a:pt x="171" y="20"/>
                        </a:lnTo>
                        <a:lnTo>
                          <a:pt x="173" y="19"/>
                        </a:lnTo>
                        <a:lnTo>
                          <a:pt x="175" y="19"/>
                        </a:lnTo>
                        <a:lnTo>
                          <a:pt x="177" y="18"/>
                        </a:lnTo>
                        <a:lnTo>
                          <a:pt x="178" y="16"/>
                        </a:lnTo>
                        <a:lnTo>
                          <a:pt x="178" y="15"/>
                        </a:lnTo>
                        <a:lnTo>
                          <a:pt x="177" y="14"/>
                        </a:lnTo>
                        <a:lnTo>
                          <a:pt x="177" y="12"/>
                        </a:lnTo>
                        <a:lnTo>
                          <a:pt x="175" y="12"/>
                        </a:lnTo>
                        <a:lnTo>
                          <a:pt x="174" y="11"/>
                        </a:lnTo>
                        <a:lnTo>
                          <a:pt x="173" y="11"/>
                        </a:lnTo>
                        <a:lnTo>
                          <a:pt x="171" y="11"/>
                        </a:lnTo>
                        <a:lnTo>
                          <a:pt x="170" y="11"/>
                        </a:lnTo>
                        <a:lnTo>
                          <a:pt x="169" y="11"/>
                        </a:lnTo>
                        <a:lnTo>
                          <a:pt x="167" y="11"/>
                        </a:lnTo>
                        <a:lnTo>
                          <a:pt x="166" y="10"/>
                        </a:lnTo>
                        <a:lnTo>
                          <a:pt x="165" y="7"/>
                        </a:lnTo>
                        <a:lnTo>
                          <a:pt x="162" y="6"/>
                        </a:lnTo>
                        <a:lnTo>
                          <a:pt x="160" y="4"/>
                        </a:lnTo>
                        <a:lnTo>
                          <a:pt x="157" y="4"/>
                        </a:lnTo>
                        <a:lnTo>
                          <a:pt x="153" y="3"/>
                        </a:lnTo>
                        <a:lnTo>
                          <a:pt x="152" y="3"/>
                        </a:lnTo>
                        <a:close/>
                        <a:moveTo>
                          <a:pt x="137" y="0"/>
                        </a:moveTo>
                        <a:lnTo>
                          <a:pt x="137" y="2"/>
                        </a:lnTo>
                        <a:lnTo>
                          <a:pt x="138" y="2"/>
                        </a:lnTo>
                        <a:lnTo>
                          <a:pt x="140" y="2"/>
                        </a:lnTo>
                        <a:lnTo>
                          <a:pt x="140" y="2"/>
                        </a:lnTo>
                        <a:lnTo>
                          <a:pt x="142" y="2"/>
                        </a:lnTo>
                        <a:lnTo>
                          <a:pt x="146" y="2"/>
                        </a:lnTo>
                        <a:lnTo>
                          <a:pt x="149" y="0"/>
                        </a:lnTo>
                        <a:lnTo>
                          <a:pt x="152" y="0"/>
                        </a:lnTo>
                        <a:lnTo>
                          <a:pt x="154" y="0"/>
                        </a:lnTo>
                        <a:lnTo>
                          <a:pt x="157" y="2"/>
                        </a:lnTo>
                        <a:lnTo>
                          <a:pt x="161" y="3"/>
                        </a:lnTo>
                        <a:lnTo>
                          <a:pt x="165" y="4"/>
                        </a:lnTo>
                        <a:lnTo>
                          <a:pt x="166" y="7"/>
                        </a:lnTo>
                        <a:lnTo>
                          <a:pt x="167" y="7"/>
                        </a:lnTo>
                        <a:lnTo>
                          <a:pt x="169" y="8"/>
                        </a:lnTo>
                        <a:lnTo>
                          <a:pt x="169" y="8"/>
                        </a:lnTo>
                        <a:lnTo>
                          <a:pt x="169" y="8"/>
                        </a:lnTo>
                        <a:lnTo>
                          <a:pt x="171" y="8"/>
                        </a:lnTo>
                        <a:lnTo>
                          <a:pt x="173" y="8"/>
                        </a:lnTo>
                        <a:lnTo>
                          <a:pt x="174" y="8"/>
                        </a:lnTo>
                        <a:lnTo>
                          <a:pt x="175" y="10"/>
                        </a:lnTo>
                        <a:lnTo>
                          <a:pt x="178" y="10"/>
                        </a:lnTo>
                        <a:lnTo>
                          <a:pt x="179" y="12"/>
                        </a:lnTo>
                        <a:lnTo>
                          <a:pt x="181" y="15"/>
                        </a:lnTo>
                        <a:lnTo>
                          <a:pt x="179" y="19"/>
                        </a:lnTo>
                        <a:lnTo>
                          <a:pt x="178" y="20"/>
                        </a:lnTo>
                        <a:lnTo>
                          <a:pt x="175" y="22"/>
                        </a:lnTo>
                        <a:lnTo>
                          <a:pt x="174" y="22"/>
                        </a:lnTo>
                        <a:lnTo>
                          <a:pt x="174" y="23"/>
                        </a:lnTo>
                        <a:lnTo>
                          <a:pt x="175" y="24"/>
                        </a:lnTo>
                        <a:lnTo>
                          <a:pt x="178" y="26"/>
                        </a:lnTo>
                        <a:lnTo>
                          <a:pt x="181" y="28"/>
                        </a:lnTo>
                        <a:lnTo>
                          <a:pt x="182" y="31"/>
                        </a:lnTo>
                        <a:lnTo>
                          <a:pt x="182" y="34"/>
                        </a:lnTo>
                        <a:lnTo>
                          <a:pt x="182" y="35"/>
                        </a:lnTo>
                        <a:lnTo>
                          <a:pt x="181" y="36"/>
                        </a:lnTo>
                        <a:lnTo>
                          <a:pt x="181" y="38"/>
                        </a:lnTo>
                        <a:lnTo>
                          <a:pt x="183" y="39"/>
                        </a:lnTo>
                        <a:lnTo>
                          <a:pt x="185" y="42"/>
                        </a:lnTo>
                        <a:lnTo>
                          <a:pt x="186" y="44"/>
                        </a:lnTo>
                        <a:lnTo>
                          <a:pt x="186" y="47"/>
                        </a:lnTo>
                        <a:lnTo>
                          <a:pt x="186" y="56"/>
                        </a:lnTo>
                        <a:lnTo>
                          <a:pt x="187" y="59"/>
                        </a:lnTo>
                        <a:lnTo>
                          <a:pt x="189" y="61"/>
                        </a:lnTo>
                        <a:lnTo>
                          <a:pt x="191" y="61"/>
                        </a:lnTo>
                        <a:lnTo>
                          <a:pt x="193" y="61"/>
                        </a:lnTo>
                        <a:lnTo>
                          <a:pt x="195" y="60"/>
                        </a:lnTo>
                        <a:lnTo>
                          <a:pt x="198" y="60"/>
                        </a:lnTo>
                        <a:lnTo>
                          <a:pt x="199" y="59"/>
                        </a:lnTo>
                        <a:lnTo>
                          <a:pt x="201" y="59"/>
                        </a:lnTo>
                        <a:lnTo>
                          <a:pt x="203" y="59"/>
                        </a:lnTo>
                        <a:lnTo>
                          <a:pt x="205" y="59"/>
                        </a:lnTo>
                        <a:lnTo>
                          <a:pt x="206" y="60"/>
                        </a:lnTo>
                        <a:lnTo>
                          <a:pt x="209" y="61"/>
                        </a:lnTo>
                        <a:lnTo>
                          <a:pt x="211" y="63"/>
                        </a:lnTo>
                        <a:lnTo>
                          <a:pt x="213" y="64"/>
                        </a:lnTo>
                        <a:lnTo>
                          <a:pt x="214" y="65"/>
                        </a:lnTo>
                        <a:lnTo>
                          <a:pt x="215" y="65"/>
                        </a:lnTo>
                        <a:lnTo>
                          <a:pt x="217" y="65"/>
                        </a:lnTo>
                        <a:lnTo>
                          <a:pt x="218" y="65"/>
                        </a:lnTo>
                        <a:lnTo>
                          <a:pt x="219" y="65"/>
                        </a:lnTo>
                        <a:lnTo>
                          <a:pt x="221" y="64"/>
                        </a:lnTo>
                        <a:lnTo>
                          <a:pt x="223" y="64"/>
                        </a:lnTo>
                        <a:lnTo>
                          <a:pt x="225" y="65"/>
                        </a:lnTo>
                        <a:lnTo>
                          <a:pt x="225" y="65"/>
                        </a:lnTo>
                        <a:lnTo>
                          <a:pt x="225" y="65"/>
                        </a:lnTo>
                        <a:lnTo>
                          <a:pt x="225" y="65"/>
                        </a:lnTo>
                        <a:lnTo>
                          <a:pt x="226" y="64"/>
                        </a:lnTo>
                        <a:lnTo>
                          <a:pt x="227" y="64"/>
                        </a:lnTo>
                        <a:lnTo>
                          <a:pt x="230" y="63"/>
                        </a:lnTo>
                        <a:lnTo>
                          <a:pt x="231" y="63"/>
                        </a:lnTo>
                        <a:lnTo>
                          <a:pt x="233" y="64"/>
                        </a:lnTo>
                        <a:lnTo>
                          <a:pt x="235" y="65"/>
                        </a:lnTo>
                        <a:lnTo>
                          <a:pt x="235" y="65"/>
                        </a:lnTo>
                        <a:lnTo>
                          <a:pt x="237" y="65"/>
                        </a:lnTo>
                        <a:lnTo>
                          <a:pt x="237" y="65"/>
                        </a:lnTo>
                        <a:lnTo>
                          <a:pt x="239" y="65"/>
                        </a:lnTo>
                        <a:lnTo>
                          <a:pt x="241" y="64"/>
                        </a:lnTo>
                        <a:lnTo>
                          <a:pt x="242" y="64"/>
                        </a:lnTo>
                        <a:lnTo>
                          <a:pt x="243" y="63"/>
                        </a:lnTo>
                        <a:lnTo>
                          <a:pt x="246" y="64"/>
                        </a:lnTo>
                        <a:lnTo>
                          <a:pt x="247" y="64"/>
                        </a:lnTo>
                        <a:lnTo>
                          <a:pt x="247" y="65"/>
                        </a:lnTo>
                        <a:lnTo>
                          <a:pt x="247" y="67"/>
                        </a:lnTo>
                        <a:lnTo>
                          <a:pt x="247" y="67"/>
                        </a:lnTo>
                        <a:lnTo>
                          <a:pt x="247" y="67"/>
                        </a:lnTo>
                        <a:lnTo>
                          <a:pt x="251" y="68"/>
                        </a:lnTo>
                        <a:lnTo>
                          <a:pt x="254" y="68"/>
                        </a:lnTo>
                        <a:lnTo>
                          <a:pt x="257" y="68"/>
                        </a:lnTo>
                        <a:lnTo>
                          <a:pt x="259" y="69"/>
                        </a:lnTo>
                        <a:lnTo>
                          <a:pt x="262" y="72"/>
                        </a:lnTo>
                        <a:lnTo>
                          <a:pt x="262" y="75"/>
                        </a:lnTo>
                        <a:lnTo>
                          <a:pt x="261" y="79"/>
                        </a:lnTo>
                        <a:lnTo>
                          <a:pt x="261" y="79"/>
                        </a:lnTo>
                        <a:lnTo>
                          <a:pt x="261" y="79"/>
                        </a:lnTo>
                        <a:lnTo>
                          <a:pt x="262" y="80"/>
                        </a:lnTo>
                        <a:lnTo>
                          <a:pt x="265" y="81"/>
                        </a:lnTo>
                        <a:lnTo>
                          <a:pt x="267" y="83"/>
                        </a:lnTo>
                        <a:lnTo>
                          <a:pt x="269" y="85"/>
                        </a:lnTo>
                        <a:lnTo>
                          <a:pt x="270" y="88"/>
                        </a:lnTo>
                        <a:lnTo>
                          <a:pt x="271" y="89"/>
                        </a:lnTo>
                        <a:lnTo>
                          <a:pt x="273" y="91"/>
                        </a:lnTo>
                        <a:lnTo>
                          <a:pt x="274" y="91"/>
                        </a:lnTo>
                        <a:lnTo>
                          <a:pt x="275" y="92"/>
                        </a:lnTo>
                        <a:lnTo>
                          <a:pt x="275" y="92"/>
                        </a:lnTo>
                        <a:lnTo>
                          <a:pt x="277" y="95"/>
                        </a:lnTo>
                        <a:lnTo>
                          <a:pt x="277" y="96"/>
                        </a:lnTo>
                        <a:lnTo>
                          <a:pt x="275" y="97"/>
                        </a:lnTo>
                        <a:lnTo>
                          <a:pt x="274" y="100"/>
                        </a:lnTo>
                        <a:lnTo>
                          <a:pt x="271" y="103"/>
                        </a:lnTo>
                        <a:lnTo>
                          <a:pt x="270" y="105"/>
                        </a:lnTo>
                        <a:lnTo>
                          <a:pt x="269" y="108"/>
                        </a:lnTo>
                        <a:lnTo>
                          <a:pt x="267" y="109"/>
                        </a:lnTo>
                        <a:lnTo>
                          <a:pt x="266" y="111"/>
                        </a:lnTo>
                        <a:lnTo>
                          <a:pt x="265" y="112"/>
                        </a:lnTo>
                        <a:lnTo>
                          <a:pt x="262" y="112"/>
                        </a:lnTo>
                        <a:lnTo>
                          <a:pt x="262" y="112"/>
                        </a:lnTo>
                        <a:lnTo>
                          <a:pt x="261" y="112"/>
                        </a:lnTo>
                        <a:lnTo>
                          <a:pt x="259" y="112"/>
                        </a:lnTo>
                        <a:lnTo>
                          <a:pt x="258" y="113"/>
                        </a:lnTo>
                        <a:lnTo>
                          <a:pt x="258" y="113"/>
                        </a:lnTo>
                        <a:lnTo>
                          <a:pt x="261" y="115"/>
                        </a:lnTo>
                        <a:lnTo>
                          <a:pt x="265" y="116"/>
                        </a:lnTo>
                        <a:lnTo>
                          <a:pt x="267" y="116"/>
                        </a:lnTo>
                        <a:lnTo>
                          <a:pt x="270" y="117"/>
                        </a:lnTo>
                        <a:lnTo>
                          <a:pt x="273" y="119"/>
                        </a:lnTo>
                        <a:lnTo>
                          <a:pt x="275" y="121"/>
                        </a:lnTo>
                        <a:lnTo>
                          <a:pt x="277" y="123"/>
                        </a:lnTo>
                        <a:lnTo>
                          <a:pt x="277" y="125"/>
                        </a:lnTo>
                        <a:lnTo>
                          <a:pt x="278" y="128"/>
                        </a:lnTo>
                        <a:lnTo>
                          <a:pt x="278" y="129"/>
                        </a:lnTo>
                        <a:lnTo>
                          <a:pt x="278" y="132"/>
                        </a:lnTo>
                        <a:lnTo>
                          <a:pt x="277" y="135"/>
                        </a:lnTo>
                        <a:lnTo>
                          <a:pt x="274" y="136"/>
                        </a:lnTo>
                        <a:lnTo>
                          <a:pt x="274" y="136"/>
                        </a:lnTo>
                        <a:lnTo>
                          <a:pt x="273" y="137"/>
                        </a:lnTo>
                        <a:lnTo>
                          <a:pt x="274" y="140"/>
                        </a:lnTo>
                        <a:lnTo>
                          <a:pt x="275" y="141"/>
                        </a:lnTo>
                        <a:lnTo>
                          <a:pt x="278" y="143"/>
                        </a:lnTo>
                        <a:lnTo>
                          <a:pt x="281" y="144"/>
                        </a:lnTo>
                        <a:lnTo>
                          <a:pt x="282" y="144"/>
                        </a:lnTo>
                        <a:lnTo>
                          <a:pt x="282" y="144"/>
                        </a:lnTo>
                        <a:lnTo>
                          <a:pt x="287" y="143"/>
                        </a:lnTo>
                        <a:lnTo>
                          <a:pt x="291" y="141"/>
                        </a:lnTo>
                        <a:lnTo>
                          <a:pt x="294" y="141"/>
                        </a:lnTo>
                        <a:lnTo>
                          <a:pt x="296" y="141"/>
                        </a:lnTo>
                        <a:lnTo>
                          <a:pt x="298" y="143"/>
                        </a:lnTo>
                        <a:lnTo>
                          <a:pt x="299" y="144"/>
                        </a:lnTo>
                        <a:lnTo>
                          <a:pt x="300" y="144"/>
                        </a:lnTo>
                        <a:lnTo>
                          <a:pt x="302" y="144"/>
                        </a:lnTo>
                        <a:lnTo>
                          <a:pt x="306" y="144"/>
                        </a:lnTo>
                        <a:lnTo>
                          <a:pt x="308" y="144"/>
                        </a:lnTo>
                        <a:lnTo>
                          <a:pt x="310" y="144"/>
                        </a:lnTo>
                        <a:lnTo>
                          <a:pt x="311" y="144"/>
                        </a:lnTo>
                        <a:lnTo>
                          <a:pt x="312" y="145"/>
                        </a:lnTo>
                        <a:lnTo>
                          <a:pt x="314" y="147"/>
                        </a:lnTo>
                        <a:lnTo>
                          <a:pt x="314" y="148"/>
                        </a:lnTo>
                        <a:lnTo>
                          <a:pt x="315" y="149"/>
                        </a:lnTo>
                        <a:lnTo>
                          <a:pt x="315" y="151"/>
                        </a:lnTo>
                        <a:lnTo>
                          <a:pt x="318" y="153"/>
                        </a:lnTo>
                        <a:lnTo>
                          <a:pt x="320" y="156"/>
                        </a:lnTo>
                        <a:lnTo>
                          <a:pt x="323" y="157"/>
                        </a:lnTo>
                        <a:lnTo>
                          <a:pt x="324" y="159"/>
                        </a:lnTo>
                        <a:lnTo>
                          <a:pt x="324" y="159"/>
                        </a:lnTo>
                        <a:lnTo>
                          <a:pt x="326" y="159"/>
                        </a:lnTo>
                        <a:lnTo>
                          <a:pt x="326" y="159"/>
                        </a:lnTo>
                        <a:lnTo>
                          <a:pt x="331" y="159"/>
                        </a:lnTo>
                        <a:lnTo>
                          <a:pt x="334" y="159"/>
                        </a:lnTo>
                        <a:lnTo>
                          <a:pt x="336" y="159"/>
                        </a:lnTo>
                        <a:lnTo>
                          <a:pt x="338" y="157"/>
                        </a:lnTo>
                        <a:lnTo>
                          <a:pt x="339" y="157"/>
                        </a:lnTo>
                        <a:lnTo>
                          <a:pt x="342" y="156"/>
                        </a:lnTo>
                        <a:lnTo>
                          <a:pt x="344" y="155"/>
                        </a:lnTo>
                        <a:lnTo>
                          <a:pt x="347" y="156"/>
                        </a:lnTo>
                        <a:lnTo>
                          <a:pt x="348" y="156"/>
                        </a:lnTo>
                        <a:lnTo>
                          <a:pt x="350" y="157"/>
                        </a:lnTo>
                        <a:lnTo>
                          <a:pt x="351" y="160"/>
                        </a:lnTo>
                        <a:lnTo>
                          <a:pt x="352" y="161"/>
                        </a:lnTo>
                        <a:lnTo>
                          <a:pt x="354" y="163"/>
                        </a:lnTo>
                        <a:lnTo>
                          <a:pt x="355" y="164"/>
                        </a:lnTo>
                        <a:lnTo>
                          <a:pt x="360" y="164"/>
                        </a:lnTo>
                        <a:lnTo>
                          <a:pt x="363" y="167"/>
                        </a:lnTo>
                        <a:lnTo>
                          <a:pt x="366" y="169"/>
                        </a:lnTo>
                        <a:lnTo>
                          <a:pt x="366" y="171"/>
                        </a:lnTo>
                        <a:lnTo>
                          <a:pt x="366" y="172"/>
                        </a:lnTo>
                        <a:lnTo>
                          <a:pt x="367" y="175"/>
                        </a:lnTo>
                        <a:lnTo>
                          <a:pt x="368" y="176"/>
                        </a:lnTo>
                        <a:lnTo>
                          <a:pt x="370" y="177"/>
                        </a:lnTo>
                        <a:lnTo>
                          <a:pt x="374" y="177"/>
                        </a:lnTo>
                        <a:lnTo>
                          <a:pt x="375" y="177"/>
                        </a:lnTo>
                        <a:lnTo>
                          <a:pt x="376" y="177"/>
                        </a:lnTo>
                        <a:lnTo>
                          <a:pt x="378" y="177"/>
                        </a:lnTo>
                        <a:lnTo>
                          <a:pt x="380" y="176"/>
                        </a:lnTo>
                        <a:lnTo>
                          <a:pt x="383" y="175"/>
                        </a:lnTo>
                        <a:lnTo>
                          <a:pt x="387" y="176"/>
                        </a:lnTo>
                        <a:lnTo>
                          <a:pt x="388" y="179"/>
                        </a:lnTo>
                        <a:lnTo>
                          <a:pt x="390" y="180"/>
                        </a:lnTo>
                        <a:lnTo>
                          <a:pt x="391" y="181"/>
                        </a:lnTo>
                        <a:lnTo>
                          <a:pt x="392" y="179"/>
                        </a:lnTo>
                        <a:lnTo>
                          <a:pt x="394" y="177"/>
                        </a:lnTo>
                        <a:lnTo>
                          <a:pt x="395" y="176"/>
                        </a:lnTo>
                        <a:lnTo>
                          <a:pt x="398" y="176"/>
                        </a:lnTo>
                        <a:lnTo>
                          <a:pt x="400" y="176"/>
                        </a:lnTo>
                        <a:lnTo>
                          <a:pt x="402" y="179"/>
                        </a:lnTo>
                        <a:lnTo>
                          <a:pt x="403" y="181"/>
                        </a:lnTo>
                        <a:lnTo>
                          <a:pt x="404" y="183"/>
                        </a:lnTo>
                        <a:lnTo>
                          <a:pt x="404" y="183"/>
                        </a:lnTo>
                        <a:lnTo>
                          <a:pt x="404" y="184"/>
                        </a:lnTo>
                        <a:lnTo>
                          <a:pt x="404" y="183"/>
                        </a:lnTo>
                        <a:lnTo>
                          <a:pt x="406" y="183"/>
                        </a:lnTo>
                        <a:lnTo>
                          <a:pt x="406" y="183"/>
                        </a:lnTo>
                        <a:lnTo>
                          <a:pt x="406" y="183"/>
                        </a:lnTo>
                        <a:lnTo>
                          <a:pt x="406" y="180"/>
                        </a:lnTo>
                        <a:lnTo>
                          <a:pt x="407" y="179"/>
                        </a:lnTo>
                        <a:lnTo>
                          <a:pt x="407" y="177"/>
                        </a:lnTo>
                        <a:lnTo>
                          <a:pt x="408" y="175"/>
                        </a:lnTo>
                        <a:lnTo>
                          <a:pt x="409" y="173"/>
                        </a:lnTo>
                        <a:lnTo>
                          <a:pt x="411" y="171"/>
                        </a:lnTo>
                        <a:lnTo>
                          <a:pt x="413" y="169"/>
                        </a:lnTo>
                        <a:lnTo>
                          <a:pt x="415" y="168"/>
                        </a:lnTo>
                        <a:lnTo>
                          <a:pt x="415" y="165"/>
                        </a:lnTo>
                        <a:lnTo>
                          <a:pt x="413" y="165"/>
                        </a:lnTo>
                        <a:lnTo>
                          <a:pt x="412" y="164"/>
                        </a:lnTo>
                        <a:lnTo>
                          <a:pt x="409" y="163"/>
                        </a:lnTo>
                        <a:lnTo>
                          <a:pt x="409" y="161"/>
                        </a:lnTo>
                        <a:lnTo>
                          <a:pt x="408" y="160"/>
                        </a:lnTo>
                        <a:lnTo>
                          <a:pt x="408" y="157"/>
                        </a:lnTo>
                        <a:lnTo>
                          <a:pt x="408" y="156"/>
                        </a:lnTo>
                        <a:lnTo>
                          <a:pt x="408" y="153"/>
                        </a:lnTo>
                        <a:lnTo>
                          <a:pt x="409" y="151"/>
                        </a:lnTo>
                        <a:lnTo>
                          <a:pt x="411" y="148"/>
                        </a:lnTo>
                        <a:lnTo>
                          <a:pt x="412" y="147"/>
                        </a:lnTo>
                        <a:lnTo>
                          <a:pt x="413" y="144"/>
                        </a:lnTo>
                        <a:lnTo>
                          <a:pt x="413" y="143"/>
                        </a:lnTo>
                        <a:lnTo>
                          <a:pt x="415" y="143"/>
                        </a:lnTo>
                        <a:lnTo>
                          <a:pt x="415" y="143"/>
                        </a:lnTo>
                        <a:lnTo>
                          <a:pt x="415" y="143"/>
                        </a:lnTo>
                        <a:lnTo>
                          <a:pt x="419" y="141"/>
                        </a:lnTo>
                        <a:lnTo>
                          <a:pt x="421" y="143"/>
                        </a:lnTo>
                        <a:lnTo>
                          <a:pt x="424" y="144"/>
                        </a:lnTo>
                        <a:lnTo>
                          <a:pt x="427" y="145"/>
                        </a:lnTo>
                        <a:lnTo>
                          <a:pt x="429" y="148"/>
                        </a:lnTo>
                        <a:lnTo>
                          <a:pt x="433" y="148"/>
                        </a:lnTo>
                        <a:lnTo>
                          <a:pt x="436" y="148"/>
                        </a:lnTo>
                        <a:lnTo>
                          <a:pt x="439" y="148"/>
                        </a:lnTo>
                        <a:lnTo>
                          <a:pt x="440" y="147"/>
                        </a:lnTo>
                        <a:lnTo>
                          <a:pt x="441" y="147"/>
                        </a:lnTo>
                        <a:lnTo>
                          <a:pt x="443" y="147"/>
                        </a:lnTo>
                        <a:lnTo>
                          <a:pt x="444" y="147"/>
                        </a:lnTo>
                        <a:lnTo>
                          <a:pt x="445" y="147"/>
                        </a:lnTo>
                        <a:lnTo>
                          <a:pt x="447" y="148"/>
                        </a:lnTo>
                        <a:lnTo>
                          <a:pt x="448" y="149"/>
                        </a:lnTo>
                        <a:lnTo>
                          <a:pt x="448" y="149"/>
                        </a:lnTo>
                        <a:lnTo>
                          <a:pt x="449" y="149"/>
                        </a:lnTo>
                        <a:lnTo>
                          <a:pt x="453" y="152"/>
                        </a:lnTo>
                        <a:lnTo>
                          <a:pt x="456" y="155"/>
                        </a:lnTo>
                        <a:lnTo>
                          <a:pt x="459" y="159"/>
                        </a:lnTo>
                        <a:lnTo>
                          <a:pt x="460" y="161"/>
                        </a:lnTo>
                        <a:lnTo>
                          <a:pt x="460" y="164"/>
                        </a:lnTo>
                        <a:lnTo>
                          <a:pt x="460" y="165"/>
                        </a:lnTo>
                        <a:lnTo>
                          <a:pt x="461" y="167"/>
                        </a:lnTo>
                        <a:lnTo>
                          <a:pt x="463" y="167"/>
                        </a:lnTo>
                        <a:lnTo>
                          <a:pt x="465" y="168"/>
                        </a:lnTo>
                        <a:lnTo>
                          <a:pt x="467" y="168"/>
                        </a:lnTo>
                        <a:lnTo>
                          <a:pt x="467" y="168"/>
                        </a:lnTo>
                        <a:lnTo>
                          <a:pt x="468" y="168"/>
                        </a:lnTo>
                        <a:lnTo>
                          <a:pt x="468" y="168"/>
                        </a:lnTo>
                        <a:lnTo>
                          <a:pt x="471" y="167"/>
                        </a:lnTo>
                        <a:lnTo>
                          <a:pt x="472" y="168"/>
                        </a:lnTo>
                        <a:lnTo>
                          <a:pt x="475" y="169"/>
                        </a:lnTo>
                        <a:lnTo>
                          <a:pt x="475" y="171"/>
                        </a:lnTo>
                        <a:lnTo>
                          <a:pt x="476" y="172"/>
                        </a:lnTo>
                        <a:lnTo>
                          <a:pt x="476" y="173"/>
                        </a:lnTo>
                        <a:lnTo>
                          <a:pt x="477" y="176"/>
                        </a:lnTo>
                        <a:lnTo>
                          <a:pt x="479" y="179"/>
                        </a:lnTo>
                        <a:lnTo>
                          <a:pt x="480" y="183"/>
                        </a:lnTo>
                        <a:lnTo>
                          <a:pt x="480" y="187"/>
                        </a:lnTo>
                        <a:lnTo>
                          <a:pt x="481" y="188"/>
                        </a:lnTo>
                        <a:lnTo>
                          <a:pt x="481" y="191"/>
                        </a:lnTo>
                        <a:lnTo>
                          <a:pt x="481" y="193"/>
                        </a:lnTo>
                        <a:lnTo>
                          <a:pt x="480" y="196"/>
                        </a:lnTo>
                        <a:lnTo>
                          <a:pt x="479" y="197"/>
                        </a:lnTo>
                        <a:lnTo>
                          <a:pt x="476" y="199"/>
                        </a:lnTo>
                        <a:lnTo>
                          <a:pt x="473" y="200"/>
                        </a:lnTo>
                        <a:lnTo>
                          <a:pt x="471" y="200"/>
                        </a:lnTo>
                        <a:lnTo>
                          <a:pt x="464" y="200"/>
                        </a:lnTo>
                        <a:lnTo>
                          <a:pt x="457" y="199"/>
                        </a:lnTo>
                        <a:lnTo>
                          <a:pt x="456" y="199"/>
                        </a:lnTo>
                        <a:lnTo>
                          <a:pt x="453" y="200"/>
                        </a:lnTo>
                        <a:lnTo>
                          <a:pt x="453" y="200"/>
                        </a:lnTo>
                        <a:lnTo>
                          <a:pt x="451" y="201"/>
                        </a:lnTo>
                        <a:lnTo>
                          <a:pt x="449" y="202"/>
                        </a:lnTo>
                        <a:lnTo>
                          <a:pt x="448" y="205"/>
                        </a:lnTo>
                        <a:lnTo>
                          <a:pt x="447" y="208"/>
                        </a:lnTo>
                        <a:lnTo>
                          <a:pt x="445" y="210"/>
                        </a:lnTo>
                        <a:lnTo>
                          <a:pt x="445" y="213"/>
                        </a:lnTo>
                        <a:lnTo>
                          <a:pt x="445" y="214"/>
                        </a:lnTo>
                        <a:lnTo>
                          <a:pt x="444" y="216"/>
                        </a:lnTo>
                        <a:lnTo>
                          <a:pt x="443" y="217"/>
                        </a:lnTo>
                        <a:lnTo>
                          <a:pt x="443" y="218"/>
                        </a:lnTo>
                        <a:lnTo>
                          <a:pt x="441" y="218"/>
                        </a:lnTo>
                        <a:lnTo>
                          <a:pt x="440" y="217"/>
                        </a:lnTo>
                        <a:lnTo>
                          <a:pt x="439" y="216"/>
                        </a:lnTo>
                        <a:lnTo>
                          <a:pt x="437" y="214"/>
                        </a:lnTo>
                        <a:lnTo>
                          <a:pt x="436" y="214"/>
                        </a:lnTo>
                        <a:lnTo>
                          <a:pt x="432" y="216"/>
                        </a:lnTo>
                        <a:lnTo>
                          <a:pt x="432" y="216"/>
                        </a:lnTo>
                        <a:lnTo>
                          <a:pt x="431" y="217"/>
                        </a:lnTo>
                        <a:lnTo>
                          <a:pt x="431" y="217"/>
                        </a:lnTo>
                        <a:lnTo>
                          <a:pt x="431" y="218"/>
                        </a:lnTo>
                        <a:lnTo>
                          <a:pt x="429" y="221"/>
                        </a:lnTo>
                        <a:lnTo>
                          <a:pt x="428" y="221"/>
                        </a:lnTo>
                        <a:lnTo>
                          <a:pt x="425" y="222"/>
                        </a:lnTo>
                        <a:lnTo>
                          <a:pt x="424" y="222"/>
                        </a:lnTo>
                        <a:lnTo>
                          <a:pt x="423" y="221"/>
                        </a:lnTo>
                        <a:lnTo>
                          <a:pt x="421" y="221"/>
                        </a:lnTo>
                        <a:lnTo>
                          <a:pt x="420" y="221"/>
                        </a:lnTo>
                        <a:lnTo>
                          <a:pt x="420" y="221"/>
                        </a:lnTo>
                        <a:lnTo>
                          <a:pt x="419" y="221"/>
                        </a:lnTo>
                        <a:lnTo>
                          <a:pt x="419" y="222"/>
                        </a:lnTo>
                        <a:lnTo>
                          <a:pt x="417" y="225"/>
                        </a:lnTo>
                        <a:lnTo>
                          <a:pt x="416" y="225"/>
                        </a:lnTo>
                        <a:lnTo>
                          <a:pt x="413" y="226"/>
                        </a:lnTo>
                        <a:lnTo>
                          <a:pt x="416" y="226"/>
                        </a:lnTo>
                        <a:lnTo>
                          <a:pt x="416" y="226"/>
                        </a:lnTo>
                        <a:lnTo>
                          <a:pt x="419" y="228"/>
                        </a:lnTo>
                        <a:lnTo>
                          <a:pt x="420" y="228"/>
                        </a:lnTo>
                        <a:lnTo>
                          <a:pt x="421" y="230"/>
                        </a:lnTo>
                        <a:lnTo>
                          <a:pt x="421" y="233"/>
                        </a:lnTo>
                        <a:lnTo>
                          <a:pt x="420" y="234"/>
                        </a:lnTo>
                        <a:lnTo>
                          <a:pt x="419" y="237"/>
                        </a:lnTo>
                        <a:lnTo>
                          <a:pt x="416" y="238"/>
                        </a:lnTo>
                        <a:lnTo>
                          <a:pt x="413" y="240"/>
                        </a:lnTo>
                        <a:lnTo>
                          <a:pt x="412" y="240"/>
                        </a:lnTo>
                        <a:lnTo>
                          <a:pt x="411" y="241"/>
                        </a:lnTo>
                        <a:lnTo>
                          <a:pt x="411" y="242"/>
                        </a:lnTo>
                        <a:lnTo>
                          <a:pt x="412" y="241"/>
                        </a:lnTo>
                        <a:lnTo>
                          <a:pt x="413" y="241"/>
                        </a:lnTo>
                        <a:lnTo>
                          <a:pt x="415" y="240"/>
                        </a:lnTo>
                        <a:lnTo>
                          <a:pt x="417" y="240"/>
                        </a:lnTo>
                        <a:lnTo>
                          <a:pt x="419" y="241"/>
                        </a:lnTo>
                        <a:lnTo>
                          <a:pt x="420" y="244"/>
                        </a:lnTo>
                        <a:lnTo>
                          <a:pt x="420" y="248"/>
                        </a:lnTo>
                        <a:lnTo>
                          <a:pt x="419" y="249"/>
                        </a:lnTo>
                        <a:lnTo>
                          <a:pt x="417" y="250"/>
                        </a:lnTo>
                        <a:lnTo>
                          <a:pt x="417" y="252"/>
                        </a:lnTo>
                        <a:lnTo>
                          <a:pt x="417" y="252"/>
                        </a:lnTo>
                        <a:lnTo>
                          <a:pt x="417" y="253"/>
                        </a:lnTo>
                        <a:lnTo>
                          <a:pt x="419" y="253"/>
                        </a:lnTo>
                        <a:lnTo>
                          <a:pt x="420" y="254"/>
                        </a:lnTo>
                        <a:lnTo>
                          <a:pt x="423" y="254"/>
                        </a:lnTo>
                        <a:lnTo>
                          <a:pt x="425" y="256"/>
                        </a:lnTo>
                        <a:lnTo>
                          <a:pt x="427" y="257"/>
                        </a:lnTo>
                        <a:lnTo>
                          <a:pt x="428" y="260"/>
                        </a:lnTo>
                        <a:lnTo>
                          <a:pt x="428" y="262"/>
                        </a:lnTo>
                        <a:lnTo>
                          <a:pt x="427" y="266"/>
                        </a:lnTo>
                        <a:lnTo>
                          <a:pt x="424" y="268"/>
                        </a:lnTo>
                        <a:lnTo>
                          <a:pt x="423" y="269"/>
                        </a:lnTo>
                        <a:lnTo>
                          <a:pt x="421" y="269"/>
                        </a:lnTo>
                        <a:lnTo>
                          <a:pt x="420" y="270"/>
                        </a:lnTo>
                        <a:lnTo>
                          <a:pt x="420" y="270"/>
                        </a:lnTo>
                        <a:lnTo>
                          <a:pt x="419" y="272"/>
                        </a:lnTo>
                        <a:lnTo>
                          <a:pt x="419" y="273"/>
                        </a:lnTo>
                        <a:lnTo>
                          <a:pt x="416" y="274"/>
                        </a:lnTo>
                        <a:lnTo>
                          <a:pt x="415" y="276"/>
                        </a:lnTo>
                        <a:lnTo>
                          <a:pt x="411" y="276"/>
                        </a:lnTo>
                        <a:lnTo>
                          <a:pt x="408" y="276"/>
                        </a:lnTo>
                        <a:lnTo>
                          <a:pt x="407" y="277"/>
                        </a:lnTo>
                        <a:lnTo>
                          <a:pt x="403" y="278"/>
                        </a:lnTo>
                        <a:lnTo>
                          <a:pt x="400" y="278"/>
                        </a:lnTo>
                        <a:lnTo>
                          <a:pt x="399" y="281"/>
                        </a:lnTo>
                        <a:lnTo>
                          <a:pt x="399" y="281"/>
                        </a:lnTo>
                        <a:lnTo>
                          <a:pt x="398" y="282"/>
                        </a:lnTo>
                        <a:lnTo>
                          <a:pt x="399" y="284"/>
                        </a:lnTo>
                        <a:lnTo>
                          <a:pt x="399" y="285"/>
                        </a:lnTo>
                        <a:lnTo>
                          <a:pt x="399" y="286"/>
                        </a:lnTo>
                        <a:lnTo>
                          <a:pt x="399" y="289"/>
                        </a:lnTo>
                        <a:lnTo>
                          <a:pt x="398" y="292"/>
                        </a:lnTo>
                        <a:lnTo>
                          <a:pt x="394" y="293"/>
                        </a:lnTo>
                        <a:lnTo>
                          <a:pt x="392" y="294"/>
                        </a:lnTo>
                        <a:lnTo>
                          <a:pt x="390" y="293"/>
                        </a:lnTo>
                        <a:lnTo>
                          <a:pt x="388" y="292"/>
                        </a:lnTo>
                        <a:lnTo>
                          <a:pt x="388" y="294"/>
                        </a:lnTo>
                        <a:lnTo>
                          <a:pt x="386" y="296"/>
                        </a:lnTo>
                        <a:lnTo>
                          <a:pt x="384" y="298"/>
                        </a:lnTo>
                        <a:lnTo>
                          <a:pt x="382" y="298"/>
                        </a:lnTo>
                        <a:lnTo>
                          <a:pt x="379" y="297"/>
                        </a:lnTo>
                        <a:lnTo>
                          <a:pt x="376" y="296"/>
                        </a:lnTo>
                        <a:lnTo>
                          <a:pt x="375" y="294"/>
                        </a:lnTo>
                        <a:lnTo>
                          <a:pt x="374" y="292"/>
                        </a:lnTo>
                        <a:lnTo>
                          <a:pt x="374" y="290"/>
                        </a:lnTo>
                        <a:lnTo>
                          <a:pt x="374" y="288"/>
                        </a:lnTo>
                        <a:lnTo>
                          <a:pt x="375" y="286"/>
                        </a:lnTo>
                        <a:lnTo>
                          <a:pt x="372" y="284"/>
                        </a:lnTo>
                        <a:lnTo>
                          <a:pt x="371" y="280"/>
                        </a:lnTo>
                        <a:lnTo>
                          <a:pt x="371" y="281"/>
                        </a:lnTo>
                        <a:lnTo>
                          <a:pt x="368" y="282"/>
                        </a:lnTo>
                        <a:lnTo>
                          <a:pt x="367" y="284"/>
                        </a:lnTo>
                        <a:lnTo>
                          <a:pt x="366" y="284"/>
                        </a:lnTo>
                        <a:lnTo>
                          <a:pt x="364" y="285"/>
                        </a:lnTo>
                        <a:lnTo>
                          <a:pt x="363" y="286"/>
                        </a:lnTo>
                        <a:lnTo>
                          <a:pt x="362" y="289"/>
                        </a:lnTo>
                        <a:lnTo>
                          <a:pt x="362" y="290"/>
                        </a:lnTo>
                        <a:lnTo>
                          <a:pt x="360" y="293"/>
                        </a:lnTo>
                        <a:lnTo>
                          <a:pt x="359" y="296"/>
                        </a:lnTo>
                        <a:lnTo>
                          <a:pt x="356" y="297"/>
                        </a:lnTo>
                        <a:lnTo>
                          <a:pt x="354" y="298"/>
                        </a:lnTo>
                        <a:lnTo>
                          <a:pt x="354" y="298"/>
                        </a:lnTo>
                        <a:lnTo>
                          <a:pt x="354" y="298"/>
                        </a:lnTo>
                        <a:lnTo>
                          <a:pt x="354" y="300"/>
                        </a:lnTo>
                        <a:lnTo>
                          <a:pt x="354" y="301"/>
                        </a:lnTo>
                        <a:lnTo>
                          <a:pt x="354" y="304"/>
                        </a:lnTo>
                        <a:lnTo>
                          <a:pt x="354" y="304"/>
                        </a:lnTo>
                        <a:lnTo>
                          <a:pt x="355" y="304"/>
                        </a:lnTo>
                        <a:lnTo>
                          <a:pt x="356" y="302"/>
                        </a:lnTo>
                        <a:lnTo>
                          <a:pt x="359" y="302"/>
                        </a:lnTo>
                        <a:lnTo>
                          <a:pt x="362" y="302"/>
                        </a:lnTo>
                        <a:lnTo>
                          <a:pt x="363" y="305"/>
                        </a:lnTo>
                        <a:lnTo>
                          <a:pt x="366" y="308"/>
                        </a:lnTo>
                        <a:lnTo>
                          <a:pt x="367" y="310"/>
                        </a:lnTo>
                        <a:lnTo>
                          <a:pt x="367" y="314"/>
                        </a:lnTo>
                        <a:lnTo>
                          <a:pt x="367" y="317"/>
                        </a:lnTo>
                        <a:lnTo>
                          <a:pt x="364" y="320"/>
                        </a:lnTo>
                        <a:lnTo>
                          <a:pt x="362" y="322"/>
                        </a:lnTo>
                        <a:lnTo>
                          <a:pt x="359" y="324"/>
                        </a:lnTo>
                        <a:lnTo>
                          <a:pt x="356" y="325"/>
                        </a:lnTo>
                        <a:lnTo>
                          <a:pt x="355" y="326"/>
                        </a:lnTo>
                        <a:lnTo>
                          <a:pt x="355" y="329"/>
                        </a:lnTo>
                        <a:lnTo>
                          <a:pt x="355" y="329"/>
                        </a:lnTo>
                        <a:lnTo>
                          <a:pt x="358" y="330"/>
                        </a:lnTo>
                        <a:lnTo>
                          <a:pt x="360" y="332"/>
                        </a:lnTo>
                        <a:lnTo>
                          <a:pt x="360" y="336"/>
                        </a:lnTo>
                        <a:lnTo>
                          <a:pt x="358" y="337"/>
                        </a:lnTo>
                        <a:lnTo>
                          <a:pt x="355" y="338"/>
                        </a:lnTo>
                        <a:lnTo>
                          <a:pt x="352" y="340"/>
                        </a:lnTo>
                        <a:lnTo>
                          <a:pt x="348" y="341"/>
                        </a:lnTo>
                        <a:lnTo>
                          <a:pt x="346" y="341"/>
                        </a:lnTo>
                        <a:lnTo>
                          <a:pt x="340" y="341"/>
                        </a:lnTo>
                        <a:lnTo>
                          <a:pt x="338" y="341"/>
                        </a:lnTo>
                        <a:lnTo>
                          <a:pt x="335" y="340"/>
                        </a:lnTo>
                        <a:lnTo>
                          <a:pt x="334" y="338"/>
                        </a:lnTo>
                        <a:lnTo>
                          <a:pt x="334" y="338"/>
                        </a:lnTo>
                        <a:lnTo>
                          <a:pt x="330" y="338"/>
                        </a:lnTo>
                        <a:lnTo>
                          <a:pt x="326" y="340"/>
                        </a:lnTo>
                        <a:lnTo>
                          <a:pt x="322" y="341"/>
                        </a:lnTo>
                        <a:lnTo>
                          <a:pt x="318" y="342"/>
                        </a:lnTo>
                        <a:lnTo>
                          <a:pt x="314" y="345"/>
                        </a:lnTo>
                        <a:lnTo>
                          <a:pt x="312" y="345"/>
                        </a:lnTo>
                        <a:lnTo>
                          <a:pt x="310" y="345"/>
                        </a:lnTo>
                        <a:lnTo>
                          <a:pt x="307" y="345"/>
                        </a:lnTo>
                        <a:lnTo>
                          <a:pt x="306" y="344"/>
                        </a:lnTo>
                        <a:lnTo>
                          <a:pt x="304" y="342"/>
                        </a:lnTo>
                        <a:lnTo>
                          <a:pt x="302" y="341"/>
                        </a:lnTo>
                        <a:lnTo>
                          <a:pt x="302" y="341"/>
                        </a:lnTo>
                        <a:lnTo>
                          <a:pt x="300" y="341"/>
                        </a:lnTo>
                        <a:lnTo>
                          <a:pt x="299" y="342"/>
                        </a:lnTo>
                        <a:lnTo>
                          <a:pt x="298" y="345"/>
                        </a:lnTo>
                        <a:lnTo>
                          <a:pt x="295" y="348"/>
                        </a:lnTo>
                        <a:lnTo>
                          <a:pt x="292" y="349"/>
                        </a:lnTo>
                        <a:lnTo>
                          <a:pt x="291" y="349"/>
                        </a:lnTo>
                        <a:lnTo>
                          <a:pt x="288" y="349"/>
                        </a:lnTo>
                        <a:lnTo>
                          <a:pt x="286" y="346"/>
                        </a:lnTo>
                        <a:lnTo>
                          <a:pt x="283" y="344"/>
                        </a:lnTo>
                        <a:lnTo>
                          <a:pt x="282" y="341"/>
                        </a:lnTo>
                        <a:lnTo>
                          <a:pt x="282" y="340"/>
                        </a:lnTo>
                        <a:lnTo>
                          <a:pt x="281" y="336"/>
                        </a:lnTo>
                        <a:lnTo>
                          <a:pt x="279" y="334"/>
                        </a:lnTo>
                        <a:lnTo>
                          <a:pt x="277" y="333"/>
                        </a:lnTo>
                        <a:lnTo>
                          <a:pt x="274" y="332"/>
                        </a:lnTo>
                        <a:lnTo>
                          <a:pt x="271" y="329"/>
                        </a:lnTo>
                        <a:lnTo>
                          <a:pt x="270" y="325"/>
                        </a:lnTo>
                        <a:lnTo>
                          <a:pt x="269" y="322"/>
                        </a:lnTo>
                        <a:lnTo>
                          <a:pt x="270" y="320"/>
                        </a:lnTo>
                        <a:lnTo>
                          <a:pt x="270" y="317"/>
                        </a:lnTo>
                        <a:lnTo>
                          <a:pt x="270" y="314"/>
                        </a:lnTo>
                        <a:lnTo>
                          <a:pt x="269" y="312"/>
                        </a:lnTo>
                        <a:lnTo>
                          <a:pt x="269" y="312"/>
                        </a:lnTo>
                        <a:lnTo>
                          <a:pt x="265" y="310"/>
                        </a:lnTo>
                        <a:lnTo>
                          <a:pt x="263" y="310"/>
                        </a:lnTo>
                        <a:lnTo>
                          <a:pt x="261" y="310"/>
                        </a:lnTo>
                        <a:lnTo>
                          <a:pt x="261" y="312"/>
                        </a:lnTo>
                        <a:lnTo>
                          <a:pt x="261" y="312"/>
                        </a:lnTo>
                        <a:lnTo>
                          <a:pt x="258" y="314"/>
                        </a:lnTo>
                        <a:lnTo>
                          <a:pt x="255" y="317"/>
                        </a:lnTo>
                        <a:lnTo>
                          <a:pt x="251" y="320"/>
                        </a:lnTo>
                        <a:lnTo>
                          <a:pt x="247" y="322"/>
                        </a:lnTo>
                        <a:lnTo>
                          <a:pt x="246" y="324"/>
                        </a:lnTo>
                        <a:lnTo>
                          <a:pt x="243" y="325"/>
                        </a:lnTo>
                        <a:lnTo>
                          <a:pt x="245" y="328"/>
                        </a:lnTo>
                        <a:lnTo>
                          <a:pt x="245" y="332"/>
                        </a:lnTo>
                        <a:lnTo>
                          <a:pt x="246" y="336"/>
                        </a:lnTo>
                        <a:lnTo>
                          <a:pt x="247" y="340"/>
                        </a:lnTo>
                        <a:lnTo>
                          <a:pt x="250" y="345"/>
                        </a:lnTo>
                        <a:lnTo>
                          <a:pt x="250" y="350"/>
                        </a:lnTo>
                        <a:lnTo>
                          <a:pt x="250" y="355"/>
                        </a:lnTo>
                        <a:lnTo>
                          <a:pt x="250" y="361"/>
                        </a:lnTo>
                        <a:lnTo>
                          <a:pt x="250" y="367"/>
                        </a:lnTo>
                        <a:lnTo>
                          <a:pt x="250" y="371"/>
                        </a:lnTo>
                        <a:lnTo>
                          <a:pt x="250" y="375"/>
                        </a:lnTo>
                        <a:lnTo>
                          <a:pt x="249" y="377"/>
                        </a:lnTo>
                        <a:lnTo>
                          <a:pt x="246" y="378"/>
                        </a:lnTo>
                        <a:lnTo>
                          <a:pt x="245" y="379"/>
                        </a:lnTo>
                        <a:lnTo>
                          <a:pt x="243" y="379"/>
                        </a:lnTo>
                        <a:lnTo>
                          <a:pt x="242" y="379"/>
                        </a:lnTo>
                        <a:lnTo>
                          <a:pt x="241" y="379"/>
                        </a:lnTo>
                        <a:lnTo>
                          <a:pt x="238" y="378"/>
                        </a:lnTo>
                        <a:lnTo>
                          <a:pt x="237" y="378"/>
                        </a:lnTo>
                        <a:lnTo>
                          <a:pt x="237" y="377"/>
                        </a:lnTo>
                        <a:lnTo>
                          <a:pt x="237" y="378"/>
                        </a:lnTo>
                        <a:lnTo>
                          <a:pt x="234" y="379"/>
                        </a:lnTo>
                        <a:lnTo>
                          <a:pt x="231" y="379"/>
                        </a:lnTo>
                        <a:lnTo>
                          <a:pt x="229" y="379"/>
                        </a:lnTo>
                        <a:lnTo>
                          <a:pt x="226" y="377"/>
                        </a:lnTo>
                        <a:lnTo>
                          <a:pt x="223" y="374"/>
                        </a:lnTo>
                        <a:lnTo>
                          <a:pt x="222" y="373"/>
                        </a:lnTo>
                        <a:lnTo>
                          <a:pt x="221" y="369"/>
                        </a:lnTo>
                        <a:lnTo>
                          <a:pt x="221" y="367"/>
                        </a:lnTo>
                        <a:lnTo>
                          <a:pt x="222" y="365"/>
                        </a:lnTo>
                        <a:lnTo>
                          <a:pt x="222" y="362"/>
                        </a:lnTo>
                        <a:lnTo>
                          <a:pt x="222" y="361"/>
                        </a:lnTo>
                        <a:lnTo>
                          <a:pt x="222" y="358"/>
                        </a:lnTo>
                        <a:lnTo>
                          <a:pt x="222" y="357"/>
                        </a:lnTo>
                        <a:lnTo>
                          <a:pt x="219" y="355"/>
                        </a:lnTo>
                        <a:lnTo>
                          <a:pt x="218" y="355"/>
                        </a:lnTo>
                        <a:lnTo>
                          <a:pt x="217" y="355"/>
                        </a:lnTo>
                        <a:lnTo>
                          <a:pt x="215" y="357"/>
                        </a:lnTo>
                        <a:lnTo>
                          <a:pt x="213" y="358"/>
                        </a:lnTo>
                        <a:lnTo>
                          <a:pt x="210" y="358"/>
                        </a:lnTo>
                        <a:lnTo>
                          <a:pt x="207" y="359"/>
                        </a:lnTo>
                        <a:lnTo>
                          <a:pt x="206" y="359"/>
                        </a:lnTo>
                        <a:lnTo>
                          <a:pt x="205" y="358"/>
                        </a:lnTo>
                        <a:lnTo>
                          <a:pt x="202" y="357"/>
                        </a:lnTo>
                        <a:lnTo>
                          <a:pt x="201" y="355"/>
                        </a:lnTo>
                        <a:lnTo>
                          <a:pt x="199" y="358"/>
                        </a:lnTo>
                        <a:lnTo>
                          <a:pt x="197" y="358"/>
                        </a:lnTo>
                        <a:lnTo>
                          <a:pt x="194" y="357"/>
                        </a:lnTo>
                        <a:lnTo>
                          <a:pt x="191" y="355"/>
                        </a:lnTo>
                        <a:lnTo>
                          <a:pt x="190" y="353"/>
                        </a:lnTo>
                        <a:lnTo>
                          <a:pt x="189" y="352"/>
                        </a:lnTo>
                        <a:lnTo>
                          <a:pt x="186" y="350"/>
                        </a:lnTo>
                        <a:lnTo>
                          <a:pt x="183" y="349"/>
                        </a:lnTo>
                        <a:lnTo>
                          <a:pt x="181" y="349"/>
                        </a:lnTo>
                        <a:lnTo>
                          <a:pt x="177" y="349"/>
                        </a:lnTo>
                        <a:lnTo>
                          <a:pt x="173" y="349"/>
                        </a:lnTo>
                        <a:lnTo>
                          <a:pt x="169" y="349"/>
                        </a:lnTo>
                        <a:lnTo>
                          <a:pt x="166" y="350"/>
                        </a:lnTo>
                        <a:lnTo>
                          <a:pt x="164" y="352"/>
                        </a:lnTo>
                        <a:lnTo>
                          <a:pt x="162" y="353"/>
                        </a:lnTo>
                        <a:lnTo>
                          <a:pt x="158" y="355"/>
                        </a:lnTo>
                        <a:lnTo>
                          <a:pt x="157" y="357"/>
                        </a:lnTo>
                        <a:lnTo>
                          <a:pt x="154" y="358"/>
                        </a:lnTo>
                        <a:lnTo>
                          <a:pt x="153" y="359"/>
                        </a:lnTo>
                        <a:lnTo>
                          <a:pt x="153" y="362"/>
                        </a:lnTo>
                        <a:lnTo>
                          <a:pt x="154" y="365"/>
                        </a:lnTo>
                        <a:lnTo>
                          <a:pt x="154" y="366"/>
                        </a:lnTo>
                        <a:lnTo>
                          <a:pt x="157" y="369"/>
                        </a:lnTo>
                        <a:lnTo>
                          <a:pt x="160" y="370"/>
                        </a:lnTo>
                        <a:lnTo>
                          <a:pt x="164" y="373"/>
                        </a:lnTo>
                        <a:lnTo>
                          <a:pt x="167" y="374"/>
                        </a:lnTo>
                        <a:lnTo>
                          <a:pt x="170" y="375"/>
                        </a:lnTo>
                        <a:lnTo>
                          <a:pt x="174" y="378"/>
                        </a:lnTo>
                        <a:lnTo>
                          <a:pt x="175" y="381"/>
                        </a:lnTo>
                        <a:lnTo>
                          <a:pt x="175" y="385"/>
                        </a:lnTo>
                        <a:lnTo>
                          <a:pt x="174" y="387"/>
                        </a:lnTo>
                        <a:lnTo>
                          <a:pt x="171" y="390"/>
                        </a:lnTo>
                        <a:lnTo>
                          <a:pt x="169" y="390"/>
                        </a:lnTo>
                        <a:lnTo>
                          <a:pt x="166" y="390"/>
                        </a:lnTo>
                        <a:lnTo>
                          <a:pt x="165" y="390"/>
                        </a:lnTo>
                        <a:lnTo>
                          <a:pt x="165" y="390"/>
                        </a:lnTo>
                        <a:lnTo>
                          <a:pt x="164" y="390"/>
                        </a:lnTo>
                        <a:lnTo>
                          <a:pt x="162" y="391"/>
                        </a:lnTo>
                        <a:lnTo>
                          <a:pt x="161" y="393"/>
                        </a:lnTo>
                        <a:lnTo>
                          <a:pt x="158" y="393"/>
                        </a:lnTo>
                        <a:lnTo>
                          <a:pt x="154" y="391"/>
                        </a:lnTo>
                        <a:lnTo>
                          <a:pt x="154" y="394"/>
                        </a:lnTo>
                        <a:lnTo>
                          <a:pt x="153" y="395"/>
                        </a:lnTo>
                        <a:lnTo>
                          <a:pt x="152" y="397"/>
                        </a:lnTo>
                        <a:lnTo>
                          <a:pt x="150" y="397"/>
                        </a:lnTo>
                        <a:lnTo>
                          <a:pt x="148" y="398"/>
                        </a:lnTo>
                        <a:lnTo>
                          <a:pt x="145" y="397"/>
                        </a:lnTo>
                        <a:lnTo>
                          <a:pt x="144" y="397"/>
                        </a:lnTo>
                        <a:lnTo>
                          <a:pt x="142" y="397"/>
                        </a:lnTo>
                        <a:lnTo>
                          <a:pt x="140" y="395"/>
                        </a:lnTo>
                        <a:lnTo>
                          <a:pt x="136" y="395"/>
                        </a:lnTo>
                        <a:lnTo>
                          <a:pt x="132" y="394"/>
                        </a:lnTo>
                        <a:lnTo>
                          <a:pt x="129" y="393"/>
                        </a:lnTo>
                        <a:lnTo>
                          <a:pt x="128" y="390"/>
                        </a:lnTo>
                        <a:lnTo>
                          <a:pt x="126" y="386"/>
                        </a:lnTo>
                        <a:lnTo>
                          <a:pt x="126" y="383"/>
                        </a:lnTo>
                        <a:lnTo>
                          <a:pt x="126" y="379"/>
                        </a:lnTo>
                        <a:lnTo>
                          <a:pt x="126" y="377"/>
                        </a:lnTo>
                        <a:lnTo>
                          <a:pt x="126" y="375"/>
                        </a:lnTo>
                        <a:lnTo>
                          <a:pt x="126" y="373"/>
                        </a:lnTo>
                        <a:lnTo>
                          <a:pt x="125" y="371"/>
                        </a:lnTo>
                        <a:lnTo>
                          <a:pt x="125" y="370"/>
                        </a:lnTo>
                        <a:lnTo>
                          <a:pt x="124" y="367"/>
                        </a:lnTo>
                        <a:lnTo>
                          <a:pt x="124" y="365"/>
                        </a:lnTo>
                        <a:lnTo>
                          <a:pt x="124" y="362"/>
                        </a:lnTo>
                        <a:lnTo>
                          <a:pt x="122" y="362"/>
                        </a:lnTo>
                        <a:lnTo>
                          <a:pt x="121" y="361"/>
                        </a:lnTo>
                        <a:lnTo>
                          <a:pt x="121" y="361"/>
                        </a:lnTo>
                        <a:lnTo>
                          <a:pt x="120" y="361"/>
                        </a:lnTo>
                        <a:lnTo>
                          <a:pt x="117" y="361"/>
                        </a:lnTo>
                        <a:lnTo>
                          <a:pt x="113" y="361"/>
                        </a:lnTo>
                        <a:lnTo>
                          <a:pt x="110" y="359"/>
                        </a:lnTo>
                        <a:lnTo>
                          <a:pt x="108" y="358"/>
                        </a:lnTo>
                        <a:lnTo>
                          <a:pt x="105" y="355"/>
                        </a:lnTo>
                        <a:lnTo>
                          <a:pt x="104" y="353"/>
                        </a:lnTo>
                        <a:lnTo>
                          <a:pt x="102" y="352"/>
                        </a:lnTo>
                        <a:lnTo>
                          <a:pt x="102" y="352"/>
                        </a:lnTo>
                        <a:lnTo>
                          <a:pt x="101" y="352"/>
                        </a:lnTo>
                        <a:lnTo>
                          <a:pt x="101" y="352"/>
                        </a:lnTo>
                        <a:lnTo>
                          <a:pt x="98" y="352"/>
                        </a:lnTo>
                        <a:lnTo>
                          <a:pt x="96" y="350"/>
                        </a:lnTo>
                        <a:lnTo>
                          <a:pt x="93" y="349"/>
                        </a:lnTo>
                        <a:lnTo>
                          <a:pt x="92" y="348"/>
                        </a:lnTo>
                        <a:lnTo>
                          <a:pt x="90" y="345"/>
                        </a:lnTo>
                        <a:lnTo>
                          <a:pt x="89" y="344"/>
                        </a:lnTo>
                        <a:lnTo>
                          <a:pt x="89" y="342"/>
                        </a:lnTo>
                        <a:lnTo>
                          <a:pt x="88" y="340"/>
                        </a:lnTo>
                        <a:lnTo>
                          <a:pt x="86" y="337"/>
                        </a:lnTo>
                        <a:lnTo>
                          <a:pt x="84" y="334"/>
                        </a:lnTo>
                        <a:lnTo>
                          <a:pt x="81" y="332"/>
                        </a:lnTo>
                        <a:lnTo>
                          <a:pt x="80" y="328"/>
                        </a:lnTo>
                        <a:lnTo>
                          <a:pt x="78" y="326"/>
                        </a:lnTo>
                        <a:lnTo>
                          <a:pt x="77" y="324"/>
                        </a:lnTo>
                        <a:lnTo>
                          <a:pt x="77" y="324"/>
                        </a:lnTo>
                        <a:lnTo>
                          <a:pt x="74" y="324"/>
                        </a:lnTo>
                        <a:lnTo>
                          <a:pt x="70" y="322"/>
                        </a:lnTo>
                        <a:lnTo>
                          <a:pt x="68" y="320"/>
                        </a:lnTo>
                        <a:lnTo>
                          <a:pt x="65" y="317"/>
                        </a:lnTo>
                        <a:lnTo>
                          <a:pt x="62" y="313"/>
                        </a:lnTo>
                        <a:lnTo>
                          <a:pt x="58" y="308"/>
                        </a:lnTo>
                        <a:lnTo>
                          <a:pt x="58" y="308"/>
                        </a:lnTo>
                        <a:lnTo>
                          <a:pt x="57" y="306"/>
                        </a:lnTo>
                        <a:lnTo>
                          <a:pt x="57" y="306"/>
                        </a:lnTo>
                        <a:lnTo>
                          <a:pt x="57" y="306"/>
                        </a:lnTo>
                        <a:lnTo>
                          <a:pt x="56" y="308"/>
                        </a:lnTo>
                        <a:lnTo>
                          <a:pt x="54" y="308"/>
                        </a:lnTo>
                        <a:lnTo>
                          <a:pt x="52" y="309"/>
                        </a:lnTo>
                        <a:lnTo>
                          <a:pt x="49" y="309"/>
                        </a:lnTo>
                        <a:lnTo>
                          <a:pt x="46" y="309"/>
                        </a:lnTo>
                        <a:lnTo>
                          <a:pt x="45" y="308"/>
                        </a:lnTo>
                        <a:lnTo>
                          <a:pt x="44" y="308"/>
                        </a:lnTo>
                        <a:lnTo>
                          <a:pt x="43" y="308"/>
                        </a:lnTo>
                        <a:lnTo>
                          <a:pt x="40" y="309"/>
                        </a:lnTo>
                        <a:lnTo>
                          <a:pt x="37" y="312"/>
                        </a:lnTo>
                        <a:lnTo>
                          <a:pt x="36" y="313"/>
                        </a:lnTo>
                        <a:lnTo>
                          <a:pt x="35" y="310"/>
                        </a:lnTo>
                        <a:lnTo>
                          <a:pt x="33" y="309"/>
                        </a:lnTo>
                        <a:lnTo>
                          <a:pt x="33" y="309"/>
                        </a:lnTo>
                        <a:lnTo>
                          <a:pt x="33" y="309"/>
                        </a:lnTo>
                        <a:lnTo>
                          <a:pt x="32" y="308"/>
                        </a:lnTo>
                        <a:lnTo>
                          <a:pt x="32" y="305"/>
                        </a:lnTo>
                        <a:lnTo>
                          <a:pt x="31" y="301"/>
                        </a:lnTo>
                        <a:lnTo>
                          <a:pt x="31" y="298"/>
                        </a:lnTo>
                        <a:lnTo>
                          <a:pt x="31" y="294"/>
                        </a:lnTo>
                        <a:lnTo>
                          <a:pt x="29" y="293"/>
                        </a:lnTo>
                        <a:lnTo>
                          <a:pt x="29" y="290"/>
                        </a:lnTo>
                        <a:lnTo>
                          <a:pt x="29" y="289"/>
                        </a:lnTo>
                        <a:lnTo>
                          <a:pt x="31" y="286"/>
                        </a:lnTo>
                        <a:lnTo>
                          <a:pt x="32" y="285"/>
                        </a:lnTo>
                        <a:lnTo>
                          <a:pt x="32" y="284"/>
                        </a:lnTo>
                        <a:lnTo>
                          <a:pt x="35" y="282"/>
                        </a:lnTo>
                        <a:lnTo>
                          <a:pt x="35" y="280"/>
                        </a:lnTo>
                        <a:lnTo>
                          <a:pt x="33" y="278"/>
                        </a:lnTo>
                        <a:lnTo>
                          <a:pt x="32" y="276"/>
                        </a:lnTo>
                        <a:lnTo>
                          <a:pt x="31" y="273"/>
                        </a:lnTo>
                        <a:lnTo>
                          <a:pt x="31" y="272"/>
                        </a:lnTo>
                        <a:lnTo>
                          <a:pt x="29" y="272"/>
                        </a:lnTo>
                        <a:lnTo>
                          <a:pt x="29" y="272"/>
                        </a:lnTo>
                        <a:lnTo>
                          <a:pt x="28" y="270"/>
                        </a:lnTo>
                        <a:lnTo>
                          <a:pt x="27" y="272"/>
                        </a:lnTo>
                        <a:lnTo>
                          <a:pt x="24" y="273"/>
                        </a:lnTo>
                        <a:lnTo>
                          <a:pt x="21" y="273"/>
                        </a:lnTo>
                        <a:lnTo>
                          <a:pt x="20" y="274"/>
                        </a:lnTo>
                        <a:lnTo>
                          <a:pt x="19" y="276"/>
                        </a:lnTo>
                        <a:lnTo>
                          <a:pt x="19" y="276"/>
                        </a:lnTo>
                        <a:lnTo>
                          <a:pt x="19" y="276"/>
                        </a:lnTo>
                        <a:lnTo>
                          <a:pt x="19" y="277"/>
                        </a:lnTo>
                        <a:lnTo>
                          <a:pt x="20" y="278"/>
                        </a:lnTo>
                        <a:lnTo>
                          <a:pt x="20" y="280"/>
                        </a:lnTo>
                        <a:lnTo>
                          <a:pt x="20" y="281"/>
                        </a:lnTo>
                        <a:lnTo>
                          <a:pt x="20" y="282"/>
                        </a:lnTo>
                        <a:lnTo>
                          <a:pt x="19" y="285"/>
                        </a:lnTo>
                        <a:lnTo>
                          <a:pt x="16" y="285"/>
                        </a:lnTo>
                        <a:lnTo>
                          <a:pt x="12" y="286"/>
                        </a:lnTo>
                        <a:lnTo>
                          <a:pt x="9" y="286"/>
                        </a:lnTo>
                        <a:lnTo>
                          <a:pt x="7" y="285"/>
                        </a:lnTo>
                        <a:lnTo>
                          <a:pt x="4" y="284"/>
                        </a:lnTo>
                        <a:lnTo>
                          <a:pt x="3" y="282"/>
                        </a:lnTo>
                        <a:lnTo>
                          <a:pt x="1" y="281"/>
                        </a:lnTo>
                        <a:lnTo>
                          <a:pt x="1" y="278"/>
                        </a:lnTo>
                        <a:lnTo>
                          <a:pt x="0" y="277"/>
                        </a:lnTo>
                        <a:lnTo>
                          <a:pt x="0" y="276"/>
                        </a:lnTo>
                        <a:lnTo>
                          <a:pt x="0" y="273"/>
                        </a:lnTo>
                        <a:lnTo>
                          <a:pt x="0" y="272"/>
                        </a:lnTo>
                        <a:lnTo>
                          <a:pt x="0" y="269"/>
                        </a:lnTo>
                        <a:lnTo>
                          <a:pt x="1" y="268"/>
                        </a:lnTo>
                        <a:lnTo>
                          <a:pt x="4" y="268"/>
                        </a:lnTo>
                        <a:lnTo>
                          <a:pt x="4" y="268"/>
                        </a:lnTo>
                        <a:lnTo>
                          <a:pt x="5" y="266"/>
                        </a:lnTo>
                        <a:lnTo>
                          <a:pt x="7" y="265"/>
                        </a:lnTo>
                        <a:lnTo>
                          <a:pt x="7" y="262"/>
                        </a:lnTo>
                        <a:lnTo>
                          <a:pt x="8" y="260"/>
                        </a:lnTo>
                        <a:lnTo>
                          <a:pt x="9" y="258"/>
                        </a:lnTo>
                        <a:lnTo>
                          <a:pt x="11" y="256"/>
                        </a:lnTo>
                        <a:lnTo>
                          <a:pt x="11" y="254"/>
                        </a:lnTo>
                        <a:lnTo>
                          <a:pt x="9" y="253"/>
                        </a:lnTo>
                        <a:lnTo>
                          <a:pt x="9" y="252"/>
                        </a:lnTo>
                        <a:lnTo>
                          <a:pt x="8" y="252"/>
                        </a:lnTo>
                        <a:lnTo>
                          <a:pt x="7" y="250"/>
                        </a:lnTo>
                        <a:lnTo>
                          <a:pt x="7" y="248"/>
                        </a:lnTo>
                        <a:lnTo>
                          <a:pt x="7" y="246"/>
                        </a:lnTo>
                        <a:lnTo>
                          <a:pt x="8" y="246"/>
                        </a:lnTo>
                        <a:lnTo>
                          <a:pt x="9" y="245"/>
                        </a:lnTo>
                        <a:lnTo>
                          <a:pt x="12" y="244"/>
                        </a:lnTo>
                        <a:lnTo>
                          <a:pt x="12" y="244"/>
                        </a:lnTo>
                        <a:lnTo>
                          <a:pt x="12" y="242"/>
                        </a:lnTo>
                        <a:lnTo>
                          <a:pt x="12" y="241"/>
                        </a:lnTo>
                        <a:lnTo>
                          <a:pt x="12" y="238"/>
                        </a:lnTo>
                        <a:lnTo>
                          <a:pt x="12" y="234"/>
                        </a:lnTo>
                        <a:lnTo>
                          <a:pt x="13" y="230"/>
                        </a:lnTo>
                        <a:lnTo>
                          <a:pt x="17" y="228"/>
                        </a:lnTo>
                        <a:lnTo>
                          <a:pt x="21" y="226"/>
                        </a:lnTo>
                        <a:lnTo>
                          <a:pt x="25" y="226"/>
                        </a:lnTo>
                        <a:lnTo>
                          <a:pt x="25" y="226"/>
                        </a:lnTo>
                        <a:lnTo>
                          <a:pt x="25" y="225"/>
                        </a:lnTo>
                        <a:lnTo>
                          <a:pt x="25" y="224"/>
                        </a:lnTo>
                        <a:lnTo>
                          <a:pt x="24" y="222"/>
                        </a:lnTo>
                        <a:lnTo>
                          <a:pt x="23" y="220"/>
                        </a:lnTo>
                        <a:lnTo>
                          <a:pt x="24" y="217"/>
                        </a:lnTo>
                        <a:lnTo>
                          <a:pt x="25" y="216"/>
                        </a:lnTo>
                        <a:lnTo>
                          <a:pt x="27" y="214"/>
                        </a:lnTo>
                        <a:lnTo>
                          <a:pt x="29" y="214"/>
                        </a:lnTo>
                        <a:lnTo>
                          <a:pt x="31" y="214"/>
                        </a:lnTo>
                        <a:lnTo>
                          <a:pt x="31" y="214"/>
                        </a:lnTo>
                        <a:lnTo>
                          <a:pt x="29" y="213"/>
                        </a:lnTo>
                        <a:lnTo>
                          <a:pt x="28" y="212"/>
                        </a:lnTo>
                        <a:lnTo>
                          <a:pt x="27" y="209"/>
                        </a:lnTo>
                        <a:lnTo>
                          <a:pt x="24" y="208"/>
                        </a:lnTo>
                        <a:lnTo>
                          <a:pt x="21" y="206"/>
                        </a:lnTo>
                        <a:lnTo>
                          <a:pt x="19" y="205"/>
                        </a:lnTo>
                        <a:lnTo>
                          <a:pt x="16" y="205"/>
                        </a:lnTo>
                        <a:lnTo>
                          <a:pt x="13" y="204"/>
                        </a:lnTo>
                        <a:lnTo>
                          <a:pt x="12" y="201"/>
                        </a:lnTo>
                        <a:lnTo>
                          <a:pt x="11" y="200"/>
                        </a:lnTo>
                        <a:lnTo>
                          <a:pt x="12" y="199"/>
                        </a:lnTo>
                        <a:lnTo>
                          <a:pt x="13" y="197"/>
                        </a:lnTo>
                        <a:lnTo>
                          <a:pt x="15" y="196"/>
                        </a:lnTo>
                        <a:lnTo>
                          <a:pt x="17" y="196"/>
                        </a:lnTo>
                        <a:lnTo>
                          <a:pt x="19" y="196"/>
                        </a:lnTo>
                        <a:lnTo>
                          <a:pt x="20" y="196"/>
                        </a:lnTo>
                        <a:lnTo>
                          <a:pt x="23" y="196"/>
                        </a:lnTo>
                        <a:lnTo>
                          <a:pt x="25" y="197"/>
                        </a:lnTo>
                        <a:lnTo>
                          <a:pt x="29" y="197"/>
                        </a:lnTo>
                        <a:lnTo>
                          <a:pt x="31" y="197"/>
                        </a:lnTo>
                        <a:lnTo>
                          <a:pt x="29" y="196"/>
                        </a:lnTo>
                        <a:lnTo>
                          <a:pt x="27" y="193"/>
                        </a:lnTo>
                        <a:lnTo>
                          <a:pt x="25" y="189"/>
                        </a:lnTo>
                        <a:lnTo>
                          <a:pt x="24" y="183"/>
                        </a:lnTo>
                        <a:lnTo>
                          <a:pt x="24" y="180"/>
                        </a:lnTo>
                        <a:lnTo>
                          <a:pt x="24" y="179"/>
                        </a:lnTo>
                        <a:lnTo>
                          <a:pt x="25" y="177"/>
                        </a:lnTo>
                        <a:lnTo>
                          <a:pt x="27" y="176"/>
                        </a:lnTo>
                        <a:lnTo>
                          <a:pt x="29" y="176"/>
                        </a:lnTo>
                        <a:lnTo>
                          <a:pt x="32" y="176"/>
                        </a:lnTo>
                        <a:lnTo>
                          <a:pt x="35" y="179"/>
                        </a:lnTo>
                        <a:lnTo>
                          <a:pt x="36" y="179"/>
                        </a:lnTo>
                        <a:lnTo>
                          <a:pt x="37" y="179"/>
                        </a:lnTo>
                        <a:lnTo>
                          <a:pt x="40" y="177"/>
                        </a:lnTo>
                        <a:lnTo>
                          <a:pt x="43" y="176"/>
                        </a:lnTo>
                        <a:lnTo>
                          <a:pt x="44" y="176"/>
                        </a:lnTo>
                        <a:lnTo>
                          <a:pt x="45" y="177"/>
                        </a:lnTo>
                        <a:lnTo>
                          <a:pt x="46" y="179"/>
                        </a:lnTo>
                        <a:lnTo>
                          <a:pt x="48" y="180"/>
                        </a:lnTo>
                        <a:lnTo>
                          <a:pt x="50" y="181"/>
                        </a:lnTo>
                        <a:lnTo>
                          <a:pt x="52" y="181"/>
                        </a:lnTo>
                        <a:lnTo>
                          <a:pt x="52" y="181"/>
                        </a:lnTo>
                        <a:lnTo>
                          <a:pt x="53" y="180"/>
                        </a:lnTo>
                        <a:lnTo>
                          <a:pt x="53" y="177"/>
                        </a:lnTo>
                        <a:lnTo>
                          <a:pt x="54" y="176"/>
                        </a:lnTo>
                        <a:lnTo>
                          <a:pt x="56" y="173"/>
                        </a:lnTo>
                        <a:lnTo>
                          <a:pt x="56" y="172"/>
                        </a:lnTo>
                        <a:lnTo>
                          <a:pt x="54" y="171"/>
                        </a:lnTo>
                        <a:lnTo>
                          <a:pt x="53" y="169"/>
                        </a:lnTo>
                        <a:lnTo>
                          <a:pt x="53" y="169"/>
                        </a:lnTo>
                        <a:lnTo>
                          <a:pt x="52" y="168"/>
                        </a:lnTo>
                        <a:lnTo>
                          <a:pt x="49" y="167"/>
                        </a:lnTo>
                        <a:lnTo>
                          <a:pt x="48" y="165"/>
                        </a:lnTo>
                        <a:lnTo>
                          <a:pt x="45" y="164"/>
                        </a:lnTo>
                        <a:lnTo>
                          <a:pt x="45" y="161"/>
                        </a:lnTo>
                        <a:lnTo>
                          <a:pt x="45" y="159"/>
                        </a:lnTo>
                        <a:lnTo>
                          <a:pt x="46" y="157"/>
                        </a:lnTo>
                        <a:lnTo>
                          <a:pt x="48" y="156"/>
                        </a:lnTo>
                        <a:lnTo>
                          <a:pt x="49" y="156"/>
                        </a:lnTo>
                        <a:lnTo>
                          <a:pt x="50" y="155"/>
                        </a:lnTo>
                        <a:lnTo>
                          <a:pt x="48" y="153"/>
                        </a:lnTo>
                        <a:lnTo>
                          <a:pt x="44" y="152"/>
                        </a:lnTo>
                        <a:lnTo>
                          <a:pt x="43" y="151"/>
                        </a:lnTo>
                        <a:lnTo>
                          <a:pt x="40" y="149"/>
                        </a:lnTo>
                        <a:lnTo>
                          <a:pt x="40" y="147"/>
                        </a:lnTo>
                        <a:lnTo>
                          <a:pt x="40" y="144"/>
                        </a:lnTo>
                        <a:lnTo>
                          <a:pt x="41" y="141"/>
                        </a:lnTo>
                        <a:lnTo>
                          <a:pt x="43" y="140"/>
                        </a:lnTo>
                        <a:lnTo>
                          <a:pt x="45" y="139"/>
                        </a:lnTo>
                        <a:lnTo>
                          <a:pt x="48" y="139"/>
                        </a:lnTo>
                        <a:lnTo>
                          <a:pt x="50" y="139"/>
                        </a:lnTo>
                        <a:lnTo>
                          <a:pt x="52" y="141"/>
                        </a:lnTo>
                        <a:lnTo>
                          <a:pt x="53" y="143"/>
                        </a:lnTo>
                        <a:lnTo>
                          <a:pt x="53" y="141"/>
                        </a:lnTo>
                        <a:lnTo>
                          <a:pt x="53" y="139"/>
                        </a:lnTo>
                        <a:lnTo>
                          <a:pt x="54" y="136"/>
                        </a:lnTo>
                        <a:lnTo>
                          <a:pt x="56" y="135"/>
                        </a:lnTo>
                        <a:lnTo>
                          <a:pt x="57" y="133"/>
                        </a:lnTo>
                        <a:lnTo>
                          <a:pt x="57" y="133"/>
                        </a:lnTo>
                        <a:lnTo>
                          <a:pt x="57" y="132"/>
                        </a:lnTo>
                        <a:lnTo>
                          <a:pt x="56" y="131"/>
                        </a:lnTo>
                        <a:lnTo>
                          <a:pt x="52" y="129"/>
                        </a:lnTo>
                        <a:lnTo>
                          <a:pt x="48" y="127"/>
                        </a:lnTo>
                        <a:lnTo>
                          <a:pt x="45" y="125"/>
                        </a:lnTo>
                        <a:lnTo>
                          <a:pt x="41" y="125"/>
                        </a:lnTo>
                        <a:lnTo>
                          <a:pt x="37" y="124"/>
                        </a:lnTo>
                        <a:lnTo>
                          <a:pt x="33" y="121"/>
                        </a:lnTo>
                        <a:lnTo>
                          <a:pt x="29" y="117"/>
                        </a:lnTo>
                        <a:lnTo>
                          <a:pt x="27" y="113"/>
                        </a:lnTo>
                        <a:lnTo>
                          <a:pt x="25" y="112"/>
                        </a:lnTo>
                        <a:lnTo>
                          <a:pt x="25" y="109"/>
                        </a:lnTo>
                        <a:lnTo>
                          <a:pt x="24" y="108"/>
                        </a:lnTo>
                        <a:lnTo>
                          <a:pt x="23" y="108"/>
                        </a:lnTo>
                        <a:lnTo>
                          <a:pt x="19" y="108"/>
                        </a:lnTo>
                        <a:lnTo>
                          <a:pt x="16" y="107"/>
                        </a:lnTo>
                        <a:lnTo>
                          <a:pt x="13" y="104"/>
                        </a:lnTo>
                        <a:lnTo>
                          <a:pt x="11" y="101"/>
                        </a:lnTo>
                        <a:lnTo>
                          <a:pt x="11" y="99"/>
                        </a:lnTo>
                        <a:lnTo>
                          <a:pt x="9" y="96"/>
                        </a:lnTo>
                        <a:lnTo>
                          <a:pt x="9" y="95"/>
                        </a:lnTo>
                        <a:lnTo>
                          <a:pt x="8" y="93"/>
                        </a:lnTo>
                        <a:lnTo>
                          <a:pt x="7" y="91"/>
                        </a:lnTo>
                        <a:lnTo>
                          <a:pt x="5" y="88"/>
                        </a:lnTo>
                        <a:lnTo>
                          <a:pt x="5" y="84"/>
                        </a:lnTo>
                        <a:lnTo>
                          <a:pt x="5" y="81"/>
                        </a:lnTo>
                        <a:lnTo>
                          <a:pt x="7" y="79"/>
                        </a:lnTo>
                        <a:lnTo>
                          <a:pt x="5" y="79"/>
                        </a:lnTo>
                        <a:lnTo>
                          <a:pt x="5" y="76"/>
                        </a:lnTo>
                        <a:lnTo>
                          <a:pt x="8" y="76"/>
                        </a:lnTo>
                        <a:lnTo>
                          <a:pt x="13" y="73"/>
                        </a:lnTo>
                        <a:lnTo>
                          <a:pt x="16" y="72"/>
                        </a:lnTo>
                        <a:lnTo>
                          <a:pt x="17" y="71"/>
                        </a:lnTo>
                        <a:lnTo>
                          <a:pt x="20" y="68"/>
                        </a:lnTo>
                        <a:lnTo>
                          <a:pt x="23" y="65"/>
                        </a:lnTo>
                        <a:lnTo>
                          <a:pt x="27" y="63"/>
                        </a:lnTo>
                        <a:lnTo>
                          <a:pt x="29" y="61"/>
                        </a:lnTo>
                        <a:lnTo>
                          <a:pt x="35" y="61"/>
                        </a:lnTo>
                        <a:lnTo>
                          <a:pt x="40" y="61"/>
                        </a:lnTo>
                        <a:lnTo>
                          <a:pt x="40" y="61"/>
                        </a:lnTo>
                        <a:lnTo>
                          <a:pt x="44" y="61"/>
                        </a:lnTo>
                        <a:lnTo>
                          <a:pt x="46" y="60"/>
                        </a:lnTo>
                        <a:lnTo>
                          <a:pt x="48" y="59"/>
                        </a:lnTo>
                        <a:lnTo>
                          <a:pt x="48" y="57"/>
                        </a:lnTo>
                        <a:lnTo>
                          <a:pt x="48" y="55"/>
                        </a:lnTo>
                        <a:lnTo>
                          <a:pt x="49" y="53"/>
                        </a:lnTo>
                        <a:lnTo>
                          <a:pt x="49" y="51"/>
                        </a:lnTo>
                        <a:lnTo>
                          <a:pt x="50" y="49"/>
                        </a:lnTo>
                        <a:lnTo>
                          <a:pt x="52" y="48"/>
                        </a:lnTo>
                        <a:lnTo>
                          <a:pt x="53" y="48"/>
                        </a:lnTo>
                        <a:lnTo>
                          <a:pt x="56" y="48"/>
                        </a:lnTo>
                        <a:lnTo>
                          <a:pt x="57" y="49"/>
                        </a:lnTo>
                        <a:lnTo>
                          <a:pt x="58" y="49"/>
                        </a:lnTo>
                        <a:lnTo>
                          <a:pt x="58" y="49"/>
                        </a:lnTo>
                        <a:lnTo>
                          <a:pt x="60" y="49"/>
                        </a:lnTo>
                        <a:lnTo>
                          <a:pt x="62" y="48"/>
                        </a:lnTo>
                        <a:lnTo>
                          <a:pt x="66" y="45"/>
                        </a:lnTo>
                        <a:lnTo>
                          <a:pt x="69" y="43"/>
                        </a:lnTo>
                        <a:lnTo>
                          <a:pt x="70" y="40"/>
                        </a:lnTo>
                        <a:lnTo>
                          <a:pt x="73" y="38"/>
                        </a:lnTo>
                        <a:lnTo>
                          <a:pt x="76" y="36"/>
                        </a:lnTo>
                        <a:lnTo>
                          <a:pt x="78" y="35"/>
                        </a:lnTo>
                        <a:lnTo>
                          <a:pt x="78" y="34"/>
                        </a:lnTo>
                        <a:lnTo>
                          <a:pt x="80" y="34"/>
                        </a:lnTo>
                        <a:lnTo>
                          <a:pt x="80" y="32"/>
                        </a:lnTo>
                        <a:lnTo>
                          <a:pt x="80" y="30"/>
                        </a:lnTo>
                        <a:lnTo>
                          <a:pt x="80" y="27"/>
                        </a:lnTo>
                        <a:lnTo>
                          <a:pt x="81" y="24"/>
                        </a:lnTo>
                        <a:lnTo>
                          <a:pt x="82" y="22"/>
                        </a:lnTo>
                        <a:lnTo>
                          <a:pt x="84" y="20"/>
                        </a:lnTo>
                        <a:lnTo>
                          <a:pt x="88" y="19"/>
                        </a:lnTo>
                        <a:lnTo>
                          <a:pt x="92" y="19"/>
                        </a:lnTo>
                        <a:lnTo>
                          <a:pt x="94" y="19"/>
                        </a:lnTo>
                        <a:lnTo>
                          <a:pt x="97" y="19"/>
                        </a:lnTo>
                        <a:lnTo>
                          <a:pt x="100" y="19"/>
                        </a:lnTo>
                        <a:lnTo>
                          <a:pt x="104" y="22"/>
                        </a:lnTo>
                        <a:lnTo>
                          <a:pt x="106" y="23"/>
                        </a:lnTo>
                        <a:lnTo>
                          <a:pt x="109" y="26"/>
                        </a:lnTo>
                        <a:lnTo>
                          <a:pt x="110" y="27"/>
                        </a:lnTo>
                        <a:lnTo>
                          <a:pt x="113" y="28"/>
                        </a:lnTo>
                        <a:lnTo>
                          <a:pt x="113" y="28"/>
                        </a:lnTo>
                        <a:lnTo>
                          <a:pt x="114" y="27"/>
                        </a:lnTo>
                        <a:lnTo>
                          <a:pt x="116" y="26"/>
                        </a:lnTo>
                        <a:lnTo>
                          <a:pt x="116" y="24"/>
                        </a:lnTo>
                        <a:lnTo>
                          <a:pt x="117" y="23"/>
                        </a:lnTo>
                        <a:lnTo>
                          <a:pt x="118" y="22"/>
                        </a:lnTo>
                        <a:lnTo>
                          <a:pt x="121" y="20"/>
                        </a:lnTo>
                        <a:lnTo>
                          <a:pt x="122" y="20"/>
                        </a:lnTo>
                        <a:lnTo>
                          <a:pt x="125" y="20"/>
                        </a:lnTo>
                        <a:lnTo>
                          <a:pt x="126" y="22"/>
                        </a:lnTo>
                        <a:lnTo>
                          <a:pt x="128" y="23"/>
                        </a:lnTo>
                        <a:lnTo>
                          <a:pt x="129" y="23"/>
                        </a:lnTo>
                        <a:lnTo>
                          <a:pt x="130" y="23"/>
                        </a:lnTo>
                        <a:lnTo>
                          <a:pt x="128" y="20"/>
                        </a:lnTo>
                        <a:lnTo>
                          <a:pt x="128" y="20"/>
                        </a:lnTo>
                        <a:lnTo>
                          <a:pt x="126" y="19"/>
                        </a:lnTo>
                        <a:lnTo>
                          <a:pt x="125" y="16"/>
                        </a:lnTo>
                        <a:lnTo>
                          <a:pt x="125" y="15"/>
                        </a:lnTo>
                        <a:lnTo>
                          <a:pt x="126" y="12"/>
                        </a:lnTo>
                        <a:lnTo>
                          <a:pt x="128" y="10"/>
                        </a:lnTo>
                        <a:lnTo>
                          <a:pt x="129" y="8"/>
                        </a:lnTo>
                        <a:lnTo>
                          <a:pt x="132" y="7"/>
                        </a:lnTo>
                        <a:lnTo>
                          <a:pt x="133" y="6"/>
                        </a:lnTo>
                        <a:lnTo>
                          <a:pt x="133" y="6"/>
                        </a:lnTo>
                        <a:lnTo>
                          <a:pt x="133" y="4"/>
                        </a:lnTo>
                        <a:lnTo>
                          <a:pt x="134" y="4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8" name="Freeform 641">
                    <a:extLst>
                      <a:ext uri="{FF2B5EF4-FFF2-40B4-BE49-F238E27FC236}">
                        <a16:creationId xmlns:a16="http://schemas.microsoft.com/office/drawing/2014/main" id="{4D303F47-BCCF-0745-97DB-6385B04D09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86487" y="-1372938"/>
                    <a:ext cx="5039960" cy="6400304"/>
                  </a:xfrm>
                  <a:custGeom>
                    <a:avLst/>
                    <a:gdLst>
                      <a:gd name="T0" fmla="*/ 152 w 452"/>
                      <a:gd name="T1" fmla="*/ 35 h 574"/>
                      <a:gd name="T2" fmla="*/ 133 w 452"/>
                      <a:gd name="T3" fmla="*/ 47 h 574"/>
                      <a:gd name="T4" fmla="*/ 68 w 452"/>
                      <a:gd name="T5" fmla="*/ 51 h 574"/>
                      <a:gd name="T6" fmla="*/ 56 w 452"/>
                      <a:gd name="T7" fmla="*/ 112 h 574"/>
                      <a:gd name="T8" fmla="*/ 66 w 452"/>
                      <a:gd name="T9" fmla="*/ 159 h 574"/>
                      <a:gd name="T10" fmla="*/ 84 w 452"/>
                      <a:gd name="T11" fmla="*/ 221 h 574"/>
                      <a:gd name="T12" fmla="*/ 72 w 452"/>
                      <a:gd name="T13" fmla="*/ 268 h 574"/>
                      <a:gd name="T14" fmla="*/ 4 w 452"/>
                      <a:gd name="T15" fmla="*/ 296 h 574"/>
                      <a:gd name="T16" fmla="*/ 21 w 452"/>
                      <a:gd name="T17" fmla="*/ 368 h 574"/>
                      <a:gd name="T18" fmla="*/ 70 w 452"/>
                      <a:gd name="T19" fmla="*/ 405 h 574"/>
                      <a:gd name="T20" fmla="*/ 101 w 452"/>
                      <a:gd name="T21" fmla="*/ 449 h 574"/>
                      <a:gd name="T22" fmla="*/ 138 w 452"/>
                      <a:gd name="T23" fmla="*/ 453 h 574"/>
                      <a:gd name="T24" fmla="*/ 164 w 452"/>
                      <a:gd name="T25" fmla="*/ 486 h 574"/>
                      <a:gd name="T26" fmla="*/ 164 w 452"/>
                      <a:gd name="T27" fmla="*/ 523 h 574"/>
                      <a:gd name="T28" fmla="*/ 213 w 452"/>
                      <a:gd name="T29" fmla="*/ 543 h 574"/>
                      <a:gd name="T30" fmla="*/ 261 w 452"/>
                      <a:gd name="T31" fmla="*/ 563 h 574"/>
                      <a:gd name="T32" fmla="*/ 299 w 452"/>
                      <a:gd name="T33" fmla="*/ 561 h 574"/>
                      <a:gd name="T34" fmla="*/ 290 w 452"/>
                      <a:gd name="T35" fmla="*/ 521 h 574"/>
                      <a:gd name="T36" fmla="*/ 282 w 452"/>
                      <a:gd name="T37" fmla="*/ 455 h 574"/>
                      <a:gd name="T38" fmla="*/ 290 w 452"/>
                      <a:gd name="T39" fmla="*/ 406 h 574"/>
                      <a:gd name="T40" fmla="*/ 336 w 452"/>
                      <a:gd name="T41" fmla="*/ 392 h 574"/>
                      <a:gd name="T42" fmla="*/ 398 w 452"/>
                      <a:gd name="T43" fmla="*/ 365 h 574"/>
                      <a:gd name="T44" fmla="*/ 445 w 452"/>
                      <a:gd name="T45" fmla="*/ 349 h 574"/>
                      <a:gd name="T46" fmla="*/ 408 w 452"/>
                      <a:gd name="T47" fmla="*/ 302 h 574"/>
                      <a:gd name="T48" fmla="*/ 366 w 452"/>
                      <a:gd name="T49" fmla="*/ 284 h 574"/>
                      <a:gd name="T50" fmla="*/ 304 w 452"/>
                      <a:gd name="T51" fmla="*/ 271 h 574"/>
                      <a:gd name="T52" fmla="*/ 291 w 452"/>
                      <a:gd name="T53" fmla="*/ 193 h 574"/>
                      <a:gd name="T54" fmla="*/ 275 w 452"/>
                      <a:gd name="T55" fmla="*/ 148 h 574"/>
                      <a:gd name="T56" fmla="*/ 275 w 452"/>
                      <a:gd name="T57" fmla="*/ 98 h 574"/>
                      <a:gd name="T58" fmla="*/ 258 w 452"/>
                      <a:gd name="T59" fmla="*/ 52 h 574"/>
                      <a:gd name="T60" fmla="*/ 198 w 452"/>
                      <a:gd name="T61" fmla="*/ 24 h 574"/>
                      <a:gd name="T62" fmla="*/ 173 w 452"/>
                      <a:gd name="T63" fmla="*/ 4 h 574"/>
                      <a:gd name="T64" fmla="*/ 201 w 452"/>
                      <a:gd name="T65" fmla="*/ 22 h 574"/>
                      <a:gd name="T66" fmla="*/ 255 w 452"/>
                      <a:gd name="T67" fmla="*/ 42 h 574"/>
                      <a:gd name="T68" fmla="*/ 274 w 452"/>
                      <a:gd name="T69" fmla="*/ 75 h 574"/>
                      <a:gd name="T70" fmla="*/ 274 w 452"/>
                      <a:gd name="T71" fmla="*/ 139 h 574"/>
                      <a:gd name="T72" fmla="*/ 298 w 452"/>
                      <a:gd name="T73" fmla="*/ 160 h 574"/>
                      <a:gd name="T74" fmla="*/ 285 w 452"/>
                      <a:gd name="T75" fmla="*/ 235 h 574"/>
                      <a:gd name="T76" fmla="*/ 323 w 452"/>
                      <a:gd name="T77" fmla="*/ 272 h 574"/>
                      <a:gd name="T78" fmla="*/ 378 w 452"/>
                      <a:gd name="T79" fmla="*/ 285 h 574"/>
                      <a:gd name="T80" fmla="*/ 423 w 452"/>
                      <a:gd name="T81" fmla="*/ 306 h 574"/>
                      <a:gd name="T82" fmla="*/ 449 w 452"/>
                      <a:gd name="T83" fmla="*/ 362 h 574"/>
                      <a:gd name="T84" fmla="*/ 395 w 452"/>
                      <a:gd name="T85" fmla="*/ 368 h 574"/>
                      <a:gd name="T86" fmla="*/ 334 w 452"/>
                      <a:gd name="T87" fmla="*/ 394 h 574"/>
                      <a:gd name="T88" fmla="*/ 289 w 452"/>
                      <a:gd name="T89" fmla="*/ 416 h 574"/>
                      <a:gd name="T90" fmla="*/ 282 w 452"/>
                      <a:gd name="T91" fmla="*/ 474 h 574"/>
                      <a:gd name="T92" fmla="*/ 310 w 452"/>
                      <a:gd name="T93" fmla="*/ 529 h 574"/>
                      <a:gd name="T94" fmla="*/ 293 w 452"/>
                      <a:gd name="T95" fmla="*/ 573 h 574"/>
                      <a:gd name="T96" fmla="*/ 246 w 452"/>
                      <a:gd name="T97" fmla="*/ 554 h 574"/>
                      <a:gd name="T98" fmla="*/ 189 w 452"/>
                      <a:gd name="T99" fmla="*/ 534 h 574"/>
                      <a:gd name="T100" fmla="*/ 146 w 452"/>
                      <a:gd name="T101" fmla="*/ 503 h 574"/>
                      <a:gd name="T102" fmla="*/ 149 w 452"/>
                      <a:gd name="T103" fmla="*/ 461 h 574"/>
                      <a:gd name="T104" fmla="*/ 112 w 452"/>
                      <a:gd name="T105" fmla="*/ 455 h 574"/>
                      <a:gd name="T106" fmla="*/ 68 w 452"/>
                      <a:gd name="T107" fmla="*/ 425 h 574"/>
                      <a:gd name="T108" fmla="*/ 51 w 452"/>
                      <a:gd name="T109" fmla="*/ 393 h 574"/>
                      <a:gd name="T110" fmla="*/ 19 w 452"/>
                      <a:gd name="T111" fmla="*/ 322 h 574"/>
                      <a:gd name="T112" fmla="*/ 16 w 452"/>
                      <a:gd name="T113" fmla="*/ 286 h 574"/>
                      <a:gd name="T114" fmla="*/ 84 w 452"/>
                      <a:gd name="T115" fmla="*/ 247 h 574"/>
                      <a:gd name="T116" fmla="*/ 80 w 452"/>
                      <a:gd name="T117" fmla="*/ 196 h 574"/>
                      <a:gd name="T118" fmla="*/ 68 w 452"/>
                      <a:gd name="T119" fmla="*/ 125 h 574"/>
                      <a:gd name="T120" fmla="*/ 31 w 452"/>
                      <a:gd name="T121" fmla="*/ 63 h 574"/>
                      <a:gd name="T122" fmla="*/ 97 w 452"/>
                      <a:gd name="T123" fmla="*/ 42 h 574"/>
                      <a:gd name="T124" fmla="*/ 154 w 452"/>
                      <a:gd name="T125" fmla="*/ 12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52" h="574">
                        <a:moveTo>
                          <a:pt x="202" y="539"/>
                        </a:moveTo>
                        <a:lnTo>
                          <a:pt x="202" y="539"/>
                        </a:lnTo>
                        <a:lnTo>
                          <a:pt x="202" y="539"/>
                        </a:lnTo>
                        <a:lnTo>
                          <a:pt x="202" y="539"/>
                        </a:lnTo>
                        <a:close/>
                        <a:moveTo>
                          <a:pt x="287" y="428"/>
                        </a:moveTo>
                        <a:lnTo>
                          <a:pt x="287" y="428"/>
                        </a:lnTo>
                        <a:lnTo>
                          <a:pt x="287" y="428"/>
                        </a:lnTo>
                        <a:lnTo>
                          <a:pt x="287" y="428"/>
                        </a:lnTo>
                        <a:close/>
                        <a:moveTo>
                          <a:pt x="306" y="402"/>
                        </a:moveTo>
                        <a:lnTo>
                          <a:pt x="306" y="402"/>
                        </a:lnTo>
                        <a:lnTo>
                          <a:pt x="306" y="402"/>
                        </a:lnTo>
                        <a:lnTo>
                          <a:pt x="306" y="402"/>
                        </a:lnTo>
                        <a:close/>
                        <a:moveTo>
                          <a:pt x="420" y="365"/>
                        </a:moveTo>
                        <a:lnTo>
                          <a:pt x="420" y="365"/>
                        </a:lnTo>
                        <a:lnTo>
                          <a:pt x="420" y="365"/>
                        </a:lnTo>
                        <a:lnTo>
                          <a:pt x="420" y="365"/>
                        </a:lnTo>
                        <a:close/>
                        <a:moveTo>
                          <a:pt x="302" y="263"/>
                        </a:moveTo>
                        <a:lnTo>
                          <a:pt x="302" y="263"/>
                        </a:lnTo>
                        <a:lnTo>
                          <a:pt x="302" y="263"/>
                        </a:lnTo>
                        <a:lnTo>
                          <a:pt x="302" y="263"/>
                        </a:lnTo>
                        <a:close/>
                        <a:moveTo>
                          <a:pt x="290" y="256"/>
                        </a:moveTo>
                        <a:lnTo>
                          <a:pt x="290" y="256"/>
                        </a:lnTo>
                        <a:lnTo>
                          <a:pt x="290" y="256"/>
                        </a:lnTo>
                        <a:lnTo>
                          <a:pt x="290" y="256"/>
                        </a:lnTo>
                        <a:close/>
                        <a:moveTo>
                          <a:pt x="294" y="227"/>
                        </a:moveTo>
                        <a:lnTo>
                          <a:pt x="294" y="227"/>
                        </a:lnTo>
                        <a:lnTo>
                          <a:pt x="294" y="227"/>
                        </a:lnTo>
                        <a:lnTo>
                          <a:pt x="294" y="227"/>
                        </a:lnTo>
                        <a:close/>
                        <a:moveTo>
                          <a:pt x="80" y="196"/>
                        </a:moveTo>
                        <a:lnTo>
                          <a:pt x="80" y="196"/>
                        </a:lnTo>
                        <a:lnTo>
                          <a:pt x="80" y="196"/>
                        </a:lnTo>
                        <a:lnTo>
                          <a:pt x="80" y="196"/>
                        </a:lnTo>
                        <a:close/>
                        <a:moveTo>
                          <a:pt x="152" y="35"/>
                        </a:moveTo>
                        <a:lnTo>
                          <a:pt x="152" y="35"/>
                        </a:lnTo>
                        <a:lnTo>
                          <a:pt x="152" y="35"/>
                        </a:lnTo>
                        <a:lnTo>
                          <a:pt x="152" y="35"/>
                        </a:lnTo>
                        <a:close/>
                        <a:moveTo>
                          <a:pt x="173" y="4"/>
                        </a:moveTo>
                        <a:lnTo>
                          <a:pt x="170" y="7"/>
                        </a:lnTo>
                        <a:lnTo>
                          <a:pt x="170" y="8"/>
                        </a:lnTo>
                        <a:lnTo>
                          <a:pt x="169" y="8"/>
                        </a:lnTo>
                        <a:lnTo>
                          <a:pt x="169" y="8"/>
                        </a:lnTo>
                        <a:lnTo>
                          <a:pt x="169" y="11"/>
                        </a:lnTo>
                        <a:lnTo>
                          <a:pt x="168" y="12"/>
                        </a:lnTo>
                        <a:lnTo>
                          <a:pt x="166" y="14"/>
                        </a:lnTo>
                        <a:lnTo>
                          <a:pt x="165" y="16"/>
                        </a:lnTo>
                        <a:lnTo>
                          <a:pt x="164" y="16"/>
                        </a:lnTo>
                        <a:lnTo>
                          <a:pt x="164" y="16"/>
                        </a:lnTo>
                        <a:lnTo>
                          <a:pt x="161" y="18"/>
                        </a:lnTo>
                        <a:lnTo>
                          <a:pt x="158" y="18"/>
                        </a:lnTo>
                        <a:lnTo>
                          <a:pt x="157" y="16"/>
                        </a:lnTo>
                        <a:lnTo>
                          <a:pt x="157" y="18"/>
                        </a:lnTo>
                        <a:lnTo>
                          <a:pt x="156" y="22"/>
                        </a:lnTo>
                        <a:lnTo>
                          <a:pt x="153" y="26"/>
                        </a:lnTo>
                        <a:lnTo>
                          <a:pt x="153" y="27"/>
                        </a:lnTo>
                        <a:lnTo>
                          <a:pt x="153" y="27"/>
                        </a:lnTo>
                        <a:lnTo>
                          <a:pt x="153" y="28"/>
                        </a:lnTo>
                        <a:lnTo>
                          <a:pt x="153" y="30"/>
                        </a:lnTo>
                        <a:lnTo>
                          <a:pt x="154" y="32"/>
                        </a:lnTo>
                        <a:lnTo>
                          <a:pt x="154" y="32"/>
                        </a:lnTo>
                        <a:lnTo>
                          <a:pt x="153" y="34"/>
                        </a:lnTo>
                        <a:lnTo>
                          <a:pt x="152" y="35"/>
                        </a:lnTo>
                        <a:lnTo>
                          <a:pt x="149" y="35"/>
                        </a:lnTo>
                        <a:lnTo>
                          <a:pt x="148" y="36"/>
                        </a:lnTo>
                        <a:lnTo>
                          <a:pt x="145" y="38"/>
                        </a:lnTo>
                        <a:lnTo>
                          <a:pt x="142" y="40"/>
                        </a:lnTo>
                        <a:lnTo>
                          <a:pt x="142" y="40"/>
                        </a:lnTo>
                        <a:lnTo>
                          <a:pt x="140" y="43"/>
                        </a:lnTo>
                        <a:lnTo>
                          <a:pt x="136" y="46"/>
                        </a:lnTo>
                        <a:lnTo>
                          <a:pt x="133" y="47"/>
                        </a:lnTo>
                        <a:lnTo>
                          <a:pt x="133" y="47"/>
                        </a:lnTo>
                        <a:lnTo>
                          <a:pt x="130" y="50"/>
                        </a:lnTo>
                        <a:lnTo>
                          <a:pt x="126" y="51"/>
                        </a:lnTo>
                        <a:lnTo>
                          <a:pt x="124" y="51"/>
                        </a:lnTo>
                        <a:lnTo>
                          <a:pt x="121" y="52"/>
                        </a:lnTo>
                        <a:lnTo>
                          <a:pt x="117" y="54"/>
                        </a:lnTo>
                        <a:lnTo>
                          <a:pt x="116" y="54"/>
                        </a:lnTo>
                        <a:lnTo>
                          <a:pt x="114" y="54"/>
                        </a:lnTo>
                        <a:lnTo>
                          <a:pt x="113" y="54"/>
                        </a:lnTo>
                        <a:lnTo>
                          <a:pt x="113" y="54"/>
                        </a:lnTo>
                        <a:lnTo>
                          <a:pt x="110" y="54"/>
                        </a:lnTo>
                        <a:lnTo>
                          <a:pt x="109" y="52"/>
                        </a:lnTo>
                        <a:lnTo>
                          <a:pt x="105" y="51"/>
                        </a:lnTo>
                        <a:lnTo>
                          <a:pt x="102" y="48"/>
                        </a:lnTo>
                        <a:lnTo>
                          <a:pt x="100" y="47"/>
                        </a:lnTo>
                        <a:lnTo>
                          <a:pt x="98" y="46"/>
                        </a:lnTo>
                        <a:lnTo>
                          <a:pt x="97" y="46"/>
                        </a:lnTo>
                        <a:lnTo>
                          <a:pt x="97" y="46"/>
                        </a:lnTo>
                        <a:lnTo>
                          <a:pt x="96" y="47"/>
                        </a:lnTo>
                        <a:lnTo>
                          <a:pt x="94" y="48"/>
                        </a:lnTo>
                        <a:lnTo>
                          <a:pt x="93" y="48"/>
                        </a:lnTo>
                        <a:lnTo>
                          <a:pt x="90" y="48"/>
                        </a:lnTo>
                        <a:lnTo>
                          <a:pt x="89" y="47"/>
                        </a:lnTo>
                        <a:lnTo>
                          <a:pt x="88" y="46"/>
                        </a:lnTo>
                        <a:lnTo>
                          <a:pt x="86" y="44"/>
                        </a:lnTo>
                        <a:lnTo>
                          <a:pt x="85" y="44"/>
                        </a:lnTo>
                        <a:lnTo>
                          <a:pt x="84" y="44"/>
                        </a:lnTo>
                        <a:lnTo>
                          <a:pt x="81" y="44"/>
                        </a:lnTo>
                        <a:lnTo>
                          <a:pt x="78" y="46"/>
                        </a:lnTo>
                        <a:lnTo>
                          <a:pt x="74" y="46"/>
                        </a:lnTo>
                        <a:lnTo>
                          <a:pt x="72" y="46"/>
                        </a:lnTo>
                        <a:lnTo>
                          <a:pt x="72" y="46"/>
                        </a:lnTo>
                        <a:lnTo>
                          <a:pt x="70" y="46"/>
                        </a:lnTo>
                        <a:lnTo>
                          <a:pt x="70" y="47"/>
                        </a:lnTo>
                        <a:lnTo>
                          <a:pt x="69" y="48"/>
                        </a:lnTo>
                        <a:lnTo>
                          <a:pt x="68" y="51"/>
                        </a:lnTo>
                        <a:lnTo>
                          <a:pt x="66" y="55"/>
                        </a:lnTo>
                        <a:lnTo>
                          <a:pt x="65" y="58"/>
                        </a:lnTo>
                        <a:lnTo>
                          <a:pt x="64" y="59"/>
                        </a:lnTo>
                        <a:lnTo>
                          <a:pt x="61" y="60"/>
                        </a:lnTo>
                        <a:lnTo>
                          <a:pt x="57" y="62"/>
                        </a:lnTo>
                        <a:lnTo>
                          <a:pt x="55" y="63"/>
                        </a:lnTo>
                        <a:lnTo>
                          <a:pt x="52" y="63"/>
                        </a:lnTo>
                        <a:lnTo>
                          <a:pt x="47" y="63"/>
                        </a:lnTo>
                        <a:lnTo>
                          <a:pt x="43" y="63"/>
                        </a:lnTo>
                        <a:lnTo>
                          <a:pt x="39" y="63"/>
                        </a:lnTo>
                        <a:lnTo>
                          <a:pt x="37" y="63"/>
                        </a:lnTo>
                        <a:lnTo>
                          <a:pt x="36" y="64"/>
                        </a:lnTo>
                        <a:lnTo>
                          <a:pt x="35" y="66"/>
                        </a:lnTo>
                        <a:lnTo>
                          <a:pt x="33" y="68"/>
                        </a:lnTo>
                        <a:lnTo>
                          <a:pt x="33" y="74"/>
                        </a:lnTo>
                        <a:lnTo>
                          <a:pt x="33" y="74"/>
                        </a:lnTo>
                        <a:lnTo>
                          <a:pt x="33" y="76"/>
                        </a:lnTo>
                        <a:lnTo>
                          <a:pt x="35" y="80"/>
                        </a:lnTo>
                        <a:lnTo>
                          <a:pt x="35" y="83"/>
                        </a:lnTo>
                        <a:lnTo>
                          <a:pt x="36" y="87"/>
                        </a:lnTo>
                        <a:lnTo>
                          <a:pt x="37" y="90"/>
                        </a:lnTo>
                        <a:lnTo>
                          <a:pt x="39" y="92"/>
                        </a:lnTo>
                        <a:lnTo>
                          <a:pt x="39" y="92"/>
                        </a:lnTo>
                        <a:lnTo>
                          <a:pt x="39" y="92"/>
                        </a:lnTo>
                        <a:lnTo>
                          <a:pt x="39" y="94"/>
                        </a:lnTo>
                        <a:lnTo>
                          <a:pt x="40" y="95"/>
                        </a:lnTo>
                        <a:lnTo>
                          <a:pt x="45" y="99"/>
                        </a:lnTo>
                        <a:lnTo>
                          <a:pt x="47" y="100"/>
                        </a:lnTo>
                        <a:lnTo>
                          <a:pt x="47" y="102"/>
                        </a:lnTo>
                        <a:lnTo>
                          <a:pt x="47" y="102"/>
                        </a:lnTo>
                        <a:lnTo>
                          <a:pt x="48" y="103"/>
                        </a:lnTo>
                        <a:lnTo>
                          <a:pt x="51" y="106"/>
                        </a:lnTo>
                        <a:lnTo>
                          <a:pt x="53" y="108"/>
                        </a:lnTo>
                        <a:lnTo>
                          <a:pt x="56" y="112"/>
                        </a:lnTo>
                        <a:lnTo>
                          <a:pt x="56" y="112"/>
                        </a:lnTo>
                        <a:lnTo>
                          <a:pt x="56" y="112"/>
                        </a:lnTo>
                        <a:lnTo>
                          <a:pt x="58" y="118"/>
                        </a:lnTo>
                        <a:lnTo>
                          <a:pt x="58" y="119"/>
                        </a:lnTo>
                        <a:lnTo>
                          <a:pt x="60" y="120"/>
                        </a:lnTo>
                        <a:lnTo>
                          <a:pt x="61" y="122"/>
                        </a:lnTo>
                        <a:lnTo>
                          <a:pt x="61" y="120"/>
                        </a:lnTo>
                        <a:lnTo>
                          <a:pt x="64" y="119"/>
                        </a:lnTo>
                        <a:lnTo>
                          <a:pt x="68" y="119"/>
                        </a:lnTo>
                        <a:lnTo>
                          <a:pt x="69" y="119"/>
                        </a:lnTo>
                        <a:lnTo>
                          <a:pt x="70" y="120"/>
                        </a:lnTo>
                        <a:lnTo>
                          <a:pt x="72" y="122"/>
                        </a:lnTo>
                        <a:lnTo>
                          <a:pt x="73" y="123"/>
                        </a:lnTo>
                        <a:lnTo>
                          <a:pt x="72" y="125"/>
                        </a:lnTo>
                        <a:lnTo>
                          <a:pt x="72" y="125"/>
                        </a:lnTo>
                        <a:lnTo>
                          <a:pt x="70" y="127"/>
                        </a:lnTo>
                        <a:lnTo>
                          <a:pt x="69" y="129"/>
                        </a:lnTo>
                        <a:lnTo>
                          <a:pt x="68" y="132"/>
                        </a:lnTo>
                        <a:lnTo>
                          <a:pt x="68" y="135"/>
                        </a:lnTo>
                        <a:lnTo>
                          <a:pt x="68" y="137"/>
                        </a:lnTo>
                        <a:lnTo>
                          <a:pt x="68" y="140"/>
                        </a:lnTo>
                        <a:lnTo>
                          <a:pt x="69" y="143"/>
                        </a:lnTo>
                        <a:lnTo>
                          <a:pt x="70" y="147"/>
                        </a:lnTo>
                        <a:lnTo>
                          <a:pt x="72" y="149"/>
                        </a:lnTo>
                        <a:lnTo>
                          <a:pt x="73" y="152"/>
                        </a:lnTo>
                        <a:lnTo>
                          <a:pt x="76" y="153"/>
                        </a:lnTo>
                        <a:lnTo>
                          <a:pt x="77" y="155"/>
                        </a:lnTo>
                        <a:lnTo>
                          <a:pt x="77" y="155"/>
                        </a:lnTo>
                        <a:lnTo>
                          <a:pt x="84" y="157"/>
                        </a:lnTo>
                        <a:lnTo>
                          <a:pt x="77" y="157"/>
                        </a:lnTo>
                        <a:lnTo>
                          <a:pt x="76" y="157"/>
                        </a:lnTo>
                        <a:lnTo>
                          <a:pt x="74" y="159"/>
                        </a:lnTo>
                        <a:lnTo>
                          <a:pt x="72" y="159"/>
                        </a:lnTo>
                        <a:lnTo>
                          <a:pt x="69" y="159"/>
                        </a:lnTo>
                        <a:lnTo>
                          <a:pt x="68" y="159"/>
                        </a:lnTo>
                        <a:lnTo>
                          <a:pt x="66" y="159"/>
                        </a:lnTo>
                        <a:lnTo>
                          <a:pt x="66" y="159"/>
                        </a:lnTo>
                        <a:lnTo>
                          <a:pt x="66" y="160"/>
                        </a:lnTo>
                        <a:lnTo>
                          <a:pt x="66" y="164"/>
                        </a:lnTo>
                        <a:lnTo>
                          <a:pt x="66" y="164"/>
                        </a:lnTo>
                        <a:lnTo>
                          <a:pt x="66" y="164"/>
                        </a:lnTo>
                        <a:lnTo>
                          <a:pt x="66" y="168"/>
                        </a:lnTo>
                        <a:lnTo>
                          <a:pt x="69" y="171"/>
                        </a:lnTo>
                        <a:lnTo>
                          <a:pt x="72" y="173"/>
                        </a:lnTo>
                        <a:lnTo>
                          <a:pt x="74" y="176"/>
                        </a:lnTo>
                        <a:lnTo>
                          <a:pt x="74" y="176"/>
                        </a:lnTo>
                        <a:lnTo>
                          <a:pt x="80" y="179"/>
                        </a:lnTo>
                        <a:lnTo>
                          <a:pt x="84" y="183"/>
                        </a:lnTo>
                        <a:lnTo>
                          <a:pt x="88" y="185"/>
                        </a:lnTo>
                        <a:lnTo>
                          <a:pt x="88" y="185"/>
                        </a:lnTo>
                        <a:lnTo>
                          <a:pt x="89" y="187"/>
                        </a:lnTo>
                        <a:lnTo>
                          <a:pt x="90" y="191"/>
                        </a:lnTo>
                        <a:lnTo>
                          <a:pt x="89" y="193"/>
                        </a:lnTo>
                        <a:lnTo>
                          <a:pt x="88" y="196"/>
                        </a:lnTo>
                        <a:lnTo>
                          <a:pt x="84" y="199"/>
                        </a:lnTo>
                        <a:lnTo>
                          <a:pt x="81" y="200"/>
                        </a:lnTo>
                        <a:lnTo>
                          <a:pt x="81" y="200"/>
                        </a:lnTo>
                        <a:lnTo>
                          <a:pt x="77" y="201"/>
                        </a:lnTo>
                        <a:lnTo>
                          <a:pt x="77" y="201"/>
                        </a:lnTo>
                        <a:lnTo>
                          <a:pt x="78" y="201"/>
                        </a:lnTo>
                        <a:lnTo>
                          <a:pt x="80" y="203"/>
                        </a:lnTo>
                        <a:lnTo>
                          <a:pt x="81" y="204"/>
                        </a:lnTo>
                        <a:lnTo>
                          <a:pt x="81" y="207"/>
                        </a:lnTo>
                        <a:lnTo>
                          <a:pt x="82" y="208"/>
                        </a:lnTo>
                        <a:lnTo>
                          <a:pt x="81" y="212"/>
                        </a:lnTo>
                        <a:lnTo>
                          <a:pt x="81" y="215"/>
                        </a:lnTo>
                        <a:lnTo>
                          <a:pt x="81" y="215"/>
                        </a:lnTo>
                        <a:lnTo>
                          <a:pt x="81" y="216"/>
                        </a:lnTo>
                        <a:lnTo>
                          <a:pt x="81" y="217"/>
                        </a:lnTo>
                        <a:lnTo>
                          <a:pt x="82" y="219"/>
                        </a:lnTo>
                        <a:lnTo>
                          <a:pt x="84" y="221"/>
                        </a:lnTo>
                        <a:lnTo>
                          <a:pt x="86" y="223"/>
                        </a:lnTo>
                        <a:lnTo>
                          <a:pt x="89" y="225"/>
                        </a:lnTo>
                        <a:lnTo>
                          <a:pt x="90" y="227"/>
                        </a:lnTo>
                        <a:lnTo>
                          <a:pt x="92" y="228"/>
                        </a:lnTo>
                        <a:lnTo>
                          <a:pt x="92" y="231"/>
                        </a:lnTo>
                        <a:lnTo>
                          <a:pt x="92" y="232"/>
                        </a:lnTo>
                        <a:lnTo>
                          <a:pt x="92" y="232"/>
                        </a:lnTo>
                        <a:lnTo>
                          <a:pt x="90" y="233"/>
                        </a:lnTo>
                        <a:lnTo>
                          <a:pt x="89" y="235"/>
                        </a:lnTo>
                        <a:lnTo>
                          <a:pt x="86" y="236"/>
                        </a:lnTo>
                        <a:lnTo>
                          <a:pt x="85" y="236"/>
                        </a:lnTo>
                        <a:lnTo>
                          <a:pt x="82" y="237"/>
                        </a:lnTo>
                        <a:lnTo>
                          <a:pt x="82" y="237"/>
                        </a:lnTo>
                        <a:lnTo>
                          <a:pt x="81" y="239"/>
                        </a:lnTo>
                        <a:lnTo>
                          <a:pt x="81" y="240"/>
                        </a:lnTo>
                        <a:lnTo>
                          <a:pt x="81" y="241"/>
                        </a:lnTo>
                        <a:lnTo>
                          <a:pt x="82" y="241"/>
                        </a:lnTo>
                        <a:lnTo>
                          <a:pt x="84" y="243"/>
                        </a:lnTo>
                        <a:lnTo>
                          <a:pt x="86" y="243"/>
                        </a:lnTo>
                        <a:lnTo>
                          <a:pt x="88" y="244"/>
                        </a:lnTo>
                        <a:lnTo>
                          <a:pt x="89" y="247"/>
                        </a:lnTo>
                        <a:lnTo>
                          <a:pt x="89" y="248"/>
                        </a:lnTo>
                        <a:lnTo>
                          <a:pt x="89" y="251"/>
                        </a:lnTo>
                        <a:lnTo>
                          <a:pt x="88" y="252"/>
                        </a:lnTo>
                        <a:lnTo>
                          <a:pt x="85" y="257"/>
                        </a:lnTo>
                        <a:lnTo>
                          <a:pt x="84" y="260"/>
                        </a:lnTo>
                        <a:lnTo>
                          <a:pt x="81" y="261"/>
                        </a:lnTo>
                        <a:lnTo>
                          <a:pt x="78" y="263"/>
                        </a:lnTo>
                        <a:lnTo>
                          <a:pt x="74" y="264"/>
                        </a:lnTo>
                        <a:lnTo>
                          <a:pt x="72" y="264"/>
                        </a:lnTo>
                        <a:lnTo>
                          <a:pt x="70" y="265"/>
                        </a:lnTo>
                        <a:lnTo>
                          <a:pt x="70" y="265"/>
                        </a:lnTo>
                        <a:lnTo>
                          <a:pt x="70" y="265"/>
                        </a:lnTo>
                        <a:lnTo>
                          <a:pt x="70" y="267"/>
                        </a:lnTo>
                        <a:lnTo>
                          <a:pt x="72" y="268"/>
                        </a:lnTo>
                        <a:lnTo>
                          <a:pt x="73" y="271"/>
                        </a:lnTo>
                        <a:lnTo>
                          <a:pt x="74" y="272"/>
                        </a:lnTo>
                        <a:lnTo>
                          <a:pt x="74" y="273"/>
                        </a:lnTo>
                        <a:lnTo>
                          <a:pt x="74" y="275"/>
                        </a:lnTo>
                        <a:lnTo>
                          <a:pt x="73" y="276"/>
                        </a:lnTo>
                        <a:lnTo>
                          <a:pt x="72" y="277"/>
                        </a:lnTo>
                        <a:lnTo>
                          <a:pt x="69" y="278"/>
                        </a:lnTo>
                        <a:lnTo>
                          <a:pt x="65" y="280"/>
                        </a:lnTo>
                        <a:lnTo>
                          <a:pt x="61" y="281"/>
                        </a:lnTo>
                        <a:lnTo>
                          <a:pt x="58" y="281"/>
                        </a:lnTo>
                        <a:lnTo>
                          <a:pt x="56" y="281"/>
                        </a:lnTo>
                        <a:lnTo>
                          <a:pt x="55" y="281"/>
                        </a:lnTo>
                        <a:lnTo>
                          <a:pt x="51" y="281"/>
                        </a:lnTo>
                        <a:lnTo>
                          <a:pt x="47" y="282"/>
                        </a:lnTo>
                        <a:lnTo>
                          <a:pt x="41" y="282"/>
                        </a:lnTo>
                        <a:lnTo>
                          <a:pt x="37" y="282"/>
                        </a:lnTo>
                        <a:lnTo>
                          <a:pt x="33" y="282"/>
                        </a:lnTo>
                        <a:lnTo>
                          <a:pt x="29" y="282"/>
                        </a:lnTo>
                        <a:lnTo>
                          <a:pt x="27" y="284"/>
                        </a:lnTo>
                        <a:lnTo>
                          <a:pt x="24" y="284"/>
                        </a:lnTo>
                        <a:lnTo>
                          <a:pt x="21" y="286"/>
                        </a:lnTo>
                        <a:lnTo>
                          <a:pt x="20" y="289"/>
                        </a:lnTo>
                        <a:lnTo>
                          <a:pt x="20" y="289"/>
                        </a:lnTo>
                        <a:lnTo>
                          <a:pt x="17" y="290"/>
                        </a:lnTo>
                        <a:lnTo>
                          <a:pt x="16" y="292"/>
                        </a:lnTo>
                        <a:lnTo>
                          <a:pt x="15" y="293"/>
                        </a:lnTo>
                        <a:lnTo>
                          <a:pt x="13" y="293"/>
                        </a:lnTo>
                        <a:lnTo>
                          <a:pt x="11" y="293"/>
                        </a:lnTo>
                        <a:lnTo>
                          <a:pt x="9" y="293"/>
                        </a:lnTo>
                        <a:lnTo>
                          <a:pt x="7" y="293"/>
                        </a:lnTo>
                        <a:lnTo>
                          <a:pt x="5" y="293"/>
                        </a:lnTo>
                        <a:lnTo>
                          <a:pt x="4" y="293"/>
                        </a:lnTo>
                        <a:lnTo>
                          <a:pt x="4" y="294"/>
                        </a:lnTo>
                        <a:lnTo>
                          <a:pt x="4" y="294"/>
                        </a:lnTo>
                        <a:lnTo>
                          <a:pt x="4" y="296"/>
                        </a:lnTo>
                        <a:lnTo>
                          <a:pt x="5" y="296"/>
                        </a:lnTo>
                        <a:lnTo>
                          <a:pt x="7" y="297"/>
                        </a:lnTo>
                        <a:lnTo>
                          <a:pt x="11" y="298"/>
                        </a:lnTo>
                        <a:lnTo>
                          <a:pt x="13" y="301"/>
                        </a:lnTo>
                        <a:lnTo>
                          <a:pt x="17" y="302"/>
                        </a:lnTo>
                        <a:lnTo>
                          <a:pt x="19" y="304"/>
                        </a:lnTo>
                        <a:lnTo>
                          <a:pt x="19" y="305"/>
                        </a:lnTo>
                        <a:lnTo>
                          <a:pt x="19" y="306"/>
                        </a:lnTo>
                        <a:lnTo>
                          <a:pt x="17" y="308"/>
                        </a:lnTo>
                        <a:lnTo>
                          <a:pt x="16" y="310"/>
                        </a:lnTo>
                        <a:lnTo>
                          <a:pt x="15" y="312"/>
                        </a:lnTo>
                        <a:lnTo>
                          <a:pt x="15" y="312"/>
                        </a:lnTo>
                        <a:lnTo>
                          <a:pt x="15" y="312"/>
                        </a:lnTo>
                        <a:lnTo>
                          <a:pt x="16" y="313"/>
                        </a:lnTo>
                        <a:lnTo>
                          <a:pt x="17" y="314"/>
                        </a:lnTo>
                        <a:lnTo>
                          <a:pt x="20" y="316"/>
                        </a:lnTo>
                        <a:lnTo>
                          <a:pt x="21" y="318"/>
                        </a:lnTo>
                        <a:lnTo>
                          <a:pt x="23" y="321"/>
                        </a:lnTo>
                        <a:lnTo>
                          <a:pt x="21" y="324"/>
                        </a:lnTo>
                        <a:lnTo>
                          <a:pt x="20" y="326"/>
                        </a:lnTo>
                        <a:lnTo>
                          <a:pt x="16" y="332"/>
                        </a:lnTo>
                        <a:lnTo>
                          <a:pt x="15" y="333"/>
                        </a:lnTo>
                        <a:lnTo>
                          <a:pt x="13" y="334"/>
                        </a:lnTo>
                        <a:lnTo>
                          <a:pt x="12" y="336"/>
                        </a:lnTo>
                        <a:lnTo>
                          <a:pt x="12" y="337"/>
                        </a:lnTo>
                        <a:lnTo>
                          <a:pt x="11" y="338"/>
                        </a:lnTo>
                        <a:lnTo>
                          <a:pt x="9" y="340"/>
                        </a:lnTo>
                        <a:lnTo>
                          <a:pt x="9" y="340"/>
                        </a:lnTo>
                        <a:lnTo>
                          <a:pt x="9" y="344"/>
                        </a:lnTo>
                        <a:lnTo>
                          <a:pt x="9" y="348"/>
                        </a:lnTo>
                        <a:lnTo>
                          <a:pt x="11" y="353"/>
                        </a:lnTo>
                        <a:lnTo>
                          <a:pt x="13" y="357"/>
                        </a:lnTo>
                        <a:lnTo>
                          <a:pt x="15" y="360"/>
                        </a:lnTo>
                        <a:lnTo>
                          <a:pt x="17" y="364"/>
                        </a:lnTo>
                        <a:lnTo>
                          <a:pt x="21" y="368"/>
                        </a:lnTo>
                        <a:lnTo>
                          <a:pt x="24" y="370"/>
                        </a:lnTo>
                        <a:lnTo>
                          <a:pt x="25" y="373"/>
                        </a:lnTo>
                        <a:lnTo>
                          <a:pt x="27" y="376"/>
                        </a:lnTo>
                        <a:lnTo>
                          <a:pt x="27" y="380"/>
                        </a:lnTo>
                        <a:lnTo>
                          <a:pt x="27" y="385"/>
                        </a:lnTo>
                        <a:lnTo>
                          <a:pt x="28" y="389"/>
                        </a:lnTo>
                        <a:lnTo>
                          <a:pt x="29" y="388"/>
                        </a:lnTo>
                        <a:lnTo>
                          <a:pt x="31" y="388"/>
                        </a:lnTo>
                        <a:lnTo>
                          <a:pt x="31" y="388"/>
                        </a:lnTo>
                        <a:lnTo>
                          <a:pt x="31" y="388"/>
                        </a:lnTo>
                        <a:lnTo>
                          <a:pt x="35" y="388"/>
                        </a:lnTo>
                        <a:lnTo>
                          <a:pt x="39" y="388"/>
                        </a:lnTo>
                        <a:lnTo>
                          <a:pt x="43" y="388"/>
                        </a:lnTo>
                        <a:lnTo>
                          <a:pt x="45" y="388"/>
                        </a:lnTo>
                        <a:lnTo>
                          <a:pt x="45" y="388"/>
                        </a:lnTo>
                        <a:lnTo>
                          <a:pt x="48" y="388"/>
                        </a:lnTo>
                        <a:lnTo>
                          <a:pt x="49" y="389"/>
                        </a:lnTo>
                        <a:lnTo>
                          <a:pt x="52" y="389"/>
                        </a:lnTo>
                        <a:lnTo>
                          <a:pt x="55" y="390"/>
                        </a:lnTo>
                        <a:lnTo>
                          <a:pt x="57" y="393"/>
                        </a:lnTo>
                        <a:lnTo>
                          <a:pt x="58" y="394"/>
                        </a:lnTo>
                        <a:lnTo>
                          <a:pt x="60" y="396"/>
                        </a:lnTo>
                        <a:lnTo>
                          <a:pt x="60" y="396"/>
                        </a:lnTo>
                        <a:lnTo>
                          <a:pt x="60" y="396"/>
                        </a:lnTo>
                        <a:lnTo>
                          <a:pt x="62" y="396"/>
                        </a:lnTo>
                        <a:lnTo>
                          <a:pt x="64" y="396"/>
                        </a:lnTo>
                        <a:lnTo>
                          <a:pt x="65" y="396"/>
                        </a:lnTo>
                        <a:lnTo>
                          <a:pt x="66" y="396"/>
                        </a:lnTo>
                        <a:lnTo>
                          <a:pt x="68" y="396"/>
                        </a:lnTo>
                        <a:lnTo>
                          <a:pt x="69" y="397"/>
                        </a:lnTo>
                        <a:lnTo>
                          <a:pt x="70" y="398"/>
                        </a:lnTo>
                        <a:lnTo>
                          <a:pt x="70" y="400"/>
                        </a:lnTo>
                        <a:lnTo>
                          <a:pt x="72" y="402"/>
                        </a:lnTo>
                        <a:lnTo>
                          <a:pt x="70" y="404"/>
                        </a:lnTo>
                        <a:lnTo>
                          <a:pt x="70" y="405"/>
                        </a:lnTo>
                        <a:lnTo>
                          <a:pt x="68" y="406"/>
                        </a:lnTo>
                        <a:lnTo>
                          <a:pt x="66" y="406"/>
                        </a:lnTo>
                        <a:lnTo>
                          <a:pt x="65" y="408"/>
                        </a:lnTo>
                        <a:lnTo>
                          <a:pt x="64" y="408"/>
                        </a:lnTo>
                        <a:lnTo>
                          <a:pt x="64" y="408"/>
                        </a:lnTo>
                        <a:lnTo>
                          <a:pt x="65" y="409"/>
                        </a:lnTo>
                        <a:lnTo>
                          <a:pt x="65" y="409"/>
                        </a:lnTo>
                        <a:lnTo>
                          <a:pt x="66" y="410"/>
                        </a:lnTo>
                        <a:lnTo>
                          <a:pt x="68" y="412"/>
                        </a:lnTo>
                        <a:lnTo>
                          <a:pt x="70" y="414"/>
                        </a:lnTo>
                        <a:lnTo>
                          <a:pt x="72" y="416"/>
                        </a:lnTo>
                        <a:lnTo>
                          <a:pt x="72" y="417"/>
                        </a:lnTo>
                        <a:lnTo>
                          <a:pt x="73" y="418"/>
                        </a:lnTo>
                        <a:lnTo>
                          <a:pt x="72" y="420"/>
                        </a:lnTo>
                        <a:lnTo>
                          <a:pt x="72" y="421"/>
                        </a:lnTo>
                        <a:lnTo>
                          <a:pt x="72" y="422"/>
                        </a:lnTo>
                        <a:lnTo>
                          <a:pt x="72" y="424"/>
                        </a:lnTo>
                        <a:lnTo>
                          <a:pt x="73" y="425"/>
                        </a:lnTo>
                        <a:lnTo>
                          <a:pt x="76" y="428"/>
                        </a:lnTo>
                        <a:lnTo>
                          <a:pt x="77" y="430"/>
                        </a:lnTo>
                        <a:lnTo>
                          <a:pt x="77" y="433"/>
                        </a:lnTo>
                        <a:lnTo>
                          <a:pt x="77" y="442"/>
                        </a:lnTo>
                        <a:lnTo>
                          <a:pt x="77" y="445"/>
                        </a:lnTo>
                        <a:lnTo>
                          <a:pt x="78" y="446"/>
                        </a:lnTo>
                        <a:lnTo>
                          <a:pt x="78" y="447"/>
                        </a:lnTo>
                        <a:lnTo>
                          <a:pt x="80" y="447"/>
                        </a:lnTo>
                        <a:lnTo>
                          <a:pt x="82" y="447"/>
                        </a:lnTo>
                        <a:lnTo>
                          <a:pt x="84" y="447"/>
                        </a:lnTo>
                        <a:lnTo>
                          <a:pt x="86" y="447"/>
                        </a:lnTo>
                        <a:lnTo>
                          <a:pt x="89" y="446"/>
                        </a:lnTo>
                        <a:lnTo>
                          <a:pt x="90" y="445"/>
                        </a:lnTo>
                        <a:lnTo>
                          <a:pt x="92" y="445"/>
                        </a:lnTo>
                        <a:lnTo>
                          <a:pt x="96" y="446"/>
                        </a:lnTo>
                        <a:lnTo>
                          <a:pt x="97" y="447"/>
                        </a:lnTo>
                        <a:lnTo>
                          <a:pt x="101" y="449"/>
                        </a:lnTo>
                        <a:lnTo>
                          <a:pt x="104" y="450"/>
                        </a:lnTo>
                        <a:lnTo>
                          <a:pt x="105" y="451"/>
                        </a:lnTo>
                        <a:lnTo>
                          <a:pt x="105" y="451"/>
                        </a:lnTo>
                        <a:lnTo>
                          <a:pt x="105" y="451"/>
                        </a:lnTo>
                        <a:lnTo>
                          <a:pt x="106" y="451"/>
                        </a:lnTo>
                        <a:lnTo>
                          <a:pt x="108" y="451"/>
                        </a:lnTo>
                        <a:lnTo>
                          <a:pt x="109" y="451"/>
                        </a:lnTo>
                        <a:lnTo>
                          <a:pt x="110" y="451"/>
                        </a:lnTo>
                        <a:lnTo>
                          <a:pt x="110" y="451"/>
                        </a:lnTo>
                        <a:lnTo>
                          <a:pt x="112" y="450"/>
                        </a:lnTo>
                        <a:lnTo>
                          <a:pt x="113" y="451"/>
                        </a:lnTo>
                        <a:lnTo>
                          <a:pt x="114" y="451"/>
                        </a:lnTo>
                        <a:lnTo>
                          <a:pt x="116" y="453"/>
                        </a:lnTo>
                        <a:lnTo>
                          <a:pt x="116" y="453"/>
                        </a:lnTo>
                        <a:lnTo>
                          <a:pt x="116" y="453"/>
                        </a:lnTo>
                        <a:lnTo>
                          <a:pt x="116" y="451"/>
                        </a:lnTo>
                        <a:lnTo>
                          <a:pt x="117" y="451"/>
                        </a:lnTo>
                        <a:lnTo>
                          <a:pt x="118" y="450"/>
                        </a:lnTo>
                        <a:lnTo>
                          <a:pt x="121" y="450"/>
                        </a:lnTo>
                        <a:lnTo>
                          <a:pt x="121" y="450"/>
                        </a:lnTo>
                        <a:lnTo>
                          <a:pt x="124" y="450"/>
                        </a:lnTo>
                        <a:lnTo>
                          <a:pt x="125" y="451"/>
                        </a:lnTo>
                        <a:lnTo>
                          <a:pt x="126" y="451"/>
                        </a:lnTo>
                        <a:lnTo>
                          <a:pt x="128" y="453"/>
                        </a:lnTo>
                        <a:lnTo>
                          <a:pt x="129" y="453"/>
                        </a:lnTo>
                        <a:lnTo>
                          <a:pt x="128" y="453"/>
                        </a:lnTo>
                        <a:lnTo>
                          <a:pt x="130" y="451"/>
                        </a:lnTo>
                        <a:lnTo>
                          <a:pt x="132" y="451"/>
                        </a:lnTo>
                        <a:lnTo>
                          <a:pt x="133" y="450"/>
                        </a:lnTo>
                        <a:lnTo>
                          <a:pt x="134" y="450"/>
                        </a:lnTo>
                        <a:lnTo>
                          <a:pt x="137" y="450"/>
                        </a:lnTo>
                        <a:lnTo>
                          <a:pt x="138" y="451"/>
                        </a:lnTo>
                        <a:lnTo>
                          <a:pt x="138" y="453"/>
                        </a:lnTo>
                        <a:lnTo>
                          <a:pt x="138" y="453"/>
                        </a:lnTo>
                        <a:lnTo>
                          <a:pt x="138" y="453"/>
                        </a:lnTo>
                        <a:lnTo>
                          <a:pt x="138" y="453"/>
                        </a:lnTo>
                        <a:lnTo>
                          <a:pt x="138" y="454"/>
                        </a:lnTo>
                        <a:lnTo>
                          <a:pt x="138" y="454"/>
                        </a:lnTo>
                        <a:lnTo>
                          <a:pt x="142" y="454"/>
                        </a:lnTo>
                        <a:lnTo>
                          <a:pt x="144" y="454"/>
                        </a:lnTo>
                        <a:lnTo>
                          <a:pt x="148" y="455"/>
                        </a:lnTo>
                        <a:lnTo>
                          <a:pt x="148" y="455"/>
                        </a:lnTo>
                        <a:lnTo>
                          <a:pt x="149" y="455"/>
                        </a:lnTo>
                        <a:lnTo>
                          <a:pt x="152" y="457"/>
                        </a:lnTo>
                        <a:lnTo>
                          <a:pt x="152" y="458"/>
                        </a:lnTo>
                        <a:lnTo>
                          <a:pt x="153" y="461"/>
                        </a:lnTo>
                        <a:lnTo>
                          <a:pt x="152" y="463"/>
                        </a:lnTo>
                        <a:lnTo>
                          <a:pt x="152" y="463"/>
                        </a:lnTo>
                        <a:lnTo>
                          <a:pt x="152" y="463"/>
                        </a:lnTo>
                        <a:lnTo>
                          <a:pt x="152" y="465"/>
                        </a:lnTo>
                        <a:lnTo>
                          <a:pt x="152" y="465"/>
                        </a:lnTo>
                        <a:lnTo>
                          <a:pt x="152" y="465"/>
                        </a:lnTo>
                        <a:lnTo>
                          <a:pt x="152" y="466"/>
                        </a:lnTo>
                        <a:lnTo>
                          <a:pt x="153" y="466"/>
                        </a:lnTo>
                        <a:lnTo>
                          <a:pt x="156" y="467"/>
                        </a:lnTo>
                        <a:lnTo>
                          <a:pt x="157" y="469"/>
                        </a:lnTo>
                        <a:lnTo>
                          <a:pt x="158" y="470"/>
                        </a:lnTo>
                        <a:lnTo>
                          <a:pt x="160" y="471"/>
                        </a:lnTo>
                        <a:lnTo>
                          <a:pt x="160" y="474"/>
                        </a:lnTo>
                        <a:lnTo>
                          <a:pt x="161" y="474"/>
                        </a:lnTo>
                        <a:lnTo>
                          <a:pt x="162" y="475"/>
                        </a:lnTo>
                        <a:lnTo>
                          <a:pt x="164" y="477"/>
                        </a:lnTo>
                        <a:lnTo>
                          <a:pt x="164" y="477"/>
                        </a:lnTo>
                        <a:lnTo>
                          <a:pt x="165" y="478"/>
                        </a:lnTo>
                        <a:lnTo>
                          <a:pt x="166" y="479"/>
                        </a:lnTo>
                        <a:lnTo>
                          <a:pt x="166" y="481"/>
                        </a:lnTo>
                        <a:lnTo>
                          <a:pt x="166" y="482"/>
                        </a:lnTo>
                        <a:lnTo>
                          <a:pt x="166" y="483"/>
                        </a:lnTo>
                        <a:lnTo>
                          <a:pt x="165" y="485"/>
                        </a:lnTo>
                        <a:lnTo>
                          <a:pt x="164" y="486"/>
                        </a:lnTo>
                        <a:lnTo>
                          <a:pt x="162" y="489"/>
                        </a:lnTo>
                        <a:lnTo>
                          <a:pt x="161" y="491"/>
                        </a:lnTo>
                        <a:lnTo>
                          <a:pt x="160" y="494"/>
                        </a:lnTo>
                        <a:lnTo>
                          <a:pt x="158" y="495"/>
                        </a:lnTo>
                        <a:lnTo>
                          <a:pt x="157" y="497"/>
                        </a:lnTo>
                        <a:lnTo>
                          <a:pt x="156" y="497"/>
                        </a:lnTo>
                        <a:lnTo>
                          <a:pt x="153" y="497"/>
                        </a:lnTo>
                        <a:lnTo>
                          <a:pt x="153" y="497"/>
                        </a:lnTo>
                        <a:lnTo>
                          <a:pt x="152" y="497"/>
                        </a:lnTo>
                        <a:lnTo>
                          <a:pt x="150" y="498"/>
                        </a:lnTo>
                        <a:lnTo>
                          <a:pt x="150" y="498"/>
                        </a:lnTo>
                        <a:lnTo>
                          <a:pt x="149" y="498"/>
                        </a:lnTo>
                        <a:lnTo>
                          <a:pt x="149" y="499"/>
                        </a:lnTo>
                        <a:lnTo>
                          <a:pt x="149" y="499"/>
                        </a:lnTo>
                        <a:lnTo>
                          <a:pt x="149" y="499"/>
                        </a:lnTo>
                        <a:lnTo>
                          <a:pt x="152" y="501"/>
                        </a:lnTo>
                        <a:lnTo>
                          <a:pt x="154" y="502"/>
                        </a:lnTo>
                        <a:lnTo>
                          <a:pt x="158" y="503"/>
                        </a:lnTo>
                        <a:lnTo>
                          <a:pt x="158" y="503"/>
                        </a:lnTo>
                        <a:lnTo>
                          <a:pt x="160" y="503"/>
                        </a:lnTo>
                        <a:lnTo>
                          <a:pt x="162" y="505"/>
                        </a:lnTo>
                        <a:lnTo>
                          <a:pt x="165" y="507"/>
                        </a:lnTo>
                        <a:lnTo>
                          <a:pt x="166" y="510"/>
                        </a:lnTo>
                        <a:lnTo>
                          <a:pt x="166" y="510"/>
                        </a:lnTo>
                        <a:lnTo>
                          <a:pt x="168" y="511"/>
                        </a:lnTo>
                        <a:lnTo>
                          <a:pt x="168" y="513"/>
                        </a:lnTo>
                        <a:lnTo>
                          <a:pt x="169" y="514"/>
                        </a:lnTo>
                        <a:lnTo>
                          <a:pt x="169" y="517"/>
                        </a:lnTo>
                        <a:lnTo>
                          <a:pt x="169" y="518"/>
                        </a:lnTo>
                        <a:lnTo>
                          <a:pt x="168" y="521"/>
                        </a:lnTo>
                        <a:lnTo>
                          <a:pt x="168" y="521"/>
                        </a:lnTo>
                        <a:lnTo>
                          <a:pt x="165" y="522"/>
                        </a:lnTo>
                        <a:lnTo>
                          <a:pt x="164" y="522"/>
                        </a:lnTo>
                        <a:lnTo>
                          <a:pt x="164" y="523"/>
                        </a:lnTo>
                        <a:lnTo>
                          <a:pt x="164" y="523"/>
                        </a:lnTo>
                        <a:lnTo>
                          <a:pt x="164" y="523"/>
                        </a:lnTo>
                        <a:lnTo>
                          <a:pt x="164" y="523"/>
                        </a:lnTo>
                        <a:lnTo>
                          <a:pt x="164" y="525"/>
                        </a:lnTo>
                        <a:lnTo>
                          <a:pt x="165" y="526"/>
                        </a:lnTo>
                        <a:lnTo>
                          <a:pt x="166" y="527"/>
                        </a:lnTo>
                        <a:lnTo>
                          <a:pt x="168" y="529"/>
                        </a:lnTo>
                        <a:lnTo>
                          <a:pt x="169" y="530"/>
                        </a:lnTo>
                        <a:lnTo>
                          <a:pt x="172" y="530"/>
                        </a:lnTo>
                        <a:lnTo>
                          <a:pt x="173" y="531"/>
                        </a:lnTo>
                        <a:lnTo>
                          <a:pt x="173" y="530"/>
                        </a:lnTo>
                        <a:lnTo>
                          <a:pt x="176" y="530"/>
                        </a:lnTo>
                        <a:lnTo>
                          <a:pt x="179" y="529"/>
                        </a:lnTo>
                        <a:lnTo>
                          <a:pt x="182" y="529"/>
                        </a:lnTo>
                        <a:lnTo>
                          <a:pt x="185" y="527"/>
                        </a:lnTo>
                        <a:lnTo>
                          <a:pt x="187" y="529"/>
                        </a:lnTo>
                        <a:lnTo>
                          <a:pt x="189" y="529"/>
                        </a:lnTo>
                        <a:lnTo>
                          <a:pt x="190" y="530"/>
                        </a:lnTo>
                        <a:lnTo>
                          <a:pt x="191" y="531"/>
                        </a:lnTo>
                        <a:lnTo>
                          <a:pt x="193" y="531"/>
                        </a:lnTo>
                        <a:lnTo>
                          <a:pt x="197" y="531"/>
                        </a:lnTo>
                        <a:lnTo>
                          <a:pt x="199" y="530"/>
                        </a:lnTo>
                        <a:lnTo>
                          <a:pt x="199" y="530"/>
                        </a:lnTo>
                        <a:lnTo>
                          <a:pt x="201" y="530"/>
                        </a:lnTo>
                        <a:lnTo>
                          <a:pt x="202" y="530"/>
                        </a:lnTo>
                        <a:lnTo>
                          <a:pt x="203" y="531"/>
                        </a:lnTo>
                        <a:lnTo>
                          <a:pt x="205" y="534"/>
                        </a:lnTo>
                        <a:lnTo>
                          <a:pt x="205" y="535"/>
                        </a:lnTo>
                        <a:lnTo>
                          <a:pt x="206" y="537"/>
                        </a:lnTo>
                        <a:lnTo>
                          <a:pt x="206" y="537"/>
                        </a:lnTo>
                        <a:lnTo>
                          <a:pt x="206" y="537"/>
                        </a:lnTo>
                        <a:lnTo>
                          <a:pt x="207" y="539"/>
                        </a:lnTo>
                        <a:lnTo>
                          <a:pt x="210" y="541"/>
                        </a:lnTo>
                        <a:lnTo>
                          <a:pt x="211" y="542"/>
                        </a:lnTo>
                        <a:lnTo>
                          <a:pt x="211" y="542"/>
                        </a:lnTo>
                        <a:lnTo>
                          <a:pt x="213" y="543"/>
                        </a:lnTo>
                        <a:lnTo>
                          <a:pt x="214" y="545"/>
                        </a:lnTo>
                        <a:lnTo>
                          <a:pt x="215" y="545"/>
                        </a:lnTo>
                        <a:lnTo>
                          <a:pt x="215" y="546"/>
                        </a:lnTo>
                        <a:lnTo>
                          <a:pt x="217" y="546"/>
                        </a:lnTo>
                        <a:lnTo>
                          <a:pt x="217" y="546"/>
                        </a:lnTo>
                        <a:lnTo>
                          <a:pt x="217" y="546"/>
                        </a:lnTo>
                        <a:lnTo>
                          <a:pt x="221" y="545"/>
                        </a:lnTo>
                        <a:lnTo>
                          <a:pt x="223" y="545"/>
                        </a:lnTo>
                        <a:lnTo>
                          <a:pt x="227" y="545"/>
                        </a:lnTo>
                        <a:lnTo>
                          <a:pt x="229" y="545"/>
                        </a:lnTo>
                        <a:lnTo>
                          <a:pt x="229" y="545"/>
                        </a:lnTo>
                        <a:lnTo>
                          <a:pt x="231" y="543"/>
                        </a:lnTo>
                        <a:lnTo>
                          <a:pt x="234" y="542"/>
                        </a:lnTo>
                        <a:lnTo>
                          <a:pt x="235" y="542"/>
                        </a:lnTo>
                        <a:lnTo>
                          <a:pt x="237" y="542"/>
                        </a:lnTo>
                        <a:lnTo>
                          <a:pt x="239" y="543"/>
                        </a:lnTo>
                        <a:lnTo>
                          <a:pt x="239" y="543"/>
                        </a:lnTo>
                        <a:lnTo>
                          <a:pt x="239" y="543"/>
                        </a:lnTo>
                        <a:lnTo>
                          <a:pt x="239" y="543"/>
                        </a:lnTo>
                        <a:lnTo>
                          <a:pt x="239" y="543"/>
                        </a:lnTo>
                        <a:lnTo>
                          <a:pt x="241" y="545"/>
                        </a:lnTo>
                        <a:lnTo>
                          <a:pt x="242" y="546"/>
                        </a:lnTo>
                        <a:lnTo>
                          <a:pt x="243" y="549"/>
                        </a:lnTo>
                        <a:lnTo>
                          <a:pt x="245" y="550"/>
                        </a:lnTo>
                        <a:lnTo>
                          <a:pt x="246" y="550"/>
                        </a:lnTo>
                        <a:lnTo>
                          <a:pt x="250" y="550"/>
                        </a:lnTo>
                        <a:lnTo>
                          <a:pt x="253" y="551"/>
                        </a:lnTo>
                        <a:lnTo>
                          <a:pt x="254" y="554"/>
                        </a:lnTo>
                        <a:lnTo>
                          <a:pt x="255" y="557"/>
                        </a:lnTo>
                        <a:lnTo>
                          <a:pt x="257" y="558"/>
                        </a:lnTo>
                        <a:lnTo>
                          <a:pt x="258" y="561"/>
                        </a:lnTo>
                        <a:lnTo>
                          <a:pt x="259" y="562"/>
                        </a:lnTo>
                        <a:lnTo>
                          <a:pt x="261" y="563"/>
                        </a:lnTo>
                        <a:lnTo>
                          <a:pt x="261" y="563"/>
                        </a:lnTo>
                        <a:lnTo>
                          <a:pt x="261" y="563"/>
                        </a:lnTo>
                        <a:lnTo>
                          <a:pt x="265" y="563"/>
                        </a:lnTo>
                        <a:lnTo>
                          <a:pt x="266" y="565"/>
                        </a:lnTo>
                        <a:lnTo>
                          <a:pt x="267" y="565"/>
                        </a:lnTo>
                        <a:lnTo>
                          <a:pt x="269" y="563"/>
                        </a:lnTo>
                        <a:lnTo>
                          <a:pt x="269" y="563"/>
                        </a:lnTo>
                        <a:lnTo>
                          <a:pt x="271" y="562"/>
                        </a:lnTo>
                        <a:lnTo>
                          <a:pt x="274" y="562"/>
                        </a:lnTo>
                        <a:lnTo>
                          <a:pt x="277" y="562"/>
                        </a:lnTo>
                        <a:lnTo>
                          <a:pt x="278" y="563"/>
                        </a:lnTo>
                        <a:lnTo>
                          <a:pt x="279" y="565"/>
                        </a:lnTo>
                        <a:lnTo>
                          <a:pt x="281" y="566"/>
                        </a:lnTo>
                        <a:lnTo>
                          <a:pt x="282" y="567"/>
                        </a:lnTo>
                        <a:lnTo>
                          <a:pt x="282" y="567"/>
                        </a:lnTo>
                        <a:lnTo>
                          <a:pt x="282" y="567"/>
                        </a:lnTo>
                        <a:lnTo>
                          <a:pt x="283" y="566"/>
                        </a:lnTo>
                        <a:lnTo>
                          <a:pt x="286" y="563"/>
                        </a:lnTo>
                        <a:lnTo>
                          <a:pt x="286" y="563"/>
                        </a:lnTo>
                        <a:lnTo>
                          <a:pt x="289" y="562"/>
                        </a:lnTo>
                        <a:lnTo>
                          <a:pt x="290" y="563"/>
                        </a:lnTo>
                        <a:lnTo>
                          <a:pt x="291" y="565"/>
                        </a:lnTo>
                        <a:lnTo>
                          <a:pt x="294" y="567"/>
                        </a:lnTo>
                        <a:lnTo>
                          <a:pt x="294" y="567"/>
                        </a:lnTo>
                        <a:lnTo>
                          <a:pt x="294" y="569"/>
                        </a:lnTo>
                        <a:lnTo>
                          <a:pt x="295" y="570"/>
                        </a:lnTo>
                        <a:lnTo>
                          <a:pt x="295" y="570"/>
                        </a:lnTo>
                        <a:lnTo>
                          <a:pt x="295" y="570"/>
                        </a:lnTo>
                        <a:lnTo>
                          <a:pt x="295" y="570"/>
                        </a:lnTo>
                        <a:lnTo>
                          <a:pt x="297" y="569"/>
                        </a:lnTo>
                        <a:lnTo>
                          <a:pt x="297" y="569"/>
                        </a:lnTo>
                        <a:lnTo>
                          <a:pt x="297" y="569"/>
                        </a:lnTo>
                        <a:lnTo>
                          <a:pt x="297" y="567"/>
                        </a:lnTo>
                        <a:lnTo>
                          <a:pt x="298" y="565"/>
                        </a:lnTo>
                        <a:lnTo>
                          <a:pt x="298" y="565"/>
                        </a:lnTo>
                        <a:lnTo>
                          <a:pt x="299" y="562"/>
                        </a:lnTo>
                        <a:lnTo>
                          <a:pt x="299" y="561"/>
                        </a:lnTo>
                        <a:lnTo>
                          <a:pt x="300" y="559"/>
                        </a:lnTo>
                        <a:lnTo>
                          <a:pt x="302" y="558"/>
                        </a:lnTo>
                        <a:lnTo>
                          <a:pt x="302" y="558"/>
                        </a:lnTo>
                        <a:lnTo>
                          <a:pt x="304" y="555"/>
                        </a:lnTo>
                        <a:lnTo>
                          <a:pt x="306" y="554"/>
                        </a:lnTo>
                        <a:lnTo>
                          <a:pt x="306" y="553"/>
                        </a:lnTo>
                        <a:lnTo>
                          <a:pt x="306" y="551"/>
                        </a:lnTo>
                        <a:lnTo>
                          <a:pt x="306" y="551"/>
                        </a:lnTo>
                        <a:lnTo>
                          <a:pt x="306" y="551"/>
                        </a:lnTo>
                        <a:lnTo>
                          <a:pt x="306" y="551"/>
                        </a:lnTo>
                        <a:lnTo>
                          <a:pt x="306" y="551"/>
                        </a:lnTo>
                        <a:lnTo>
                          <a:pt x="304" y="550"/>
                        </a:lnTo>
                        <a:lnTo>
                          <a:pt x="302" y="550"/>
                        </a:lnTo>
                        <a:lnTo>
                          <a:pt x="302" y="549"/>
                        </a:lnTo>
                        <a:lnTo>
                          <a:pt x="300" y="547"/>
                        </a:lnTo>
                        <a:lnTo>
                          <a:pt x="300" y="547"/>
                        </a:lnTo>
                        <a:lnTo>
                          <a:pt x="300" y="547"/>
                        </a:lnTo>
                        <a:lnTo>
                          <a:pt x="299" y="545"/>
                        </a:lnTo>
                        <a:lnTo>
                          <a:pt x="299" y="541"/>
                        </a:lnTo>
                        <a:lnTo>
                          <a:pt x="299" y="539"/>
                        </a:lnTo>
                        <a:lnTo>
                          <a:pt x="300" y="537"/>
                        </a:lnTo>
                        <a:lnTo>
                          <a:pt x="300" y="537"/>
                        </a:lnTo>
                        <a:lnTo>
                          <a:pt x="302" y="534"/>
                        </a:lnTo>
                        <a:lnTo>
                          <a:pt x="303" y="533"/>
                        </a:lnTo>
                        <a:lnTo>
                          <a:pt x="299" y="533"/>
                        </a:lnTo>
                        <a:lnTo>
                          <a:pt x="295" y="531"/>
                        </a:lnTo>
                        <a:lnTo>
                          <a:pt x="294" y="530"/>
                        </a:lnTo>
                        <a:lnTo>
                          <a:pt x="293" y="529"/>
                        </a:lnTo>
                        <a:lnTo>
                          <a:pt x="293" y="527"/>
                        </a:lnTo>
                        <a:lnTo>
                          <a:pt x="294" y="525"/>
                        </a:lnTo>
                        <a:lnTo>
                          <a:pt x="294" y="525"/>
                        </a:lnTo>
                        <a:lnTo>
                          <a:pt x="293" y="523"/>
                        </a:lnTo>
                        <a:lnTo>
                          <a:pt x="293" y="522"/>
                        </a:lnTo>
                        <a:lnTo>
                          <a:pt x="291" y="522"/>
                        </a:lnTo>
                        <a:lnTo>
                          <a:pt x="290" y="521"/>
                        </a:lnTo>
                        <a:lnTo>
                          <a:pt x="290" y="519"/>
                        </a:lnTo>
                        <a:lnTo>
                          <a:pt x="289" y="519"/>
                        </a:lnTo>
                        <a:lnTo>
                          <a:pt x="290" y="515"/>
                        </a:lnTo>
                        <a:lnTo>
                          <a:pt x="290" y="513"/>
                        </a:lnTo>
                        <a:lnTo>
                          <a:pt x="290" y="511"/>
                        </a:lnTo>
                        <a:lnTo>
                          <a:pt x="289" y="510"/>
                        </a:lnTo>
                        <a:lnTo>
                          <a:pt x="287" y="506"/>
                        </a:lnTo>
                        <a:lnTo>
                          <a:pt x="286" y="503"/>
                        </a:lnTo>
                        <a:lnTo>
                          <a:pt x="287" y="499"/>
                        </a:lnTo>
                        <a:lnTo>
                          <a:pt x="289" y="498"/>
                        </a:lnTo>
                        <a:lnTo>
                          <a:pt x="289" y="497"/>
                        </a:lnTo>
                        <a:lnTo>
                          <a:pt x="289" y="497"/>
                        </a:lnTo>
                        <a:lnTo>
                          <a:pt x="289" y="495"/>
                        </a:lnTo>
                        <a:lnTo>
                          <a:pt x="287" y="493"/>
                        </a:lnTo>
                        <a:lnTo>
                          <a:pt x="287" y="493"/>
                        </a:lnTo>
                        <a:lnTo>
                          <a:pt x="286" y="491"/>
                        </a:lnTo>
                        <a:lnTo>
                          <a:pt x="285" y="491"/>
                        </a:lnTo>
                        <a:lnTo>
                          <a:pt x="283" y="489"/>
                        </a:lnTo>
                        <a:lnTo>
                          <a:pt x="282" y="487"/>
                        </a:lnTo>
                        <a:lnTo>
                          <a:pt x="281" y="485"/>
                        </a:lnTo>
                        <a:lnTo>
                          <a:pt x="281" y="482"/>
                        </a:lnTo>
                        <a:lnTo>
                          <a:pt x="279" y="479"/>
                        </a:lnTo>
                        <a:lnTo>
                          <a:pt x="278" y="477"/>
                        </a:lnTo>
                        <a:lnTo>
                          <a:pt x="278" y="474"/>
                        </a:lnTo>
                        <a:lnTo>
                          <a:pt x="278" y="473"/>
                        </a:lnTo>
                        <a:lnTo>
                          <a:pt x="278" y="471"/>
                        </a:lnTo>
                        <a:lnTo>
                          <a:pt x="279" y="470"/>
                        </a:lnTo>
                        <a:lnTo>
                          <a:pt x="281" y="469"/>
                        </a:lnTo>
                        <a:lnTo>
                          <a:pt x="285" y="467"/>
                        </a:lnTo>
                        <a:lnTo>
                          <a:pt x="285" y="467"/>
                        </a:lnTo>
                        <a:lnTo>
                          <a:pt x="286" y="466"/>
                        </a:lnTo>
                        <a:lnTo>
                          <a:pt x="286" y="465"/>
                        </a:lnTo>
                        <a:lnTo>
                          <a:pt x="286" y="465"/>
                        </a:lnTo>
                        <a:lnTo>
                          <a:pt x="286" y="462"/>
                        </a:lnTo>
                        <a:lnTo>
                          <a:pt x="282" y="455"/>
                        </a:lnTo>
                        <a:lnTo>
                          <a:pt x="282" y="453"/>
                        </a:lnTo>
                        <a:lnTo>
                          <a:pt x="281" y="450"/>
                        </a:lnTo>
                        <a:lnTo>
                          <a:pt x="281" y="447"/>
                        </a:lnTo>
                        <a:lnTo>
                          <a:pt x="282" y="446"/>
                        </a:lnTo>
                        <a:lnTo>
                          <a:pt x="282" y="446"/>
                        </a:lnTo>
                        <a:lnTo>
                          <a:pt x="283" y="445"/>
                        </a:lnTo>
                        <a:lnTo>
                          <a:pt x="283" y="443"/>
                        </a:lnTo>
                        <a:lnTo>
                          <a:pt x="283" y="442"/>
                        </a:lnTo>
                        <a:lnTo>
                          <a:pt x="282" y="442"/>
                        </a:lnTo>
                        <a:lnTo>
                          <a:pt x="282" y="442"/>
                        </a:lnTo>
                        <a:lnTo>
                          <a:pt x="279" y="442"/>
                        </a:lnTo>
                        <a:lnTo>
                          <a:pt x="278" y="441"/>
                        </a:lnTo>
                        <a:lnTo>
                          <a:pt x="277" y="439"/>
                        </a:lnTo>
                        <a:lnTo>
                          <a:pt x="277" y="438"/>
                        </a:lnTo>
                        <a:lnTo>
                          <a:pt x="277" y="435"/>
                        </a:lnTo>
                        <a:lnTo>
                          <a:pt x="278" y="433"/>
                        </a:lnTo>
                        <a:lnTo>
                          <a:pt x="278" y="433"/>
                        </a:lnTo>
                        <a:lnTo>
                          <a:pt x="281" y="429"/>
                        </a:lnTo>
                        <a:lnTo>
                          <a:pt x="282" y="428"/>
                        </a:lnTo>
                        <a:lnTo>
                          <a:pt x="283" y="426"/>
                        </a:lnTo>
                        <a:lnTo>
                          <a:pt x="283" y="425"/>
                        </a:lnTo>
                        <a:lnTo>
                          <a:pt x="283" y="425"/>
                        </a:lnTo>
                        <a:lnTo>
                          <a:pt x="283" y="424"/>
                        </a:lnTo>
                        <a:lnTo>
                          <a:pt x="285" y="422"/>
                        </a:lnTo>
                        <a:lnTo>
                          <a:pt x="285" y="418"/>
                        </a:lnTo>
                        <a:lnTo>
                          <a:pt x="285" y="417"/>
                        </a:lnTo>
                        <a:lnTo>
                          <a:pt x="285" y="417"/>
                        </a:lnTo>
                        <a:lnTo>
                          <a:pt x="285" y="416"/>
                        </a:lnTo>
                        <a:lnTo>
                          <a:pt x="285" y="414"/>
                        </a:lnTo>
                        <a:lnTo>
                          <a:pt x="286" y="413"/>
                        </a:lnTo>
                        <a:lnTo>
                          <a:pt x="287" y="410"/>
                        </a:lnTo>
                        <a:lnTo>
                          <a:pt x="289" y="409"/>
                        </a:lnTo>
                        <a:lnTo>
                          <a:pt x="290" y="409"/>
                        </a:lnTo>
                        <a:lnTo>
                          <a:pt x="290" y="408"/>
                        </a:lnTo>
                        <a:lnTo>
                          <a:pt x="290" y="406"/>
                        </a:lnTo>
                        <a:lnTo>
                          <a:pt x="290" y="405"/>
                        </a:lnTo>
                        <a:lnTo>
                          <a:pt x="291" y="402"/>
                        </a:lnTo>
                        <a:lnTo>
                          <a:pt x="293" y="400"/>
                        </a:lnTo>
                        <a:lnTo>
                          <a:pt x="294" y="400"/>
                        </a:lnTo>
                        <a:lnTo>
                          <a:pt x="295" y="400"/>
                        </a:lnTo>
                        <a:lnTo>
                          <a:pt x="297" y="400"/>
                        </a:lnTo>
                        <a:lnTo>
                          <a:pt x="297" y="401"/>
                        </a:lnTo>
                        <a:lnTo>
                          <a:pt x="298" y="402"/>
                        </a:lnTo>
                        <a:lnTo>
                          <a:pt x="298" y="402"/>
                        </a:lnTo>
                        <a:lnTo>
                          <a:pt x="298" y="402"/>
                        </a:lnTo>
                        <a:lnTo>
                          <a:pt x="298" y="402"/>
                        </a:lnTo>
                        <a:lnTo>
                          <a:pt x="299" y="402"/>
                        </a:lnTo>
                        <a:lnTo>
                          <a:pt x="300" y="402"/>
                        </a:lnTo>
                        <a:lnTo>
                          <a:pt x="300" y="401"/>
                        </a:lnTo>
                        <a:lnTo>
                          <a:pt x="303" y="400"/>
                        </a:lnTo>
                        <a:lnTo>
                          <a:pt x="303" y="400"/>
                        </a:lnTo>
                        <a:lnTo>
                          <a:pt x="304" y="397"/>
                        </a:lnTo>
                        <a:lnTo>
                          <a:pt x="306" y="396"/>
                        </a:lnTo>
                        <a:lnTo>
                          <a:pt x="307" y="394"/>
                        </a:lnTo>
                        <a:lnTo>
                          <a:pt x="310" y="393"/>
                        </a:lnTo>
                        <a:lnTo>
                          <a:pt x="312" y="393"/>
                        </a:lnTo>
                        <a:lnTo>
                          <a:pt x="316" y="393"/>
                        </a:lnTo>
                        <a:lnTo>
                          <a:pt x="320" y="392"/>
                        </a:lnTo>
                        <a:lnTo>
                          <a:pt x="322" y="392"/>
                        </a:lnTo>
                        <a:lnTo>
                          <a:pt x="323" y="392"/>
                        </a:lnTo>
                        <a:lnTo>
                          <a:pt x="324" y="390"/>
                        </a:lnTo>
                        <a:lnTo>
                          <a:pt x="327" y="389"/>
                        </a:lnTo>
                        <a:lnTo>
                          <a:pt x="330" y="389"/>
                        </a:lnTo>
                        <a:lnTo>
                          <a:pt x="332" y="389"/>
                        </a:lnTo>
                        <a:lnTo>
                          <a:pt x="334" y="389"/>
                        </a:lnTo>
                        <a:lnTo>
                          <a:pt x="335" y="390"/>
                        </a:lnTo>
                        <a:lnTo>
                          <a:pt x="336" y="392"/>
                        </a:lnTo>
                        <a:lnTo>
                          <a:pt x="336" y="392"/>
                        </a:lnTo>
                        <a:lnTo>
                          <a:pt x="336" y="392"/>
                        </a:lnTo>
                        <a:lnTo>
                          <a:pt x="336" y="392"/>
                        </a:lnTo>
                        <a:lnTo>
                          <a:pt x="338" y="390"/>
                        </a:lnTo>
                        <a:lnTo>
                          <a:pt x="339" y="390"/>
                        </a:lnTo>
                        <a:lnTo>
                          <a:pt x="342" y="389"/>
                        </a:lnTo>
                        <a:lnTo>
                          <a:pt x="342" y="389"/>
                        </a:lnTo>
                        <a:lnTo>
                          <a:pt x="343" y="388"/>
                        </a:lnTo>
                        <a:lnTo>
                          <a:pt x="344" y="386"/>
                        </a:lnTo>
                        <a:lnTo>
                          <a:pt x="347" y="385"/>
                        </a:lnTo>
                        <a:lnTo>
                          <a:pt x="348" y="385"/>
                        </a:lnTo>
                        <a:lnTo>
                          <a:pt x="348" y="385"/>
                        </a:lnTo>
                        <a:lnTo>
                          <a:pt x="352" y="385"/>
                        </a:lnTo>
                        <a:lnTo>
                          <a:pt x="356" y="385"/>
                        </a:lnTo>
                        <a:lnTo>
                          <a:pt x="358" y="385"/>
                        </a:lnTo>
                        <a:lnTo>
                          <a:pt x="359" y="384"/>
                        </a:lnTo>
                        <a:lnTo>
                          <a:pt x="360" y="384"/>
                        </a:lnTo>
                        <a:lnTo>
                          <a:pt x="362" y="381"/>
                        </a:lnTo>
                        <a:lnTo>
                          <a:pt x="362" y="381"/>
                        </a:lnTo>
                        <a:lnTo>
                          <a:pt x="363" y="378"/>
                        </a:lnTo>
                        <a:lnTo>
                          <a:pt x="366" y="376"/>
                        </a:lnTo>
                        <a:lnTo>
                          <a:pt x="367" y="373"/>
                        </a:lnTo>
                        <a:lnTo>
                          <a:pt x="368" y="372"/>
                        </a:lnTo>
                        <a:lnTo>
                          <a:pt x="371" y="372"/>
                        </a:lnTo>
                        <a:lnTo>
                          <a:pt x="372" y="372"/>
                        </a:lnTo>
                        <a:lnTo>
                          <a:pt x="375" y="372"/>
                        </a:lnTo>
                        <a:lnTo>
                          <a:pt x="376" y="373"/>
                        </a:lnTo>
                        <a:lnTo>
                          <a:pt x="376" y="373"/>
                        </a:lnTo>
                        <a:lnTo>
                          <a:pt x="378" y="373"/>
                        </a:lnTo>
                        <a:lnTo>
                          <a:pt x="379" y="373"/>
                        </a:lnTo>
                        <a:lnTo>
                          <a:pt x="382" y="373"/>
                        </a:lnTo>
                        <a:lnTo>
                          <a:pt x="383" y="372"/>
                        </a:lnTo>
                        <a:lnTo>
                          <a:pt x="384" y="372"/>
                        </a:lnTo>
                        <a:lnTo>
                          <a:pt x="386" y="369"/>
                        </a:lnTo>
                        <a:lnTo>
                          <a:pt x="388" y="366"/>
                        </a:lnTo>
                        <a:lnTo>
                          <a:pt x="391" y="365"/>
                        </a:lnTo>
                        <a:lnTo>
                          <a:pt x="395" y="364"/>
                        </a:lnTo>
                        <a:lnTo>
                          <a:pt x="398" y="365"/>
                        </a:lnTo>
                        <a:lnTo>
                          <a:pt x="399" y="366"/>
                        </a:lnTo>
                        <a:lnTo>
                          <a:pt x="400" y="366"/>
                        </a:lnTo>
                        <a:lnTo>
                          <a:pt x="402" y="369"/>
                        </a:lnTo>
                        <a:lnTo>
                          <a:pt x="402" y="372"/>
                        </a:lnTo>
                        <a:lnTo>
                          <a:pt x="402" y="372"/>
                        </a:lnTo>
                        <a:lnTo>
                          <a:pt x="402" y="372"/>
                        </a:lnTo>
                        <a:lnTo>
                          <a:pt x="406" y="373"/>
                        </a:lnTo>
                        <a:lnTo>
                          <a:pt x="408" y="373"/>
                        </a:lnTo>
                        <a:lnTo>
                          <a:pt x="410" y="373"/>
                        </a:lnTo>
                        <a:lnTo>
                          <a:pt x="411" y="372"/>
                        </a:lnTo>
                        <a:lnTo>
                          <a:pt x="414" y="369"/>
                        </a:lnTo>
                        <a:lnTo>
                          <a:pt x="418" y="365"/>
                        </a:lnTo>
                        <a:lnTo>
                          <a:pt x="418" y="365"/>
                        </a:lnTo>
                        <a:lnTo>
                          <a:pt x="420" y="365"/>
                        </a:lnTo>
                        <a:lnTo>
                          <a:pt x="420" y="365"/>
                        </a:lnTo>
                        <a:lnTo>
                          <a:pt x="421" y="366"/>
                        </a:lnTo>
                        <a:lnTo>
                          <a:pt x="423" y="366"/>
                        </a:lnTo>
                        <a:lnTo>
                          <a:pt x="424" y="369"/>
                        </a:lnTo>
                        <a:lnTo>
                          <a:pt x="424" y="372"/>
                        </a:lnTo>
                        <a:lnTo>
                          <a:pt x="424" y="372"/>
                        </a:lnTo>
                        <a:lnTo>
                          <a:pt x="427" y="372"/>
                        </a:lnTo>
                        <a:lnTo>
                          <a:pt x="428" y="372"/>
                        </a:lnTo>
                        <a:lnTo>
                          <a:pt x="429" y="372"/>
                        </a:lnTo>
                        <a:lnTo>
                          <a:pt x="431" y="370"/>
                        </a:lnTo>
                        <a:lnTo>
                          <a:pt x="435" y="368"/>
                        </a:lnTo>
                        <a:lnTo>
                          <a:pt x="439" y="365"/>
                        </a:lnTo>
                        <a:lnTo>
                          <a:pt x="441" y="364"/>
                        </a:lnTo>
                        <a:lnTo>
                          <a:pt x="444" y="362"/>
                        </a:lnTo>
                        <a:lnTo>
                          <a:pt x="445" y="360"/>
                        </a:lnTo>
                        <a:lnTo>
                          <a:pt x="447" y="357"/>
                        </a:lnTo>
                        <a:lnTo>
                          <a:pt x="448" y="354"/>
                        </a:lnTo>
                        <a:lnTo>
                          <a:pt x="448" y="353"/>
                        </a:lnTo>
                        <a:lnTo>
                          <a:pt x="448" y="352"/>
                        </a:lnTo>
                        <a:lnTo>
                          <a:pt x="448" y="352"/>
                        </a:lnTo>
                        <a:lnTo>
                          <a:pt x="445" y="349"/>
                        </a:lnTo>
                        <a:lnTo>
                          <a:pt x="443" y="346"/>
                        </a:lnTo>
                        <a:lnTo>
                          <a:pt x="443" y="342"/>
                        </a:lnTo>
                        <a:lnTo>
                          <a:pt x="444" y="338"/>
                        </a:lnTo>
                        <a:lnTo>
                          <a:pt x="444" y="338"/>
                        </a:lnTo>
                        <a:lnTo>
                          <a:pt x="444" y="334"/>
                        </a:lnTo>
                        <a:lnTo>
                          <a:pt x="445" y="332"/>
                        </a:lnTo>
                        <a:lnTo>
                          <a:pt x="445" y="330"/>
                        </a:lnTo>
                        <a:lnTo>
                          <a:pt x="444" y="330"/>
                        </a:lnTo>
                        <a:lnTo>
                          <a:pt x="443" y="329"/>
                        </a:lnTo>
                        <a:lnTo>
                          <a:pt x="440" y="326"/>
                        </a:lnTo>
                        <a:lnTo>
                          <a:pt x="439" y="325"/>
                        </a:lnTo>
                        <a:lnTo>
                          <a:pt x="437" y="321"/>
                        </a:lnTo>
                        <a:lnTo>
                          <a:pt x="437" y="320"/>
                        </a:lnTo>
                        <a:lnTo>
                          <a:pt x="437" y="320"/>
                        </a:lnTo>
                        <a:lnTo>
                          <a:pt x="437" y="318"/>
                        </a:lnTo>
                        <a:lnTo>
                          <a:pt x="439" y="316"/>
                        </a:lnTo>
                        <a:lnTo>
                          <a:pt x="437" y="314"/>
                        </a:lnTo>
                        <a:lnTo>
                          <a:pt x="437" y="313"/>
                        </a:lnTo>
                        <a:lnTo>
                          <a:pt x="437" y="313"/>
                        </a:lnTo>
                        <a:lnTo>
                          <a:pt x="436" y="312"/>
                        </a:lnTo>
                        <a:lnTo>
                          <a:pt x="433" y="313"/>
                        </a:lnTo>
                        <a:lnTo>
                          <a:pt x="429" y="313"/>
                        </a:lnTo>
                        <a:lnTo>
                          <a:pt x="427" y="313"/>
                        </a:lnTo>
                        <a:lnTo>
                          <a:pt x="423" y="313"/>
                        </a:lnTo>
                        <a:lnTo>
                          <a:pt x="420" y="312"/>
                        </a:lnTo>
                        <a:lnTo>
                          <a:pt x="419" y="310"/>
                        </a:lnTo>
                        <a:lnTo>
                          <a:pt x="418" y="309"/>
                        </a:lnTo>
                        <a:lnTo>
                          <a:pt x="418" y="308"/>
                        </a:lnTo>
                        <a:lnTo>
                          <a:pt x="418" y="306"/>
                        </a:lnTo>
                        <a:lnTo>
                          <a:pt x="419" y="305"/>
                        </a:lnTo>
                        <a:lnTo>
                          <a:pt x="418" y="305"/>
                        </a:lnTo>
                        <a:lnTo>
                          <a:pt x="415" y="305"/>
                        </a:lnTo>
                        <a:lnTo>
                          <a:pt x="411" y="305"/>
                        </a:lnTo>
                        <a:lnTo>
                          <a:pt x="410" y="304"/>
                        </a:lnTo>
                        <a:lnTo>
                          <a:pt x="408" y="302"/>
                        </a:lnTo>
                        <a:lnTo>
                          <a:pt x="407" y="300"/>
                        </a:lnTo>
                        <a:lnTo>
                          <a:pt x="407" y="300"/>
                        </a:lnTo>
                        <a:lnTo>
                          <a:pt x="407" y="297"/>
                        </a:lnTo>
                        <a:lnTo>
                          <a:pt x="406" y="296"/>
                        </a:lnTo>
                        <a:lnTo>
                          <a:pt x="406" y="296"/>
                        </a:lnTo>
                        <a:lnTo>
                          <a:pt x="406" y="296"/>
                        </a:lnTo>
                        <a:lnTo>
                          <a:pt x="404" y="296"/>
                        </a:lnTo>
                        <a:lnTo>
                          <a:pt x="404" y="296"/>
                        </a:lnTo>
                        <a:lnTo>
                          <a:pt x="402" y="298"/>
                        </a:lnTo>
                        <a:lnTo>
                          <a:pt x="399" y="300"/>
                        </a:lnTo>
                        <a:lnTo>
                          <a:pt x="396" y="300"/>
                        </a:lnTo>
                        <a:lnTo>
                          <a:pt x="394" y="300"/>
                        </a:lnTo>
                        <a:lnTo>
                          <a:pt x="392" y="298"/>
                        </a:lnTo>
                        <a:lnTo>
                          <a:pt x="391" y="297"/>
                        </a:lnTo>
                        <a:lnTo>
                          <a:pt x="390" y="294"/>
                        </a:lnTo>
                        <a:lnTo>
                          <a:pt x="390" y="294"/>
                        </a:lnTo>
                        <a:lnTo>
                          <a:pt x="388" y="292"/>
                        </a:lnTo>
                        <a:lnTo>
                          <a:pt x="388" y="290"/>
                        </a:lnTo>
                        <a:lnTo>
                          <a:pt x="387" y="290"/>
                        </a:lnTo>
                        <a:lnTo>
                          <a:pt x="387" y="290"/>
                        </a:lnTo>
                        <a:lnTo>
                          <a:pt x="386" y="290"/>
                        </a:lnTo>
                        <a:lnTo>
                          <a:pt x="384" y="290"/>
                        </a:lnTo>
                        <a:lnTo>
                          <a:pt x="384" y="290"/>
                        </a:lnTo>
                        <a:lnTo>
                          <a:pt x="383" y="292"/>
                        </a:lnTo>
                        <a:lnTo>
                          <a:pt x="379" y="290"/>
                        </a:lnTo>
                        <a:lnTo>
                          <a:pt x="376" y="289"/>
                        </a:lnTo>
                        <a:lnTo>
                          <a:pt x="374" y="288"/>
                        </a:lnTo>
                        <a:lnTo>
                          <a:pt x="372" y="285"/>
                        </a:lnTo>
                        <a:lnTo>
                          <a:pt x="372" y="285"/>
                        </a:lnTo>
                        <a:lnTo>
                          <a:pt x="372" y="285"/>
                        </a:lnTo>
                        <a:lnTo>
                          <a:pt x="372" y="285"/>
                        </a:lnTo>
                        <a:lnTo>
                          <a:pt x="371" y="285"/>
                        </a:lnTo>
                        <a:lnTo>
                          <a:pt x="370" y="285"/>
                        </a:lnTo>
                        <a:lnTo>
                          <a:pt x="367" y="285"/>
                        </a:lnTo>
                        <a:lnTo>
                          <a:pt x="366" y="284"/>
                        </a:lnTo>
                        <a:lnTo>
                          <a:pt x="366" y="284"/>
                        </a:lnTo>
                        <a:lnTo>
                          <a:pt x="364" y="281"/>
                        </a:lnTo>
                        <a:lnTo>
                          <a:pt x="364" y="280"/>
                        </a:lnTo>
                        <a:lnTo>
                          <a:pt x="364" y="278"/>
                        </a:lnTo>
                        <a:lnTo>
                          <a:pt x="360" y="281"/>
                        </a:lnTo>
                        <a:lnTo>
                          <a:pt x="356" y="284"/>
                        </a:lnTo>
                        <a:lnTo>
                          <a:pt x="351" y="286"/>
                        </a:lnTo>
                        <a:lnTo>
                          <a:pt x="348" y="288"/>
                        </a:lnTo>
                        <a:lnTo>
                          <a:pt x="344" y="289"/>
                        </a:lnTo>
                        <a:lnTo>
                          <a:pt x="342" y="290"/>
                        </a:lnTo>
                        <a:lnTo>
                          <a:pt x="340" y="290"/>
                        </a:lnTo>
                        <a:lnTo>
                          <a:pt x="339" y="289"/>
                        </a:lnTo>
                        <a:lnTo>
                          <a:pt x="336" y="286"/>
                        </a:lnTo>
                        <a:lnTo>
                          <a:pt x="336" y="286"/>
                        </a:lnTo>
                        <a:lnTo>
                          <a:pt x="332" y="282"/>
                        </a:lnTo>
                        <a:lnTo>
                          <a:pt x="330" y="280"/>
                        </a:lnTo>
                        <a:lnTo>
                          <a:pt x="327" y="276"/>
                        </a:lnTo>
                        <a:lnTo>
                          <a:pt x="327" y="276"/>
                        </a:lnTo>
                        <a:lnTo>
                          <a:pt x="327" y="276"/>
                        </a:lnTo>
                        <a:lnTo>
                          <a:pt x="326" y="276"/>
                        </a:lnTo>
                        <a:lnTo>
                          <a:pt x="326" y="276"/>
                        </a:lnTo>
                        <a:lnTo>
                          <a:pt x="326" y="276"/>
                        </a:lnTo>
                        <a:lnTo>
                          <a:pt x="324" y="277"/>
                        </a:lnTo>
                        <a:lnTo>
                          <a:pt x="324" y="280"/>
                        </a:lnTo>
                        <a:lnTo>
                          <a:pt x="323" y="280"/>
                        </a:lnTo>
                        <a:lnTo>
                          <a:pt x="320" y="281"/>
                        </a:lnTo>
                        <a:lnTo>
                          <a:pt x="319" y="280"/>
                        </a:lnTo>
                        <a:lnTo>
                          <a:pt x="316" y="278"/>
                        </a:lnTo>
                        <a:lnTo>
                          <a:pt x="314" y="277"/>
                        </a:lnTo>
                        <a:lnTo>
                          <a:pt x="311" y="276"/>
                        </a:lnTo>
                        <a:lnTo>
                          <a:pt x="308" y="273"/>
                        </a:lnTo>
                        <a:lnTo>
                          <a:pt x="306" y="272"/>
                        </a:lnTo>
                        <a:lnTo>
                          <a:pt x="304" y="272"/>
                        </a:lnTo>
                        <a:lnTo>
                          <a:pt x="304" y="272"/>
                        </a:lnTo>
                        <a:lnTo>
                          <a:pt x="304" y="271"/>
                        </a:lnTo>
                        <a:lnTo>
                          <a:pt x="302" y="271"/>
                        </a:lnTo>
                        <a:lnTo>
                          <a:pt x="300" y="268"/>
                        </a:lnTo>
                        <a:lnTo>
                          <a:pt x="299" y="264"/>
                        </a:lnTo>
                        <a:lnTo>
                          <a:pt x="299" y="264"/>
                        </a:lnTo>
                        <a:lnTo>
                          <a:pt x="297" y="261"/>
                        </a:lnTo>
                        <a:lnTo>
                          <a:pt x="295" y="260"/>
                        </a:lnTo>
                        <a:lnTo>
                          <a:pt x="293" y="257"/>
                        </a:lnTo>
                        <a:lnTo>
                          <a:pt x="290" y="256"/>
                        </a:lnTo>
                        <a:lnTo>
                          <a:pt x="290" y="256"/>
                        </a:lnTo>
                        <a:lnTo>
                          <a:pt x="289" y="253"/>
                        </a:lnTo>
                        <a:lnTo>
                          <a:pt x="286" y="251"/>
                        </a:lnTo>
                        <a:lnTo>
                          <a:pt x="283" y="247"/>
                        </a:lnTo>
                        <a:lnTo>
                          <a:pt x="281" y="243"/>
                        </a:lnTo>
                        <a:lnTo>
                          <a:pt x="281" y="243"/>
                        </a:lnTo>
                        <a:lnTo>
                          <a:pt x="281" y="237"/>
                        </a:lnTo>
                        <a:lnTo>
                          <a:pt x="281" y="232"/>
                        </a:lnTo>
                        <a:lnTo>
                          <a:pt x="283" y="228"/>
                        </a:lnTo>
                        <a:lnTo>
                          <a:pt x="285" y="227"/>
                        </a:lnTo>
                        <a:lnTo>
                          <a:pt x="286" y="225"/>
                        </a:lnTo>
                        <a:lnTo>
                          <a:pt x="289" y="225"/>
                        </a:lnTo>
                        <a:lnTo>
                          <a:pt x="290" y="224"/>
                        </a:lnTo>
                        <a:lnTo>
                          <a:pt x="290" y="224"/>
                        </a:lnTo>
                        <a:lnTo>
                          <a:pt x="291" y="224"/>
                        </a:lnTo>
                        <a:lnTo>
                          <a:pt x="290" y="223"/>
                        </a:lnTo>
                        <a:lnTo>
                          <a:pt x="287" y="221"/>
                        </a:lnTo>
                        <a:lnTo>
                          <a:pt x="286" y="220"/>
                        </a:lnTo>
                        <a:lnTo>
                          <a:pt x="283" y="217"/>
                        </a:lnTo>
                        <a:lnTo>
                          <a:pt x="283" y="213"/>
                        </a:lnTo>
                        <a:lnTo>
                          <a:pt x="283" y="209"/>
                        </a:lnTo>
                        <a:lnTo>
                          <a:pt x="285" y="205"/>
                        </a:lnTo>
                        <a:lnTo>
                          <a:pt x="286" y="201"/>
                        </a:lnTo>
                        <a:lnTo>
                          <a:pt x="287" y="199"/>
                        </a:lnTo>
                        <a:lnTo>
                          <a:pt x="289" y="197"/>
                        </a:lnTo>
                        <a:lnTo>
                          <a:pt x="291" y="195"/>
                        </a:lnTo>
                        <a:lnTo>
                          <a:pt x="291" y="193"/>
                        </a:lnTo>
                        <a:lnTo>
                          <a:pt x="291" y="192"/>
                        </a:lnTo>
                        <a:lnTo>
                          <a:pt x="291" y="191"/>
                        </a:lnTo>
                        <a:lnTo>
                          <a:pt x="291" y="188"/>
                        </a:lnTo>
                        <a:lnTo>
                          <a:pt x="290" y="185"/>
                        </a:lnTo>
                        <a:lnTo>
                          <a:pt x="290" y="183"/>
                        </a:lnTo>
                        <a:lnTo>
                          <a:pt x="289" y="179"/>
                        </a:lnTo>
                        <a:lnTo>
                          <a:pt x="289" y="173"/>
                        </a:lnTo>
                        <a:lnTo>
                          <a:pt x="289" y="171"/>
                        </a:lnTo>
                        <a:lnTo>
                          <a:pt x="289" y="167"/>
                        </a:lnTo>
                        <a:lnTo>
                          <a:pt x="290" y="164"/>
                        </a:lnTo>
                        <a:lnTo>
                          <a:pt x="291" y="161"/>
                        </a:lnTo>
                        <a:lnTo>
                          <a:pt x="294" y="157"/>
                        </a:lnTo>
                        <a:lnTo>
                          <a:pt x="295" y="156"/>
                        </a:lnTo>
                        <a:lnTo>
                          <a:pt x="295" y="155"/>
                        </a:lnTo>
                        <a:lnTo>
                          <a:pt x="295" y="153"/>
                        </a:lnTo>
                        <a:lnTo>
                          <a:pt x="294" y="153"/>
                        </a:lnTo>
                        <a:lnTo>
                          <a:pt x="294" y="153"/>
                        </a:lnTo>
                        <a:lnTo>
                          <a:pt x="293" y="153"/>
                        </a:lnTo>
                        <a:lnTo>
                          <a:pt x="290" y="153"/>
                        </a:lnTo>
                        <a:lnTo>
                          <a:pt x="289" y="153"/>
                        </a:lnTo>
                        <a:lnTo>
                          <a:pt x="286" y="153"/>
                        </a:lnTo>
                        <a:lnTo>
                          <a:pt x="286" y="153"/>
                        </a:lnTo>
                        <a:lnTo>
                          <a:pt x="285" y="151"/>
                        </a:lnTo>
                        <a:lnTo>
                          <a:pt x="283" y="148"/>
                        </a:lnTo>
                        <a:lnTo>
                          <a:pt x="283" y="147"/>
                        </a:lnTo>
                        <a:lnTo>
                          <a:pt x="282" y="144"/>
                        </a:lnTo>
                        <a:lnTo>
                          <a:pt x="282" y="143"/>
                        </a:lnTo>
                        <a:lnTo>
                          <a:pt x="282" y="143"/>
                        </a:lnTo>
                        <a:lnTo>
                          <a:pt x="282" y="143"/>
                        </a:lnTo>
                        <a:lnTo>
                          <a:pt x="282" y="143"/>
                        </a:lnTo>
                        <a:lnTo>
                          <a:pt x="281" y="144"/>
                        </a:lnTo>
                        <a:lnTo>
                          <a:pt x="279" y="145"/>
                        </a:lnTo>
                        <a:lnTo>
                          <a:pt x="279" y="145"/>
                        </a:lnTo>
                        <a:lnTo>
                          <a:pt x="278" y="147"/>
                        </a:lnTo>
                        <a:lnTo>
                          <a:pt x="275" y="148"/>
                        </a:lnTo>
                        <a:lnTo>
                          <a:pt x="274" y="149"/>
                        </a:lnTo>
                        <a:lnTo>
                          <a:pt x="271" y="149"/>
                        </a:lnTo>
                        <a:lnTo>
                          <a:pt x="270" y="149"/>
                        </a:lnTo>
                        <a:lnTo>
                          <a:pt x="269" y="149"/>
                        </a:lnTo>
                        <a:lnTo>
                          <a:pt x="269" y="148"/>
                        </a:lnTo>
                        <a:lnTo>
                          <a:pt x="267" y="147"/>
                        </a:lnTo>
                        <a:lnTo>
                          <a:pt x="267" y="144"/>
                        </a:lnTo>
                        <a:lnTo>
                          <a:pt x="267" y="143"/>
                        </a:lnTo>
                        <a:lnTo>
                          <a:pt x="269" y="140"/>
                        </a:lnTo>
                        <a:lnTo>
                          <a:pt x="270" y="140"/>
                        </a:lnTo>
                        <a:lnTo>
                          <a:pt x="269" y="140"/>
                        </a:lnTo>
                        <a:lnTo>
                          <a:pt x="267" y="139"/>
                        </a:lnTo>
                        <a:lnTo>
                          <a:pt x="266" y="139"/>
                        </a:lnTo>
                        <a:lnTo>
                          <a:pt x="263" y="139"/>
                        </a:lnTo>
                        <a:lnTo>
                          <a:pt x="265" y="136"/>
                        </a:lnTo>
                        <a:lnTo>
                          <a:pt x="265" y="136"/>
                        </a:lnTo>
                        <a:lnTo>
                          <a:pt x="265" y="133"/>
                        </a:lnTo>
                        <a:lnTo>
                          <a:pt x="266" y="129"/>
                        </a:lnTo>
                        <a:lnTo>
                          <a:pt x="266" y="129"/>
                        </a:lnTo>
                        <a:lnTo>
                          <a:pt x="267" y="127"/>
                        </a:lnTo>
                        <a:lnTo>
                          <a:pt x="267" y="123"/>
                        </a:lnTo>
                        <a:lnTo>
                          <a:pt x="267" y="119"/>
                        </a:lnTo>
                        <a:lnTo>
                          <a:pt x="267" y="118"/>
                        </a:lnTo>
                        <a:lnTo>
                          <a:pt x="269" y="116"/>
                        </a:lnTo>
                        <a:lnTo>
                          <a:pt x="269" y="116"/>
                        </a:lnTo>
                        <a:lnTo>
                          <a:pt x="270" y="114"/>
                        </a:lnTo>
                        <a:lnTo>
                          <a:pt x="273" y="112"/>
                        </a:lnTo>
                        <a:lnTo>
                          <a:pt x="274" y="112"/>
                        </a:lnTo>
                        <a:lnTo>
                          <a:pt x="275" y="111"/>
                        </a:lnTo>
                        <a:lnTo>
                          <a:pt x="275" y="111"/>
                        </a:lnTo>
                        <a:lnTo>
                          <a:pt x="275" y="111"/>
                        </a:lnTo>
                        <a:lnTo>
                          <a:pt x="277" y="108"/>
                        </a:lnTo>
                        <a:lnTo>
                          <a:pt x="277" y="106"/>
                        </a:lnTo>
                        <a:lnTo>
                          <a:pt x="277" y="102"/>
                        </a:lnTo>
                        <a:lnTo>
                          <a:pt x="275" y="98"/>
                        </a:lnTo>
                        <a:lnTo>
                          <a:pt x="273" y="95"/>
                        </a:lnTo>
                        <a:lnTo>
                          <a:pt x="271" y="92"/>
                        </a:lnTo>
                        <a:lnTo>
                          <a:pt x="270" y="90"/>
                        </a:lnTo>
                        <a:lnTo>
                          <a:pt x="270" y="87"/>
                        </a:lnTo>
                        <a:lnTo>
                          <a:pt x="271" y="83"/>
                        </a:lnTo>
                        <a:lnTo>
                          <a:pt x="271" y="83"/>
                        </a:lnTo>
                        <a:lnTo>
                          <a:pt x="271" y="82"/>
                        </a:lnTo>
                        <a:lnTo>
                          <a:pt x="271" y="82"/>
                        </a:lnTo>
                        <a:lnTo>
                          <a:pt x="271" y="79"/>
                        </a:lnTo>
                        <a:lnTo>
                          <a:pt x="270" y="76"/>
                        </a:lnTo>
                        <a:lnTo>
                          <a:pt x="270" y="75"/>
                        </a:lnTo>
                        <a:lnTo>
                          <a:pt x="270" y="72"/>
                        </a:lnTo>
                        <a:lnTo>
                          <a:pt x="271" y="70"/>
                        </a:lnTo>
                        <a:lnTo>
                          <a:pt x="274" y="68"/>
                        </a:lnTo>
                        <a:lnTo>
                          <a:pt x="277" y="66"/>
                        </a:lnTo>
                        <a:lnTo>
                          <a:pt x="277" y="66"/>
                        </a:lnTo>
                        <a:lnTo>
                          <a:pt x="278" y="66"/>
                        </a:lnTo>
                        <a:lnTo>
                          <a:pt x="278" y="64"/>
                        </a:lnTo>
                        <a:lnTo>
                          <a:pt x="277" y="62"/>
                        </a:lnTo>
                        <a:lnTo>
                          <a:pt x="277" y="59"/>
                        </a:lnTo>
                        <a:lnTo>
                          <a:pt x="275" y="56"/>
                        </a:lnTo>
                        <a:lnTo>
                          <a:pt x="274" y="54"/>
                        </a:lnTo>
                        <a:lnTo>
                          <a:pt x="271" y="51"/>
                        </a:lnTo>
                        <a:lnTo>
                          <a:pt x="269" y="50"/>
                        </a:lnTo>
                        <a:lnTo>
                          <a:pt x="267" y="48"/>
                        </a:lnTo>
                        <a:lnTo>
                          <a:pt x="267" y="48"/>
                        </a:lnTo>
                        <a:lnTo>
                          <a:pt x="267" y="48"/>
                        </a:lnTo>
                        <a:lnTo>
                          <a:pt x="267" y="48"/>
                        </a:lnTo>
                        <a:lnTo>
                          <a:pt x="267" y="48"/>
                        </a:lnTo>
                        <a:lnTo>
                          <a:pt x="266" y="50"/>
                        </a:lnTo>
                        <a:lnTo>
                          <a:pt x="265" y="51"/>
                        </a:lnTo>
                        <a:lnTo>
                          <a:pt x="263" y="52"/>
                        </a:lnTo>
                        <a:lnTo>
                          <a:pt x="262" y="52"/>
                        </a:lnTo>
                        <a:lnTo>
                          <a:pt x="261" y="54"/>
                        </a:lnTo>
                        <a:lnTo>
                          <a:pt x="258" y="52"/>
                        </a:lnTo>
                        <a:lnTo>
                          <a:pt x="257" y="52"/>
                        </a:lnTo>
                        <a:lnTo>
                          <a:pt x="257" y="50"/>
                        </a:lnTo>
                        <a:lnTo>
                          <a:pt x="255" y="47"/>
                        </a:lnTo>
                        <a:lnTo>
                          <a:pt x="255" y="47"/>
                        </a:lnTo>
                        <a:lnTo>
                          <a:pt x="255" y="47"/>
                        </a:lnTo>
                        <a:lnTo>
                          <a:pt x="253" y="47"/>
                        </a:lnTo>
                        <a:lnTo>
                          <a:pt x="251" y="47"/>
                        </a:lnTo>
                        <a:lnTo>
                          <a:pt x="247" y="47"/>
                        </a:lnTo>
                        <a:lnTo>
                          <a:pt x="243" y="46"/>
                        </a:lnTo>
                        <a:lnTo>
                          <a:pt x="241" y="46"/>
                        </a:lnTo>
                        <a:lnTo>
                          <a:pt x="239" y="46"/>
                        </a:lnTo>
                        <a:lnTo>
                          <a:pt x="239" y="46"/>
                        </a:lnTo>
                        <a:lnTo>
                          <a:pt x="237" y="47"/>
                        </a:lnTo>
                        <a:lnTo>
                          <a:pt x="233" y="47"/>
                        </a:lnTo>
                        <a:lnTo>
                          <a:pt x="229" y="47"/>
                        </a:lnTo>
                        <a:lnTo>
                          <a:pt x="225" y="46"/>
                        </a:lnTo>
                        <a:lnTo>
                          <a:pt x="221" y="44"/>
                        </a:lnTo>
                        <a:lnTo>
                          <a:pt x="217" y="43"/>
                        </a:lnTo>
                        <a:lnTo>
                          <a:pt x="213" y="42"/>
                        </a:lnTo>
                        <a:lnTo>
                          <a:pt x="210" y="39"/>
                        </a:lnTo>
                        <a:lnTo>
                          <a:pt x="209" y="39"/>
                        </a:lnTo>
                        <a:lnTo>
                          <a:pt x="207" y="38"/>
                        </a:lnTo>
                        <a:lnTo>
                          <a:pt x="206" y="36"/>
                        </a:lnTo>
                        <a:lnTo>
                          <a:pt x="206" y="34"/>
                        </a:lnTo>
                        <a:lnTo>
                          <a:pt x="207" y="31"/>
                        </a:lnTo>
                        <a:lnTo>
                          <a:pt x="209" y="28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07" y="27"/>
                        </a:lnTo>
                        <a:lnTo>
                          <a:pt x="205" y="27"/>
                        </a:lnTo>
                        <a:lnTo>
                          <a:pt x="202" y="28"/>
                        </a:lnTo>
                        <a:lnTo>
                          <a:pt x="201" y="27"/>
                        </a:lnTo>
                        <a:lnTo>
                          <a:pt x="199" y="27"/>
                        </a:lnTo>
                        <a:lnTo>
                          <a:pt x="198" y="24"/>
                        </a:lnTo>
                        <a:lnTo>
                          <a:pt x="197" y="23"/>
                        </a:lnTo>
                        <a:lnTo>
                          <a:pt x="197" y="22"/>
                        </a:lnTo>
                        <a:lnTo>
                          <a:pt x="197" y="22"/>
                        </a:lnTo>
                        <a:lnTo>
                          <a:pt x="195" y="20"/>
                        </a:lnTo>
                        <a:lnTo>
                          <a:pt x="194" y="19"/>
                        </a:lnTo>
                        <a:lnTo>
                          <a:pt x="194" y="18"/>
                        </a:lnTo>
                        <a:lnTo>
                          <a:pt x="193" y="18"/>
                        </a:lnTo>
                        <a:lnTo>
                          <a:pt x="193" y="19"/>
                        </a:lnTo>
                        <a:lnTo>
                          <a:pt x="191" y="19"/>
                        </a:lnTo>
                        <a:lnTo>
                          <a:pt x="191" y="19"/>
                        </a:lnTo>
                        <a:lnTo>
                          <a:pt x="191" y="19"/>
                        </a:lnTo>
                        <a:lnTo>
                          <a:pt x="187" y="20"/>
                        </a:lnTo>
                        <a:lnTo>
                          <a:pt x="186" y="22"/>
                        </a:lnTo>
                        <a:lnTo>
                          <a:pt x="185" y="22"/>
                        </a:lnTo>
                        <a:lnTo>
                          <a:pt x="183" y="22"/>
                        </a:lnTo>
                        <a:lnTo>
                          <a:pt x="182" y="20"/>
                        </a:lnTo>
                        <a:lnTo>
                          <a:pt x="181" y="19"/>
                        </a:lnTo>
                        <a:lnTo>
                          <a:pt x="181" y="18"/>
                        </a:lnTo>
                        <a:lnTo>
                          <a:pt x="181" y="18"/>
                        </a:lnTo>
                        <a:lnTo>
                          <a:pt x="181" y="15"/>
                        </a:lnTo>
                        <a:lnTo>
                          <a:pt x="181" y="15"/>
                        </a:lnTo>
                        <a:lnTo>
                          <a:pt x="179" y="15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6" y="14"/>
                        </a:lnTo>
                        <a:lnTo>
                          <a:pt x="174" y="12"/>
                        </a:lnTo>
                        <a:lnTo>
                          <a:pt x="173" y="11"/>
                        </a:lnTo>
                        <a:lnTo>
                          <a:pt x="173" y="10"/>
                        </a:lnTo>
                        <a:lnTo>
                          <a:pt x="173" y="8"/>
                        </a:lnTo>
                        <a:lnTo>
                          <a:pt x="174" y="6"/>
                        </a:lnTo>
                        <a:lnTo>
                          <a:pt x="174" y="6"/>
                        </a:lnTo>
                        <a:lnTo>
                          <a:pt x="174" y="6"/>
                        </a:lnTo>
                        <a:lnTo>
                          <a:pt x="174" y="6"/>
                        </a:lnTo>
                        <a:lnTo>
                          <a:pt x="173" y="4"/>
                        </a:lnTo>
                        <a:lnTo>
                          <a:pt x="173" y="4"/>
                        </a:lnTo>
                        <a:close/>
                        <a:moveTo>
                          <a:pt x="170" y="0"/>
                        </a:moveTo>
                        <a:lnTo>
                          <a:pt x="172" y="0"/>
                        </a:lnTo>
                        <a:lnTo>
                          <a:pt x="176" y="2"/>
                        </a:lnTo>
                        <a:lnTo>
                          <a:pt x="177" y="2"/>
                        </a:lnTo>
                        <a:lnTo>
                          <a:pt x="178" y="3"/>
                        </a:lnTo>
                        <a:lnTo>
                          <a:pt x="178" y="6"/>
                        </a:lnTo>
                        <a:lnTo>
                          <a:pt x="178" y="8"/>
                        </a:lnTo>
                        <a:lnTo>
                          <a:pt x="178" y="8"/>
                        </a:lnTo>
                        <a:lnTo>
                          <a:pt x="177" y="8"/>
                        </a:lnTo>
                        <a:lnTo>
                          <a:pt x="177" y="10"/>
                        </a:lnTo>
                        <a:lnTo>
                          <a:pt x="177" y="10"/>
                        </a:lnTo>
                        <a:lnTo>
                          <a:pt x="177" y="10"/>
                        </a:lnTo>
                        <a:lnTo>
                          <a:pt x="178" y="11"/>
                        </a:lnTo>
                        <a:lnTo>
                          <a:pt x="178" y="11"/>
                        </a:lnTo>
                        <a:lnTo>
                          <a:pt x="179" y="11"/>
                        </a:lnTo>
                        <a:lnTo>
                          <a:pt x="182" y="11"/>
                        </a:lnTo>
                        <a:lnTo>
                          <a:pt x="183" y="12"/>
                        </a:lnTo>
                        <a:lnTo>
                          <a:pt x="185" y="14"/>
                        </a:lnTo>
                        <a:lnTo>
                          <a:pt x="185" y="18"/>
                        </a:lnTo>
                        <a:lnTo>
                          <a:pt x="185" y="18"/>
                        </a:lnTo>
                        <a:lnTo>
                          <a:pt x="185" y="18"/>
                        </a:lnTo>
                        <a:lnTo>
                          <a:pt x="185" y="18"/>
                        </a:lnTo>
                        <a:lnTo>
                          <a:pt x="186" y="18"/>
                        </a:lnTo>
                        <a:lnTo>
                          <a:pt x="189" y="15"/>
                        </a:lnTo>
                        <a:lnTo>
                          <a:pt x="189" y="15"/>
                        </a:lnTo>
                        <a:lnTo>
                          <a:pt x="191" y="15"/>
                        </a:lnTo>
                        <a:lnTo>
                          <a:pt x="193" y="14"/>
                        </a:lnTo>
                        <a:lnTo>
                          <a:pt x="195" y="15"/>
                        </a:lnTo>
                        <a:lnTo>
                          <a:pt x="197" y="15"/>
                        </a:lnTo>
                        <a:lnTo>
                          <a:pt x="198" y="18"/>
                        </a:lnTo>
                        <a:lnTo>
                          <a:pt x="199" y="19"/>
                        </a:lnTo>
                        <a:lnTo>
                          <a:pt x="201" y="19"/>
                        </a:lnTo>
                        <a:lnTo>
                          <a:pt x="201" y="19"/>
                        </a:lnTo>
                        <a:lnTo>
                          <a:pt x="201" y="20"/>
                        </a:lnTo>
                        <a:lnTo>
                          <a:pt x="201" y="22"/>
                        </a:lnTo>
                        <a:lnTo>
                          <a:pt x="201" y="23"/>
                        </a:lnTo>
                        <a:lnTo>
                          <a:pt x="202" y="23"/>
                        </a:lnTo>
                        <a:lnTo>
                          <a:pt x="202" y="24"/>
                        </a:lnTo>
                        <a:lnTo>
                          <a:pt x="202" y="24"/>
                        </a:lnTo>
                        <a:lnTo>
                          <a:pt x="203" y="24"/>
                        </a:lnTo>
                        <a:lnTo>
                          <a:pt x="205" y="23"/>
                        </a:lnTo>
                        <a:lnTo>
                          <a:pt x="207" y="23"/>
                        </a:lnTo>
                        <a:lnTo>
                          <a:pt x="209" y="23"/>
                        </a:lnTo>
                        <a:lnTo>
                          <a:pt x="210" y="24"/>
                        </a:lnTo>
                        <a:lnTo>
                          <a:pt x="211" y="26"/>
                        </a:lnTo>
                        <a:lnTo>
                          <a:pt x="213" y="27"/>
                        </a:lnTo>
                        <a:lnTo>
                          <a:pt x="211" y="30"/>
                        </a:lnTo>
                        <a:lnTo>
                          <a:pt x="210" y="32"/>
                        </a:lnTo>
                        <a:lnTo>
                          <a:pt x="210" y="34"/>
                        </a:lnTo>
                        <a:lnTo>
                          <a:pt x="210" y="35"/>
                        </a:lnTo>
                        <a:lnTo>
                          <a:pt x="211" y="35"/>
                        </a:lnTo>
                        <a:lnTo>
                          <a:pt x="211" y="36"/>
                        </a:lnTo>
                        <a:lnTo>
                          <a:pt x="214" y="38"/>
                        </a:lnTo>
                        <a:lnTo>
                          <a:pt x="218" y="39"/>
                        </a:lnTo>
                        <a:lnTo>
                          <a:pt x="223" y="40"/>
                        </a:lnTo>
                        <a:lnTo>
                          <a:pt x="226" y="42"/>
                        </a:lnTo>
                        <a:lnTo>
                          <a:pt x="230" y="43"/>
                        </a:lnTo>
                        <a:lnTo>
                          <a:pt x="233" y="43"/>
                        </a:lnTo>
                        <a:lnTo>
                          <a:pt x="237" y="43"/>
                        </a:lnTo>
                        <a:lnTo>
                          <a:pt x="238" y="42"/>
                        </a:lnTo>
                        <a:lnTo>
                          <a:pt x="238" y="42"/>
                        </a:lnTo>
                        <a:lnTo>
                          <a:pt x="238" y="42"/>
                        </a:lnTo>
                        <a:lnTo>
                          <a:pt x="241" y="42"/>
                        </a:lnTo>
                        <a:lnTo>
                          <a:pt x="245" y="42"/>
                        </a:lnTo>
                        <a:lnTo>
                          <a:pt x="249" y="43"/>
                        </a:lnTo>
                        <a:lnTo>
                          <a:pt x="251" y="43"/>
                        </a:lnTo>
                        <a:lnTo>
                          <a:pt x="253" y="43"/>
                        </a:lnTo>
                        <a:lnTo>
                          <a:pt x="254" y="43"/>
                        </a:lnTo>
                        <a:lnTo>
                          <a:pt x="254" y="43"/>
                        </a:lnTo>
                        <a:lnTo>
                          <a:pt x="255" y="42"/>
                        </a:lnTo>
                        <a:lnTo>
                          <a:pt x="257" y="42"/>
                        </a:lnTo>
                        <a:lnTo>
                          <a:pt x="258" y="42"/>
                        </a:lnTo>
                        <a:lnTo>
                          <a:pt x="258" y="43"/>
                        </a:lnTo>
                        <a:lnTo>
                          <a:pt x="259" y="44"/>
                        </a:lnTo>
                        <a:lnTo>
                          <a:pt x="259" y="44"/>
                        </a:lnTo>
                        <a:lnTo>
                          <a:pt x="261" y="47"/>
                        </a:lnTo>
                        <a:lnTo>
                          <a:pt x="261" y="48"/>
                        </a:lnTo>
                        <a:lnTo>
                          <a:pt x="261" y="50"/>
                        </a:lnTo>
                        <a:lnTo>
                          <a:pt x="261" y="50"/>
                        </a:lnTo>
                        <a:lnTo>
                          <a:pt x="262" y="48"/>
                        </a:lnTo>
                        <a:lnTo>
                          <a:pt x="263" y="47"/>
                        </a:lnTo>
                        <a:lnTo>
                          <a:pt x="265" y="46"/>
                        </a:lnTo>
                        <a:lnTo>
                          <a:pt x="266" y="44"/>
                        </a:lnTo>
                        <a:lnTo>
                          <a:pt x="267" y="44"/>
                        </a:lnTo>
                        <a:lnTo>
                          <a:pt x="269" y="44"/>
                        </a:lnTo>
                        <a:lnTo>
                          <a:pt x="269" y="44"/>
                        </a:lnTo>
                        <a:lnTo>
                          <a:pt x="270" y="44"/>
                        </a:lnTo>
                        <a:lnTo>
                          <a:pt x="271" y="46"/>
                        </a:lnTo>
                        <a:lnTo>
                          <a:pt x="275" y="50"/>
                        </a:lnTo>
                        <a:lnTo>
                          <a:pt x="278" y="54"/>
                        </a:lnTo>
                        <a:lnTo>
                          <a:pt x="281" y="58"/>
                        </a:lnTo>
                        <a:lnTo>
                          <a:pt x="281" y="58"/>
                        </a:lnTo>
                        <a:lnTo>
                          <a:pt x="281" y="58"/>
                        </a:lnTo>
                        <a:lnTo>
                          <a:pt x="281" y="60"/>
                        </a:lnTo>
                        <a:lnTo>
                          <a:pt x="282" y="64"/>
                        </a:lnTo>
                        <a:lnTo>
                          <a:pt x="282" y="66"/>
                        </a:lnTo>
                        <a:lnTo>
                          <a:pt x="281" y="68"/>
                        </a:lnTo>
                        <a:lnTo>
                          <a:pt x="278" y="70"/>
                        </a:lnTo>
                        <a:lnTo>
                          <a:pt x="278" y="70"/>
                        </a:lnTo>
                        <a:lnTo>
                          <a:pt x="278" y="70"/>
                        </a:lnTo>
                        <a:lnTo>
                          <a:pt x="277" y="71"/>
                        </a:lnTo>
                        <a:lnTo>
                          <a:pt x="275" y="72"/>
                        </a:lnTo>
                        <a:lnTo>
                          <a:pt x="274" y="74"/>
                        </a:lnTo>
                        <a:lnTo>
                          <a:pt x="274" y="75"/>
                        </a:lnTo>
                        <a:lnTo>
                          <a:pt x="274" y="75"/>
                        </a:lnTo>
                        <a:lnTo>
                          <a:pt x="275" y="78"/>
                        </a:lnTo>
                        <a:lnTo>
                          <a:pt x="275" y="79"/>
                        </a:lnTo>
                        <a:lnTo>
                          <a:pt x="275" y="82"/>
                        </a:lnTo>
                        <a:lnTo>
                          <a:pt x="275" y="83"/>
                        </a:lnTo>
                        <a:lnTo>
                          <a:pt x="274" y="86"/>
                        </a:lnTo>
                        <a:lnTo>
                          <a:pt x="274" y="86"/>
                        </a:lnTo>
                        <a:lnTo>
                          <a:pt x="274" y="86"/>
                        </a:lnTo>
                        <a:lnTo>
                          <a:pt x="274" y="87"/>
                        </a:lnTo>
                        <a:lnTo>
                          <a:pt x="274" y="88"/>
                        </a:lnTo>
                        <a:lnTo>
                          <a:pt x="275" y="90"/>
                        </a:lnTo>
                        <a:lnTo>
                          <a:pt x="277" y="92"/>
                        </a:lnTo>
                        <a:lnTo>
                          <a:pt x="278" y="96"/>
                        </a:lnTo>
                        <a:lnTo>
                          <a:pt x="281" y="100"/>
                        </a:lnTo>
                        <a:lnTo>
                          <a:pt x="281" y="106"/>
                        </a:lnTo>
                        <a:lnTo>
                          <a:pt x="281" y="108"/>
                        </a:lnTo>
                        <a:lnTo>
                          <a:pt x="279" y="111"/>
                        </a:lnTo>
                        <a:lnTo>
                          <a:pt x="278" y="114"/>
                        </a:lnTo>
                        <a:lnTo>
                          <a:pt x="278" y="114"/>
                        </a:lnTo>
                        <a:lnTo>
                          <a:pt x="277" y="115"/>
                        </a:lnTo>
                        <a:lnTo>
                          <a:pt x="274" y="116"/>
                        </a:lnTo>
                        <a:lnTo>
                          <a:pt x="273" y="118"/>
                        </a:lnTo>
                        <a:lnTo>
                          <a:pt x="271" y="118"/>
                        </a:lnTo>
                        <a:lnTo>
                          <a:pt x="271" y="119"/>
                        </a:lnTo>
                        <a:lnTo>
                          <a:pt x="271" y="119"/>
                        </a:lnTo>
                        <a:lnTo>
                          <a:pt x="271" y="123"/>
                        </a:lnTo>
                        <a:lnTo>
                          <a:pt x="271" y="127"/>
                        </a:lnTo>
                        <a:lnTo>
                          <a:pt x="270" y="131"/>
                        </a:lnTo>
                        <a:lnTo>
                          <a:pt x="270" y="131"/>
                        </a:lnTo>
                        <a:lnTo>
                          <a:pt x="270" y="133"/>
                        </a:lnTo>
                        <a:lnTo>
                          <a:pt x="269" y="136"/>
                        </a:lnTo>
                        <a:lnTo>
                          <a:pt x="269" y="136"/>
                        </a:lnTo>
                        <a:lnTo>
                          <a:pt x="271" y="136"/>
                        </a:lnTo>
                        <a:lnTo>
                          <a:pt x="273" y="136"/>
                        </a:lnTo>
                        <a:lnTo>
                          <a:pt x="273" y="137"/>
                        </a:lnTo>
                        <a:lnTo>
                          <a:pt x="274" y="139"/>
                        </a:lnTo>
                        <a:lnTo>
                          <a:pt x="274" y="139"/>
                        </a:lnTo>
                        <a:lnTo>
                          <a:pt x="274" y="141"/>
                        </a:lnTo>
                        <a:lnTo>
                          <a:pt x="274" y="141"/>
                        </a:lnTo>
                        <a:lnTo>
                          <a:pt x="273" y="143"/>
                        </a:lnTo>
                        <a:lnTo>
                          <a:pt x="271" y="143"/>
                        </a:lnTo>
                        <a:lnTo>
                          <a:pt x="271" y="144"/>
                        </a:lnTo>
                        <a:lnTo>
                          <a:pt x="271" y="144"/>
                        </a:lnTo>
                        <a:lnTo>
                          <a:pt x="271" y="145"/>
                        </a:lnTo>
                        <a:lnTo>
                          <a:pt x="273" y="145"/>
                        </a:lnTo>
                        <a:lnTo>
                          <a:pt x="274" y="145"/>
                        </a:lnTo>
                        <a:lnTo>
                          <a:pt x="277" y="141"/>
                        </a:lnTo>
                        <a:lnTo>
                          <a:pt x="277" y="141"/>
                        </a:lnTo>
                        <a:lnTo>
                          <a:pt x="278" y="141"/>
                        </a:lnTo>
                        <a:lnTo>
                          <a:pt x="279" y="140"/>
                        </a:lnTo>
                        <a:lnTo>
                          <a:pt x="281" y="139"/>
                        </a:lnTo>
                        <a:lnTo>
                          <a:pt x="282" y="139"/>
                        </a:lnTo>
                        <a:lnTo>
                          <a:pt x="283" y="139"/>
                        </a:lnTo>
                        <a:lnTo>
                          <a:pt x="283" y="139"/>
                        </a:lnTo>
                        <a:lnTo>
                          <a:pt x="285" y="140"/>
                        </a:lnTo>
                        <a:lnTo>
                          <a:pt x="286" y="141"/>
                        </a:lnTo>
                        <a:lnTo>
                          <a:pt x="286" y="144"/>
                        </a:lnTo>
                        <a:lnTo>
                          <a:pt x="287" y="147"/>
                        </a:lnTo>
                        <a:lnTo>
                          <a:pt x="287" y="148"/>
                        </a:lnTo>
                        <a:lnTo>
                          <a:pt x="289" y="149"/>
                        </a:lnTo>
                        <a:lnTo>
                          <a:pt x="289" y="149"/>
                        </a:lnTo>
                        <a:lnTo>
                          <a:pt x="290" y="149"/>
                        </a:lnTo>
                        <a:lnTo>
                          <a:pt x="291" y="149"/>
                        </a:lnTo>
                        <a:lnTo>
                          <a:pt x="294" y="149"/>
                        </a:lnTo>
                        <a:lnTo>
                          <a:pt x="295" y="149"/>
                        </a:lnTo>
                        <a:lnTo>
                          <a:pt x="298" y="151"/>
                        </a:lnTo>
                        <a:lnTo>
                          <a:pt x="298" y="151"/>
                        </a:lnTo>
                        <a:lnTo>
                          <a:pt x="299" y="153"/>
                        </a:lnTo>
                        <a:lnTo>
                          <a:pt x="299" y="155"/>
                        </a:lnTo>
                        <a:lnTo>
                          <a:pt x="299" y="157"/>
                        </a:lnTo>
                        <a:lnTo>
                          <a:pt x="298" y="160"/>
                        </a:lnTo>
                        <a:lnTo>
                          <a:pt x="294" y="164"/>
                        </a:lnTo>
                        <a:lnTo>
                          <a:pt x="294" y="165"/>
                        </a:lnTo>
                        <a:lnTo>
                          <a:pt x="293" y="168"/>
                        </a:lnTo>
                        <a:lnTo>
                          <a:pt x="293" y="171"/>
                        </a:lnTo>
                        <a:lnTo>
                          <a:pt x="293" y="173"/>
                        </a:lnTo>
                        <a:lnTo>
                          <a:pt x="293" y="179"/>
                        </a:lnTo>
                        <a:lnTo>
                          <a:pt x="294" y="183"/>
                        </a:lnTo>
                        <a:lnTo>
                          <a:pt x="295" y="187"/>
                        </a:lnTo>
                        <a:lnTo>
                          <a:pt x="295" y="189"/>
                        </a:lnTo>
                        <a:lnTo>
                          <a:pt x="295" y="192"/>
                        </a:lnTo>
                        <a:lnTo>
                          <a:pt x="295" y="193"/>
                        </a:lnTo>
                        <a:lnTo>
                          <a:pt x="295" y="196"/>
                        </a:lnTo>
                        <a:lnTo>
                          <a:pt x="294" y="197"/>
                        </a:lnTo>
                        <a:lnTo>
                          <a:pt x="291" y="200"/>
                        </a:lnTo>
                        <a:lnTo>
                          <a:pt x="290" y="201"/>
                        </a:lnTo>
                        <a:lnTo>
                          <a:pt x="290" y="204"/>
                        </a:lnTo>
                        <a:lnTo>
                          <a:pt x="289" y="207"/>
                        </a:lnTo>
                        <a:lnTo>
                          <a:pt x="287" y="211"/>
                        </a:lnTo>
                        <a:lnTo>
                          <a:pt x="287" y="213"/>
                        </a:lnTo>
                        <a:lnTo>
                          <a:pt x="287" y="216"/>
                        </a:lnTo>
                        <a:lnTo>
                          <a:pt x="289" y="217"/>
                        </a:lnTo>
                        <a:lnTo>
                          <a:pt x="291" y="219"/>
                        </a:lnTo>
                        <a:lnTo>
                          <a:pt x="294" y="221"/>
                        </a:lnTo>
                        <a:lnTo>
                          <a:pt x="295" y="223"/>
                        </a:lnTo>
                        <a:lnTo>
                          <a:pt x="295" y="224"/>
                        </a:lnTo>
                        <a:lnTo>
                          <a:pt x="294" y="225"/>
                        </a:lnTo>
                        <a:lnTo>
                          <a:pt x="294" y="227"/>
                        </a:lnTo>
                        <a:lnTo>
                          <a:pt x="291" y="228"/>
                        </a:lnTo>
                        <a:lnTo>
                          <a:pt x="290" y="228"/>
                        </a:lnTo>
                        <a:lnTo>
                          <a:pt x="289" y="229"/>
                        </a:lnTo>
                        <a:lnTo>
                          <a:pt x="289" y="229"/>
                        </a:lnTo>
                        <a:lnTo>
                          <a:pt x="287" y="229"/>
                        </a:lnTo>
                        <a:lnTo>
                          <a:pt x="287" y="231"/>
                        </a:lnTo>
                        <a:lnTo>
                          <a:pt x="285" y="233"/>
                        </a:lnTo>
                        <a:lnTo>
                          <a:pt x="285" y="235"/>
                        </a:lnTo>
                        <a:lnTo>
                          <a:pt x="285" y="237"/>
                        </a:lnTo>
                        <a:lnTo>
                          <a:pt x="285" y="239"/>
                        </a:lnTo>
                        <a:lnTo>
                          <a:pt x="285" y="241"/>
                        </a:lnTo>
                        <a:lnTo>
                          <a:pt x="285" y="241"/>
                        </a:lnTo>
                        <a:lnTo>
                          <a:pt x="286" y="245"/>
                        </a:lnTo>
                        <a:lnTo>
                          <a:pt x="289" y="248"/>
                        </a:lnTo>
                        <a:lnTo>
                          <a:pt x="291" y="251"/>
                        </a:lnTo>
                        <a:lnTo>
                          <a:pt x="293" y="253"/>
                        </a:lnTo>
                        <a:lnTo>
                          <a:pt x="293" y="253"/>
                        </a:lnTo>
                        <a:lnTo>
                          <a:pt x="295" y="255"/>
                        </a:lnTo>
                        <a:lnTo>
                          <a:pt x="297" y="256"/>
                        </a:lnTo>
                        <a:lnTo>
                          <a:pt x="299" y="257"/>
                        </a:lnTo>
                        <a:lnTo>
                          <a:pt x="300" y="260"/>
                        </a:lnTo>
                        <a:lnTo>
                          <a:pt x="302" y="263"/>
                        </a:lnTo>
                        <a:lnTo>
                          <a:pt x="302" y="263"/>
                        </a:lnTo>
                        <a:lnTo>
                          <a:pt x="303" y="265"/>
                        </a:lnTo>
                        <a:lnTo>
                          <a:pt x="304" y="267"/>
                        </a:lnTo>
                        <a:lnTo>
                          <a:pt x="306" y="268"/>
                        </a:lnTo>
                        <a:lnTo>
                          <a:pt x="306" y="268"/>
                        </a:lnTo>
                        <a:lnTo>
                          <a:pt x="306" y="268"/>
                        </a:lnTo>
                        <a:lnTo>
                          <a:pt x="306" y="268"/>
                        </a:lnTo>
                        <a:lnTo>
                          <a:pt x="307" y="268"/>
                        </a:lnTo>
                        <a:lnTo>
                          <a:pt x="308" y="269"/>
                        </a:lnTo>
                        <a:lnTo>
                          <a:pt x="310" y="271"/>
                        </a:lnTo>
                        <a:lnTo>
                          <a:pt x="312" y="272"/>
                        </a:lnTo>
                        <a:lnTo>
                          <a:pt x="315" y="273"/>
                        </a:lnTo>
                        <a:lnTo>
                          <a:pt x="318" y="275"/>
                        </a:lnTo>
                        <a:lnTo>
                          <a:pt x="319" y="276"/>
                        </a:lnTo>
                        <a:lnTo>
                          <a:pt x="320" y="277"/>
                        </a:lnTo>
                        <a:lnTo>
                          <a:pt x="320" y="276"/>
                        </a:lnTo>
                        <a:lnTo>
                          <a:pt x="322" y="275"/>
                        </a:lnTo>
                        <a:lnTo>
                          <a:pt x="322" y="273"/>
                        </a:lnTo>
                        <a:lnTo>
                          <a:pt x="322" y="273"/>
                        </a:lnTo>
                        <a:lnTo>
                          <a:pt x="322" y="272"/>
                        </a:lnTo>
                        <a:lnTo>
                          <a:pt x="323" y="272"/>
                        </a:lnTo>
                        <a:lnTo>
                          <a:pt x="324" y="272"/>
                        </a:lnTo>
                        <a:lnTo>
                          <a:pt x="326" y="272"/>
                        </a:lnTo>
                        <a:lnTo>
                          <a:pt x="328" y="272"/>
                        </a:lnTo>
                        <a:lnTo>
                          <a:pt x="330" y="273"/>
                        </a:lnTo>
                        <a:lnTo>
                          <a:pt x="331" y="275"/>
                        </a:lnTo>
                        <a:lnTo>
                          <a:pt x="331" y="275"/>
                        </a:lnTo>
                        <a:lnTo>
                          <a:pt x="332" y="277"/>
                        </a:lnTo>
                        <a:lnTo>
                          <a:pt x="335" y="280"/>
                        </a:lnTo>
                        <a:lnTo>
                          <a:pt x="339" y="284"/>
                        </a:lnTo>
                        <a:lnTo>
                          <a:pt x="339" y="284"/>
                        </a:lnTo>
                        <a:lnTo>
                          <a:pt x="340" y="286"/>
                        </a:lnTo>
                        <a:lnTo>
                          <a:pt x="342" y="286"/>
                        </a:lnTo>
                        <a:lnTo>
                          <a:pt x="343" y="286"/>
                        </a:lnTo>
                        <a:lnTo>
                          <a:pt x="346" y="285"/>
                        </a:lnTo>
                        <a:lnTo>
                          <a:pt x="350" y="282"/>
                        </a:lnTo>
                        <a:lnTo>
                          <a:pt x="354" y="280"/>
                        </a:lnTo>
                        <a:lnTo>
                          <a:pt x="358" y="277"/>
                        </a:lnTo>
                        <a:lnTo>
                          <a:pt x="363" y="276"/>
                        </a:lnTo>
                        <a:lnTo>
                          <a:pt x="364" y="275"/>
                        </a:lnTo>
                        <a:lnTo>
                          <a:pt x="367" y="276"/>
                        </a:lnTo>
                        <a:lnTo>
                          <a:pt x="368" y="276"/>
                        </a:lnTo>
                        <a:lnTo>
                          <a:pt x="368" y="277"/>
                        </a:lnTo>
                        <a:lnTo>
                          <a:pt x="368" y="278"/>
                        </a:lnTo>
                        <a:lnTo>
                          <a:pt x="368" y="280"/>
                        </a:lnTo>
                        <a:lnTo>
                          <a:pt x="368" y="281"/>
                        </a:lnTo>
                        <a:lnTo>
                          <a:pt x="368" y="281"/>
                        </a:lnTo>
                        <a:lnTo>
                          <a:pt x="368" y="281"/>
                        </a:lnTo>
                        <a:lnTo>
                          <a:pt x="368" y="281"/>
                        </a:lnTo>
                        <a:lnTo>
                          <a:pt x="370" y="281"/>
                        </a:lnTo>
                        <a:lnTo>
                          <a:pt x="370" y="281"/>
                        </a:lnTo>
                        <a:lnTo>
                          <a:pt x="372" y="281"/>
                        </a:lnTo>
                        <a:lnTo>
                          <a:pt x="374" y="281"/>
                        </a:lnTo>
                        <a:lnTo>
                          <a:pt x="375" y="282"/>
                        </a:lnTo>
                        <a:lnTo>
                          <a:pt x="375" y="282"/>
                        </a:lnTo>
                        <a:lnTo>
                          <a:pt x="378" y="285"/>
                        </a:lnTo>
                        <a:lnTo>
                          <a:pt x="379" y="286"/>
                        </a:lnTo>
                        <a:lnTo>
                          <a:pt x="380" y="286"/>
                        </a:lnTo>
                        <a:lnTo>
                          <a:pt x="383" y="288"/>
                        </a:lnTo>
                        <a:lnTo>
                          <a:pt x="383" y="286"/>
                        </a:lnTo>
                        <a:lnTo>
                          <a:pt x="383" y="286"/>
                        </a:lnTo>
                        <a:lnTo>
                          <a:pt x="387" y="286"/>
                        </a:lnTo>
                        <a:lnTo>
                          <a:pt x="388" y="286"/>
                        </a:lnTo>
                        <a:lnTo>
                          <a:pt x="391" y="288"/>
                        </a:lnTo>
                        <a:lnTo>
                          <a:pt x="392" y="290"/>
                        </a:lnTo>
                        <a:lnTo>
                          <a:pt x="394" y="293"/>
                        </a:lnTo>
                        <a:lnTo>
                          <a:pt x="394" y="293"/>
                        </a:lnTo>
                        <a:lnTo>
                          <a:pt x="394" y="294"/>
                        </a:lnTo>
                        <a:lnTo>
                          <a:pt x="395" y="296"/>
                        </a:lnTo>
                        <a:lnTo>
                          <a:pt x="396" y="296"/>
                        </a:lnTo>
                        <a:lnTo>
                          <a:pt x="398" y="296"/>
                        </a:lnTo>
                        <a:lnTo>
                          <a:pt x="400" y="294"/>
                        </a:lnTo>
                        <a:lnTo>
                          <a:pt x="402" y="293"/>
                        </a:lnTo>
                        <a:lnTo>
                          <a:pt x="402" y="293"/>
                        </a:lnTo>
                        <a:lnTo>
                          <a:pt x="404" y="292"/>
                        </a:lnTo>
                        <a:lnTo>
                          <a:pt x="406" y="292"/>
                        </a:lnTo>
                        <a:lnTo>
                          <a:pt x="408" y="293"/>
                        </a:lnTo>
                        <a:lnTo>
                          <a:pt x="410" y="294"/>
                        </a:lnTo>
                        <a:lnTo>
                          <a:pt x="411" y="296"/>
                        </a:lnTo>
                        <a:lnTo>
                          <a:pt x="411" y="298"/>
                        </a:lnTo>
                        <a:lnTo>
                          <a:pt x="411" y="298"/>
                        </a:lnTo>
                        <a:lnTo>
                          <a:pt x="411" y="300"/>
                        </a:lnTo>
                        <a:lnTo>
                          <a:pt x="412" y="301"/>
                        </a:lnTo>
                        <a:lnTo>
                          <a:pt x="414" y="301"/>
                        </a:lnTo>
                        <a:lnTo>
                          <a:pt x="415" y="301"/>
                        </a:lnTo>
                        <a:lnTo>
                          <a:pt x="419" y="301"/>
                        </a:lnTo>
                        <a:lnTo>
                          <a:pt x="420" y="301"/>
                        </a:lnTo>
                        <a:lnTo>
                          <a:pt x="421" y="302"/>
                        </a:lnTo>
                        <a:lnTo>
                          <a:pt x="423" y="304"/>
                        </a:lnTo>
                        <a:lnTo>
                          <a:pt x="423" y="305"/>
                        </a:lnTo>
                        <a:lnTo>
                          <a:pt x="423" y="306"/>
                        </a:lnTo>
                        <a:lnTo>
                          <a:pt x="421" y="308"/>
                        </a:lnTo>
                        <a:lnTo>
                          <a:pt x="421" y="308"/>
                        </a:lnTo>
                        <a:lnTo>
                          <a:pt x="421" y="308"/>
                        </a:lnTo>
                        <a:lnTo>
                          <a:pt x="423" y="309"/>
                        </a:lnTo>
                        <a:lnTo>
                          <a:pt x="424" y="309"/>
                        </a:lnTo>
                        <a:lnTo>
                          <a:pt x="427" y="309"/>
                        </a:lnTo>
                        <a:lnTo>
                          <a:pt x="429" y="309"/>
                        </a:lnTo>
                        <a:lnTo>
                          <a:pt x="432" y="309"/>
                        </a:lnTo>
                        <a:lnTo>
                          <a:pt x="436" y="308"/>
                        </a:lnTo>
                        <a:lnTo>
                          <a:pt x="439" y="309"/>
                        </a:lnTo>
                        <a:lnTo>
                          <a:pt x="441" y="310"/>
                        </a:lnTo>
                        <a:lnTo>
                          <a:pt x="441" y="313"/>
                        </a:lnTo>
                        <a:lnTo>
                          <a:pt x="443" y="316"/>
                        </a:lnTo>
                        <a:lnTo>
                          <a:pt x="441" y="318"/>
                        </a:lnTo>
                        <a:lnTo>
                          <a:pt x="441" y="321"/>
                        </a:lnTo>
                        <a:lnTo>
                          <a:pt x="441" y="321"/>
                        </a:lnTo>
                        <a:lnTo>
                          <a:pt x="441" y="321"/>
                        </a:lnTo>
                        <a:lnTo>
                          <a:pt x="441" y="322"/>
                        </a:lnTo>
                        <a:lnTo>
                          <a:pt x="443" y="324"/>
                        </a:lnTo>
                        <a:lnTo>
                          <a:pt x="444" y="325"/>
                        </a:lnTo>
                        <a:lnTo>
                          <a:pt x="447" y="326"/>
                        </a:lnTo>
                        <a:lnTo>
                          <a:pt x="448" y="328"/>
                        </a:lnTo>
                        <a:lnTo>
                          <a:pt x="449" y="330"/>
                        </a:lnTo>
                        <a:lnTo>
                          <a:pt x="449" y="332"/>
                        </a:lnTo>
                        <a:lnTo>
                          <a:pt x="448" y="336"/>
                        </a:lnTo>
                        <a:lnTo>
                          <a:pt x="447" y="340"/>
                        </a:lnTo>
                        <a:lnTo>
                          <a:pt x="447" y="340"/>
                        </a:lnTo>
                        <a:lnTo>
                          <a:pt x="447" y="342"/>
                        </a:lnTo>
                        <a:lnTo>
                          <a:pt x="447" y="345"/>
                        </a:lnTo>
                        <a:lnTo>
                          <a:pt x="449" y="348"/>
                        </a:lnTo>
                        <a:lnTo>
                          <a:pt x="452" y="349"/>
                        </a:lnTo>
                        <a:lnTo>
                          <a:pt x="452" y="350"/>
                        </a:lnTo>
                        <a:lnTo>
                          <a:pt x="452" y="353"/>
                        </a:lnTo>
                        <a:lnTo>
                          <a:pt x="452" y="358"/>
                        </a:lnTo>
                        <a:lnTo>
                          <a:pt x="449" y="362"/>
                        </a:lnTo>
                        <a:lnTo>
                          <a:pt x="447" y="365"/>
                        </a:lnTo>
                        <a:lnTo>
                          <a:pt x="444" y="368"/>
                        </a:lnTo>
                        <a:lnTo>
                          <a:pt x="440" y="369"/>
                        </a:lnTo>
                        <a:lnTo>
                          <a:pt x="436" y="372"/>
                        </a:lnTo>
                        <a:lnTo>
                          <a:pt x="433" y="374"/>
                        </a:lnTo>
                        <a:lnTo>
                          <a:pt x="431" y="376"/>
                        </a:lnTo>
                        <a:lnTo>
                          <a:pt x="429" y="377"/>
                        </a:lnTo>
                        <a:lnTo>
                          <a:pt x="428" y="376"/>
                        </a:lnTo>
                        <a:lnTo>
                          <a:pt x="427" y="376"/>
                        </a:lnTo>
                        <a:lnTo>
                          <a:pt x="427" y="376"/>
                        </a:lnTo>
                        <a:lnTo>
                          <a:pt x="425" y="376"/>
                        </a:lnTo>
                        <a:lnTo>
                          <a:pt x="424" y="376"/>
                        </a:lnTo>
                        <a:lnTo>
                          <a:pt x="423" y="376"/>
                        </a:lnTo>
                        <a:lnTo>
                          <a:pt x="421" y="374"/>
                        </a:lnTo>
                        <a:lnTo>
                          <a:pt x="420" y="373"/>
                        </a:lnTo>
                        <a:lnTo>
                          <a:pt x="420" y="369"/>
                        </a:lnTo>
                        <a:lnTo>
                          <a:pt x="419" y="369"/>
                        </a:lnTo>
                        <a:lnTo>
                          <a:pt x="419" y="369"/>
                        </a:lnTo>
                        <a:lnTo>
                          <a:pt x="419" y="369"/>
                        </a:lnTo>
                        <a:lnTo>
                          <a:pt x="418" y="370"/>
                        </a:lnTo>
                        <a:lnTo>
                          <a:pt x="416" y="372"/>
                        </a:lnTo>
                        <a:lnTo>
                          <a:pt x="414" y="374"/>
                        </a:lnTo>
                        <a:lnTo>
                          <a:pt x="411" y="377"/>
                        </a:lnTo>
                        <a:lnTo>
                          <a:pt x="408" y="377"/>
                        </a:lnTo>
                        <a:lnTo>
                          <a:pt x="406" y="377"/>
                        </a:lnTo>
                        <a:lnTo>
                          <a:pt x="404" y="376"/>
                        </a:lnTo>
                        <a:lnTo>
                          <a:pt x="402" y="376"/>
                        </a:lnTo>
                        <a:lnTo>
                          <a:pt x="400" y="376"/>
                        </a:lnTo>
                        <a:lnTo>
                          <a:pt x="399" y="374"/>
                        </a:lnTo>
                        <a:lnTo>
                          <a:pt x="399" y="374"/>
                        </a:lnTo>
                        <a:lnTo>
                          <a:pt x="398" y="373"/>
                        </a:lnTo>
                        <a:lnTo>
                          <a:pt x="398" y="370"/>
                        </a:lnTo>
                        <a:lnTo>
                          <a:pt x="398" y="369"/>
                        </a:lnTo>
                        <a:lnTo>
                          <a:pt x="396" y="369"/>
                        </a:lnTo>
                        <a:lnTo>
                          <a:pt x="395" y="368"/>
                        </a:lnTo>
                        <a:lnTo>
                          <a:pt x="392" y="369"/>
                        </a:lnTo>
                        <a:lnTo>
                          <a:pt x="388" y="372"/>
                        </a:lnTo>
                        <a:lnTo>
                          <a:pt x="387" y="374"/>
                        </a:lnTo>
                        <a:lnTo>
                          <a:pt x="384" y="376"/>
                        </a:lnTo>
                        <a:lnTo>
                          <a:pt x="382" y="377"/>
                        </a:lnTo>
                        <a:lnTo>
                          <a:pt x="379" y="377"/>
                        </a:lnTo>
                        <a:lnTo>
                          <a:pt x="378" y="377"/>
                        </a:lnTo>
                        <a:lnTo>
                          <a:pt x="375" y="377"/>
                        </a:lnTo>
                        <a:lnTo>
                          <a:pt x="374" y="376"/>
                        </a:lnTo>
                        <a:lnTo>
                          <a:pt x="372" y="376"/>
                        </a:lnTo>
                        <a:lnTo>
                          <a:pt x="372" y="376"/>
                        </a:lnTo>
                        <a:lnTo>
                          <a:pt x="371" y="376"/>
                        </a:lnTo>
                        <a:lnTo>
                          <a:pt x="370" y="376"/>
                        </a:lnTo>
                        <a:lnTo>
                          <a:pt x="368" y="377"/>
                        </a:lnTo>
                        <a:lnTo>
                          <a:pt x="367" y="380"/>
                        </a:lnTo>
                        <a:lnTo>
                          <a:pt x="366" y="384"/>
                        </a:lnTo>
                        <a:lnTo>
                          <a:pt x="366" y="384"/>
                        </a:lnTo>
                        <a:lnTo>
                          <a:pt x="363" y="386"/>
                        </a:lnTo>
                        <a:lnTo>
                          <a:pt x="360" y="388"/>
                        </a:lnTo>
                        <a:lnTo>
                          <a:pt x="359" y="389"/>
                        </a:lnTo>
                        <a:lnTo>
                          <a:pt x="356" y="389"/>
                        </a:lnTo>
                        <a:lnTo>
                          <a:pt x="352" y="389"/>
                        </a:lnTo>
                        <a:lnTo>
                          <a:pt x="350" y="389"/>
                        </a:lnTo>
                        <a:lnTo>
                          <a:pt x="350" y="389"/>
                        </a:lnTo>
                        <a:lnTo>
                          <a:pt x="347" y="389"/>
                        </a:lnTo>
                        <a:lnTo>
                          <a:pt x="346" y="390"/>
                        </a:lnTo>
                        <a:lnTo>
                          <a:pt x="346" y="390"/>
                        </a:lnTo>
                        <a:lnTo>
                          <a:pt x="343" y="392"/>
                        </a:lnTo>
                        <a:lnTo>
                          <a:pt x="343" y="392"/>
                        </a:lnTo>
                        <a:lnTo>
                          <a:pt x="342" y="393"/>
                        </a:lnTo>
                        <a:lnTo>
                          <a:pt x="340" y="394"/>
                        </a:lnTo>
                        <a:lnTo>
                          <a:pt x="338" y="396"/>
                        </a:lnTo>
                        <a:lnTo>
                          <a:pt x="336" y="396"/>
                        </a:lnTo>
                        <a:lnTo>
                          <a:pt x="335" y="396"/>
                        </a:lnTo>
                        <a:lnTo>
                          <a:pt x="334" y="394"/>
                        </a:lnTo>
                        <a:lnTo>
                          <a:pt x="332" y="393"/>
                        </a:lnTo>
                        <a:lnTo>
                          <a:pt x="331" y="393"/>
                        </a:lnTo>
                        <a:lnTo>
                          <a:pt x="330" y="393"/>
                        </a:lnTo>
                        <a:lnTo>
                          <a:pt x="328" y="393"/>
                        </a:lnTo>
                        <a:lnTo>
                          <a:pt x="327" y="393"/>
                        </a:lnTo>
                        <a:lnTo>
                          <a:pt x="326" y="394"/>
                        </a:lnTo>
                        <a:lnTo>
                          <a:pt x="326" y="394"/>
                        </a:lnTo>
                        <a:lnTo>
                          <a:pt x="326" y="396"/>
                        </a:lnTo>
                        <a:lnTo>
                          <a:pt x="324" y="396"/>
                        </a:lnTo>
                        <a:lnTo>
                          <a:pt x="324" y="396"/>
                        </a:lnTo>
                        <a:lnTo>
                          <a:pt x="322" y="396"/>
                        </a:lnTo>
                        <a:lnTo>
                          <a:pt x="319" y="397"/>
                        </a:lnTo>
                        <a:lnTo>
                          <a:pt x="315" y="397"/>
                        </a:lnTo>
                        <a:lnTo>
                          <a:pt x="312" y="397"/>
                        </a:lnTo>
                        <a:lnTo>
                          <a:pt x="310" y="397"/>
                        </a:lnTo>
                        <a:lnTo>
                          <a:pt x="308" y="398"/>
                        </a:lnTo>
                        <a:lnTo>
                          <a:pt x="307" y="400"/>
                        </a:lnTo>
                        <a:lnTo>
                          <a:pt x="306" y="402"/>
                        </a:lnTo>
                        <a:lnTo>
                          <a:pt x="306" y="402"/>
                        </a:lnTo>
                        <a:lnTo>
                          <a:pt x="304" y="404"/>
                        </a:lnTo>
                        <a:lnTo>
                          <a:pt x="303" y="405"/>
                        </a:lnTo>
                        <a:lnTo>
                          <a:pt x="302" y="406"/>
                        </a:lnTo>
                        <a:lnTo>
                          <a:pt x="299" y="406"/>
                        </a:lnTo>
                        <a:lnTo>
                          <a:pt x="298" y="406"/>
                        </a:lnTo>
                        <a:lnTo>
                          <a:pt x="295" y="406"/>
                        </a:lnTo>
                        <a:lnTo>
                          <a:pt x="294" y="405"/>
                        </a:lnTo>
                        <a:lnTo>
                          <a:pt x="294" y="406"/>
                        </a:lnTo>
                        <a:lnTo>
                          <a:pt x="294" y="409"/>
                        </a:lnTo>
                        <a:lnTo>
                          <a:pt x="293" y="412"/>
                        </a:lnTo>
                        <a:lnTo>
                          <a:pt x="291" y="413"/>
                        </a:lnTo>
                        <a:lnTo>
                          <a:pt x="290" y="414"/>
                        </a:lnTo>
                        <a:lnTo>
                          <a:pt x="289" y="414"/>
                        </a:lnTo>
                        <a:lnTo>
                          <a:pt x="289" y="416"/>
                        </a:lnTo>
                        <a:lnTo>
                          <a:pt x="289" y="416"/>
                        </a:lnTo>
                        <a:lnTo>
                          <a:pt x="289" y="416"/>
                        </a:lnTo>
                        <a:lnTo>
                          <a:pt x="289" y="418"/>
                        </a:lnTo>
                        <a:lnTo>
                          <a:pt x="289" y="424"/>
                        </a:lnTo>
                        <a:lnTo>
                          <a:pt x="287" y="426"/>
                        </a:lnTo>
                        <a:lnTo>
                          <a:pt x="287" y="428"/>
                        </a:lnTo>
                        <a:lnTo>
                          <a:pt x="286" y="429"/>
                        </a:lnTo>
                        <a:lnTo>
                          <a:pt x="285" y="430"/>
                        </a:lnTo>
                        <a:lnTo>
                          <a:pt x="283" y="431"/>
                        </a:lnTo>
                        <a:lnTo>
                          <a:pt x="282" y="434"/>
                        </a:lnTo>
                        <a:lnTo>
                          <a:pt x="282" y="434"/>
                        </a:lnTo>
                        <a:lnTo>
                          <a:pt x="281" y="437"/>
                        </a:lnTo>
                        <a:lnTo>
                          <a:pt x="281" y="438"/>
                        </a:lnTo>
                        <a:lnTo>
                          <a:pt x="281" y="438"/>
                        </a:lnTo>
                        <a:lnTo>
                          <a:pt x="281" y="438"/>
                        </a:lnTo>
                        <a:lnTo>
                          <a:pt x="282" y="438"/>
                        </a:lnTo>
                        <a:lnTo>
                          <a:pt x="283" y="438"/>
                        </a:lnTo>
                        <a:lnTo>
                          <a:pt x="286" y="439"/>
                        </a:lnTo>
                        <a:lnTo>
                          <a:pt x="287" y="442"/>
                        </a:lnTo>
                        <a:lnTo>
                          <a:pt x="287" y="443"/>
                        </a:lnTo>
                        <a:lnTo>
                          <a:pt x="287" y="446"/>
                        </a:lnTo>
                        <a:lnTo>
                          <a:pt x="285" y="449"/>
                        </a:lnTo>
                        <a:lnTo>
                          <a:pt x="285" y="449"/>
                        </a:lnTo>
                        <a:lnTo>
                          <a:pt x="285" y="449"/>
                        </a:lnTo>
                        <a:lnTo>
                          <a:pt x="285" y="450"/>
                        </a:lnTo>
                        <a:lnTo>
                          <a:pt x="285" y="451"/>
                        </a:lnTo>
                        <a:lnTo>
                          <a:pt x="286" y="454"/>
                        </a:lnTo>
                        <a:lnTo>
                          <a:pt x="287" y="458"/>
                        </a:lnTo>
                        <a:lnTo>
                          <a:pt x="289" y="461"/>
                        </a:lnTo>
                        <a:lnTo>
                          <a:pt x="289" y="461"/>
                        </a:lnTo>
                        <a:lnTo>
                          <a:pt x="290" y="465"/>
                        </a:lnTo>
                        <a:lnTo>
                          <a:pt x="289" y="469"/>
                        </a:lnTo>
                        <a:lnTo>
                          <a:pt x="287" y="470"/>
                        </a:lnTo>
                        <a:lnTo>
                          <a:pt x="285" y="471"/>
                        </a:lnTo>
                        <a:lnTo>
                          <a:pt x="282" y="473"/>
                        </a:lnTo>
                        <a:lnTo>
                          <a:pt x="282" y="473"/>
                        </a:lnTo>
                        <a:lnTo>
                          <a:pt x="282" y="474"/>
                        </a:lnTo>
                        <a:lnTo>
                          <a:pt x="282" y="475"/>
                        </a:lnTo>
                        <a:lnTo>
                          <a:pt x="283" y="478"/>
                        </a:lnTo>
                        <a:lnTo>
                          <a:pt x="285" y="481"/>
                        </a:lnTo>
                        <a:lnTo>
                          <a:pt x="285" y="483"/>
                        </a:lnTo>
                        <a:lnTo>
                          <a:pt x="285" y="483"/>
                        </a:lnTo>
                        <a:lnTo>
                          <a:pt x="286" y="486"/>
                        </a:lnTo>
                        <a:lnTo>
                          <a:pt x="286" y="487"/>
                        </a:lnTo>
                        <a:lnTo>
                          <a:pt x="286" y="487"/>
                        </a:lnTo>
                        <a:lnTo>
                          <a:pt x="287" y="487"/>
                        </a:lnTo>
                        <a:lnTo>
                          <a:pt x="289" y="489"/>
                        </a:lnTo>
                        <a:lnTo>
                          <a:pt x="290" y="489"/>
                        </a:lnTo>
                        <a:lnTo>
                          <a:pt x="291" y="490"/>
                        </a:lnTo>
                        <a:lnTo>
                          <a:pt x="293" y="493"/>
                        </a:lnTo>
                        <a:lnTo>
                          <a:pt x="293" y="497"/>
                        </a:lnTo>
                        <a:lnTo>
                          <a:pt x="293" y="498"/>
                        </a:lnTo>
                        <a:lnTo>
                          <a:pt x="291" y="501"/>
                        </a:lnTo>
                        <a:lnTo>
                          <a:pt x="290" y="502"/>
                        </a:lnTo>
                        <a:lnTo>
                          <a:pt x="290" y="503"/>
                        </a:lnTo>
                        <a:lnTo>
                          <a:pt x="291" y="505"/>
                        </a:lnTo>
                        <a:lnTo>
                          <a:pt x="293" y="507"/>
                        </a:lnTo>
                        <a:lnTo>
                          <a:pt x="294" y="510"/>
                        </a:lnTo>
                        <a:lnTo>
                          <a:pt x="294" y="513"/>
                        </a:lnTo>
                        <a:lnTo>
                          <a:pt x="294" y="517"/>
                        </a:lnTo>
                        <a:lnTo>
                          <a:pt x="294" y="518"/>
                        </a:lnTo>
                        <a:lnTo>
                          <a:pt x="294" y="518"/>
                        </a:lnTo>
                        <a:lnTo>
                          <a:pt x="295" y="519"/>
                        </a:lnTo>
                        <a:lnTo>
                          <a:pt x="297" y="521"/>
                        </a:lnTo>
                        <a:lnTo>
                          <a:pt x="298" y="525"/>
                        </a:lnTo>
                        <a:lnTo>
                          <a:pt x="298" y="526"/>
                        </a:lnTo>
                        <a:lnTo>
                          <a:pt x="297" y="527"/>
                        </a:lnTo>
                        <a:lnTo>
                          <a:pt x="299" y="527"/>
                        </a:lnTo>
                        <a:lnTo>
                          <a:pt x="302" y="529"/>
                        </a:lnTo>
                        <a:lnTo>
                          <a:pt x="304" y="529"/>
                        </a:lnTo>
                        <a:lnTo>
                          <a:pt x="306" y="529"/>
                        </a:lnTo>
                        <a:lnTo>
                          <a:pt x="310" y="529"/>
                        </a:lnTo>
                        <a:lnTo>
                          <a:pt x="308" y="531"/>
                        </a:lnTo>
                        <a:lnTo>
                          <a:pt x="306" y="535"/>
                        </a:lnTo>
                        <a:lnTo>
                          <a:pt x="304" y="539"/>
                        </a:lnTo>
                        <a:lnTo>
                          <a:pt x="304" y="539"/>
                        </a:lnTo>
                        <a:lnTo>
                          <a:pt x="303" y="541"/>
                        </a:lnTo>
                        <a:lnTo>
                          <a:pt x="303" y="541"/>
                        </a:lnTo>
                        <a:lnTo>
                          <a:pt x="303" y="543"/>
                        </a:lnTo>
                        <a:lnTo>
                          <a:pt x="304" y="546"/>
                        </a:lnTo>
                        <a:lnTo>
                          <a:pt x="304" y="546"/>
                        </a:lnTo>
                        <a:lnTo>
                          <a:pt x="304" y="546"/>
                        </a:lnTo>
                        <a:lnTo>
                          <a:pt x="306" y="546"/>
                        </a:lnTo>
                        <a:lnTo>
                          <a:pt x="307" y="547"/>
                        </a:lnTo>
                        <a:lnTo>
                          <a:pt x="308" y="549"/>
                        </a:lnTo>
                        <a:lnTo>
                          <a:pt x="310" y="549"/>
                        </a:lnTo>
                        <a:lnTo>
                          <a:pt x="310" y="551"/>
                        </a:lnTo>
                        <a:lnTo>
                          <a:pt x="310" y="551"/>
                        </a:lnTo>
                        <a:lnTo>
                          <a:pt x="310" y="553"/>
                        </a:lnTo>
                        <a:lnTo>
                          <a:pt x="310" y="555"/>
                        </a:lnTo>
                        <a:lnTo>
                          <a:pt x="307" y="558"/>
                        </a:lnTo>
                        <a:lnTo>
                          <a:pt x="304" y="561"/>
                        </a:lnTo>
                        <a:lnTo>
                          <a:pt x="304" y="561"/>
                        </a:lnTo>
                        <a:lnTo>
                          <a:pt x="303" y="562"/>
                        </a:lnTo>
                        <a:lnTo>
                          <a:pt x="303" y="563"/>
                        </a:lnTo>
                        <a:lnTo>
                          <a:pt x="302" y="565"/>
                        </a:lnTo>
                        <a:lnTo>
                          <a:pt x="302" y="566"/>
                        </a:lnTo>
                        <a:lnTo>
                          <a:pt x="302" y="566"/>
                        </a:lnTo>
                        <a:lnTo>
                          <a:pt x="300" y="567"/>
                        </a:lnTo>
                        <a:lnTo>
                          <a:pt x="300" y="569"/>
                        </a:lnTo>
                        <a:lnTo>
                          <a:pt x="300" y="570"/>
                        </a:lnTo>
                        <a:lnTo>
                          <a:pt x="300" y="571"/>
                        </a:lnTo>
                        <a:lnTo>
                          <a:pt x="298" y="573"/>
                        </a:lnTo>
                        <a:lnTo>
                          <a:pt x="298" y="573"/>
                        </a:lnTo>
                        <a:lnTo>
                          <a:pt x="295" y="574"/>
                        </a:lnTo>
                        <a:lnTo>
                          <a:pt x="294" y="574"/>
                        </a:lnTo>
                        <a:lnTo>
                          <a:pt x="293" y="573"/>
                        </a:lnTo>
                        <a:lnTo>
                          <a:pt x="291" y="571"/>
                        </a:lnTo>
                        <a:lnTo>
                          <a:pt x="290" y="570"/>
                        </a:lnTo>
                        <a:lnTo>
                          <a:pt x="290" y="569"/>
                        </a:lnTo>
                        <a:lnTo>
                          <a:pt x="290" y="569"/>
                        </a:lnTo>
                        <a:lnTo>
                          <a:pt x="290" y="569"/>
                        </a:lnTo>
                        <a:lnTo>
                          <a:pt x="289" y="567"/>
                        </a:lnTo>
                        <a:lnTo>
                          <a:pt x="289" y="566"/>
                        </a:lnTo>
                        <a:lnTo>
                          <a:pt x="287" y="566"/>
                        </a:lnTo>
                        <a:lnTo>
                          <a:pt x="287" y="567"/>
                        </a:lnTo>
                        <a:lnTo>
                          <a:pt x="286" y="569"/>
                        </a:lnTo>
                        <a:lnTo>
                          <a:pt x="285" y="570"/>
                        </a:lnTo>
                        <a:lnTo>
                          <a:pt x="282" y="571"/>
                        </a:lnTo>
                        <a:lnTo>
                          <a:pt x="281" y="571"/>
                        </a:lnTo>
                        <a:lnTo>
                          <a:pt x="279" y="571"/>
                        </a:lnTo>
                        <a:lnTo>
                          <a:pt x="278" y="570"/>
                        </a:lnTo>
                        <a:lnTo>
                          <a:pt x="275" y="566"/>
                        </a:lnTo>
                        <a:lnTo>
                          <a:pt x="275" y="566"/>
                        </a:lnTo>
                        <a:lnTo>
                          <a:pt x="274" y="566"/>
                        </a:lnTo>
                        <a:lnTo>
                          <a:pt x="273" y="566"/>
                        </a:lnTo>
                        <a:lnTo>
                          <a:pt x="271" y="567"/>
                        </a:lnTo>
                        <a:lnTo>
                          <a:pt x="271" y="567"/>
                        </a:lnTo>
                        <a:lnTo>
                          <a:pt x="269" y="567"/>
                        </a:lnTo>
                        <a:lnTo>
                          <a:pt x="266" y="569"/>
                        </a:lnTo>
                        <a:lnTo>
                          <a:pt x="263" y="567"/>
                        </a:lnTo>
                        <a:lnTo>
                          <a:pt x="261" y="567"/>
                        </a:lnTo>
                        <a:lnTo>
                          <a:pt x="261" y="567"/>
                        </a:lnTo>
                        <a:lnTo>
                          <a:pt x="258" y="566"/>
                        </a:lnTo>
                        <a:lnTo>
                          <a:pt x="257" y="565"/>
                        </a:lnTo>
                        <a:lnTo>
                          <a:pt x="255" y="563"/>
                        </a:lnTo>
                        <a:lnTo>
                          <a:pt x="253" y="561"/>
                        </a:lnTo>
                        <a:lnTo>
                          <a:pt x="251" y="558"/>
                        </a:lnTo>
                        <a:lnTo>
                          <a:pt x="251" y="555"/>
                        </a:lnTo>
                        <a:lnTo>
                          <a:pt x="250" y="555"/>
                        </a:lnTo>
                        <a:lnTo>
                          <a:pt x="249" y="554"/>
                        </a:lnTo>
                        <a:lnTo>
                          <a:pt x="246" y="554"/>
                        </a:lnTo>
                        <a:lnTo>
                          <a:pt x="245" y="554"/>
                        </a:lnTo>
                        <a:lnTo>
                          <a:pt x="242" y="553"/>
                        </a:lnTo>
                        <a:lnTo>
                          <a:pt x="239" y="550"/>
                        </a:lnTo>
                        <a:lnTo>
                          <a:pt x="238" y="549"/>
                        </a:lnTo>
                        <a:lnTo>
                          <a:pt x="237" y="547"/>
                        </a:lnTo>
                        <a:lnTo>
                          <a:pt x="237" y="546"/>
                        </a:lnTo>
                        <a:lnTo>
                          <a:pt x="237" y="546"/>
                        </a:lnTo>
                        <a:lnTo>
                          <a:pt x="237" y="546"/>
                        </a:lnTo>
                        <a:lnTo>
                          <a:pt x="235" y="546"/>
                        </a:lnTo>
                        <a:lnTo>
                          <a:pt x="235" y="546"/>
                        </a:lnTo>
                        <a:lnTo>
                          <a:pt x="234" y="546"/>
                        </a:lnTo>
                        <a:lnTo>
                          <a:pt x="231" y="547"/>
                        </a:lnTo>
                        <a:lnTo>
                          <a:pt x="227" y="549"/>
                        </a:lnTo>
                        <a:lnTo>
                          <a:pt x="225" y="549"/>
                        </a:lnTo>
                        <a:lnTo>
                          <a:pt x="221" y="550"/>
                        </a:lnTo>
                        <a:lnTo>
                          <a:pt x="217" y="550"/>
                        </a:lnTo>
                        <a:lnTo>
                          <a:pt x="217" y="550"/>
                        </a:lnTo>
                        <a:lnTo>
                          <a:pt x="217" y="550"/>
                        </a:lnTo>
                        <a:lnTo>
                          <a:pt x="215" y="550"/>
                        </a:lnTo>
                        <a:lnTo>
                          <a:pt x="214" y="549"/>
                        </a:lnTo>
                        <a:lnTo>
                          <a:pt x="211" y="547"/>
                        </a:lnTo>
                        <a:lnTo>
                          <a:pt x="211" y="546"/>
                        </a:lnTo>
                        <a:lnTo>
                          <a:pt x="210" y="546"/>
                        </a:lnTo>
                        <a:lnTo>
                          <a:pt x="210" y="546"/>
                        </a:lnTo>
                        <a:lnTo>
                          <a:pt x="207" y="543"/>
                        </a:lnTo>
                        <a:lnTo>
                          <a:pt x="205" y="542"/>
                        </a:lnTo>
                        <a:lnTo>
                          <a:pt x="202" y="539"/>
                        </a:lnTo>
                        <a:lnTo>
                          <a:pt x="202" y="538"/>
                        </a:lnTo>
                        <a:lnTo>
                          <a:pt x="201" y="535"/>
                        </a:lnTo>
                        <a:lnTo>
                          <a:pt x="201" y="534"/>
                        </a:lnTo>
                        <a:lnTo>
                          <a:pt x="199" y="534"/>
                        </a:lnTo>
                        <a:lnTo>
                          <a:pt x="197" y="535"/>
                        </a:lnTo>
                        <a:lnTo>
                          <a:pt x="193" y="535"/>
                        </a:lnTo>
                        <a:lnTo>
                          <a:pt x="190" y="535"/>
                        </a:lnTo>
                        <a:lnTo>
                          <a:pt x="189" y="534"/>
                        </a:lnTo>
                        <a:lnTo>
                          <a:pt x="187" y="533"/>
                        </a:lnTo>
                        <a:lnTo>
                          <a:pt x="186" y="533"/>
                        </a:lnTo>
                        <a:lnTo>
                          <a:pt x="185" y="531"/>
                        </a:lnTo>
                        <a:lnTo>
                          <a:pt x="183" y="533"/>
                        </a:lnTo>
                        <a:lnTo>
                          <a:pt x="181" y="533"/>
                        </a:lnTo>
                        <a:lnTo>
                          <a:pt x="177" y="534"/>
                        </a:lnTo>
                        <a:lnTo>
                          <a:pt x="174" y="534"/>
                        </a:lnTo>
                        <a:lnTo>
                          <a:pt x="173" y="535"/>
                        </a:lnTo>
                        <a:lnTo>
                          <a:pt x="170" y="534"/>
                        </a:lnTo>
                        <a:lnTo>
                          <a:pt x="168" y="533"/>
                        </a:lnTo>
                        <a:lnTo>
                          <a:pt x="166" y="533"/>
                        </a:lnTo>
                        <a:lnTo>
                          <a:pt x="164" y="531"/>
                        </a:lnTo>
                        <a:lnTo>
                          <a:pt x="162" y="530"/>
                        </a:lnTo>
                        <a:lnTo>
                          <a:pt x="161" y="529"/>
                        </a:lnTo>
                        <a:lnTo>
                          <a:pt x="160" y="526"/>
                        </a:lnTo>
                        <a:lnTo>
                          <a:pt x="160" y="525"/>
                        </a:lnTo>
                        <a:lnTo>
                          <a:pt x="160" y="525"/>
                        </a:lnTo>
                        <a:lnTo>
                          <a:pt x="160" y="523"/>
                        </a:lnTo>
                        <a:lnTo>
                          <a:pt x="160" y="521"/>
                        </a:lnTo>
                        <a:lnTo>
                          <a:pt x="162" y="519"/>
                        </a:lnTo>
                        <a:lnTo>
                          <a:pt x="165" y="517"/>
                        </a:lnTo>
                        <a:lnTo>
                          <a:pt x="165" y="517"/>
                        </a:lnTo>
                        <a:lnTo>
                          <a:pt x="165" y="515"/>
                        </a:lnTo>
                        <a:lnTo>
                          <a:pt x="165" y="514"/>
                        </a:lnTo>
                        <a:lnTo>
                          <a:pt x="162" y="511"/>
                        </a:lnTo>
                        <a:lnTo>
                          <a:pt x="162" y="511"/>
                        </a:lnTo>
                        <a:lnTo>
                          <a:pt x="162" y="510"/>
                        </a:lnTo>
                        <a:lnTo>
                          <a:pt x="161" y="509"/>
                        </a:lnTo>
                        <a:lnTo>
                          <a:pt x="158" y="507"/>
                        </a:lnTo>
                        <a:lnTo>
                          <a:pt x="157" y="507"/>
                        </a:lnTo>
                        <a:lnTo>
                          <a:pt x="157" y="507"/>
                        </a:lnTo>
                        <a:lnTo>
                          <a:pt x="154" y="506"/>
                        </a:lnTo>
                        <a:lnTo>
                          <a:pt x="150" y="505"/>
                        </a:lnTo>
                        <a:lnTo>
                          <a:pt x="146" y="503"/>
                        </a:lnTo>
                        <a:lnTo>
                          <a:pt x="146" y="503"/>
                        </a:lnTo>
                        <a:lnTo>
                          <a:pt x="146" y="503"/>
                        </a:lnTo>
                        <a:lnTo>
                          <a:pt x="145" y="501"/>
                        </a:lnTo>
                        <a:lnTo>
                          <a:pt x="145" y="501"/>
                        </a:lnTo>
                        <a:lnTo>
                          <a:pt x="144" y="499"/>
                        </a:lnTo>
                        <a:lnTo>
                          <a:pt x="145" y="497"/>
                        </a:lnTo>
                        <a:lnTo>
                          <a:pt x="145" y="497"/>
                        </a:lnTo>
                        <a:lnTo>
                          <a:pt x="148" y="494"/>
                        </a:lnTo>
                        <a:lnTo>
                          <a:pt x="148" y="494"/>
                        </a:lnTo>
                        <a:lnTo>
                          <a:pt x="148" y="494"/>
                        </a:lnTo>
                        <a:lnTo>
                          <a:pt x="150" y="493"/>
                        </a:lnTo>
                        <a:lnTo>
                          <a:pt x="153" y="493"/>
                        </a:lnTo>
                        <a:lnTo>
                          <a:pt x="154" y="493"/>
                        </a:lnTo>
                        <a:lnTo>
                          <a:pt x="156" y="493"/>
                        </a:lnTo>
                        <a:lnTo>
                          <a:pt x="156" y="493"/>
                        </a:lnTo>
                        <a:lnTo>
                          <a:pt x="156" y="491"/>
                        </a:lnTo>
                        <a:lnTo>
                          <a:pt x="157" y="490"/>
                        </a:lnTo>
                        <a:lnTo>
                          <a:pt x="158" y="487"/>
                        </a:lnTo>
                        <a:lnTo>
                          <a:pt x="161" y="483"/>
                        </a:lnTo>
                        <a:lnTo>
                          <a:pt x="162" y="481"/>
                        </a:lnTo>
                        <a:lnTo>
                          <a:pt x="162" y="481"/>
                        </a:lnTo>
                        <a:lnTo>
                          <a:pt x="162" y="481"/>
                        </a:lnTo>
                        <a:lnTo>
                          <a:pt x="161" y="479"/>
                        </a:lnTo>
                        <a:lnTo>
                          <a:pt x="161" y="479"/>
                        </a:lnTo>
                        <a:lnTo>
                          <a:pt x="158" y="477"/>
                        </a:lnTo>
                        <a:lnTo>
                          <a:pt x="156" y="474"/>
                        </a:lnTo>
                        <a:lnTo>
                          <a:pt x="154" y="473"/>
                        </a:lnTo>
                        <a:lnTo>
                          <a:pt x="154" y="471"/>
                        </a:lnTo>
                        <a:lnTo>
                          <a:pt x="153" y="471"/>
                        </a:lnTo>
                        <a:lnTo>
                          <a:pt x="152" y="470"/>
                        </a:lnTo>
                        <a:lnTo>
                          <a:pt x="149" y="469"/>
                        </a:lnTo>
                        <a:lnTo>
                          <a:pt x="148" y="466"/>
                        </a:lnTo>
                        <a:lnTo>
                          <a:pt x="148" y="465"/>
                        </a:lnTo>
                        <a:lnTo>
                          <a:pt x="148" y="463"/>
                        </a:lnTo>
                        <a:lnTo>
                          <a:pt x="148" y="462"/>
                        </a:lnTo>
                        <a:lnTo>
                          <a:pt x="149" y="461"/>
                        </a:lnTo>
                        <a:lnTo>
                          <a:pt x="148" y="459"/>
                        </a:lnTo>
                        <a:lnTo>
                          <a:pt x="148" y="459"/>
                        </a:lnTo>
                        <a:lnTo>
                          <a:pt x="146" y="459"/>
                        </a:lnTo>
                        <a:lnTo>
                          <a:pt x="146" y="459"/>
                        </a:lnTo>
                        <a:lnTo>
                          <a:pt x="144" y="458"/>
                        </a:lnTo>
                        <a:lnTo>
                          <a:pt x="141" y="458"/>
                        </a:lnTo>
                        <a:lnTo>
                          <a:pt x="138" y="458"/>
                        </a:lnTo>
                        <a:lnTo>
                          <a:pt x="138" y="458"/>
                        </a:lnTo>
                        <a:lnTo>
                          <a:pt x="136" y="457"/>
                        </a:lnTo>
                        <a:lnTo>
                          <a:pt x="134" y="455"/>
                        </a:lnTo>
                        <a:lnTo>
                          <a:pt x="134" y="454"/>
                        </a:lnTo>
                        <a:lnTo>
                          <a:pt x="134" y="454"/>
                        </a:lnTo>
                        <a:lnTo>
                          <a:pt x="134" y="454"/>
                        </a:lnTo>
                        <a:lnTo>
                          <a:pt x="133" y="454"/>
                        </a:lnTo>
                        <a:lnTo>
                          <a:pt x="132" y="455"/>
                        </a:lnTo>
                        <a:lnTo>
                          <a:pt x="129" y="455"/>
                        </a:lnTo>
                        <a:lnTo>
                          <a:pt x="129" y="455"/>
                        </a:lnTo>
                        <a:lnTo>
                          <a:pt x="129" y="455"/>
                        </a:lnTo>
                        <a:lnTo>
                          <a:pt x="128" y="457"/>
                        </a:lnTo>
                        <a:lnTo>
                          <a:pt x="125" y="455"/>
                        </a:lnTo>
                        <a:lnTo>
                          <a:pt x="124" y="455"/>
                        </a:lnTo>
                        <a:lnTo>
                          <a:pt x="122" y="454"/>
                        </a:lnTo>
                        <a:lnTo>
                          <a:pt x="121" y="454"/>
                        </a:lnTo>
                        <a:lnTo>
                          <a:pt x="121" y="454"/>
                        </a:lnTo>
                        <a:lnTo>
                          <a:pt x="120" y="454"/>
                        </a:lnTo>
                        <a:lnTo>
                          <a:pt x="120" y="454"/>
                        </a:lnTo>
                        <a:lnTo>
                          <a:pt x="118" y="455"/>
                        </a:lnTo>
                        <a:lnTo>
                          <a:pt x="116" y="455"/>
                        </a:lnTo>
                        <a:lnTo>
                          <a:pt x="116" y="455"/>
                        </a:lnTo>
                        <a:lnTo>
                          <a:pt x="116" y="455"/>
                        </a:lnTo>
                        <a:lnTo>
                          <a:pt x="116" y="457"/>
                        </a:lnTo>
                        <a:lnTo>
                          <a:pt x="114" y="455"/>
                        </a:lnTo>
                        <a:lnTo>
                          <a:pt x="113" y="455"/>
                        </a:lnTo>
                        <a:lnTo>
                          <a:pt x="112" y="455"/>
                        </a:lnTo>
                        <a:lnTo>
                          <a:pt x="112" y="455"/>
                        </a:lnTo>
                        <a:lnTo>
                          <a:pt x="112" y="455"/>
                        </a:lnTo>
                        <a:lnTo>
                          <a:pt x="112" y="455"/>
                        </a:lnTo>
                        <a:lnTo>
                          <a:pt x="110" y="455"/>
                        </a:lnTo>
                        <a:lnTo>
                          <a:pt x="108" y="455"/>
                        </a:lnTo>
                        <a:lnTo>
                          <a:pt x="106" y="455"/>
                        </a:lnTo>
                        <a:lnTo>
                          <a:pt x="104" y="455"/>
                        </a:lnTo>
                        <a:lnTo>
                          <a:pt x="104" y="455"/>
                        </a:lnTo>
                        <a:lnTo>
                          <a:pt x="104" y="455"/>
                        </a:lnTo>
                        <a:lnTo>
                          <a:pt x="104" y="455"/>
                        </a:lnTo>
                        <a:lnTo>
                          <a:pt x="104" y="455"/>
                        </a:lnTo>
                        <a:lnTo>
                          <a:pt x="101" y="454"/>
                        </a:lnTo>
                        <a:lnTo>
                          <a:pt x="98" y="453"/>
                        </a:lnTo>
                        <a:lnTo>
                          <a:pt x="96" y="450"/>
                        </a:lnTo>
                        <a:lnTo>
                          <a:pt x="93" y="449"/>
                        </a:lnTo>
                        <a:lnTo>
                          <a:pt x="93" y="449"/>
                        </a:lnTo>
                        <a:lnTo>
                          <a:pt x="92" y="449"/>
                        </a:lnTo>
                        <a:lnTo>
                          <a:pt x="92" y="449"/>
                        </a:lnTo>
                        <a:lnTo>
                          <a:pt x="92" y="449"/>
                        </a:lnTo>
                        <a:lnTo>
                          <a:pt x="90" y="450"/>
                        </a:lnTo>
                        <a:lnTo>
                          <a:pt x="88" y="451"/>
                        </a:lnTo>
                        <a:lnTo>
                          <a:pt x="85" y="451"/>
                        </a:lnTo>
                        <a:lnTo>
                          <a:pt x="82" y="451"/>
                        </a:lnTo>
                        <a:lnTo>
                          <a:pt x="78" y="451"/>
                        </a:lnTo>
                        <a:lnTo>
                          <a:pt x="78" y="451"/>
                        </a:lnTo>
                        <a:lnTo>
                          <a:pt x="78" y="451"/>
                        </a:lnTo>
                        <a:lnTo>
                          <a:pt x="76" y="450"/>
                        </a:lnTo>
                        <a:lnTo>
                          <a:pt x="74" y="447"/>
                        </a:lnTo>
                        <a:lnTo>
                          <a:pt x="73" y="445"/>
                        </a:lnTo>
                        <a:lnTo>
                          <a:pt x="73" y="442"/>
                        </a:lnTo>
                        <a:lnTo>
                          <a:pt x="73" y="433"/>
                        </a:lnTo>
                        <a:lnTo>
                          <a:pt x="73" y="431"/>
                        </a:lnTo>
                        <a:lnTo>
                          <a:pt x="72" y="430"/>
                        </a:lnTo>
                        <a:lnTo>
                          <a:pt x="70" y="428"/>
                        </a:lnTo>
                        <a:lnTo>
                          <a:pt x="69" y="426"/>
                        </a:lnTo>
                        <a:lnTo>
                          <a:pt x="68" y="425"/>
                        </a:lnTo>
                        <a:lnTo>
                          <a:pt x="68" y="422"/>
                        </a:lnTo>
                        <a:lnTo>
                          <a:pt x="68" y="420"/>
                        </a:lnTo>
                        <a:lnTo>
                          <a:pt x="68" y="420"/>
                        </a:lnTo>
                        <a:lnTo>
                          <a:pt x="69" y="418"/>
                        </a:lnTo>
                        <a:lnTo>
                          <a:pt x="69" y="418"/>
                        </a:lnTo>
                        <a:lnTo>
                          <a:pt x="69" y="418"/>
                        </a:lnTo>
                        <a:lnTo>
                          <a:pt x="68" y="418"/>
                        </a:lnTo>
                        <a:lnTo>
                          <a:pt x="68" y="417"/>
                        </a:lnTo>
                        <a:lnTo>
                          <a:pt x="66" y="416"/>
                        </a:lnTo>
                        <a:lnTo>
                          <a:pt x="64" y="413"/>
                        </a:lnTo>
                        <a:lnTo>
                          <a:pt x="61" y="410"/>
                        </a:lnTo>
                        <a:lnTo>
                          <a:pt x="61" y="410"/>
                        </a:lnTo>
                        <a:lnTo>
                          <a:pt x="61" y="409"/>
                        </a:lnTo>
                        <a:lnTo>
                          <a:pt x="60" y="406"/>
                        </a:lnTo>
                        <a:lnTo>
                          <a:pt x="61" y="405"/>
                        </a:lnTo>
                        <a:lnTo>
                          <a:pt x="62" y="404"/>
                        </a:lnTo>
                        <a:lnTo>
                          <a:pt x="64" y="404"/>
                        </a:lnTo>
                        <a:lnTo>
                          <a:pt x="66" y="402"/>
                        </a:lnTo>
                        <a:lnTo>
                          <a:pt x="66" y="402"/>
                        </a:lnTo>
                        <a:lnTo>
                          <a:pt x="66" y="402"/>
                        </a:lnTo>
                        <a:lnTo>
                          <a:pt x="68" y="402"/>
                        </a:lnTo>
                        <a:lnTo>
                          <a:pt x="66" y="401"/>
                        </a:lnTo>
                        <a:lnTo>
                          <a:pt x="66" y="400"/>
                        </a:lnTo>
                        <a:lnTo>
                          <a:pt x="66" y="400"/>
                        </a:lnTo>
                        <a:lnTo>
                          <a:pt x="65" y="400"/>
                        </a:lnTo>
                        <a:lnTo>
                          <a:pt x="64" y="400"/>
                        </a:lnTo>
                        <a:lnTo>
                          <a:pt x="62" y="400"/>
                        </a:lnTo>
                        <a:lnTo>
                          <a:pt x="61" y="400"/>
                        </a:lnTo>
                        <a:lnTo>
                          <a:pt x="60" y="400"/>
                        </a:lnTo>
                        <a:lnTo>
                          <a:pt x="58" y="400"/>
                        </a:lnTo>
                        <a:lnTo>
                          <a:pt x="57" y="398"/>
                        </a:lnTo>
                        <a:lnTo>
                          <a:pt x="56" y="397"/>
                        </a:lnTo>
                        <a:lnTo>
                          <a:pt x="53" y="394"/>
                        </a:lnTo>
                        <a:lnTo>
                          <a:pt x="52" y="393"/>
                        </a:lnTo>
                        <a:lnTo>
                          <a:pt x="51" y="393"/>
                        </a:lnTo>
                        <a:lnTo>
                          <a:pt x="49" y="392"/>
                        </a:lnTo>
                        <a:lnTo>
                          <a:pt x="44" y="392"/>
                        </a:lnTo>
                        <a:lnTo>
                          <a:pt x="44" y="392"/>
                        </a:lnTo>
                        <a:lnTo>
                          <a:pt x="43" y="392"/>
                        </a:lnTo>
                        <a:lnTo>
                          <a:pt x="39" y="392"/>
                        </a:lnTo>
                        <a:lnTo>
                          <a:pt x="35" y="392"/>
                        </a:lnTo>
                        <a:lnTo>
                          <a:pt x="31" y="392"/>
                        </a:lnTo>
                        <a:lnTo>
                          <a:pt x="29" y="392"/>
                        </a:lnTo>
                        <a:lnTo>
                          <a:pt x="29" y="392"/>
                        </a:lnTo>
                        <a:lnTo>
                          <a:pt x="29" y="392"/>
                        </a:lnTo>
                        <a:lnTo>
                          <a:pt x="28" y="392"/>
                        </a:lnTo>
                        <a:lnTo>
                          <a:pt x="28" y="393"/>
                        </a:lnTo>
                        <a:lnTo>
                          <a:pt x="27" y="396"/>
                        </a:lnTo>
                        <a:lnTo>
                          <a:pt x="23" y="385"/>
                        </a:lnTo>
                        <a:lnTo>
                          <a:pt x="23" y="385"/>
                        </a:lnTo>
                        <a:lnTo>
                          <a:pt x="23" y="381"/>
                        </a:lnTo>
                        <a:lnTo>
                          <a:pt x="23" y="376"/>
                        </a:lnTo>
                        <a:lnTo>
                          <a:pt x="21" y="373"/>
                        </a:lnTo>
                        <a:lnTo>
                          <a:pt x="20" y="370"/>
                        </a:lnTo>
                        <a:lnTo>
                          <a:pt x="15" y="366"/>
                        </a:lnTo>
                        <a:lnTo>
                          <a:pt x="12" y="362"/>
                        </a:lnTo>
                        <a:lnTo>
                          <a:pt x="9" y="357"/>
                        </a:lnTo>
                        <a:lnTo>
                          <a:pt x="8" y="354"/>
                        </a:lnTo>
                        <a:lnTo>
                          <a:pt x="7" y="349"/>
                        </a:lnTo>
                        <a:lnTo>
                          <a:pt x="5" y="344"/>
                        </a:lnTo>
                        <a:lnTo>
                          <a:pt x="7" y="338"/>
                        </a:lnTo>
                        <a:lnTo>
                          <a:pt x="7" y="338"/>
                        </a:lnTo>
                        <a:lnTo>
                          <a:pt x="8" y="336"/>
                        </a:lnTo>
                        <a:lnTo>
                          <a:pt x="9" y="333"/>
                        </a:lnTo>
                        <a:lnTo>
                          <a:pt x="11" y="332"/>
                        </a:lnTo>
                        <a:lnTo>
                          <a:pt x="12" y="330"/>
                        </a:lnTo>
                        <a:lnTo>
                          <a:pt x="13" y="328"/>
                        </a:lnTo>
                        <a:lnTo>
                          <a:pt x="16" y="326"/>
                        </a:lnTo>
                        <a:lnTo>
                          <a:pt x="17" y="324"/>
                        </a:lnTo>
                        <a:lnTo>
                          <a:pt x="19" y="322"/>
                        </a:lnTo>
                        <a:lnTo>
                          <a:pt x="19" y="321"/>
                        </a:lnTo>
                        <a:lnTo>
                          <a:pt x="19" y="320"/>
                        </a:lnTo>
                        <a:lnTo>
                          <a:pt x="17" y="318"/>
                        </a:lnTo>
                        <a:lnTo>
                          <a:pt x="15" y="316"/>
                        </a:lnTo>
                        <a:lnTo>
                          <a:pt x="12" y="314"/>
                        </a:lnTo>
                        <a:lnTo>
                          <a:pt x="11" y="312"/>
                        </a:lnTo>
                        <a:lnTo>
                          <a:pt x="12" y="310"/>
                        </a:lnTo>
                        <a:lnTo>
                          <a:pt x="13" y="308"/>
                        </a:lnTo>
                        <a:lnTo>
                          <a:pt x="15" y="306"/>
                        </a:lnTo>
                        <a:lnTo>
                          <a:pt x="15" y="305"/>
                        </a:lnTo>
                        <a:lnTo>
                          <a:pt x="15" y="305"/>
                        </a:lnTo>
                        <a:lnTo>
                          <a:pt x="13" y="305"/>
                        </a:lnTo>
                        <a:lnTo>
                          <a:pt x="12" y="304"/>
                        </a:lnTo>
                        <a:lnTo>
                          <a:pt x="7" y="302"/>
                        </a:lnTo>
                        <a:lnTo>
                          <a:pt x="4" y="301"/>
                        </a:lnTo>
                        <a:lnTo>
                          <a:pt x="1" y="298"/>
                        </a:lnTo>
                        <a:lnTo>
                          <a:pt x="0" y="297"/>
                        </a:lnTo>
                        <a:lnTo>
                          <a:pt x="0" y="294"/>
                        </a:lnTo>
                        <a:lnTo>
                          <a:pt x="0" y="293"/>
                        </a:lnTo>
                        <a:lnTo>
                          <a:pt x="1" y="290"/>
                        </a:lnTo>
                        <a:lnTo>
                          <a:pt x="1" y="290"/>
                        </a:lnTo>
                        <a:lnTo>
                          <a:pt x="3" y="289"/>
                        </a:lnTo>
                        <a:lnTo>
                          <a:pt x="3" y="289"/>
                        </a:lnTo>
                        <a:lnTo>
                          <a:pt x="4" y="288"/>
                        </a:lnTo>
                        <a:lnTo>
                          <a:pt x="5" y="289"/>
                        </a:lnTo>
                        <a:lnTo>
                          <a:pt x="5" y="289"/>
                        </a:lnTo>
                        <a:lnTo>
                          <a:pt x="7" y="289"/>
                        </a:lnTo>
                        <a:lnTo>
                          <a:pt x="9" y="289"/>
                        </a:lnTo>
                        <a:lnTo>
                          <a:pt x="12" y="289"/>
                        </a:lnTo>
                        <a:lnTo>
                          <a:pt x="13" y="289"/>
                        </a:lnTo>
                        <a:lnTo>
                          <a:pt x="13" y="289"/>
                        </a:lnTo>
                        <a:lnTo>
                          <a:pt x="15" y="289"/>
                        </a:lnTo>
                        <a:lnTo>
                          <a:pt x="15" y="288"/>
                        </a:lnTo>
                        <a:lnTo>
                          <a:pt x="16" y="286"/>
                        </a:lnTo>
                        <a:lnTo>
                          <a:pt x="16" y="286"/>
                        </a:lnTo>
                        <a:lnTo>
                          <a:pt x="19" y="284"/>
                        </a:lnTo>
                        <a:lnTo>
                          <a:pt x="21" y="281"/>
                        </a:lnTo>
                        <a:lnTo>
                          <a:pt x="25" y="280"/>
                        </a:lnTo>
                        <a:lnTo>
                          <a:pt x="29" y="278"/>
                        </a:lnTo>
                        <a:lnTo>
                          <a:pt x="35" y="278"/>
                        </a:lnTo>
                        <a:lnTo>
                          <a:pt x="41" y="278"/>
                        </a:lnTo>
                        <a:lnTo>
                          <a:pt x="47" y="278"/>
                        </a:lnTo>
                        <a:lnTo>
                          <a:pt x="51" y="277"/>
                        </a:lnTo>
                        <a:lnTo>
                          <a:pt x="53" y="277"/>
                        </a:lnTo>
                        <a:lnTo>
                          <a:pt x="56" y="277"/>
                        </a:lnTo>
                        <a:lnTo>
                          <a:pt x="58" y="277"/>
                        </a:lnTo>
                        <a:lnTo>
                          <a:pt x="61" y="277"/>
                        </a:lnTo>
                        <a:lnTo>
                          <a:pt x="64" y="277"/>
                        </a:lnTo>
                        <a:lnTo>
                          <a:pt x="68" y="276"/>
                        </a:lnTo>
                        <a:lnTo>
                          <a:pt x="69" y="275"/>
                        </a:lnTo>
                        <a:lnTo>
                          <a:pt x="70" y="273"/>
                        </a:lnTo>
                        <a:lnTo>
                          <a:pt x="70" y="273"/>
                        </a:lnTo>
                        <a:lnTo>
                          <a:pt x="70" y="273"/>
                        </a:lnTo>
                        <a:lnTo>
                          <a:pt x="70" y="272"/>
                        </a:lnTo>
                        <a:lnTo>
                          <a:pt x="69" y="271"/>
                        </a:lnTo>
                        <a:lnTo>
                          <a:pt x="66" y="268"/>
                        </a:lnTo>
                        <a:lnTo>
                          <a:pt x="66" y="265"/>
                        </a:lnTo>
                        <a:lnTo>
                          <a:pt x="66" y="263"/>
                        </a:lnTo>
                        <a:lnTo>
                          <a:pt x="69" y="261"/>
                        </a:lnTo>
                        <a:lnTo>
                          <a:pt x="70" y="260"/>
                        </a:lnTo>
                        <a:lnTo>
                          <a:pt x="73" y="260"/>
                        </a:lnTo>
                        <a:lnTo>
                          <a:pt x="77" y="259"/>
                        </a:lnTo>
                        <a:lnTo>
                          <a:pt x="78" y="259"/>
                        </a:lnTo>
                        <a:lnTo>
                          <a:pt x="80" y="257"/>
                        </a:lnTo>
                        <a:lnTo>
                          <a:pt x="82" y="255"/>
                        </a:lnTo>
                        <a:lnTo>
                          <a:pt x="84" y="251"/>
                        </a:lnTo>
                        <a:lnTo>
                          <a:pt x="85" y="249"/>
                        </a:lnTo>
                        <a:lnTo>
                          <a:pt x="85" y="248"/>
                        </a:lnTo>
                        <a:lnTo>
                          <a:pt x="85" y="247"/>
                        </a:lnTo>
                        <a:lnTo>
                          <a:pt x="84" y="247"/>
                        </a:lnTo>
                        <a:lnTo>
                          <a:pt x="82" y="247"/>
                        </a:lnTo>
                        <a:lnTo>
                          <a:pt x="81" y="245"/>
                        </a:lnTo>
                        <a:lnTo>
                          <a:pt x="78" y="244"/>
                        </a:lnTo>
                        <a:lnTo>
                          <a:pt x="77" y="243"/>
                        </a:lnTo>
                        <a:lnTo>
                          <a:pt x="77" y="240"/>
                        </a:lnTo>
                        <a:lnTo>
                          <a:pt x="77" y="237"/>
                        </a:lnTo>
                        <a:lnTo>
                          <a:pt x="80" y="235"/>
                        </a:lnTo>
                        <a:lnTo>
                          <a:pt x="81" y="233"/>
                        </a:lnTo>
                        <a:lnTo>
                          <a:pt x="84" y="232"/>
                        </a:lnTo>
                        <a:lnTo>
                          <a:pt x="86" y="232"/>
                        </a:lnTo>
                        <a:lnTo>
                          <a:pt x="88" y="231"/>
                        </a:lnTo>
                        <a:lnTo>
                          <a:pt x="88" y="231"/>
                        </a:lnTo>
                        <a:lnTo>
                          <a:pt x="88" y="231"/>
                        </a:lnTo>
                        <a:lnTo>
                          <a:pt x="88" y="231"/>
                        </a:lnTo>
                        <a:lnTo>
                          <a:pt x="88" y="229"/>
                        </a:lnTo>
                        <a:lnTo>
                          <a:pt x="86" y="228"/>
                        </a:lnTo>
                        <a:lnTo>
                          <a:pt x="84" y="227"/>
                        </a:lnTo>
                        <a:lnTo>
                          <a:pt x="81" y="224"/>
                        </a:lnTo>
                        <a:lnTo>
                          <a:pt x="78" y="221"/>
                        </a:lnTo>
                        <a:lnTo>
                          <a:pt x="77" y="219"/>
                        </a:lnTo>
                        <a:lnTo>
                          <a:pt x="77" y="216"/>
                        </a:lnTo>
                        <a:lnTo>
                          <a:pt x="77" y="215"/>
                        </a:lnTo>
                        <a:lnTo>
                          <a:pt x="77" y="215"/>
                        </a:lnTo>
                        <a:lnTo>
                          <a:pt x="77" y="211"/>
                        </a:lnTo>
                        <a:lnTo>
                          <a:pt x="77" y="208"/>
                        </a:lnTo>
                        <a:lnTo>
                          <a:pt x="77" y="205"/>
                        </a:lnTo>
                        <a:lnTo>
                          <a:pt x="76" y="205"/>
                        </a:lnTo>
                        <a:lnTo>
                          <a:pt x="74" y="203"/>
                        </a:lnTo>
                        <a:lnTo>
                          <a:pt x="73" y="203"/>
                        </a:lnTo>
                        <a:lnTo>
                          <a:pt x="73" y="200"/>
                        </a:lnTo>
                        <a:lnTo>
                          <a:pt x="73" y="200"/>
                        </a:lnTo>
                        <a:lnTo>
                          <a:pt x="73" y="199"/>
                        </a:lnTo>
                        <a:lnTo>
                          <a:pt x="74" y="197"/>
                        </a:lnTo>
                        <a:lnTo>
                          <a:pt x="77" y="197"/>
                        </a:lnTo>
                        <a:lnTo>
                          <a:pt x="80" y="196"/>
                        </a:lnTo>
                        <a:lnTo>
                          <a:pt x="80" y="196"/>
                        </a:lnTo>
                        <a:lnTo>
                          <a:pt x="82" y="195"/>
                        </a:lnTo>
                        <a:lnTo>
                          <a:pt x="85" y="193"/>
                        </a:lnTo>
                        <a:lnTo>
                          <a:pt x="86" y="192"/>
                        </a:lnTo>
                        <a:lnTo>
                          <a:pt x="86" y="191"/>
                        </a:lnTo>
                        <a:lnTo>
                          <a:pt x="86" y="189"/>
                        </a:lnTo>
                        <a:lnTo>
                          <a:pt x="85" y="188"/>
                        </a:lnTo>
                        <a:lnTo>
                          <a:pt x="85" y="188"/>
                        </a:lnTo>
                        <a:lnTo>
                          <a:pt x="85" y="188"/>
                        </a:lnTo>
                        <a:lnTo>
                          <a:pt x="81" y="185"/>
                        </a:lnTo>
                        <a:lnTo>
                          <a:pt x="77" y="183"/>
                        </a:lnTo>
                        <a:lnTo>
                          <a:pt x="73" y="180"/>
                        </a:lnTo>
                        <a:lnTo>
                          <a:pt x="73" y="180"/>
                        </a:lnTo>
                        <a:lnTo>
                          <a:pt x="69" y="177"/>
                        </a:lnTo>
                        <a:lnTo>
                          <a:pt x="65" y="173"/>
                        </a:lnTo>
                        <a:lnTo>
                          <a:pt x="64" y="171"/>
                        </a:lnTo>
                        <a:lnTo>
                          <a:pt x="62" y="168"/>
                        </a:lnTo>
                        <a:lnTo>
                          <a:pt x="62" y="164"/>
                        </a:lnTo>
                        <a:lnTo>
                          <a:pt x="62" y="164"/>
                        </a:lnTo>
                        <a:lnTo>
                          <a:pt x="62" y="164"/>
                        </a:lnTo>
                        <a:lnTo>
                          <a:pt x="62" y="161"/>
                        </a:lnTo>
                        <a:lnTo>
                          <a:pt x="62" y="160"/>
                        </a:lnTo>
                        <a:lnTo>
                          <a:pt x="62" y="159"/>
                        </a:lnTo>
                        <a:lnTo>
                          <a:pt x="64" y="157"/>
                        </a:lnTo>
                        <a:lnTo>
                          <a:pt x="65" y="156"/>
                        </a:lnTo>
                        <a:lnTo>
                          <a:pt x="69" y="155"/>
                        </a:lnTo>
                        <a:lnTo>
                          <a:pt x="70" y="155"/>
                        </a:lnTo>
                        <a:lnTo>
                          <a:pt x="69" y="152"/>
                        </a:lnTo>
                        <a:lnTo>
                          <a:pt x="66" y="148"/>
                        </a:lnTo>
                        <a:lnTo>
                          <a:pt x="64" y="143"/>
                        </a:lnTo>
                        <a:lnTo>
                          <a:pt x="62" y="137"/>
                        </a:lnTo>
                        <a:lnTo>
                          <a:pt x="64" y="135"/>
                        </a:lnTo>
                        <a:lnTo>
                          <a:pt x="64" y="131"/>
                        </a:lnTo>
                        <a:lnTo>
                          <a:pt x="65" y="128"/>
                        </a:lnTo>
                        <a:lnTo>
                          <a:pt x="68" y="125"/>
                        </a:lnTo>
                        <a:lnTo>
                          <a:pt x="68" y="123"/>
                        </a:lnTo>
                        <a:lnTo>
                          <a:pt x="68" y="123"/>
                        </a:lnTo>
                        <a:lnTo>
                          <a:pt x="65" y="123"/>
                        </a:lnTo>
                        <a:lnTo>
                          <a:pt x="64" y="124"/>
                        </a:lnTo>
                        <a:lnTo>
                          <a:pt x="61" y="125"/>
                        </a:lnTo>
                        <a:lnTo>
                          <a:pt x="58" y="124"/>
                        </a:lnTo>
                        <a:lnTo>
                          <a:pt x="57" y="123"/>
                        </a:lnTo>
                        <a:lnTo>
                          <a:pt x="55" y="120"/>
                        </a:lnTo>
                        <a:lnTo>
                          <a:pt x="53" y="118"/>
                        </a:lnTo>
                        <a:lnTo>
                          <a:pt x="52" y="115"/>
                        </a:lnTo>
                        <a:lnTo>
                          <a:pt x="51" y="112"/>
                        </a:lnTo>
                        <a:lnTo>
                          <a:pt x="49" y="110"/>
                        </a:lnTo>
                        <a:lnTo>
                          <a:pt x="47" y="107"/>
                        </a:lnTo>
                        <a:lnTo>
                          <a:pt x="45" y="106"/>
                        </a:lnTo>
                        <a:lnTo>
                          <a:pt x="44" y="104"/>
                        </a:lnTo>
                        <a:lnTo>
                          <a:pt x="44" y="104"/>
                        </a:lnTo>
                        <a:lnTo>
                          <a:pt x="44" y="104"/>
                        </a:lnTo>
                        <a:lnTo>
                          <a:pt x="43" y="103"/>
                        </a:lnTo>
                        <a:lnTo>
                          <a:pt x="43" y="103"/>
                        </a:lnTo>
                        <a:lnTo>
                          <a:pt x="43" y="103"/>
                        </a:lnTo>
                        <a:lnTo>
                          <a:pt x="41" y="100"/>
                        </a:lnTo>
                        <a:lnTo>
                          <a:pt x="39" y="99"/>
                        </a:lnTo>
                        <a:lnTo>
                          <a:pt x="36" y="96"/>
                        </a:lnTo>
                        <a:lnTo>
                          <a:pt x="35" y="95"/>
                        </a:lnTo>
                        <a:lnTo>
                          <a:pt x="35" y="92"/>
                        </a:lnTo>
                        <a:lnTo>
                          <a:pt x="35" y="92"/>
                        </a:lnTo>
                        <a:lnTo>
                          <a:pt x="33" y="91"/>
                        </a:lnTo>
                        <a:lnTo>
                          <a:pt x="32" y="88"/>
                        </a:lnTo>
                        <a:lnTo>
                          <a:pt x="32" y="84"/>
                        </a:lnTo>
                        <a:lnTo>
                          <a:pt x="29" y="79"/>
                        </a:lnTo>
                        <a:lnTo>
                          <a:pt x="29" y="74"/>
                        </a:lnTo>
                        <a:lnTo>
                          <a:pt x="29" y="72"/>
                        </a:lnTo>
                        <a:lnTo>
                          <a:pt x="29" y="70"/>
                        </a:lnTo>
                        <a:lnTo>
                          <a:pt x="31" y="66"/>
                        </a:lnTo>
                        <a:lnTo>
                          <a:pt x="31" y="63"/>
                        </a:lnTo>
                        <a:lnTo>
                          <a:pt x="33" y="60"/>
                        </a:lnTo>
                        <a:lnTo>
                          <a:pt x="36" y="59"/>
                        </a:lnTo>
                        <a:lnTo>
                          <a:pt x="39" y="59"/>
                        </a:lnTo>
                        <a:lnTo>
                          <a:pt x="43" y="59"/>
                        </a:lnTo>
                        <a:lnTo>
                          <a:pt x="47" y="59"/>
                        </a:lnTo>
                        <a:lnTo>
                          <a:pt x="52" y="59"/>
                        </a:lnTo>
                        <a:lnTo>
                          <a:pt x="55" y="59"/>
                        </a:lnTo>
                        <a:lnTo>
                          <a:pt x="56" y="58"/>
                        </a:lnTo>
                        <a:lnTo>
                          <a:pt x="58" y="56"/>
                        </a:lnTo>
                        <a:lnTo>
                          <a:pt x="61" y="56"/>
                        </a:lnTo>
                        <a:lnTo>
                          <a:pt x="62" y="55"/>
                        </a:lnTo>
                        <a:lnTo>
                          <a:pt x="64" y="52"/>
                        </a:lnTo>
                        <a:lnTo>
                          <a:pt x="64" y="51"/>
                        </a:lnTo>
                        <a:lnTo>
                          <a:pt x="65" y="48"/>
                        </a:lnTo>
                        <a:lnTo>
                          <a:pt x="66" y="47"/>
                        </a:lnTo>
                        <a:lnTo>
                          <a:pt x="68" y="44"/>
                        </a:lnTo>
                        <a:lnTo>
                          <a:pt x="69" y="43"/>
                        </a:lnTo>
                        <a:lnTo>
                          <a:pt x="72" y="42"/>
                        </a:lnTo>
                        <a:lnTo>
                          <a:pt x="72" y="42"/>
                        </a:lnTo>
                        <a:lnTo>
                          <a:pt x="74" y="42"/>
                        </a:lnTo>
                        <a:lnTo>
                          <a:pt x="77" y="42"/>
                        </a:lnTo>
                        <a:lnTo>
                          <a:pt x="81" y="40"/>
                        </a:lnTo>
                        <a:lnTo>
                          <a:pt x="84" y="40"/>
                        </a:lnTo>
                        <a:lnTo>
                          <a:pt x="85" y="40"/>
                        </a:lnTo>
                        <a:lnTo>
                          <a:pt x="86" y="40"/>
                        </a:lnTo>
                        <a:lnTo>
                          <a:pt x="88" y="40"/>
                        </a:lnTo>
                        <a:lnTo>
                          <a:pt x="88" y="40"/>
                        </a:lnTo>
                        <a:lnTo>
                          <a:pt x="88" y="42"/>
                        </a:lnTo>
                        <a:lnTo>
                          <a:pt x="89" y="42"/>
                        </a:lnTo>
                        <a:lnTo>
                          <a:pt x="90" y="43"/>
                        </a:lnTo>
                        <a:lnTo>
                          <a:pt x="92" y="44"/>
                        </a:lnTo>
                        <a:lnTo>
                          <a:pt x="92" y="44"/>
                        </a:lnTo>
                        <a:lnTo>
                          <a:pt x="94" y="43"/>
                        </a:lnTo>
                        <a:lnTo>
                          <a:pt x="96" y="42"/>
                        </a:lnTo>
                        <a:lnTo>
                          <a:pt x="97" y="42"/>
                        </a:lnTo>
                        <a:lnTo>
                          <a:pt x="100" y="42"/>
                        </a:lnTo>
                        <a:lnTo>
                          <a:pt x="101" y="43"/>
                        </a:lnTo>
                        <a:lnTo>
                          <a:pt x="105" y="44"/>
                        </a:lnTo>
                        <a:lnTo>
                          <a:pt x="108" y="47"/>
                        </a:lnTo>
                        <a:lnTo>
                          <a:pt x="110" y="50"/>
                        </a:lnTo>
                        <a:lnTo>
                          <a:pt x="112" y="50"/>
                        </a:lnTo>
                        <a:lnTo>
                          <a:pt x="113" y="50"/>
                        </a:lnTo>
                        <a:lnTo>
                          <a:pt x="113" y="50"/>
                        </a:lnTo>
                        <a:lnTo>
                          <a:pt x="114" y="50"/>
                        </a:lnTo>
                        <a:lnTo>
                          <a:pt x="116" y="50"/>
                        </a:lnTo>
                        <a:lnTo>
                          <a:pt x="116" y="50"/>
                        </a:lnTo>
                        <a:lnTo>
                          <a:pt x="117" y="48"/>
                        </a:lnTo>
                        <a:lnTo>
                          <a:pt x="120" y="48"/>
                        </a:lnTo>
                        <a:lnTo>
                          <a:pt x="122" y="47"/>
                        </a:lnTo>
                        <a:lnTo>
                          <a:pt x="126" y="47"/>
                        </a:lnTo>
                        <a:lnTo>
                          <a:pt x="128" y="46"/>
                        </a:lnTo>
                        <a:lnTo>
                          <a:pt x="130" y="44"/>
                        </a:lnTo>
                        <a:lnTo>
                          <a:pt x="130" y="44"/>
                        </a:lnTo>
                        <a:lnTo>
                          <a:pt x="133" y="42"/>
                        </a:lnTo>
                        <a:lnTo>
                          <a:pt x="137" y="39"/>
                        </a:lnTo>
                        <a:lnTo>
                          <a:pt x="141" y="36"/>
                        </a:lnTo>
                        <a:lnTo>
                          <a:pt x="141" y="36"/>
                        </a:lnTo>
                        <a:lnTo>
                          <a:pt x="145" y="34"/>
                        </a:lnTo>
                        <a:lnTo>
                          <a:pt x="148" y="32"/>
                        </a:lnTo>
                        <a:lnTo>
                          <a:pt x="149" y="31"/>
                        </a:lnTo>
                        <a:lnTo>
                          <a:pt x="149" y="31"/>
                        </a:lnTo>
                        <a:lnTo>
                          <a:pt x="149" y="30"/>
                        </a:lnTo>
                        <a:lnTo>
                          <a:pt x="149" y="27"/>
                        </a:lnTo>
                        <a:lnTo>
                          <a:pt x="149" y="26"/>
                        </a:lnTo>
                        <a:lnTo>
                          <a:pt x="150" y="24"/>
                        </a:lnTo>
                        <a:lnTo>
                          <a:pt x="152" y="20"/>
                        </a:lnTo>
                        <a:lnTo>
                          <a:pt x="153" y="16"/>
                        </a:lnTo>
                        <a:lnTo>
                          <a:pt x="154" y="14"/>
                        </a:lnTo>
                        <a:lnTo>
                          <a:pt x="154" y="12"/>
                        </a:lnTo>
                        <a:lnTo>
                          <a:pt x="154" y="12"/>
                        </a:lnTo>
                        <a:lnTo>
                          <a:pt x="156" y="10"/>
                        </a:lnTo>
                        <a:lnTo>
                          <a:pt x="158" y="12"/>
                        </a:lnTo>
                        <a:lnTo>
                          <a:pt x="158" y="12"/>
                        </a:lnTo>
                        <a:lnTo>
                          <a:pt x="158" y="12"/>
                        </a:lnTo>
                        <a:lnTo>
                          <a:pt x="160" y="12"/>
                        </a:lnTo>
                        <a:lnTo>
                          <a:pt x="160" y="14"/>
                        </a:lnTo>
                        <a:lnTo>
                          <a:pt x="161" y="14"/>
                        </a:lnTo>
                        <a:lnTo>
                          <a:pt x="161" y="14"/>
                        </a:lnTo>
                        <a:lnTo>
                          <a:pt x="161" y="14"/>
                        </a:lnTo>
                        <a:lnTo>
                          <a:pt x="164" y="11"/>
                        </a:lnTo>
                        <a:lnTo>
                          <a:pt x="165" y="10"/>
                        </a:lnTo>
                        <a:lnTo>
                          <a:pt x="165" y="8"/>
                        </a:lnTo>
                        <a:lnTo>
                          <a:pt x="166" y="7"/>
                        </a:lnTo>
                        <a:lnTo>
                          <a:pt x="168" y="4"/>
                        </a:lnTo>
                        <a:lnTo>
                          <a:pt x="170" y="2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49" name="Freeform 643">
                    <a:extLst>
                      <a:ext uri="{FF2B5EF4-FFF2-40B4-BE49-F238E27FC236}">
                        <a16:creationId xmlns:a16="http://schemas.microsoft.com/office/drawing/2014/main" id="{EE5001F9-DF46-934F-ACD8-810F48F09EE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716642" y="-3859464"/>
                    <a:ext cx="9165592" cy="7961353"/>
                  </a:xfrm>
                  <a:custGeom>
                    <a:avLst/>
                    <a:gdLst>
                      <a:gd name="T0" fmla="*/ 798 w 822"/>
                      <a:gd name="T1" fmla="*/ 258 h 714"/>
                      <a:gd name="T2" fmla="*/ 315 w 822"/>
                      <a:gd name="T3" fmla="*/ 100 h 714"/>
                      <a:gd name="T4" fmla="*/ 276 w 822"/>
                      <a:gd name="T5" fmla="*/ 122 h 714"/>
                      <a:gd name="T6" fmla="*/ 227 w 822"/>
                      <a:gd name="T7" fmla="*/ 56 h 714"/>
                      <a:gd name="T8" fmla="*/ 81 w 822"/>
                      <a:gd name="T9" fmla="*/ 92 h 714"/>
                      <a:gd name="T10" fmla="*/ 95 w 822"/>
                      <a:gd name="T11" fmla="*/ 181 h 714"/>
                      <a:gd name="T12" fmla="*/ 46 w 822"/>
                      <a:gd name="T13" fmla="*/ 342 h 714"/>
                      <a:gd name="T14" fmla="*/ 45 w 822"/>
                      <a:gd name="T15" fmla="*/ 388 h 714"/>
                      <a:gd name="T16" fmla="*/ 110 w 822"/>
                      <a:gd name="T17" fmla="*/ 435 h 714"/>
                      <a:gd name="T18" fmla="*/ 178 w 822"/>
                      <a:gd name="T19" fmla="*/ 408 h 714"/>
                      <a:gd name="T20" fmla="*/ 213 w 822"/>
                      <a:gd name="T21" fmla="*/ 470 h 714"/>
                      <a:gd name="T22" fmla="*/ 252 w 822"/>
                      <a:gd name="T23" fmla="*/ 490 h 714"/>
                      <a:gd name="T24" fmla="*/ 291 w 822"/>
                      <a:gd name="T25" fmla="*/ 423 h 714"/>
                      <a:gd name="T26" fmla="*/ 322 w 822"/>
                      <a:gd name="T27" fmla="*/ 375 h 714"/>
                      <a:gd name="T28" fmla="*/ 404 w 822"/>
                      <a:gd name="T29" fmla="*/ 396 h 714"/>
                      <a:gd name="T30" fmla="*/ 391 w 822"/>
                      <a:gd name="T31" fmla="*/ 472 h 714"/>
                      <a:gd name="T32" fmla="*/ 445 w 822"/>
                      <a:gd name="T33" fmla="*/ 543 h 714"/>
                      <a:gd name="T34" fmla="*/ 469 w 822"/>
                      <a:gd name="T35" fmla="*/ 615 h 714"/>
                      <a:gd name="T36" fmla="*/ 496 w 822"/>
                      <a:gd name="T37" fmla="*/ 669 h 714"/>
                      <a:gd name="T38" fmla="*/ 517 w 822"/>
                      <a:gd name="T39" fmla="*/ 686 h 714"/>
                      <a:gd name="T40" fmla="*/ 601 w 822"/>
                      <a:gd name="T41" fmla="*/ 656 h 714"/>
                      <a:gd name="T42" fmla="*/ 663 w 822"/>
                      <a:gd name="T43" fmla="*/ 621 h 714"/>
                      <a:gd name="T44" fmla="*/ 649 w 822"/>
                      <a:gd name="T45" fmla="*/ 512 h 714"/>
                      <a:gd name="T46" fmla="*/ 724 w 822"/>
                      <a:gd name="T47" fmla="*/ 467 h 714"/>
                      <a:gd name="T48" fmla="*/ 708 w 822"/>
                      <a:gd name="T49" fmla="*/ 387 h 714"/>
                      <a:gd name="T50" fmla="*/ 682 w 822"/>
                      <a:gd name="T51" fmla="*/ 282 h 714"/>
                      <a:gd name="T52" fmla="*/ 779 w 822"/>
                      <a:gd name="T53" fmla="*/ 265 h 714"/>
                      <a:gd name="T54" fmla="*/ 759 w 822"/>
                      <a:gd name="T55" fmla="*/ 209 h 714"/>
                      <a:gd name="T56" fmla="*/ 667 w 822"/>
                      <a:gd name="T57" fmla="*/ 148 h 714"/>
                      <a:gd name="T58" fmla="*/ 576 w 822"/>
                      <a:gd name="T59" fmla="*/ 137 h 714"/>
                      <a:gd name="T60" fmla="*/ 513 w 822"/>
                      <a:gd name="T61" fmla="*/ 100 h 714"/>
                      <a:gd name="T62" fmla="*/ 336 w 822"/>
                      <a:gd name="T63" fmla="*/ 8 h 714"/>
                      <a:gd name="T64" fmla="*/ 488 w 822"/>
                      <a:gd name="T65" fmla="*/ 84 h 714"/>
                      <a:gd name="T66" fmla="*/ 569 w 822"/>
                      <a:gd name="T67" fmla="*/ 126 h 714"/>
                      <a:gd name="T68" fmla="*/ 671 w 822"/>
                      <a:gd name="T69" fmla="*/ 145 h 714"/>
                      <a:gd name="T70" fmla="*/ 767 w 822"/>
                      <a:gd name="T71" fmla="*/ 209 h 714"/>
                      <a:gd name="T72" fmla="*/ 795 w 822"/>
                      <a:gd name="T73" fmla="*/ 258 h 714"/>
                      <a:gd name="T74" fmla="*/ 689 w 822"/>
                      <a:gd name="T75" fmla="*/ 286 h 714"/>
                      <a:gd name="T76" fmla="*/ 716 w 822"/>
                      <a:gd name="T77" fmla="*/ 370 h 714"/>
                      <a:gd name="T78" fmla="*/ 738 w 822"/>
                      <a:gd name="T79" fmla="*/ 451 h 714"/>
                      <a:gd name="T80" fmla="*/ 670 w 822"/>
                      <a:gd name="T81" fmla="*/ 507 h 714"/>
                      <a:gd name="T82" fmla="*/ 671 w 822"/>
                      <a:gd name="T83" fmla="*/ 596 h 714"/>
                      <a:gd name="T84" fmla="*/ 623 w 822"/>
                      <a:gd name="T85" fmla="*/ 633 h 714"/>
                      <a:gd name="T86" fmla="*/ 540 w 822"/>
                      <a:gd name="T87" fmla="*/ 681 h 714"/>
                      <a:gd name="T88" fmla="*/ 484 w 822"/>
                      <a:gd name="T89" fmla="*/ 701 h 714"/>
                      <a:gd name="T90" fmla="*/ 501 w 822"/>
                      <a:gd name="T91" fmla="*/ 635 h 714"/>
                      <a:gd name="T92" fmla="*/ 458 w 822"/>
                      <a:gd name="T93" fmla="*/ 577 h 714"/>
                      <a:gd name="T94" fmla="*/ 416 w 822"/>
                      <a:gd name="T95" fmla="*/ 511 h 714"/>
                      <a:gd name="T96" fmla="*/ 381 w 822"/>
                      <a:gd name="T97" fmla="*/ 444 h 714"/>
                      <a:gd name="T98" fmla="*/ 371 w 822"/>
                      <a:gd name="T99" fmla="*/ 411 h 714"/>
                      <a:gd name="T100" fmla="*/ 298 w 822"/>
                      <a:gd name="T101" fmla="*/ 391 h 714"/>
                      <a:gd name="T102" fmla="*/ 306 w 822"/>
                      <a:gd name="T103" fmla="*/ 470 h 714"/>
                      <a:gd name="T104" fmla="*/ 205 w 822"/>
                      <a:gd name="T105" fmla="*/ 507 h 714"/>
                      <a:gd name="T106" fmla="*/ 209 w 822"/>
                      <a:gd name="T107" fmla="*/ 434 h 714"/>
                      <a:gd name="T108" fmla="*/ 151 w 822"/>
                      <a:gd name="T109" fmla="*/ 394 h 714"/>
                      <a:gd name="T110" fmla="*/ 53 w 822"/>
                      <a:gd name="T111" fmla="*/ 444 h 714"/>
                      <a:gd name="T112" fmla="*/ 6 w 822"/>
                      <a:gd name="T113" fmla="*/ 356 h 714"/>
                      <a:gd name="T114" fmla="*/ 85 w 822"/>
                      <a:gd name="T115" fmla="*/ 251 h 714"/>
                      <a:gd name="T116" fmla="*/ 57 w 822"/>
                      <a:gd name="T117" fmla="*/ 134 h 714"/>
                      <a:gd name="T118" fmla="*/ 193 w 822"/>
                      <a:gd name="T119" fmla="*/ 48 h 714"/>
                      <a:gd name="T120" fmla="*/ 246 w 822"/>
                      <a:gd name="T121" fmla="*/ 120 h 714"/>
                      <a:gd name="T122" fmla="*/ 290 w 822"/>
                      <a:gd name="T123" fmla="*/ 88 h 7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22" h="714">
                        <a:moveTo>
                          <a:pt x="514" y="712"/>
                        </a:moveTo>
                        <a:lnTo>
                          <a:pt x="514" y="712"/>
                        </a:lnTo>
                        <a:lnTo>
                          <a:pt x="514" y="712"/>
                        </a:lnTo>
                        <a:close/>
                        <a:moveTo>
                          <a:pt x="533" y="676"/>
                        </a:moveTo>
                        <a:lnTo>
                          <a:pt x="533" y="676"/>
                        </a:lnTo>
                        <a:lnTo>
                          <a:pt x="533" y="676"/>
                        </a:lnTo>
                        <a:lnTo>
                          <a:pt x="533" y="676"/>
                        </a:lnTo>
                        <a:close/>
                        <a:moveTo>
                          <a:pt x="653" y="641"/>
                        </a:moveTo>
                        <a:lnTo>
                          <a:pt x="653" y="641"/>
                        </a:lnTo>
                        <a:lnTo>
                          <a:pt x="653" y="641"/>
                        </a:lnTo>
                        <a:lnTo>
                          <a:pt x="653" y="641"/>
                        </a:lnTo>
                        <a:close/>
                        <a:moveTo>
                          <a:pt x="621" y="629"/>
                        </a:moveTo>
                        <a:lnTo>
                          <a:pt x="621" y="629"/>
                        </a:lnTo>
                        <a:lnTo>
                          <a:pt x="621" y="629"/>
                        </a:lnTo>
                        <a:lnTo>
                          <a:pt x="621" y="629"/>
                        </a:lnTo>
                        <a:close/>
                        <a:moveTo>
                          <a:pt x="232" y="501"/>
                        </a:moveTo>
                        <a:lnTo>
                          <a:pt x="232" y="501"/>
                        </a:lnTo>
                        <a:lnTo>
                          <a:pt x="232" y="503"/>
                        </a:lnTo>
                        <a:lnTo>
                          <a:pt x="232" y="501"/>
                        </a:lnTo>
                        <a:close/>
                        <a:moveTo>
                          <a:pt x="413" y="483"/>
                        </a:moveTo>
                        <a:lnTo>
                          <a:pt x="413" y="483"/>
                        </a:lnTo>
                        <a:lnTo>
                          <a:pt x="413" y="483"/>
                        </a:lnTo>
                        <a:lnTo>
                          <a:pt x="413" y="483"/>
                        </a:lnTo>
                        <a:close/>
                        <a:moveTo>
                          <a:pt x="295" y="466"/>
                        </a:moveTo>
                        <a:lnTo>
                          <a:pt x="295" y="466"/>
                        </a:lnTo>
                        <a:lnTo>
                          <a:pt x="295" y="466"/>
                        </a:lnTo>
                        <a:lnTo>
                          <a:pt x="295" y="466"/>
                        </a:lnTo>
                        <a:close/>
                        <a:moveTo>
                          <a:pt x="726" y="458"/>
                        </a:moveTo>
                        <a:lnTo>
                          <a:pt x="726" y="458"/>
                        </a:lnTo>
                        <a:lnTo>
                          <a:pt x="726" y="458"/>
                        </a:lnTo>
                        <a:lnTo>
                          <a:pt x="726" y="458"/>
                        </a:lnTo>
                        <a:close/>
                        <a:moveTo>
                          <a:pt x="296" y="432"/>
                        </a:moveTo>
                        <a:lnTo>
                          <a:pt x="296" y="432"/>
                        </a:lnTo>
                        <a:lnTo>
                          <a:pt x="296" y="434"/>
                        </a:lnTo>
                        <a:lnTo>
                          <a:pt x="296" y="432"/>
                        </a:lnTo>
                        <a:close/>
                        <a:moveTo>
                          <a:pt x="209" y="416"/>
                        </a:moveTo>
                        <a:lnTo>
                          <a:pt x="209" y="416"/>
                        </a:lnTo>
                        <a:lnTo>
                          <a:pt x="209" y="416"/>
                        </a:lnTo>
                        <a:lnTo>
                          <a:pt x="209" y="416"/>
                        </a:lnTo>
                        <a:close/>
                        <a:moveTo>
                          <a:pt x="270" y="406"/>
                        </a:moveTo>
                        <a:lnTo>
                          <a:pt x="270" y="406"/>
                        </a:lnTo>
                        <a:lnTo>
                          <a:pt x="270" y="406"/>
                        </a:lnTo>
                        <a:lnTo>
                          <a:pt x="270" y="406"/>
                        </a:lnTo>
                        <a:close/>
                        <a:moveTo>
                          <a:pt x="167" y="406"/>
                        </a:moveTo>
                        <a:lnTo>
                          <a:pt x="167" y="406"/>
                        </a:lnTo>
                        <a:lnTo>
                          <a:pt x="167" y="406"/>
                        </a:lnTo>
                        <a:lnTo>
                          <a:pt x="167" y="406"/>
                        </a:lnTo>
                        <a:close/>
                        <a:moveTo>
                          <a:pt x="6" y="356"/>
                        </a:moveTo>
                        <a:lnTo>
                          <a:pt x="6" y="356"/>
                        </a:lnTo>
                        <a:lnTo>
                          <a:pt x="6" y="356"/>
                        </a:lnTo>
                        <a:lnTo>
                          <a:pt x="6" y="356"/>
                        </a:lnTo>
                        <a:close/>
                        <a:moveTo>
                          <a:pt x="798" y="258"/>
                        </a:moveTo>
                        <a:lnTo>
                          <a:pt x="798" y="258"/>
                        </a:lnTo>
                        <a:lnTo>
                          <a:pt x="798" y="258"/>
                        </a:lnTo>
                        <a:lnTo>
                          <a:pt x="798" y="258"/>
                        </a:lnTo>
                        <a:close/>
                        <a:moveTo>
                          <a:pt x="720" y="173"/>
                        </a:moveTo>
                        <a:lnTo>
                          <a:pt x="720" y="173"/>
                        </a:lnTo>
                        <a:lnTo>
                          <a:pt x="720" y="173"/>
                        </a:lnTo>
                        <a:lnTo>
                          <a:pt x="720" y="173"/>
                        </a:lnTo>
                        <a:close/>
                        <a:moveTo>
                          <a:pt x="714" y="156"/>
                        </a:moveTo>
                        <a:lnTo>
                          <a:pt x="715" y="156"/>
                        </a:lnTo>
                        <a:lnTo>
                          <a:pt x="715" y="156"/>
                        </a:lnTo>
                        <a:lnTo>
                          <a:pt x="714" y="156"/>
                        </a:lnTo>
                        <a:close/>
                        <a:moveTo>
                          <a:pt x="97" y="153"/>
                        </a:moveTo>
                        <a:lnTo>
                          <a:pt x="97" y="153"/>
                        </a:lnTo>
                        <a:lnTo>
                          <a:pt x="97" y="153"/>
                        </a:lnTo>
                        <a:close/>
                        <a:moveTo>
                          <a:pt x="252" y="134"/>
                        </a:moveTo>
                        <a:lnTo>
                          <a:pt x="252" y="134"/>
                        </a:lnTo>
                        <a:lnTo>
                          <a:pt x="252" y="134"/>
                        </a:lnTo>
                        <a:lnTo>
                          <a:pt x="252" y="134"/>
                        </a:lnTo>
                        <a:close/>
                        <a:moveTo>
                          <a:pt x="622" y="133"/>
                        </a:moveTo>
                        <a:lnTo>
                          <a:pt x="622" y="133"/>
                        </a:lnTo>
                        <a:lnTo>
                          <a:pt x="622" y="133"/>
                        </a:lnTo>
                        <a:lnTo>
                          <a:pt x="622" y="133"/>
                        </a:lnTo>
                        <a:close/>
                        <a:moveTo>
                          <a:pt x="307" y="93"/>
                        </a:moveTo>
                        <a:lnTo>
                          <a:pt x="307" y="93"/>
                        </a:lnTo>
                        <a:lnTo>
                          <a:pt x="307" y="93"/>
                        </a:lnTo>
                        <a:lnTo>
                          <a:pt x="307" y="93"/>
                        </a:lnTo>
                        <a:close/>
                        <a:moveTo>
                          <a:pt x="330" y="4"/>
                        </a:moveTo>
                        <a:lnTo>
                          <a:pt x="328" y="4"/>
                        </a:lnTo>
                        <a:lnTo>
                          <a:pt x="326" y="5"/>
                        </a:lnTo>
                        <a:lnTo>
                          <a:pt x="322" y="11"/>
                        </a:lnTo>
                        <a:lnTo>
                          <a:pt x="318" y="16"/>
                        </a:lnTo>
                        <a:lnTo>
                          <a:pt x="316" y="20"/>
                        </a:lnTo>
                        <a:lnTo>
                          <a:pt x="315" y="24"/>
                        </a:lnTo>
                        <a:lnTo>
                          <a:pt x="315" y="24"/>
                        </a:lnTo>
                        <a:lnTo>
                          <a:pt x="314" y="27"/>
                        </a:lnTo>
                        <a:lnTo>
                          <a:pt x="312" y="32"/>
                        </a:lnTo>
                        <a:lnTo>
                          <a:pt x="311" y="37"/>
                        </a:lnTo>
                        <a:lnTo>
                          <a:pt x="310" y="42"/>
                        </a:lnTo>
                        <a:lnTo>
                          <a:pt x="308" y="48"/>
                        </a:lnTo>
                        <a:lnTo>
                          <a:pt x="306" y="52"/>
                        </a:lnTo>
                        <a:lnTo>
                          <a:pt x="306" y="52"/>
                        </a:lnTo>
                        <a:lnTo>
                          <a:pt x="304" y="56"/>
                        </a:lnTo>
                        <a:lnTo>
                          <a:pt x="304" y="60"/>
                        </a:lnTo>
                        <a:lnTo>
                          <a:pt x="304" y="65"/>
                        </a:lnTo>
                        <a:lnTo>
                          <a:pt x="307" y="70"/>
                        </a:lnTo>
                        <a:lnTo>
                          <a:pt x="308" y="76"/>
                        </a:lnTo>
                        <a:lnTo>
                          <a:pt x="311" y="78"/>
                        </a:lnTo>
                        <a:lnTo>
                          <a:pt x="312" y="82"/>
                        </a:lnTo>
                        <a:lnTo>
                          <a:pt x="314" y="86"/>
                        </a:lnTo>
                        <a:lnTo>
                          <a:pt x="315" y="92"/>
                        </a:lnTo>
                        <a:lnTo>
                          <a:pt x="315" y="96"/>
                        </a:lnTo>
                        <a:lnTo>
                          <a:pt x="315" y="100"/>
                        </a:lnTo>
                        <a:lnTo>
                          <a:pt x="315" y="104"/>
                        </a:lnTo>
                        <a:lnTo>
                          <a:pt x="315" y="117"/>
                        </a:lnTo>
                        <a:lnTo>
                          <a:pt x="311" y="106"/>
                        </a:lnTo>
                        <a:lnTo>
                          <a:pt x="311" y="106"/>
                        </a:lnTo>
                        <a:lnTo>
                          <a:pt x="310" y="106"/>
                        </a:lnTo>
                        <a:lnTo>
                          <a:pt x="308" y="102"/>
                        </a:lnTo>
                        <a:lnTo>
                          <a:pt x="307" y="100"/>
                        </a:lnTo>
                        <a:lnTo>
                          <a:pt x="304" y="97"/>
                        </a:lnTo>
                        <a:lnTo>
                          <a:pt x="304" y="97"/>
                        </a:lnTo>
                        <a:lnTo>
                          <a:pt x="303" y="96"/>
                        </a:lnTo>
                        <a:lnTo>
                          <a:pt x="302" y="96"/>
                        </a:lnTo>
                        <a:lnTo>
                          <a:pt x="300" y="96"/>
                        </a:lnTo>
                        <a:lnTo>
                          <a:pt x="298" y="96"/>
                        </a:lnTo>
                        <a:lnTo>
                          <a:pt x="295" y="94"/>
                        </a:lnTo>
                        <a:lnTo>
                          <a:pt x="292" y="94"/>
                        </a:lnTo>
                        <a:lnTo>
                          <a:pt x="290" y="93"/>
                        </a:lnTo>
                        <a:lnTo>
                          <a:pt x="288" y="92"/>
                        </a:lnTo>
                        <a:lnTo>
                          <a:pt x="287" y="90"/>
                        </a:lnTo>
                        <a:lnTo>
                          <a:pt x="284" y="88"/>
                        </a:lnTo>
                        <a:lnTo>
                          <a:pt x="282" y="84"/>
                        </a:lnTo>
                        <a:lnTo>
                          <a:pt x="279" y="80"/>
                        </a:lnTo>
                        <a:lnTo>
                          <a:pt x="276" y="77"/>
                        </a:lnTo>
                        <a:lnTo>
                          <a:pt x="276" y="76"/>
                        </a:lnTo>
                        <a:lnTo>
                          <a:pt x="275" y="76"/>
                        </a:lnTo>
                        <a:lnTo>
                          <a:pt x="274" y="76"/>
                        </a:lnTo>
                        <a:lnTo>
                          <a:pt x="272" y="77"/>
                        </a:lnTo>
                        <a:lnTo>
                          <a:pt x="270" y="80"/>
                        </a:lnTo>
                        <a:lnTo>
                          <a:pt x="267" y="81"/>
                        </a:lnTo>
                        <a:lnTo>
                          <a:pt x="266" y="81"/>
                        </a:lnTo>
                        <a:lnTo>
                          <a:pt x="264" y="82"/>
                        </a:lnTo>
                        <a:lnTo>
                          <a:pt x="264" y="84"/>
                        </a:lnTo>
                        <a:lnTo>
                          <a:pt x="264" y="85"/>
                        </a:lnTo>
                        <a:lnTo>
                          <a:pt x="264" y="92"/>
                        </a:lnTo>
                        <a:lnTo>
                          <a:pt x="263" y="97"/>
                        </a:lnTo>
                        <a:lnTo>
                          <a:pt x="262" y="102"/>
                        </a:lnTo>
                        <a:lnTo>
                          <a:pt x="262" y="102"/>
                        </a:lnTo>
                        <a:lnTo>
                          <a:pt x="262" y="104"/>
                        </a:lnTo>
                        <a:lnTo>
                          <a:pt x="263" y="105"/>
                        </a:lnTo>
                        <a:lnTo>
                          <a:pt x="264" y="106"/>
                        </a:lnTo>
                        <a:lnTo>
                          <a:pt x="264" y="105"/>
                        </a:lnTo>
                        <a:lnTo>
                          <a:pt x="266" y="104"/>
                        </a:lnTo>
                        <a:lnTo>
                          <a:pt x="268" y="102"/>
                        </a:lnTo>
                        <a:lnTo>
                          <a:pt x="270" y="101"/>
                        </a:lnTo>
                        <a:lnTo>
                          <a:pt x="271" y="101"/>
                        </a:lnTo>
                        <a:lnTo>
                          <a:pt x="272" y="101"/>
                        </a:lnTo>
                        <a:lnTo>
                          <a:pt x="274" y="102"/>
                        </a:lnTo>
                        <a:lnTo>
                          <a:pt x="275" y="105"/>
                        </a:lnTo>
                        <a:lnTo>
                          <a:pt x="275" y="108"/>
                        </a:lnTo>
                        <a:lnTo>
                          <a:pt x="276" y="113"/>
                        </a:lnTo>
                        <a:lnTo>
                          <a:pt x="276" y="113"/>
                        </a:lnTo>
                        <a:lnTo>
                          <a:pt x="276" y="118"/>
                        </a:lnTo>
                        <a:lnTo>
                          <a:pt x="276" y="122"/>
                        </a:lnTo>
                        <a:lnTo>
                          <a:pt x="274" y="128"/>
                        </a:lnTo>
                        <a:lnTo>
                          <a:pt x="271" y="132"/>
                        </a:lnTo>
                        <a:lnTo>
                          <a:pt x="271" y="132"/>
                        </a:lnTo>
                        <a:lnTo>
                          <a:pt x="271" y="132"/>
                        </a:lnTo>
                        <a:lnTo>
                          <a:pt x="268" y="134"/>
                        </a:lnTo>
                        <a:lnTo>
                          <a:pt x="266" y="137"/>
                        </a:lnTo>
                        <a:lnTo>
                          <a:pt x="263" y="138"/>
                        </a:lnTo>
                        <a:lnTo>
                          <a:pt x="260" y="138"/>
                        </a:lnTo>
                        <a:lnTo>
                          <a:pt x="256" y="138"/>
                        </a:lnTo>
                        <a:lnTo>
                          <a:pt x="252" y="134"/>
                        </a:lnTo>
                        <a:lnTo>
                          <a:pt x="250" y="130"/>
                        </a:lnTo>
                        <a:lnTo>
                          <a:pt x="247" y="128"/>
                        </a:lnTo>
                        <a:lnTo>
                          <a:pt x="246" y="125"/>
                        </a:lnTo>
                        <a:lnTo>
                          <a:pt x="244" y="124"/>
                        </a:lnTo>
                        <a:lnTo>
                          <a:pt x="243" y="122"/>
                        </a:lnTo>
                        <a:lnTo>
                          <a:pt x="240" y="122"/>
                        </a:lnTo>
                        <a:lnTo>
                          <a:pt x="238" y="122"/>
                        </a:lnTo>
                        <a:lnTo>
                          <a:pt x="234" y="121"/>
                        </a:lnTo>
                        <a:lnTo>
                          <a:pt x="232" y="118"/>
                        </a:lnTo>
                        <a:lnTo>
                          <a:pt x="230" y="114"/>
                        </a:lnTo>
                        <a:lnTo>
                          <a:pt x="228" y="110"/>
                        </a:lnTo>
                        <a:lnTo>
                          <a:pt x="228" y="109"/>
                        </a:lnTo>
                        <a:lnTo>
                          <a:pt x="230" y="108"/>
                        </a:lnTo>
                        <a:lnTo>
                          <a:pt x="231" y="106"/>
                        </a:lnTo>
                        <a:lnTo>
                          <a:pt x="232" y="105"/>
                        </a:lnTo>
                        <a:lnTo>
                          <a:pt x="236" y="105"/>
                        </a:lnTo>
                        <a:lnTo>
                          <a:pt x="239" y="105"/>
                        </a:lnTo>
                        <a:lnTo>
                          <a:pt x="242" y="105"/>
                        </a:lnTo>
                        <a:lnTo>
                          <a:pt x="244" y="106"/>
                        </a:lnTo>
                        <a:lnTo>
                          <a:pt x="246" y="105"/>
                        </a:lnTo>
                        <a:lnTo>
                          <a:pt x="246" y="105"/>
                        </a:lnTo>
                        <a:lnTo>
                          <a:pt x="246" y="105"/>
                        </a:lnTo>
                        <a:lnTo>
                          <a:pt x="246" y="105"/>
                        </a:lnTo>
                        <a:lnTo>
                          <a:pt x="248" y="101"/>
                        </a:lnTo>
                        <a:lnTo>
                          <a:pt x="248" y="97"/>
                        </a:lnTo>
                        <a:lnTo>
                          <a:pt x="248" y="96"/>
                        </a:lnTo>
                        <a:lnTo>
                          <a:pt x="247" y="93"/>
                        </a:lnTo>
                        <a:lnTo>
                          <a:pt x="246" y="90"/>
                        </a:lnTo>
                        <a:lnTo>
                          <a:pt x="246" y="90"/>
                        </a:lnTo>
                        <a:lnTo>
                          <a:pt x="243" y="85"/>
                        </a:lnTo>
                        <a:lnTo>
                          <a:pt x="242" y="80"/>
                        </a:lnTo>
                        <a:lnTo>
                          <a:pt x="240" y="76"/>
                        </a:lnTo>
                        <a:lnTo>
                          <a:pt x="238" y="72"/>
                        </a:lnTo>
                        <a:lnTo>
                          <a:pt x="236" y="72"/>
                        </a:lnTo>
                        <a:lnTo>
                          <a:pt x="235" y="70"/>
                        </a:lnTo>
                        <a:lnTo>
                          <a:pt x="232" y="70"/>
                        </a:lnTo>
                        <a:lnTo>
                          <a:pt x="231" y="69"/>
                        </a:lnTo>
                        <a:lnTo>
                          <a:pt x="228" y="68"/>
                        </a:lnTo>
                        <a:lnTo>
                          <a:pt x="228" y="65"/>
                        </a:lnTo>
                        <a:lnTo>
                          <a:pt x="227" y="62"/>
                        </a:lnTo>
                        <a:lnTo>
                          <a:pt x="227" y="58"/>
                        </a:lnTo>
                        <a:lnTo>
                          <a:pt x="227" y="56"/>
                        </a:lnTo>
                        <a:lnTo>
                          <a:pt x="227" y="54"/>
                        </a:lnTo>
                        <a:lnTo>
                          <a:pt x="227" y="53"/>
                        </a:lnTo>
                        <a:lnTo>
                          <a:pt x="226" y="53"/>
                        </a:lnTo>
                        <a:lnTo>
                          <a:pt x="224" y="52"/>
                        </a:lnTo>
                        <a:lnTo>
                          <a:pt x="224" y="52"/>
                        </a:lnTo>
                        <a:lnTo>
                          <a:pt x="224" y="52"/>
                        </a:lnTo>
                        <a:lnTo>
                          <a:pt x="223" y="52"/>
                        </a:lnTo>
                        <a:lnTo>
                          <a:pt x="223" y="52"/>
                        </a:lnTo>
                        <a:lnTo>
                          <a:pt x="219" y="50"/>
                        </a:lnTo>
                        <a:lnTo>
                          <a:pt x="215" y="50"/>
                        </a:lnTo>
                        <a:lnTo>
                          <a:pt x="211" y="49"/>
                        </a:lnTo>
                        <a:lnTo>
                          <a:pt x="209" y="49"/>
                        </a:lnTo>
                        <a:lnTo>
                          <a:pt x="205" y="49"/>
                        </a:lnTo>
                        <a:lnTo>
                          <a:pt x="202" y="48"/>
                        </a:lnTo>
                        <a:lnTo>
                          <a:pt x="199" y="49"/>
                        </a:lnTo>
                        <a:lnTo>
                          <a:pt x="198" y="49"/>
                        </a:lnTo>
                        <a:lnTo>
                          <a:pt x="195" y="52"/>
                        </a:lnTo>
                        <a:lnTo>
                          <a:pt x="193" y="52"/>
                        </a:lnTo>
                        <a:lnTo>
                          <a:pt x="186" y="53"/>
                        </a:lnTo>
                        <a:lnTo>
                          <a:pt x="182" y="53"/>
                        </a:lnTo>
                        <a:lnTo>
                          <a:pt x="178" y="54"/>
                        </a:lnTo>
                        <a:lnTo>
                          <a:pt x="175" y="54"/>
                        </a:lnTo>
                        <a:lnTo>
                          <a:pt x="173" y="56"/>
                        </a:lnTo>
                        <a:lnTo>
                          <a:pt x="169" y="58"/>
                        </a:lnTo>
                        <a:lnTo>
                          <a:pt x="163" y="60"/>
                        </a:lnTo>
                        <a:lnTo>
                          <a:pt x="158" y="61"/>
                        </a:lnTo>
                        <a:lnTo>
                          <a:pt x="153" y="62"/>
                        </a:lnTo>
                        <a:lnTo>
                          <a:pt x="149" y="62"/>
                        </a:lnTo>
                        <a:lnTo>
                          <a:pt x="146" y="62"/>
                        </a:lnTo>
                        <a:lnTo>
                          <a:pt x="145" y="62"/>
                        </a:lnTo>
                        <a:lnTo>
                          <a:pt x="145" y="62"/>
                        </a:lnTo>
                        <a:lnTo>
                          <a:pt x="139" y="60"/>
                        </a:lnTo>
                        <a:lnTo>
                          <a:pt x="134" y="58"/>
                        </a:lnTo>
                        <a:lnTo>
                          <a:pt x="127" y="58"/>
                        </a:lnTo>
                        <a:lnTo>
                          <a:pt x="123" y="58"/>
                        </a:lnTo>
                        <a:lnTo>
                          <a:pt x="119" y="60"/>
                        </a:lnTo>
                        <a:lnTo>
                          <a:pt x="114" y="60"/>
                        </a:lnTo>
                        <a:lnTo>
                          <a:pt x="110" y="60"/>
                        </a:lnTo>
                        <a:lnTo>
                          <a:pt x="105" y="61"/>
                        </a:lnTo>
                        <a:lnTo>
                          <a:pt x="101" y="62"/>
                        </a:lnTo>
                        <a:lnTo>
                          <a:pt x="98" y="64"/>
                        </a:lnTo>
                        <a:lnTo>
                          <a:pt x="93" y="68"/>
                        </a:lnTo>
                        <a:lnTo>
                          <a:pt x="88" y="73"/>
                        </a:lnTo>
                        <a:lnTo>
                          <a:pt x="84" y="76"/>
                        </a:lnTo>
                        <a:lnTo>
                          <a:pt x="81" y="80"/>
                        </a:lnTo>
                        <a:lnTo>
                          <a:pt x="80" y="82"/>
                        </a:lnTo>
                        <a:lnTo>
                          <a:pt x="77" y="85"/>
                        </a:lnTo>
                        <a:lnTo>
                          <a:pt x="77" y="86"/>
                        </a:lnTo>
                        <a:lnTo>
                          <a:pt x="77" y="88"/>
                        </a:lnTo>
                        <a:lnTo>
                          <a:pt x="78" y="89"/>
                        </a:lnTo>
                        <a:lnTo>
                          <a:pt x="80" y="90"/>
                        </a:lnTo>
                        <a:lnTo>
                          <a:pt x="81" y="92"/>
                        </a:lnTo>
                        <a:lnTo>
                          <a:pt x="84" y="94"/>
                        </a:lnTo>
                        <a:lnTo>
                          <a:pt x="85" y="96"/>
                        </a:lnTo>
                        <a:lnTo>
                          <a:pt x="85" y="97"/>
                        </a:lnTo>
                        <a:lnTo>
                          <a:pt x="85" y="100"/>
                        </a:lnTo>
                        <a:lnTo>
                          <a:pt x="84" y="101"/>
                        </a:lnTo>
                        <a:lnTo>
                          <a:pt x="81" y="101"/>
                        </a:lnTo>
                        <a:lnTo>
                          <a:pt x="78" y="102"/>
                        </a:lnTo>
                        <a:lnTo>
                          <a:pt x="76" y="101"/>
                        </a:lnTo>
                        <a:lnTo>
                          <a:pt x="73" y="101"/>
                        </a:lnTo>
                        <a:lnTo>
                          <a:pt x="72" y="101"/>
                        </a:lnTo>
                        <a:lnTo>
                          <a:pt x="70" y="101"/>
                        </a:lnTo>
                        <a:lnTo>
                          <a:pt x="69" y="101"/>
                        </a:lnTo>
                        <a:lnTo>
                          <a:pt x="69" y="102"/>
                        </a:lnTo>
                        <a:lnTo>
                          <a:pt x="68" y="104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lnTo>
                          <a:pt x="65" y="118"/>
                        </a:lnTo>
                        <a:lnTo>
                          <a:pt x="62" y="130"/>
                        </a:lnTo>
                        <a:lnTo>
                          <a:pt x="62" y="130"/>
                        </a:lnTo>
                        <a:lnTo>
                          <a:pt x="61" y="136"/>
                        </a:lnTo>
                        <a:lnTo>
                          <a:pt x="61" y="141"/>
                        </a:lnTo>
                        <a:lnTo>
                          <a:pt x="61" y="144"/>
                        </a:lnTo>
                        <a:lnTo>
                          <a:pt x="62" y="146"/>
                        </a:lnTo>
                        <a:lnTo>
                          <a:pt x="64" y="148"/>
                        </a:lnTo>
                        <a:lnTo>
                          <a:pt x="66" y="149"/>
                        </a:lnTo>
                        <a:lnTo>
                          <a:pt x="66" y="149"/>
                        </a:lnTo>
                        <a:lnTo>
                          <a:pt x="70" y="149"/>
                        </a:lnTo>
                        <a:lnTo>
                          <a:pt x="76" y="150"/>
                        </a:lnTo>
                        <a:lnTo>
                          <a:pt x="84" y="149"/>
                        </a:lnTo>
                        <a:lnTo>
                          <a:pt x="90" y="149"/>
                        </a:lnTo>
                        <a:lnTo>
                          <a:pt x="94" y="149"/>
                        </a:lnTo>
                        <a:lnTo>
                          <a:pt x="98" y="150"/>
                        </a:lnTo>
                        <a:lnTo>
                          <a:pt x="98" y="150"/>
                        </a:lnTo>
                        <a:lnTo>
                          <a:pt x="99" y="150"/>
                        </a:lnTo>
                        <a:lnTo>
                          <a:pt x="99" y="152"/>
                        </a:lnTo>
                        <a:lnTo>
                          <a:pt x="101" y="152"/>
                        </a:lnTo>
                        <a:lnTo>
                          <a:pt x="101" y="152"/>
                        </a:lnTo>
                        <a:lnTo>
                          <a:pt x="101" y="153"/>
                        </a:lnTo>
                        <a:lnTo>
                          <a:pt x="101" y="154"/>
                        </a:lnTo>
                        <a:lnTo>
                          <a:pt x="101" y="154"/>
                        </a:lnTo>
                        <a:lnTo>
                          <a:pt x="99" y="156"/>
                        </a:lnTo>
                        <a:lnTo>
                          <a:pt x="99" y="157"/>
                        </a:lnTo>
                        <a:lnTo>
                          <a:pt x="99" y="160"/>
                        </a:lnTo>
                        <a:lnTo>
                          <a:pt x="98" y="165"/>
                        </a:lnTo>
                        <a:lnTo>
                          <a:pt x="98" y="169"/>
                        </a:lnTo>
                        <a:lnTo>
                          <a:pt x="98" y="173"/>
                        </a:lnTo>
                        <a:lnTo>
                          <a:pt x="97" y="176"/>
                        </a:lnTo>
                        <a:lnTo>
                          <a:pt x="94" y="178"/>
                        </a:lnTo>
                        <a:lnTo>
                          <a:pt x="94" y="178"/>
                        </a:lnTo>
                        <a:lnTo>
                          <a:pt x="94" y="178"/>
                        </a:lnTo>
                        <a:lnTo>
                          <a:pt x="94" y="180"/>
                        </a:lnTo>
                        <a:lnTo>
                          <a:pt x="95" y="181"/>
                        </a:lnTo>
                        <a:lnTo>
                          <a:pt x="95" y="184"/>
                        </a:lnTo>
                        <a:lnTo>
                          <a:pt x="97" y="186"/>
                        </a:lnTo>
                        <a:lnTo>
                          <a:pt x="95" y="189"/>
                        </a:lnTo>
                        <a:lnTo>
                          <a:pt x="95" y="189"/>
                        </a:lnTo>
                        <a:lnTo>
                          <a:pt x="95" y="191"/>
                        </a:lnTo>
                        <a:lnTo>
                          <a:pt x="94" y="193"/>
                        </a:lnTo>
                        <a:lnTo>
                          <a:pt x="93" y="194"/>
                        </a:lnTo>
                        <a:lnTo>
                          <a:pt x="93" y="195"/>
                        </a:lnTo>
                        <a:lnTo>
                          <a:pt x="92" y="195"/>
                        </a:lnTo>
                        <a:lnTo>
                          <a:pt x="92" y="197"/>
                        </a:lnTo>
                        <a:lnTo>
                          <a:pt x="90" y="198"/>
                        </a:lnTo>
                        <a:lnTo>
                          <a:pt x="90" y="198"/>
                        </a:lnTo>
                        <a:lnTo>
                          <a:pt x="90" y="201"/>
                        </a:lnTo>
                        <a:lnTo>
                          <a:pt x="90" y="203"/>
                        </a:lnTo>
                        <a:lnTo>
                          <a:pt x="90" y="207"/>
                        </a:lnTo>
                        <a:lnTo>
                          <a:pt x="90" y="211"/>
                        </a:lnTo>
                        <a:lnTo>
                          <a:pt x="92" y="215"/>
                        </a:lnTo>
                        <a:lnTo>
                          <a:pt x="92" y="215"/>
                        </a:lnTo>
                        <a:lnTo>
                          <a:pt x="93" y="222"/>
                        </a:lnTo>
                        <a:lnTo>
                          <a:pt x="94" y="229"/>
                        </a:lnTo>
                        <a:lnTo>
                          <a:pt x="94" y="235"/>
                        </a:lnTo>
                        <a:lnTo>
                          <a:pt x="94" y="241"/>
                        </a:lnTo>
                        <a:lnTo>
                          <a:pt x="93" y="245"/>
                        </a:lnTo>
                        <a:lnTo>
                          <a:pt x="92" y="249"/>
                        </a:lnTo>
                        <a:lnTo>
                          <a:pt x="89" y="254"/>
                        </a:lnTo>
                        <a:lnTo>
                          <a:pt x="86" y="259"/>
                        </a:lnTo>
                        <a:lnTo>
                          <a:pt x="84" y="265"/>
                        </a:lnTo>
                        <a:lnTo>
                          <a:pt x="81" y="271"/>
                        </a:lnTo>
                        <a:lnTo>
                          <a:pt x="77" y="277"/>
                        </a:lnTo>
                        <a:lnTo>
                          <a:pt x="74" y="281"/>
                        </a:lnTo>
                        <a:lnTo>
                          <a:pt x="74" y="281"/>
                        </a:lnTo>
                        <a:lnTo>
                          <a:pt x="69" y="290"/>
                        </a:lnTo>
                        <a:lnTo>
                          <a:pt x="68" y="303"/>
                        </a:lnTo>
                        <a:lnTo>
                          <a:pt x="68" y="306"/>
                        </a:lnTo>
                        <a:lnTo>
                          <a:pt x="68" y="306"/>
                        </a:lnTo>
                        <a:lnTo>
                          <a:pt x="68" y="309"/>
                        </a:lnTo>
                        <a:lnTo>
                          <a:pt x="66" y="315"/>
                        </a:lnTo>
                        <a:lnTo>
                          <a:pt x="66" y="322"/>
                        </a:lnTo>
                        <a:lnTo>
                          <a:pt x="65" y="326"/>
                        </a:lnTo>
                        <a:lnTo>
                          <a:pt x="65" y="330"/>
                        </a:lnTo>
                        <a:lnTo>
                          <a:pt x="65" y="331"/>
                        </a:lnTo>
                        <a:lnTo>
                          <a:pt x="65" y="334"/>
                        </a:lnTo>
                        <a:lnTo>
                          <a:pt x="64" y="337"/>
                        </a:lnTo>
                        <a:lnTo>
                          <a:pt x="64" y="339"/>
                        </a:lnTo>
                        <a:lnTo>
                          <a:pt x="62" y="343"/>
                        </a:lnTo>
                        <a:lnTo>
                          <a:pt x="61" y="345"/>
                        </a:lnTo>
                        <a:lnTo>
                          <a:pt x="58" y="345"/>
                        </a:lnTo>
                        <a:lnTo>
                          <a:pt x="54" y="345"/>
                        </a:lnTo>
                        <a:lnTo>
                          <a:pt x="54" y="345"/>
                        </a:lnTo>
                        <a:lnTo>
                          <a:pt x="52" y="343"/>
                        </a:lnTo>
                        <a:lnTo>
                          <a:pt x="49" y="342"/>
                        </a:lnTo>
                        <a:lnTo>
                          <a:pt x="46" y="342"/>
                        </a:lnTo>
                        <a:lnTo>
                          <a:pt x="42" y="342"/>
                        </a:lnTo>
                        <a:lnTo>
                          <a:pt x="37" y="341"/>
                        </a:lnTo>
                        <a:lnTo>
                          <a:pt x="37" y="341"/>
                        </a:lnTo>
                        <a:lnTo>
                          <a:pt x="33" y="339"/>
                        </a:lnTo>
                        <a:lnTo>
                          <a:pt x="30" y="338"/>
                        </a:lnTo>
                        <a:lnTo>
                          <a:pt x="28" y="337"/>
                        </a:lnTo>
                        <a:lnTo>
                          <a:pt x="25" y="337"/>
                        </a:lnTo>
                        <a:lnTo>
                          <a:pt x="24" y="337"/>
                        </a:lnTo>
                        <a:lnTo>
                          <a:pt x="20" y="338"/>
                        </a:lnTo>
                        <a:lnTo>
                          <a:pt x="16" y="338"/>
                        </a:lnTo>
                        <a:lnTo>
                          <a:pt x="13" y="338"/>
                        </a:lnTo>
                        <a:lnTo>
                          <a:pt x="9" y="338"/>
                        </a:lnTo>
                        <a:lnTo>
                          <a:pt x="8" y="339"/>
                        </a:lnTo>
                        <a:lnTo>
                          <a:pt x="8" y="339"/>
                        </a:lnTo>
                        <a:lnTo>
                          <a:pt x="8" y="341"/>
                        </a:lnTo>
                        <a:lnTo>
                          <a:pt x="8" y="345"/>
                        </a:lnTo>
                        <a:lnTo>
                          <a:pt x="8" y="347"/>
                        </a:lnTo>
                        <a:lnTo>
                          <a:pt x="8" y="350"/>
                        </a:lnTo>
                        <a:lnTo>
                          <a:pt x="8" y="351"/>
                        </a:lnTo>
                        <a:lnTo>
                          <a:pt x="8" y="352"/>
                        </a:lnTo>
                        <a:lnTo>
                          <a:pt x="9" y="352"/>
                        </a:lnTo>
                        <a:lnTo>
                          <a:pt x="9" y="352"/>
                        </a:lnTo>
                        <a:lnTo>
                          <a:pt x="10" y="354"/>
                        </a:lnTo>
                        <a:lnTo>
                          <a:pt x="13" y="356"/>
                        </a:lnTo>
                        <a:lnTo>
                          <a:pt x="13" y="356"/>
                        </a:lnTo>
                        <a:lnTo>
                          <a:pt x="13" y="358"/>
                        </a:lnTo>
                        <a:lnTo>
                          <a:pt x="13" y="359"/>
                        </a:lnTo>
                        <a:lnTo>
                          <a:pt x="12" y="360"/>
                        </a:lnTo>
                        <a:lnTo>
                          <a:pt x="9" y="363"/>
                        </a:lnTo>
                        <a:lnTo>
                          <a:pt x="6" y="364"/>
                        </a:lnTo>
                        <a:lnTo>
                          <a:pt x="5" y="364"/>
                        </a:lnTo>
                        <a:lnTo>
                          <a:pt x="5" y="364"/>
                        </a:lnTo>
                        <a:lnTo>
                          <a:pt x="4" y="366"/>
                        </a:lnTo>
                        <a:lnTo>
                          <a:pt x="4" y="366"/>
                        </a:lnTo>
                        <a:lnTo>
                          <a:pt x="4" y="367"/>
                        </a:lnTo>
                        <a:lnTo>
                          <a:pt x="4" y="368"/>
                        </a:lnTo>
                        <a:lnTo>
                          <a:pt x="4" y="375"/>
                        </a:lnTo>
                        <a:lnTo>
                          <a:pt x="5" y="379"/>
                        </a:lnTo>
                        <a:lnTo>
                          <a:pt x="5" y="380"/>
                        </a:lnTo>
                        <a:lnTo>
                          <a:pt x="8" y="383"/>
                        </a:lnTo>
                        <a:lnTo>
                          <a:pt x="8" y="383"/>
                        </a:lnTo>
                        <a:lnTo>
                          <a:pt x="14" y="386"/>
                        </a:lnTo>
                        <a:lnTo>
                          <a:pt x="22" y="388"/>
                        </a:lnTo>
                        <a:lnTo>
                          <a:pt x="29" y="391"/>
                        </a:lnTo>
                        <a:lnTo>
                          <a:pt x="33" y="392"/>
                        </a:lnTo>
                        <a:lnTo>
                          <a:pt x="37" y="394"/>
                        </a:lnTo>
                        <a:lnTo>
                          <a:pt x="41" y="394"/>
                        </a:lnTo>
                        <a:lnTo>
                          <a:pt x="42" y="394"/>
                        </a:lnTo>
                        <a:lnTo>
                          <a:pt x="42" y="394"/>
                        </a:lnTo>
                        <a:lnTo>
                          <a:pt x="42" y="394"/>
                        </a:lnTo>
                        <a:lnTo>
                          <a:pt x="44" y="391"/>
                        </a:lnTo>
                        <a:lnTo>
                          <a:pt x="45" y="388"/>
                        </a:lnTo>
                        <a:lnTo>
                          <a:pt x="48" y="386"/>
                        </a:lnTo>
                        <a:lnTo>
                          <a:pt x="49" y="384"/>
                        </a:lnTo>
                        <a:lnTo>
                          <a:pt x="50" y="384"/>
                        </a:lnTo>
                        <a:lnTo>
                          <a:pt x="52" y="384"/>
                        </a:lnTo>
                        <a:lnTo>
                          <a:pt x="53" y="386"/>
                        </a:lnTo>
                        <a:lnTo>
                          <a:pt x="54" y="388"/>
                        </a:lnTo>
                        <a:lnTo>
                          <a:pt x="56" y="392"/>
                        </a:lnTo>
                        <a:lnTo>
                          <a:pt x="57" y="396"/>
                        </a:lnTo>
                        <a:lnTo>
                          <a:pt x="58" y="400"/>
                        </a:lnTo>
                        <a:lnTo>
                          <a:pt x="61" y="404"/>
                        </a:lnTo>
                        <a:lnTo>
                          <a:pt x="62" y="406"/>
                        </a:lnTo>
                        <a:lnTo>
                          <a:pt x="62" y="406"/>
                        </a:lnTo>
                        <a:lnTo>
                          <a:pt x="62" y="406"/>
                        </a:lnTo>
                        <a:lnTo>
                          <a:pt x="64" y="408"/>
                        </a:lnTo>
                        <a:lnTo>
                          <a:pt x="65" y="410"/>
                        </a:lnTo>
                        <a:lnTo>
                          <a:pt x="66" y="412"/>
                        </a:lnTo>
                        <a:lnTo>
                          <a:pt x="66" y="415"/>
                        </a:lnTo>
                        <a:lnTo>
                          <a:pt x="66" y="419"/>
                        </a:lnTo>
                        <a:lnTo>
                          <a:pt x="65" y="422"/>
                        </a:lnTo>
                        <a:lnTo>
                          <a:pt x="64" y="424"/>
                        </a:lnTo>
                        <a:lnTo>
                          <a:pt x="62" y="427"/>
                        </a:lnTo>
                        <a:lnTo>
                          <a:pt x="60" y="430"/>
                        </a:lnTo>
                        <a:lnTo>
                          <a:pt x="58" y="434"/>
                        </a:lnTo>
                        <a:lnTo>
                          <a:pt x="57" y="436"/>
                        </a:lnTo>
                        <a:lnTo>
                          <a:pt x="57" y="440"/>
                        </a:lnTo>
                        <a:lnTo>
                          <a:pt x="57" y="442"/>
                        </a:lnTo>
                        <a:lnTo>
                          <a:pt x="57" y="443"/>
                        </a:lnTo>
                        <a:lnTo>
                          <a:pt x="57" y="443"/>
                        </a:lnTo>
                        <a:lnTo>
                          <a:pt x="58" y="444"/>
                        </a:lnTo>
                        <a:lnTo>
                          <a:pt x="60" y="447"/>
                        </a:lnTo>
                        <a:lnTo>
                          <a:pt x="62" y="447"/>
                        </a:lnTo>
                        <a:lnTo>
                          <a:pt x="62" y="448"/>
                        </a:lnTo>
                        <a:lnTo>
                          <a:pt x="62" y="448"/>
                        </a:lnTo>
                        <a:lnTo>
                          <a:pt x="64" y="448"/>
                        </a:lnTo>
                        <a:lnTo>
                          <a:pt x="65" y="448"/>
                        </a:lnTo>
                        <a:lnTo>
                          <a:pt x="66" y="447"/>
                        </a:lnTo>
                        <a:lnTo>
                          <a:pt x="68" y="447"/>
                        </a:lnTo>
                        <a:lnTo>
                          <a:pt x="68" y="447"/>
                        </a:lnTo>
                        <a:lnTo>
                          <a:pt x="69" y="444"/>
                        </a:lnTo>
                        <a:lnTo>
                          <a:pt x="72" y="443"/>
                        </a:lnTo>
                        <a:lnTo>
                          <a:pt x="76" y="443"/>
                        </a:lnTo>
                        <a:lnTo>
                          <a:pt x="78" y="442"/>
                        </a:lnTo>
                        <a:lnTo>
                          <a:pt x="82" y="442"/>
                        </a:lnTo>
                        <a:lnTo>
                          <a:pt x="86" y="442"/>
                        </a:lnTo>
                        <a:lnTo>
                          <a:pt x="89" y="442"/>
                        </a:lnTo>
                        <a:lnTo>
                          <a:pt x="89" y="442"/>
                        </a:lnTo>
                        <a:lnTo>
                          <a:pt x="92" y="442"/>
                        </a:lnTo>
                        <a:lnTo>
                          <a:pt x="95" y="440"/>
                        </a:lnTo>
                        <a:lnTo>
                          <a:pt x="99" y="439"/>
                        </a:lnTo>
                        <a:lnTo>
                          <a:pt x="103" y="439"/>
                        </a:lnTo>
                        <a:lnTo>
                          <a:pt x="107" y="436"/>
                        </a:lnTo>
                        <a:lnTo>
                          <a:pt x="110" y="435"/>
                        </a:lnTo>
                        <a:lnTo>
                          <a:pt x="115" y="431"/>
                        </a:lnTo>
                        <a:lnTo>
                          <a:pt x="121" y="427"/>
                        </a:lnTo>
                        <a:lnTo>
                          <a:pt x="125" y="424"/>
                        </a:lnTo>
                        <a:lnTo>
                          <a:pt x="129" y="423"/>
                        </a:lnTo>
                        <a:lnTo>
                          <a:pt x="131" y="420"/>
                        </a:lnTo>
                        <a:lnTo>
                          <a:pt x="131" y="420"/>
                        </a:lnTo>
                        <a:lnTo>
                          <a:pt x="135" y="418"/>
                        </a:lnTo>
                        <a:lnTo>
                          <a:pt x="139" y="415"/>
                        </a:lnTo>
                        <a:lnTo>
                          <a:pt x="143" y="412"/>
                        </a:lnTo>
                        <a:lnTo>
                          <a:pt x="146" y="412"/>
                        </a:lnTo>
                        <a:lnTo>
                          <a:pt x="146" y="411"/>
                        </a:lnTo>
                        <a:lnTo>
                          <a:pt x="147" y="411"/>
                        </a:lnTo>
                        <a:lnTo>
                          <a:pt x="147" y="410"/>
                        </a:lnTo>
                        <a:lnTo>
                          <a:pt x="149" y="407"/>
                        </a:lnTo>
                        <a:lnTo>
                          <a:pt x="149" y="407"/>
                        </a:lnTo>
                        <a:lnTo>
                          <a:pt x="150" y="406"/>
                        </a:lnTo>
                        <a:lnTo>
                          <a:pt x="150" y="404"/>
                        </a:lnTo>
                        <a:lnTo>
                          <a:pt x="150" y="404"/>
                        </a:lnTo>
                        <a:lnTo>
                          <a:pt x="150" y="404"/>
                        </a:lnTo>
                        <a:lnTo>
                          <a:pt x="149" y="403"/>
                        </a:lnTo>
                        <a:lnTo>
                          <a:pt x="147" y="403"/>
                        </a:lnTo>
                        <a:lnTo>
                          <a:pt x="147" y="403"/>
                        </a:lnTo>
                        <a:lnTo>
                          <a:pt x="146" y="400"/>
                        </a:lnTo>
                        <a:lnTo>
                          <a:pt x="145" y="398"/>
                        </a:lnTo>
                        <a:lnTo>
                          <a:pt x="145" y="396"/>
                        </a:lnTo>
                        <a:lnTo>
                          <a:pt x="145" y="395"/>
                        </a:lnTo>
                        <a:lnTo>
                          <a:pt x="146" y="394"/>
                        </a:lnTo>
                        <a:lnTo>
                          <a:pt x="147" y="392"/>
                        </a:lnTo>
                        <a:lnTo>
                          <a:pt x="149" y="391"/>
                        </a:lnTo>
                        <a:lnTo>
                          <a:pt x="149" y="391"/>
                        </a:lnTo>
                        <a:lnTo>
                          <a:pt x="149" y="390"/>
                        </a:lnTo>
                        <a:lnTo>
                          <a:pt x="150" y="387"/>
                        </a:lnTo>
                        <a:lnTo>
                          <a:pt x="153" y="386"/>
                        </a:lnTo>
                        <a:lnTo>
                          <a:pt x="155" y="386"/>
                        </a:lnTo>
                        <a:lnTo>
                          <a:pt x="157" y="386"/>
                        </a:lnTo>
                        <a:lnTo>
                          <a:pt x="159" y="387"/>
                        </a:lnTo>
                        <a:lnTo>
                          <a:pt x="162" y="388"/>
                        </a:lnTo>
                        <a:lnTo>
                          <a:pt x="165" y="391"/>
                        </a:lnTo>
                        <a:lnTo>
                          <a:pt x="166" y="392"/>
                        </a:lnTo>
                        <a:lnTo>
                          <a:pt x="167" y="394"/>
                        </a:lnTo>
                        <a:lnTo>
                          <a:pt x="167" y="394"/>
                        </a:lnTo>
                        <a:lnTo>
                          <a:pt x="170" y="394"/>
                        </a:lnTo>
                        <a:lnTo>
                          <a:pt x="170" y="396"/>
                        </a:lnTo>
                        <a:lnTo>
                          <a:pt x="171" y="399"/>
                        </a:lnTo>
                        <a:lnTo>
                          <a:pt x="171" y="402"/>
                        </a:lnTo>
                        <a:lnTo>
                          <a:pt x="171" y="404"/>
                        </a:lnTo>
                        <a:lnTo>
                          <a:pt x="171" y="404"/>
                        </a:lnTo>
                        <a:lnTo>
                          <a:pt x="173" y="406"/>
                        </a:lnTo>
                        <a:lnTo>
                          <a:pt x="174" y="407"/>
                        </a:lnTo>
                        <a:lnTo>
                          <a:pt x="177" y="408"/>
                        </a:lnTo>
                        <a:lnTo>
                          <a:pt x="178" y="408"/>
                        </a:lnTo>
                        <a:lnTo>
                          <a:pt x="178" y="408"/>
                        </a:lnTo>
                        <a:lnTo>
                          <a:pt x="182" y="410"/>
                        </a:lnTo>
                        <a:lnTo>
                          <a:pt x="183" y="411"/>
                        </a:lnTo>
                        <a:lnTo>
                          <a:pt x="187" y="414"/>
                        </a:lnTo>
                        <a:lnTo>
                          <a:pt x="189" y="415"/>
                        </a:lnTo>
                        <a:lnTo>
                          <a:pt x="191" y="415"/>
                        </a:lnTo>
                        <a:lnTo>
                          <a:pt x="193" y="415"/>
                        </a:lnTo>
                        <a:lnTo>
                          <a:pt x="194" y="414"/>
                        </a:lnTo>
                        <a:lnTo>
                          <a:pt x="194" y="414"/>
                        </a:lnTo>
                        <a:lnTo>
                          <a:pt x="197" y="412"/>
                        </a:lnTo>
                        <a:lnTo>
                          <a:pt x="199" y="412"/>
                        </a:lnTo>
                        <a:lnTo>
                          <a:pt x="203" y="412"/>
                        </a:lnTo>
                        <a:lnTo>
                          <a:pt x="206" y="414"/>
                        </a:lnTo>
                        <a:lnTo>
                          <a:pt x="209" y="416"/>
                        </a:lnTo>
                        <a:lnTo>
                          <a:pt x="210" y="419"/>
                        </a:lnTo>
                        <a:lnTo>
                          <a:pt x="210" y="422"/>
                        </a:lnTo>
                        <a:lnTo>
                          <a:pt x="211" y="424"/>
                        </a:lnTo>
                        <a:lnTo>
                          <a:pt x="211" y="426"/>
                        </a:lnTo>
                        <a:lnTo>
                          <a:pt x="213" y="427"/>
                        </a:lnTo>
                        <a:lnTo>
                          <a:pt x="215" y="428"/>
                        </a:lnTo>
                        <a:lnTo>
                          <a:pt x="216" y="428"/>
                        </a:lnTo>
                        <a:lnTo>
                          <a:pt x="218" y="430"/>
                        </a:lnTo>
                        <a:lnTo>
                          <a:pt x="218" y="432"/>
                        </a:lnTo>
                        <a:lnTo>
                          <a:pt x="216" y="434"/>
                        </a:lnTo>
                        <a:lnTo>
                          <a:pt x="215" y="435"/>
                        </a:lnTo>
                        <a:lnTo>
                          <a:pt x="214" y="436"/>
                        </a:lnTo>
                        <a:lnTo>
                          <a:pt x="211" y="438"/>
                        </a:lnTo>
                        <a:lnTo>
                          <a:pt x="210" y="438"/>
                        </a:lnTo>
                        <a:lnTo>
                          <a:pt x="209" y="438"/>
                        </a:lnTo>
                        <a:lnTo>
                          <a:pt x="209" y="439"/>
                        </a:lnTo>
                        <a:lnTo>
                          <a:pt x="209" y="439"/>
                        </a:lnTo>
                        <a:lnTo>
                          <a:pt x="210" y="442"/>
                        </a:lnTo>
                        <a:lnTo>
                          <a:pt x="210" y="443"/>
                        </a:lnTo>
                        <a:lnTo>
                          <a:pt x="211" y="446"/>
                        </a:lnTo>
                        <a:lnTo>
                          <a:pt x="210" y="447"/>
                        </a:lnTo>
                        <a:lnTo>
                          <a:pt x="210" y="450"/>
                        </a:lnTo>
                        <a:lnTo>
                          <a:pt x="210" y="450"/>
                        </a:lnTo>
                        <a:lnTo>
                          <a:pt x="209" y="452"/>
                        </a:lnTo>
                        <a:lnTo>
                          <a:pt x="209" y="454"/>
                        </a:lnTo>
                        <a:lnTo>
                          <a:pt x="209" y="456"/>
                        </a:lnTo>
                        <a:lnTo>
                          <a:pt x="207" y="459"/>
                        </a:lnTo>
                        <a:lnTo>
                          <a:pt x="207" y="460"/>
                        </a:lnTo>
                        <a:lnTo>
                          <a:pt x="205" y="462"/>
                        </a:lnTo>
                        <a:lnTo>
                          <a:pt x="205" y="462"/>
                        </a:lnTo>
                        <a:lnTo>
                          <a:pt x="203" y="463"/>
                        </a:lnTo>
                        <a:lnTo>
                          <a:pt x="202" y="463"/>
                        </a:lnTo>
                        <a:lnTo>
                          <a:pt x="202" y="463"/>
                        </a:lnTo>
                        <a:lnTo>
                          <a:pt x="202" y="463"/>
                        </a:lnTo>
                        <a:lnTo>
                          <a:pt x="203" y="464"/>
                        </a:lnTo>
                        <a:lnTo>
                          <a:pt x="203" y="464"/>
                        </a:lnTo>
                        <a:lnTo>
                          <a:pt x="205" y="466"/>
                        </a:lnTo>
                        <a:lnTo>
                          <a:pt x="209" y="468"/>
                        </a:lnTo>
                        <a:lnTo>
                          <a:pt x="213" y="470"/>
                        </a:lnTo>
                        <a:lnTo>
                          <a:pt x="215" y="470"/>
                        </a:lnTo>
                        <a:lnTo>
                          <a:pt x="216" y="470"/>
                        </a:lnTo>
                        <a:lnTo>
                          <a:pt x="218" y="470"/>
                        </a:lnTo>
                        <a:lnTo>
                          <a:pt x="220" y="470"/>
                        </a:lnTo>
                        <a:lnTo>
                          <a:pt x="222" y="471"/>
                        </a:lnTo>
                        <a:lnTo>
                          <a:pt x="222" y="472"/>
                        </a:lnTo>
                        <a:lnTo>
                          <a:pt x="222" y="474"/>
                        </a:lnTo>
                        <a:lnTo>
                          <a:pt x="222" y="476"/>
                        </a:lnTo>
                        <a:lnTo>
                          <a:pt x="222" y="479"/>
                        </a:lnTo>
                        <a:lnTo>
                          <a:pt x="222" y="479"/>
                        </a:lnTo>
                        <a:lnTo>
                          <a:pt x="220" y="482"/>
                        </a:lnTo>
                        <a:lnTo>
                          <a:pt x="220" y="483"/>
                        </a:lnTo>
                        <a:lnTo>
                          <a:pt x="220" y="486"/>
                        </a:lnTo>
                        <a:lnTo>
                          <a:pt x="218" y="488"/>
                        </a:lnTo>
                        <a:lnTo>
                          <a:pt x="216" y="490"/>
                        </a:lnTo>
                        <a:lnTo>
                          <a:pt x="214" y="490"/>
                        </a:lnTo>
                        <a:lnTo>
                          <a:pt x="211" y="491"/>
                        </a:lnTo>
                        <a:lnTo>
                          <a:pt x="210" y="492"/>
                        </a:lnTo>
                        <a:lnTo>
                          <a:pt x="209" y="492"/>
                        </a:lnTo>
                        <a:lnTo>
                          <a:pt x="207" y="494"/>
                        </a:lnTo>
                        <a:lnTo>
                          <a:pt x="206" y="494"/>
                        </a:lnTo>
                        <a:lnTo>
                          <a:pt x="205" y="495"/>
                        </a:lnTo>
                        <a:lnTo>
                          <a:pt x="202" y="496"/>
                        </a:lnTo>
                        <a:lnTo>
                          <a:pt x="202" y="498"/>
                        </a:lnTo>
                        <a:lnTo>
                          <a:pt x="202" y="498"/>
                        </a:lnTo>
                        <a:lnTo>
                          <a:pt x="202" y="499"/>
                        </a:lnTo>
                        <a:lnTo>
                          <a:pt x="203" y="499"/>
                        </a:lnTo>
                        <a:lnTo>
                          <a:pt x="206" y="501"/>
                        </a:lnTo>
                        <a:lnTo>
                          <a:pt x="207" y="503"/>
                        </a:lnTo>
                        <a:lnTo>
                          <a:pt x="209" y="505"/>
                        </a:lnTo>
                        <a:lnTo>
                          <a:pt x="210" y="505"/>
                        </a:lnTo>
                        <a:lnTo>
                          <a:pt x="210" y="505"/>
                        </a:lnTo>
                        <a:lnTo>
                          <a:pt x="211" y="505"/>
                        </a:lnTo>
                        <a:lnTo>
                          <a:pt x="214" y="505"/>
                        </a:lnTo>
                        <a:lnTo>
                          <a:pt x="216" y="504"/>
                        </a:lnTo>
                        <a:lnTo>
                          <a:pt x="218" y="503"/>
                        </a:lnTo>
                        <a:lnTo>
                          <a:pt x="220" y="501"/>
                        </a:lnTo>
                        <a:lnTo>
                          <a:pt x="220" y="501"/>
                        </a:lnTo>
                        <a:lnTo>
                          <a:pt x="222" y="499"/>
                        </a:lnTo>
                        <a:lnTo>
                          <a:pt x="223" y="499"/>
                        </a:lnTo>
                        <a:lnTo>
                          <a:pt x="227" y="498"/>
                        </a:lnTo>
                        <a:lnTo>
                          <a:pt x="232" y="499"/>
                        </a:lnTo>
                        <a:lnTo>
                          <a:pt x="232" y="499"/>
                        </a:lnTo>
                        <a:lnTo>
                          <a:pt x="238" y="499"/>
                        </a:lnTo>
                        <a:lnTo>
                          <a:pt x="242" y="499"/>
                        </a:lnTo>
                        <a:lnTo>
                          <a:pt x="246" y="498"/>
                        </a:lnTo>
                        <a:lnTo>
                          <a:pt x="246" y="498"/>
                        </a:lnTo>
                        <a:lnTo>
                          <a:pt x="247" y="496"/>
                        </a:lnTo>
                        <a:lnTo>
                          <a:pt x="248" y="495"/>
                        </a:lnTo>
                        <a:lnTo>
                          <a:pt x="248" y="495"/>
                        </a:lnTo>
                        <a:lnTo>
                          <a:pt x="250" y="492"/>
                        </a:lnTo>
                        <a:lnTo>
                          <a:pt x="252" y="490"/>
                        </a:lnTo>
                        <a:lnTo>
                          <a:pt x="252" y="490"/>
                        </a:lnTo>
                        <a:lnTo>
                          <a:pt x="255" y="486"/>
                        </a:lnTo>
                        <a:lnTo>
                          <a:pt x="256" y="483"/>
                        </a:lnTo>
                        <a:lnTo>
                          <a:pt x="258" y="482"/>
                        </a:lnTo>
                        <a:lnTo>
                          <a:pt x="262" y="482"/>
                        </a:lnTo>
                        <a:lnTo>
                          <a:pt x="263" y="482"/>
                        </a:lnTo>
                        <a:lnTo>
                          <a:pt x="263" y="482"/>
                        </a:lnTo>
                        <a:lnTo>
                          <a:pt x="266" y="482"/>
                        </a:lnTo>
                        <a:lnTo>
                          <a:pt x="271" y="482"/>
                        </a:lnTo>
                        <a:lnTo>
                          <a:pt x="274" y="482"/>
                        </a:lnTo>
                        <a:lnTo>
                          <a:pt x="275" y="483"/>
                        </a:lnTo>
                        <a:lnTo>
                          <a:pt x="276" y="484"/>
                        </a:lnTo>
                        <a:lnTo>
                          <a:pt x="276" y="484"/>
                        </a:lnTo>
                        <a:lnTo>
                          <a:pt x="276" y="484"/>
                        </a:lnTo>
                        <a:lnTo>
                          <a:pt x="278" y="484"/>
                        </a:lnTo>
                        <a:lnTo>
                          <a:pt x="279" y="486"/>
                        </a:lnTo>
                        <a:lnTo>
                          <a:pt x="280" y="487"/>
                        </a:lnTo>
                        <a:lnTo>
                          <a:pt x="282" y="487"/>
                        </a:lnTo>
                        <a:lnTo>
                          <a:pt x="283" y="487"/>
                        </a:lnTo>
                        <a:lnTo>
                          <a:pt x="283" y="487"/>
                        </a:lnTo>
                        <a:lnTo>
                          <a:pt x="284" y="484"/>
                        </a:lnTo>
                        <a:lnTo>
                          <a:pt x="286" y="482"/>
                        </a:lnTo>
                        <a:lnTo>
                          <a:pt x="288" y="479"/>
                        </a:lnTo>
                        <a:lnTo>
                          <a:pt x="291" y="476"/>
                        </a:lnTo>
                        <a:lnTo>
                          <a:pt x="296" y="475"/>
                        </a:lnTo>
                        <a:lnTo>
                          <a:pt x="299" y="474"/>
                        </a:lnTo>
                        <a:lnTo>
                          <a:pt x="302" y="472"/>
                        </a:lnTo>
                        <a:lnTo>
                          <a:pt x="302" y="471"/>
                        </a:lnTo>
                        <a:lnTo>
                          <a:pt x="302" y="471"/>
                        </a:lnTo>
                        <a:lnTo>
                          <a:pt x="302" y="471"/>
                        </a:lnTo>
                        <a:lnTo>
                          <a:pt x="300" y="470"/>
                        </a:lnTo>
                        <a:lnTo>
                          <a:pt x="299" y="468"/>
                        </a:lnTo>
                        <a:lnTo>
                          <a:pt x="298" y="467"/>
                        </a:lnTo>
                        <a:lnTo>
                          <a:pt x="295" y="466"/>
                        </a:lnTo>
                        <a:lnTo>
                          <a:pt x="292" y="464"/>
                        </a:lnTo>
                        <a:lnTo>
                          <a:pt x="292" y="464"/>
                        </a:lnTo>
                        <a:lnTo>
                          <a:pt x="292" y="463"/>
                        </a:lnTo>
                        <a:lnTo>
                          <a:pt x="292" y="462"/>
                        </a:lnTo>
                        <a:lnTo>
                          <a:pt x="292" y="460"/>
                        </a:lnTo>
                        <a:lnTo>
                          <a:pt x="294" y="459"/>
                        </a:lnTo>
                        <a:lnTo>
                          <a:pt x="294" y="458"/>
                        </a:lnTo>
                        <a:lnTo>
                          <a:pt x="295" y="454"/>
                        </a:lnTo>
                        <a:lnTo>
                          <a:pt x="295" y="448"/>
                        </a:lnTo>
                        <a:lnTo>
                          <a:pt x="296" y="443"/>
                        </a:lnTo>
                        <a:lnTo>
                          <a:pt x="296" y="438"/>
                        </a:lnTo>
                        <a:lnTo>
                          <a:pt x="296" y="435"/>
                        </a:lnTo>
                        <a:lnTo>
                          <a:pt x="296" y="434"/>
                        </a:lnTo>
                        <a:lnTo>
                          <a:pt x="296" y="432"/>
                        </a:lnTo>
                        <a:lnTo>
                          <a:pt x="294" y="431"/>
                        </a:lnTo>
                        <a:lnTo>
                          <a:pt x="292" y="428"/>
                        </a:lnTo>
                        <a:lnTo>
                          <a:pt x="291" y="426"/>
                        </a:lnTo>
                        <a:lnTo>
                          <a:pt x="291" y="423"/>
                        </a:lnTo>
                        <a:lnTo>
                          <a:pt x="290" y="420"/>
                        </a:lnTo>
                        <a:lnTo>
                          <a:pt x="288" y="418"/>
                        </a:lnTo>
                        <a:lnTo>
                          <a:pt x="286" y="416"/>
                        </a:lnTo>
                        <a:lnTo>
                          <a:pt x="282" y="415"/>
                        </a:lnTo>
                        <a:lnTo>
                          <a:pt x="278" y="414"/>
                        </a:lnTo>
                        <a:lnTo>
                          <a:pt x="275" y="411"/>
                        </a:lnTo>
                        <a:lnTo>
                          <a:pt x="272" y="408"/>
                        </a:lnTo>
                        <a:lnTo>
                          <a:pt x="270" y="406"/>
                        </a:lnTo>
                        <a:lnTo>
                          <a:pt x="270" y="404"/>
                        </a:lnTo>
                        <a:lnTo>
                          <a:pt x="268" y="402"/>
                        </a:lnTo>
                        <a:lnTo>
                          <a:pt x="267" y="400"/>
                        </a:lnTo>
                        <a:lnTo>
                          <a:pt x="267" y="398"/>
                        </a:lnTo>
                        <a:lnTo>
                          <a:pt x="267" y="396"/>
                        </a:lnTo>
                        <a:lnTo>
                          <a:pt x="268" y="394"/>
                        </a:lnTo>
                        <a:lnTo>
                          <a:pt x="270" y="394"/>
                        </a:lnTo>
                        <a:lnTo>
                          <a:pt x="272" y="394"/>
                        </a:lnTo>
                        <a:lnTo>
                          <a:pt x="275" y="394"/>
                        </a:lnTo>
                        <a:lnTo>
                          <a:pt x="278" y="394"/>
                        </a:lnTo>
                        <a:lnTo>
                          <a:pt x="280" y="395"/>
                        </a:lnTo>
                        <a:lnTo>
                          <a:pt x="282" y="395"/>
                        </a:lnTo>
                        <a:lnTo>
                          <a:pt x="284" y="395"/>
                        </a:lnTo>
                        <a:lnTo>
                          <a:pt x="287" y="394"/>
                        </a:lnTo>
                        <a:lnTo>
                          <a:pt x="290" y="395"/>
                        </a:lnTo>
                        <a:lnTo>
                          <a:pt x="292" y="394"/>
                        </a:lnTo>
                        <a:lnTo>
                          <a:pt x="292" y="394"/>
                        </a:lnTo>
                        <a:lnTo>
                          <a:pt x="294" y="394"/>
                        </a:lnTo>
                        <a:lnTo>
                          <a:pt x="294" y="392"/>
                        </a:lnTo>
                        <a:lnTo>
                          <a:pt x="294" y="391"/>
                        </a:lnTo>
                        <a:lnTo>
                          <a:pt x="294" y="388"/>
                        </a:lnTo>
                        <a:lnTo>
                          <a:pt x="292" y="387"/>
                        </a:lnTo>
                        <a:lnTo>
                          <a:pt x="292" y="386"/>
                        </a:lnTo>
                        <a:lnTo>
                          <a:pt x="294" y="383"/>
                        </a:lnTo>
                        <a:lnTo>
                          <a:pt x="295" y="382"/>
                        </a:lnTo>
                        <a:lnTo>
                          <a:pt x="296" y="380"/>
                        </a:lnTo>
                        <a:lnTo>
                          <a:pt x="298" y="379"/>
                        </a:lnTo>
                        <a:lnTo>
                          <a:pt x="299" y="378"/>
                        </a:lnTo>
                        <a:lnTo>
                          <a:pt x="300" y="376"/>
                        </a:lnTo>
                        <a:lnTo>
                          <a:pt x="303" y="375"/>
                        </a:lnTo>
                        <a:lnTo>
                          <a:pt x="304" y="375"/>
                        </a:lnTo>
                        <a:lnTo>
                          <a:pt x="306" y="375"/>
                        </a:lnTo>
                        <a:lnTo>
                          <a:pt x="307" y="376"/>
                        </a:lnTo>
                        <a:lnTo>
                          <a:pt x="308" y="378"/>
                        </a:lnTo>
                        <a:lnTo>
                          <a:pt x="308" y="378"/>
                        </a:lnTo>
                        <a:lnTo>
                          <a:pt x="308" y="379"/>
                        </a:lnTo>
                        <a:lnTo>
                          <a:pt x="308" y="379"/>
                        </a:lnTo>
                        <a:lnTo>
                          <a:pt x="310" y="379"/>
                        </a:lnTo>
                        <a:lnTo>
                          <a:pt x="311" y="379"/>
                        </a:lnTo>
                        <a:lnTo>
                          <a:pt x="315" y="378"/>
                        </a:lnTo>
                        <a:lnTo>
                          <a:pt x="318" y="376"/>
                        </a:lnTo>
                        <a:lnTo>
                          <a:pt x="319" y="376"/>
                        </a:lnTo>
                        <a:lnTo>
                          <a:pt x="322" y="375"/>
                        </a:lnTo>
                        <a:lnTo>
                          <a:pt x="322" y="375"/>
                        </a:lnTo>
                        <a:lnTo>
                          <a:pt x="326" y="372"/>
                        </a:lnTo>
                        <a:lnTo>
                          <a:pt x="328" y="372"/>
                        </a:lnTo>
                        <a:lnTo>
                          <a:pt x="331" y="372"/>
                        </a:lnTo>
                        <a:lnTo>
                          <a:pt x="334" y="375"/>
                        </a:lnTo>
                        <a:lnTo>
                          <a:pt x="335" y="376"/>
                        </a:lnTo>
                        <a:lnTo>
                          <a:pt x="336" y="378"/>
                        </a:lnTo>
                        <a:lnTo>
                          <a:pt x="336" y="382"/>
                        </a:lnTo>
                        <a:lnTo>
                          <a:pt x="337" y="384"/>
                        </a:lnTo>
                        <a:lnTo>
                          <a:pt x="337" y="386"/>
                        </a:lnTo>
                        <a:lnTo>
                          <a:pt x="340" y="390"/>
                        </a:lnTo>
                        <a:lnTo>
                          <a:pt x="340" y="394"/>
                        </a:lnTo>
                        <a:lnTo>
                          <a:pt x="341" y="396"/>
                        </a:lnTo>
                        <a:lnTo>
                          <a:pt x="341" y="399"/>
                        </a:lnTo>
                        <a:lnTo>
                          <a:pt x="340" y="402"/>
                        </a:lnTo>
                        <a:lnTo>
                          <a:pt x="340" y="402"/>
                        </a:lnTo>
                        <a:lnTo>
                          <a:pt x="339" y="403"/>
                        </a:lnTo>
                        <a:lnTo>
                          <a:pt x="339" y="406"/>
                        </a:lnTo>
                        <a:lnTo>
                          <a:pt x="339" y="407"/>
                        </a:lnTo>
                        <a:lnTo>
                          <a:pt x="340" y="407"/>
                        </a:lnTo>
                        <a:lnTo>
                          <a:pt x="341" y="408"/>
                        </a:lnTo>
                        <a:lnTo>
                          <a:pt x="341" y="408"/>
                        </a:lnTo>
                        <a:lnTo>
                          <a:pt x="347" y="410"/>
                        </a:lnTo>
                        <a:lnTo>
                          <a:pt x="351" y="410"/>
                        </a:lnTo>
                        <a:lnTo>
                          <a:pt x="356" y="411"/>
                        </a:lnTo>
                        <a:lnTo>
                          <a:pt x="360" y="410"/>
                        </a:lnTo>
                        <a:lnTo>
                          <a:pt x="363" y="410"/>
                        </a:lnTo>
                        <a:lnTo>
                          <a:pt x="367" y="408"/>
                        </a:lnTo>
                        <a:lnTo>
                          <a:pt x="371" y="407"/>
                        </a:lnTo>
                        <a:lnTo>
                          <a:pt x="375" y="407"/>
                        </a:lnTo>
                        <a:lnTo>
                          <a:pt x="377" y="406"/>
                        </a:lnTo>
                        <a:lnTo>
                          <a:pt x="377" y="406"/>
                        </a:lnTo>
                        <a:lnTo>
                          <a:pt x="379" y="404"/>
                        </a:lnTo>
                        <a:lnTo>
                          <a:pt x="379" y="402"/>
                        </a:lnTo>
                        <a:lnTo>
                          <a:pt x="380" y="399"/>
                        </a:lnTo>
                        <a:lnTo>
                          <a:pt x="381" y="398"/>
                        </a:lnTo>
                        <a:lnTo>
                          <a:pt x="384" y="395"/>
                        </a:lnTo>
                        <a:lnTo>
                          <a:pt x="385" y="392"/>
                        </a:lnTo>
                        <a:lnTo>
                          <a:pt x="387" y="388"/>
                        </a:lnTo>
                        <a:lnTo>
                          <a:pt x="389" y="386"/>
                        </a:lnTo>
                        <a:lnTo>
                          <a:pt x="391" y="383"/>
                        </a:lnTo>
                        <a:lnTo>
                          <a:pt x="395" y="382"/>
                        </a:lnTo>
                        <a:lnTo>
                          <a:pt x="399" y="382"/>
                        </a:lnTo>
                        <a:lnTo>
                          <a:pt x="403" y="380"/>
                        </a:lnTo>
                        <a:lnTo>
                          <a:pt x="405" y="382"/>
                        </a:lnTo>
                        <a:lnTo>
                          <a:pt x="408" y="383"/>
                        </a:lnTo>
                        <a:lnTo>
                          <a:pt x="411" y="386"/>
                        </a:lnTo>
                        <a:lnTo>
                          <a:pt x="411" y="388"/>
                        </a:lnTo>
                        <a:lnTo>
                          <a:pt x="411" y="391"/>
                        </a:lnTo>
                        <a:lnTo>
                          <a:pt x="409" y="392"/>
                        </a:lnTo>
                        <a:lnTo>
                          <a:pt x="407" y="394"/>
                        </a:lnTo>
                        <a:lnTo>
                          <a:pt x="405" y="395"/>
                        </a:lnTo>
                        <a:lnTo>
                          <a:pt x="404" y="396"/>
                        </a:lnTo>
                        <a:lnTo>
                          <a:pt x="404" y="398"/>
                        </a:lnTo>
                        <a:lnTo>
                          <a:pt x="404" y="399"/>
                        </a:lnTo>
                        <a:lnTo>
                          <a:pt x="405" y="400"/>
                        </a:lnTo>
                        <a:lnTo>
                          <a:pt x="405" y="400"/>
                        </a:lnTo>
                        <a:lnTo>
                          <a:pt x="405" y="400"/>
                        </a:lnTo>
                        <a:lnTo>
                          <a:pt x="408" y="402"/>
                        </a:lnTo>
                        <a:lnTo>
                          <a:pt x="409" y="404"/>
                        </a:lnTo>
                        <a:lnTo>
                          <a:pt x="409" y="407"/>
                        </a:lnTo>
                        <a:lnTo>
                          <a:pt x="409" y="410"/>
                        </a:lnTo>
                        <a:lnTo>
                          <a:pt x="407" y="412"/>
                        </a:lnTo>
                        <a:lnTo>
                          <a:pt x="405" y="415"/>
                        </a:lnTo>
                        <a:lnTo>
                          <a:pt x="404" y="418"/>
                        </a:lnTo>
                        <a:lnTo>
                          <a:pt x="403" y="422"/>
                        </a:lnTo>
                        <a:lnTo>
                          <a:pt x="401" y="424"/>
                        </a:lnTo>
                        <a:lnTo>
                          <a:pt x="399" y="427"/>
                        </a:lnTo>
                        <a:lnTo>
                          <a:pt x="396" y="427"/>
                        </a:lnTo>
                        <a:lnTo>
                          <a:pt x="392" y="428"/>
                        </a:lnTo>
                        <a:lnTo>
                          <a:pt x="391" y="428"/>
                        </a:lnTo>
                        <a:lnTo>
                          <a:pt x="388" y="430"/>
                        </a:lnTo>
                        <a:lnTo>
                          <a:pt x="387" y="432"/>
                        </a:lnTo>
                        <a:lnTo>
                          <a:pt x="387" y="432"/>
                        </a:lnTo>
                        <a:lnTo>
                          <a:pt x="385" y="435"/>
                        </a:lnTo>
                        <a:lnTo>
                          <a:pt x="385" y="438"/>
                        </a:lnTo>
                        <a:lnTo>
                          <a:pt x="384" y="439"/>
                        </a:lnTo>
                        <a:lnTo>
                          <a:pt x="384" y="440"/>
                        </a:lnTo>
                        <a:lnTo>
                          <a:pt x="384" y="440"/>
                        </a:lnTo>
                        <a:lnTo>
                          <a:pt x="384" y="442"/>
                        </a:lnTo>
                        <a:lnTo>
                          <a:pt x="384" y="442"/>
                        </a:lnTo>
                        <a:lnTo>
                          <a:pt x="384" y="442"/>
                        </a:lnTo>
                        <a:lnTo>
                          <a:pt x="387" y="444"/>
                        </a:lnTo>
                        <a:lnTo>
                          <a:pt x="388" y="446"/>
                        </a:lnTo>
                        <a:lnTo>
                          <a:pt x="389" y="448"/>
                        </a:lnTo>
                        <a:lnTo>
                          <a:pt x="392" y="450"/>
                        </a:lnTo>
                        <a:lnTo>
                          <a:pt x="396" y="451"/>
                        </a:lnTo>
                        <a:lnTo>
                          <a:pt x="399" y="452"/>
                        </a:lnTo>
                        <a:lnTo>
                          <a:pt x="401" y="454"/>
                        </a:lnTo>
                        <a:lnTo>
                          <a:pt x="401" y="456"/>
                        </a:lnTo>
                        <a:lnTo>
                          <a:pt x="401" y="458"/>
                        </a:lnTo>
                        <a:lnTo>
                          <a:pt x="400" y="459"/>
                        </a:lnTo>
                        <a:lnTo>
                          <a:pt x="396" y="460"/>
                        </a:lnTo>
                        <a:lnTo>
                          <a:pt x="396" y="462"/>
                        </a:lnTo>
                        <a:lnTo>
                          <a:pt x="395" y="462"/>
                        </a:lnTo>
                        <a:lnTo>
                          <a:pt x="395" y="462"/>
                        </a:lnTo>
                        <a:lnTo>
                          <a:pt x="395" y="462"/>
                        </a:lnTo>
                        <a:lnTo>
                          <a:pt x="395" y="462"/>
                        </a:lnTo>
                        <a:lnTo>
                          <a:pt x="395" y="462"/>
                        </a:lnTo>
                        <a:lnTo>
                          <a:pt x="395" y="464"/>
                        </a:lnTo>
                        <a:lnTo>
                          <a:pt x="395" y="466"/>
                        </a:lnTo>
                        <a:lnTo>
                          <a:pt x="395" y="468"/>
                        </a:lnTo>
                        <a:lnTo>
                          <a:pt x="393" y="470"/>
                        </a:lnTo>
                        <a:lnTo>
                          <a:pt x="391" y="471"/>
                        </a:lnTo>
                        <a:lnTo>
                          <a:pt x="391" y="472"/>
                        </a:lnTo>
                        <a:lnTo>
                          <a:pt x="389" y="475"/>
                        </a:lnTo>
                        <a:lnTo>
                          <a:pt x="389" y="475"/>
                        </a:lnTo>
                        <a:lnTo>
                          <a:pt x="389" y="476"/>
                        </a:lnTo>
                        <a:lnTo>
                          <a:pt x="391" y="478"/>
                        </a:lnTo>
                        <a:lnTo>
                          <a:pt x="392" y="478"/>
                        </a:lnTo>
                        <a:lnTo>
                          <a:pt x="393" y="479"/>
                        </a:lnTo>
                        <a:lnTo>
                          <a:pt x="395" y="479"/>
                        </a:lnTo>
                        <a:lnTo>
                          <a:pt x="397" y="479"/>
                        </a:lnTo>
                        <a:lnTo>
                          <a:pt x="403" y="479"/>
                        </a:lnTo>
                        <a:lnTo>
                          <a:pt x="407" y="479"/>
                        </a:lnTo>
                        <a:lnTo>
                          <a:pt x="409" y="480"/>
                        </a:lnTo>
                        <a:lnTo>
                          <a:pt x="412" y="482"/>
                        </a:lnTo>
                        <a:lnTo>
                          <a:pt x="413" y="483"/>
                        </a:lnTo>
                        <a:lnTo>
                          <a:pt x="413" y="487"/>
                        </a:lnTo>
                        <a:lnTo>
                          <a:pt x="413" y="490"/>
                        </a:lnTo>
                        <a:lnTo>
                          <a:pt x="413" y="491"/>
                        </a:lnTo>
                        <a:lnTo>
                          <a:pt x="413" y="492"/>
                        </a:lnTo>
                        <a:lnTo>
                          <a:pt x="413" y="494"/>
                        </a:lnTo>
                        <a:lnTo>
                          <a:pt x="415" y="495"/>
                        </a:lnTo>
                        <a:lnTo>
                          <a:pt x="416" y="496"/>
                        </a:lnTo>
                        <a:lnTo>
                          <a:pt x="417" y="496"/>
                        </a:lnTo>
                        <a:lnTo>
                          <a:pt x="417" y="496"/>
                        </a:lnTo>
                        <a:lnTo>
                          <a:pt x="419" y="498"/>
                        </a:lnTo>
                        <a:lnTo>
                          <a:pt x="419" y="498"/>
                        </a:lnTo>
                        <a:lnTo>
                          <a:pt x="419" y="499"/>
                        </a:lnTo>
                        <a:lnTo>
                          <a:pt x="419" y="500"/>
                        </a:lnTo>
                        <a:lnTo>
                          <a:pt x="419" y="503"/>
                        </a:lnTo>
                        <a:lnTo>
                          <a:pt x="420" y="505"/>
                        </a:lnTo>
                        <a:lnTo>
                          <a:pt x="420" y="509"/>
                        </a:lnTo>
                        <a:lnTo>
                          <a:pt x="420" y="509"/>
                        </a:lnTo>
                        <a:lnTo>
                          <a:pt x="421" y="516"/>
                        </a:lnTo>
                        <a:lnTo>
                          <a:pt x="420" y="520"/>
                        </a:lnTo>
                        <a:lnTo>
                          <a:pt x="419" y="524"/>
                        </a:lnTo>
                        <a:lnTo>
                          <a:pt x="419" y="524"/>
                        </a:lnTo>
                        <a:lnTo>
                          <a:pt x="419" y="525"/>
                        </a:lnTo>
                        <a:lnTo>
                          <a:pt x="420" y="527"/>
                        </a:lnTo>
                        <a:lnTo>
                          <a:pt x="421" y="528"/>
                        </a:lnTo>
                        <a:lnTo>
                          <a:pt x="421" y="527"/>
                        </a:lnTo>
                        <a:lnTo>
                          <a:pt x="423" y="527"/>
                        </a:lnTo>
                        <a:lnTo>
                          <a:pt x="427" y="525"/>
                        </a:lnTo>
                        <a:lnTo>
                          <a:pt x="429" y="524"/>
                        </a:lnTo>
                        <a:lnTo>
                          <a:pt x="432" y="525"/>
                        </a:lnTo>
                        <a:lnTo>
                          <a:pt x="435" y="527"/>
                        </a:lnTo>
                        <a:lnTo>
                          <a:pt x="436" y="529"/>
                        </a:lnTo>
                        <a:lnTo>
                          <a:pt x="436" y="533"/>
                        </a:lnTo>
                        <a:lnTo>
                          <a:pt x="436" y="536"/>
                        </a:lnTo>
                        <a:lnTo>
                          <a:pt x="437" y="539"/>
                        </a:lnTo>
                        <a:lnTo>
                          <a:pt x="439" y="540"/>
                        </a:lnTo>
                        <a:lnTo>
                          <a:pt x="440" y="540"/>
                        </a:lnTo>
                        <a:lnTo>
                          <a:pt x="441" y="540"/>
                        </a:lnTo>
                        <a:lnTo>
                          <a:pt x="444" y="541"/>
                        </a:lnTo>
                        <a:lnTo>
                          <a:pt x="445" y="543"/>
                        </a:lnTo>
                        <a:lnTo>
                          <a:pt x="445" y="544"/>
                        </a:lnTo>
                        <a:lnTo>
                          <a:pt x="447" y="548"/>
                        </a:lnTo>
                        <a:lnTo>
                          <a:pt x="447" y="552"/>
                        </a:lnTo>
                        <a:lnTo>
                          <a:pt x="447" y="555"/>
                        </a:lnTo>
                        <a:lnTo>
                          <a:pt x="448" y="555"/>
                        </a:lnTo>
                        <a:lnTo>
                          <a:pt x="449" y="556"/>
                        </a:lnTo>
                        <a:lnTo>
                          <a:pt x="452" y="556"/>
                        </a:lnTo>
                        <a:lnTo>
                          <a:pt x="456" y="556"/>
                        </a:lnTo>
                        <a:lnTo>
                          <a:pt x="457" y="556"/>
                        </a:lnTo>
                        <a:lnTo>
                          <a:pt x="460" y="556"/>
                        </a:lnTo>
                        <a:lnTo>
                          <a:pt x="462" y="557"/>
                        </a:lnTo>
                        <a:lnTo>
                          <a:pt x="464" y="559"/>
                        </a:lnTo>
                        <a:lnTo>
                          <a:pt x="464" y="561"/>
                        </a:lnTo>
                        <a:lnTo>
                          <a:pt x="462" y="565"/>
                        </a:lnTo>
                        <a:lnTo>
                          <a:pt x="461" y="568"/>
                        </a:lnTo>
                        <a:lnTo>
                          <a:pt x="461" y="569"/>
                        </a:lnTo>
                        <a:lnTo>
                          <a:pt x="461" y="569"/>
                        </a:lnTo>
                        <a:lnTo>
                          <a:pt x="461" y="571"/>
                        </a:lnTo>
                        <a:lnTo>
                          <a:pt x="462" y="572"/>
                        </a:lnTo>
                        <a:lnTo>
                          <a:pt x="462" y="575"/>
                        </a:lnTo>
                        <a:lnTo>
                          <a:pt x="462" y="579"/>
                        </a:lnTo>
                        <a:lnTo>
                          <a:pt x="460" y="581"/>
                        </a:lnTo>
                        <a:lnTo>
                          <a:pt x="458" y="584"/>
                        </a:lnTo>
                        <a:lnTo>
                          <a:pt x="456" y="585"/>
                        </a:lnTo>
                        <a:lnTo>
                          <a:pt x="455" y="588"/>
                        </a:lnTo>
                        <a:lnTo>
                          <a:pt x="455" y="588"/>
                        </a:lnTo>
                        <a:lnTo>
                          <a:pt x="455" y="589"/>
                        </a:lnTo>
                        <a:lnTo>
                          <a:pt x="455" y="593"/>
                        </a:lnTo>
                        <a:lnTo>
                          <a:pt x="455" y="593"/>
                        </a:lnTo>
                        <a:lnTo>
                          <a:pt x="455" y="593"/>
                        </a:lnTo>
                        <a:lnTo>
                          <a:pt x="456" y="599"/>
                        </a:lnTo>
                        <a:lnTo>
                          <a:pt x="457" y="600"/>
                        </a:lnTo>
                        <a:lnTo>
                          <a:pt x="457" y="603"/>
                        </a:lnTo>
                        <a:lnTo>
                          <a:pt x="457" y="605"/>
                        </a:lnTo>
                        <a:lnTo>
                          <a:pt x="456" y="608"/>
                        </a:lnTo>
                        <a:lnTo>
                          <a:pt x="456" y="608"/>
                        </a:lnTo>
                        <a:lnTo>
                          <a:pt x="453" y="609"/>
                        </a:lnTo>
                        <a:lnTo>
                          <a:pt x="452" y="611"/>
                        </a:lnTo>
                        <a:lnTo>
                          <a:pt x="451" y="612"/>
                        </a:lnTo>
                        <a:lnTo>
                          <a:pt x="451" y="613"/>
                        </a:lnTo>
                        <a:lnTo>
                          <a:pt x="451" y="613"/>
                        </a:lnTo>
                        <a:lnTo>
                          <a:pt x="452" y="615"/>
                        </a:lnTo>
                        <a:lnTo>
                          <a:pt x="453" y="616"/>
                        </a:lnTo>
                        <a:lnTo>
                          <a:pt x="456" y="616"/>
                        </a:lnTo>
                        <a:lnTo>
                          <a:pt x="457" y="616"/>
                        </a:lnTo>
                        <a:lnTo>
                          <a:pt x="458" y="616"/>
                        </a:lnTo>
                        <a:lnTo>
                          <a:pt x="461" y="615"/>
                        </a:lnTo>
                        <a:lnTo>
                          <a:pt x="462" y="613"/>
                        </a:lnTo>
                        <a:lnTo>
                          <a:pt x="465" y="613"/>
                        </a:lnTo>
                        <a:lnTo>
                          <a:pt x="466" y="613"/>
                        </a:lnTo>
                        <a:lnTo>
                          <a:pt x="468" y="613"/>
                        </a:lnTo>
                        <a:lnTo>
                          <a:pt x="469" y="615"/>
                        </a:lnTo>
                        <a:lnTo>
                          <a:pt x="470" y="616"/>
                        </a:lnTo>
                        <a:lnTo>
                          <a:pt x="472" y="619"/>
                        </a:lnTo>
                        <a:lnTo>
                          <a:pt x="472" y="620"/>
                        </a:lnTo>
                        <a:lnTo>
                          <a:pt x="473" y="620"/>
                        </a:lnTo>
                        <a:lnTo>
                          <a:pt x="477" y="620"/>
                        </a:lnTo>
                        <a:lnTo>
                          <a:pt x="480" y="620"/>
                        </a:lnTo>
                        <a:lnTo>
                          <a:pt x="482" y="619"/>
                        </a:lnTo>
                        <a:lnTo>
                          <a:pt x="482" y="619"/>
                        </a:lnTo>
                        <a:lnTo>
                          <a:pt x="486" y="617"/>
                        </a:lnTo>
                        <a:lnTo>
                          <a:pt x="490" y="617"/>
                        </a:lnTo>
                        <a:lnTo>
                          <a:pt x="492" y="617"/>
                        </a:lnTo>
                        <a:lnTo>
                          <a:pt x="493" y="617"/>
                        </a:lnTo>
                        <a:lnTo>
                          <a:pt x="494" y="619"/>
                        </a:lnTo>
                        <a:lnTo>
                          <a:pt x="496" y="621"/>
                        </a:lnTo>
                        <a:lnTo>
                          <a:pt x="496" y="623"/>
                        </a:lnTo>
                        <a:lnTo>
                          <a:pt x="497" y="624"/>
                        </a:lnTo>
                        <a:lnTo>
                          <a:pt x="498" y="625"/>
                        </a:lnTo>
                        <a:lnTo>
                          <a:pt x="501" y="628"/>
                        </a:lnTo>
                        <a:lnTo>
                          <a:pt x="504" y="629"/>
                        </a:lnTo>
                        <a:lnTo>
                          <a:pt x="504" y="629"/>
                        </a:lnTo>
                        <a:lnTo>
                          <a:pt x="505" y="631"/>
                        </a:lnTo>
                        <a:lnTo>
                          <a:pt x="505" y="633"/>
                        </a:lnTo>
                        <a:lnTo>
                          <a:pt x="505" y="635"/>
                        </a:lnTo>
                        <a:lnTo>
                          <a:pt x="504" y="637"/>
                        </a:lnTo>
                        <a:lnTo>
                          <a:pt x="502" y="639"/>
                        </a:lnTo>
                        <a:lnTo>
                          <a:pt x="501" y="639"/>
                        </a:lnTo>
                        <a:lnTo>
                          <a:pt x="498" y="637"/>
                        </a:lnTo>
                        <a:lnTo>
                          <a:pt x="496" y="637"/>
                        </a:lnTo>
                        <a:lnTo>
                          <a:pt x="494" y="637"/>
                        </a:lnTo>
                        <a:lnTo>
                          <a:pt x="496" y="639"/>
                        </a:lnTo>
                        <a:lnTo>
                          <a:pt x="496" y="640"/>
                        </a:lnTo>
                        <a:lnTo>
                          <a:pt x="497" y="641"/>
                        </a:lnTo>
                        <a:lnTo>
                          <a:pt x="497" y="643"/>
                        </a:lnTo>
                        <a:lnTo>
                          <a:pt x="496" y="644"/>
                        </a:lnTo>
                        <a:lnTo>
                          <a:pt x="494" y="644"/>
                        </a:lnTo>
                        <a:lnTo>
                          <a:pt x="493" y="644"/>
                        </a:lnTo>
                        <a:lnTo>
                          <a:pt x="493" y="644"/>
                        </a:lnTo>
                        <a:lnTo>
                          <a:pt x="493" y="645"/>
                        </a:lnTo>
                        <a:lnTo>
                          <a:pt x="493" y="647"/>
                        </a:lnTo>
                        <a:lnTo>
                          <a:pt x="493" y="648"/>
                        </a:lnTo>
                        <a:lnTo>
                          <a:pt x="492" y="651"/>
                        </a:lnTo>
                        <a:lnTo>
                          <a:pt x="490" y="652"/>
                        </a:lnTo>
                        <a:lnTo>
                          <a:pt x="490" y="653"/>
                        </a:lnTo>
                        <a:lnTo>
                          <a:pt x="490" y="654"/>
                        </a:lnTo>
                        <a:lnTo>
                          <a:pt x="490" y="656"/>
                        </a:lnTo>
                        <a:lnTo>
                          <a:pt x="490" y="656"/>
                        </a:lnTo>
                        <a:lnTo>
                          <a:pt x="493" y="658"/>
                        </a:lnTo>
                        <a:lnTo>
                          <a:pt x="494" y="661"/>
                        </a:lnTo>
                        <a:lnTo>
                          <a:pt x="496" y="665"/>
                        </a:lnTo>
                        <a:lnTo>
                          <a:pt x="496" y="668"/>
                        </a:lnTo>
                        <a:lnTo>
                          <a:pt x="496" y="669"/>
                        </a:lnTo>
                        <a:lnTo>
                          <a:pt x="496" y="669"/>
                        </a:lnTo>
                        <a:lnTo>
                          <a:pt x="496" y="670"/>
                        </a:lnTo>
                        <a:lnTo>
                          <a:pt x="496" y="670"/>
                        </a:lnTo>
                        <a:lnTo>
                          <a:pt x="497" y="673"/>
                        </a:lnTo>
                        <a:lnTo>
                          <a:pt x="497" y="674"/>
                        </a:lnTo>
                        <a:lnTo>
                          <a:pt x="497" y="678"/>
                        </a:lnTo>
                        <a:lnTo>
                          <a:pt x="496" y="680"/>
                        </a:lnTo>
                        <a:lnTo>
                          <a:pt x="496" y="681"/>
                        </a:lnTo>
                        <a:lnTo>
                          <a:pt x="494" y="684"/>
                        </a:lnTo>
                        <a:lnTo>
                          <a:pt x="492" y="684"/>
                        </a:lnTo>
                        <a:lnTo>
                          <a:pt x="489" y="685"/>
                        </a:lnTo>
                        <a:lnTo>
                          <a:pt x="486" y="685"/>
                        </a:lnTo>
                        <a:lnTo>
                          <a:pt x="485" y="686"/>
                        </a:lnTo>
                        <a:lnTo>
                          <a:pt x="485" y="688"/>
                        </a:lnTo>
                        <a:lnTo>
                          <a:pt x="485" y="689"/>
                        </a:lnTo>
                        <a:lnTo>
                          <a:pt x="484" y="692"/>
                        </a:lnTo>
                        <a:lnTo>
                          <a:pt x="484" y="693"/>
                        </a:lnTo>
                        <a:lnTo>
                          <a:pt x="484" y="696"/>
                        </a:lnTo>
                        <a:lnTo>
                          <a:pt x="485" y="696"/>
                        </a:lnTo>
                        <a:lnTo>
                          <a:pt x="486" y="697"/>
                        </a:lnTo>
                        <a:lnTo>
                          <a:pt x="486" y="697"/>
                        </a:lnTo>
                        <a:lnTo>
                          <a:pt x="486" y="697"/>
                        </a:lnTo>
                        <a:lnTo>
                          <a:pt x="489" y="698"/>
                        </a:lnTo>
                        <a:lnTo>
                          <a:pt x="493" y="701"/>
                        </a:lnTo>
                        <a:lnTo>
                          <a:pt x="498" y="702"/>
                        </a:lnTo>
                        <a:lnTo>
                          <a:pt x="502" y="704"/>
                        </a:lnTo>
                        <a:lnTo>
                          <a:pt x="504" y="705"/>
                        </a:lnTo>
                        <a:lnTo>
                          <a:pt x="506" y="706"/>
                        </a:lnTo>
                        <a:lnTo>
                          <a:pt x="506" y="706"/>
                        </a:lnTo>
                        <a:lnTo>
                          <a:pt x="508" y="709"/>
                        </a:lnTo>
                        <a:lnTo>
                          <a:pt x="509" y="710"/>
                        </a:lnTo>
                        <a:lnTo>
                          <a:pt x="510" y="710"/>
                        </a:lnTo>
                        <a:lnTo>
                          <a:pt x="510" y="710"/>
                        </a:lnTo>
                        <a:lnTo>
                          <a:pt x="512" y="709"/>
                        </a:lnTo>
                        <a:lnTo>
                          <a:pt x="514" y="706"/>
                        </a:lnTo>
                        <a:lnTo>
                          <a:pt x="516" y="706"/>
                        </a:lnTo>
                        <a:lnTo>
                          <a:pt x="516" y="706"/>
                        </a:lnTo>
                        <a:lnTo>
                          <a:pt x="514" y="705"/>
                        </a:lnTo>
                        <a:lnTo>
                          <a:pt x="514" y="705"/>
                        </a:lnTo>
                        <a:lnTo>
                          <a:pt x="510" y="702"/>
                        </a:lnTo>
                        <a:lnTo>
                          <a:pt x="508" y="700"/>
                        </a:lnTo>
                        <a:lnTo>
                          <a:pt x="506" y="697"/>
                        </a:lnTo>
                        <a:lnTo>
                          <a:pt x="505" y="694"/>
                        </a:lnTo>
                        <a:lnTo>
                          <a:pt x="506" y="693"/>
                        </a:lnTo>
                        <a:lnTo>
                          <a:pt x="506" y="693"/>
                        </a:lnTo>
                        <a:lnTo>
                          <a:pt x="508" y="692"/>
                        </a:lnTo>
                        <a:lnTo>
                          <a:pt x="508" y="692"/>
                        </a:lnTo>
                        <a:lnTo>
                          <a:pt x="509" y="692"/>
                        </a:lnTo>
                        <a:lnTo>
                          <a:pt x="510" y="690"/>
                        </a:lnTo>
                        <a:lnTo>
                          <a:pt x="512" y="689"/>
                        </a:lnTo>
                        <a:lnTo>
                          <a:pt x="512" y="689"/>
                        </a:lnTo>
                        <a:lnTo>
                          <a:pt x="514" y="688"/>
                        </a:lnTo>
                        <a:lnTo>
                          <a:pt x="517" y="686"/>
                        </a:lnTo>
                        <a:lnTo>
                          <a:pt x="520" y="685"/>
                        </a:lnTo>
                        <a:lnTo>
                          <a:pt x="521" y="682"/>
                        </a:lnTo>
                        <a:lnTo>
                          <a:pt x="521" y="682"/>
                        </a:lnTo>
                        <a:lnTo>
                          <a:pt x="522" y="681"/>
                        </a:lnTo>
                        <a:lnTo>
                          <a:pt x="524" y="678"/>
                        </a:lnTo>
                        <a:lnTo>
                          <a:pt x="525" y="678"/>
                        </a:lnTo>
                        <a:lnTo>
                          <a:pt x="528" y="677"/>
                        </a:lnTo>
                        <a:lnTo>
                          <a:pt x="530" y="678"/>
                        </a:lnTo>
                        <a:lnTo>
                          <a:pt x="530" y="678"/>
                        </a:lnTo>
                        <a:lnTo>
                          <a:pt x="530" y="677"/>
                        </a:lnTo>
                        <a:lnTo>
                          <a:pt x="533" y="676"/>
                        </a:lnTo>
                        <a:lnTo>
                          <a:pt x="537" y="676"/>
                        </a:lnTo>
                        <a:lnTo>
                          <a:pt x="540" y="676"/>
                        </a:lnTo>
                        <a:lnTo>
                          <a:pt x="542" y="678"/>
                        </a:lnTo>
                        <a:lnTo>
                          <a:pt x="542" y="678"/>
                        </a:lnTo>
                        <a:lnTo>
                          <a:pt x="545" y="681"/>
                        </a:lnTo>
                        <a:lnTo>
                          <a:pt x="546" y="684"/>
                        </a:lnTo>
                        <a:lnTo>
                          <a:pt x="546" y="684"/>
                        </a:lnTo>
                        <a:lnTo>
                          <a:pt x="548" y="684"/>
                        </a:lnTo>
                        <a:lnTo>
                          <a:pt x="552" y="682"/>
                        </a:lnTo>
                        <a:lnTo>
                          <a:pt x="554" y="681"/>
                        </a:lnTo>
                        <a:lnTo>
                          <a:pt x="556" y="681"/>
                        </a:lnTo>
                        <a:lnTo>
                          <a:pt x="556" y="680"/>
                        </a:lnTo>
                        <a:lnTo>
                          <a:pt x="557" y="677"/>
                        </a:lnTo>
                        <a:lnTo>
                          <a:pt x="560" y="674"/>
                        </a:lnTo>
                        <a:lnTo>
                          <a:pt x="564" y="673"/>
                        </a:lnTo>
                        <a:lnTo>
                          <a:pt x="566" y="672"/>
                        </a:lnTo>
                        <a:lnTo>
                          <a:pt x="572" y="670"/>
                        </a:lnTo>
                        <a:lnTo>
                          <a:pt x="577" y="672"/>
                        </a:lnTo>
                        <a:lnTo>
                          <a:pt x="577" y="672"/>
                        </a:lnTo>
                        <a:lnTo>
                          <a:pt x="580" y="672"/>
                        </a:lnTo>
                        <a:lnTo>
                          <a:pt x="582" y="670"/>
                        </a:lnTo>
                        <a:lnTo>
                          <a:pt x="583" y="669"/>
                        </a:lnTo>
                        <a:lnTo>
                          <a:pt x="585" y="668"/>
                        </a:lnTo>
                        <a:lnTo>
                          <a:pt x="585" y="668"/>
                        </a:lnTo>
                        <a:lnTo>
                          <a:pt x="585" y="666"/>
                        </a:lnTo>
                        <a:lnTo>
                          <a:pt x="586" y="664"/>
                        </a:lnTo>
                        <a:lnTo>
                          <a:pt x="586" y="662"/>
                        </a:lnTo>
                        <a:lnTo>
                          <a:pt x="587" y="660"/>
                        </a:lnTo>
                        <a:lnTo>
                          <a:pt x="587" y="658"/>
                        </a:lnTo>
                        <a:lnTo>
                          <a:pt x="589" y="657"/>
                        </a:lnTo>
                        <a:lnTo>
                          <a:pt x="589" y="657"/>
                        </a:lnTo>
                        <a:lnTo>
                          <a:pt x="589" y="657"/>
                        </a:lnTo>
                        <a:lnTo>
                          <a:pt x="590" y="657"/>
                        </a:lnTo>
                        <a:lnTo>
                          <a:pt x="591" y="657"/>
                        </a:lnTo>
                        <a:lnTo>
                          <a:pt x="593" y="658"/>
                        </a:lnTo>
                        <a:lnTo>
                          <a:pt x="594" y="658"/>
                        </a:lnTo>
                        <a:lnTo>
                          <a:pt x="595" y="660"/>
                        </a:lnTo>
                        <a:lnTo>
                          <a:pt x="595" y="660"/>
                        </a:lnTo>
                        <a:lnTo>
                          <a:pt x="595" y="660"/>
                        </a:lnTo>
                        <a:lnTo>
                          <a:pt x="597" y="658"/>
                        </a:lnTo>
                        <a:lnTo>
                          <a:pt x="601" y="656"/>
                        </a:lnTo>
                        <a:lnTo>
                          <a:pt x="603" y="654"/>
                        </a:lnTo>
                        <a:lnTo>
                          <a:pt x="606" y="652"/>
                        </a:lnTo>
                        <a:lnTo>
                          <a:pt x="606" y="652"/>
                        </a:lnTo>
                        <a:lnTo>
                          <a:pt x="609" y="649"/>
                        </a:lnTo>
                        <a:lnTo>
                          <a:pt x="610" y="648"/>
                        </a:lnTo>
                        <a:lnTo>
                          <a:pt x="613" y="645"/>
                        </a:lnTo>
                        <a:lnTo>
                          <a:pt x="615" y="644"/>
                        </a:lnTo>
                        <a:lnTo>
                          <a:pt x="617" y="644"/>
                        </a:lnTo>
                        <a:lnTo>
                          <a:pt x="617" y="643"/>
                        </a:lnTo>
                        <a:lnTo>
                          <a:pt x="617" y="641"/>
                        </a:lnTo>
                        <a:lnTo>
                          <a:pt x="617" y="639"/>
                        </a:lnTo>
                        <a:lnTo>
                          <a:pt x="618" y="635"/>
                        </a:lnTo>
                        <a:lnTo>
                          <a:pt x="619" y="632"/>
                        </a:lnTo>
                        <a:lnTo>
                          <a:pt x="619" y="631"/>
                        </a:lnTo>
                        <a:lnTo>
                          <a:pt x="621" y="629"/>
                        </a:lnTo>
                        <a:lnTo>
                          <a:pt x="625" y="628"/>
                        </a:lnTo>
                        <a:lnTo>
                          <a:pt x="629" y="628"/>
                        </a:lnTo>
                        <a:lnTo>
                          <a:pt x="631" y="628"/>
                        </a:lnTo>
                        <a:lnTo>
                          <a:pt x="634" y="628"/>
                        </a:lnTo>
                        <a:lnTo>
                          <a:pt x="637" y="629"/>
                        </a:lnTo>
                        <a:lnTo>
                          <a:pt x="641" y="631"/>
                        </a:lnTo>
                        <a:lnTo>
                          <a:pt x="643" y="632"/>
                        </a:lnTo>
                        <a:lnTo>
                          <a:pt x="643" y="632"/>
                        </a:lnTo>
                        <a:lnTo>
                          <a:pt x="645" y="635"/>
                        </a:lnTo>
                        <a:lnTo>
                          <a:pt x="646" y="636"/>
                        </a:lnTo>
                        <a:lnTo>
                          <a:pt x="649" y="637"/>
                        </a:lnTo>
                        <a:lnTo>
                          <a:pt x="650" y="637"/>
                        </a:lnTo>
                        <a:lnTo>
                          <a:pt x="650" y="637"/>
                        </a:lnTo>
                        <a:lnTo>
                          <a:pt x="650" y="637"/>
                        </a:lnTo>
                        <a:lnTo>
                          <a:pt x="651" y="636"/>
                        </a:lnTo>
                        <a:lnTo>
                          <a:pt x="653" y="635"/>
                        </a:lnTo>
                        <a:lnTo>
                          <a:pt x="653" y="633"/>
                        </a:lnTo>
                        <a:lnTo>
                          <a:pt x="654" y="632"/>
                        </a:lnTo>
                        <a:lnTo>
                          <a:pt x="655" y="631"/>
                        </a:lnTo>
                        <a:lnTo>
                          <a:pt x="655" y="631"/>
                        </a:lnTo>
                        <a:lnTo>
                          <a:pt x="658" y="629"/>
                        </a:lnTo>
                        <a:lnTo>
                          <a:pt x="659" y="629"/>
                        </a:lnTo>
                        <a:lnTo>
                          <a:pt x="662" y="631"/>
                        </a:lnTo>
                        <a:lnTo>
                          <a:pt x="665" y="632"/>
                        </a:lnTo>
                        <a:lnTo>
                          <a:pt x="665" y="632"/>
                        </a:lnTo>
                        <a:lnTo>
                          <a:pt x="666" y="632"/>
                        </a:lnTo>
                        <a:lnTo>
                          <a:pt x="667" y="632"/>
                        </a:lnTo>
                        <a:lnTo>
                          <a:pt x="667" y="632"/>
                        </a:lnTo>
                        <a:lnTo>
                          <a:pt x="667" y="632"/>
                        </a:lnTo>
                        <a:lnTo>
                          <a:pt x="667" y="632"/>
                        </a:lnTo>
                        <a:lnTo>
                          <a:pt x="667" y="632"/>
                        </a:lnTo>
                        <a:lnTo>
                          <a:pt x="666" y="629"/>
                        </a:lnTo>
                        <a:lnTo>
                          <a:pt x="665" y="628"/>
                        </a:lnTo>
                        <a:lnTo>
                          <a:pt x="663" y="627"/>
                        </a:lnTo>
                        <a:lnTo>
                          <a:pt x="663" y="625"/>
                        </a:lnTo>
                        <a:lnTo>
                          <a:pt x="663" y="624"/>
                        </a:lnTo>
                        <a:lnTo>
                          <a:pt x="663" y="621"/>
                        </a:lnTo>
                        <a:lnTo>
                          <a:pt x="665" y="619"/>
                        </a:lnTo>
                        <a:lnTo>
                          <a:pt x="666" y="617"/>
                        </a:lnTo>
                        <a:lnTo>
                          <a:pt x="669" y="616"/>
                        </a:lnTo>
                        <a:lnTo>
                          <a:pt x="669" y="616"/>
                        </a:lnTo>
                        <a:lnTo>
                          <a:pt x="669" y="616"/>
                        </a:lnTo>
                        <a:lnTo>
                          <a:pt x="670" y="616"/>
                        </a:lnTo>
                        <a:lnTo>
                          <a:pt x="670" y="615"/>
                        </a:lnTo>
                        <a:lnTo>
                          <a:pt x="670" y="615"/>
                        </a:lnTo>
                        <a:lnTo>
                          <a:pt x="669" y="608"/>
                        </a:lnTo>
                        <a:lnTo>
                          <a:pt x="669" y="608"/>
                        </a:lnTo>
                        <a:lnTo>
                          <a:pt x="669" y="604"/>
                        </a:lnTo>
                        <a:lnTo>
                          <a:pt x="669" y="599"/>
                        </a:lnTo>
                        <a:lnTo>
                          <a:pt x="667" y="596"/>
                        </a:lnTo>
                        <a:lnTo>
                          <a:pt x="666" y="593"/>
                        </a:lnTo>
                        <a:lnTo>
                          <a:pt x="661" y="589"/>
                        </a:lnTo>
                        <a:lnTo>
                          <a:pt x="658" y="585"/>
                        </a:lnTo>
                        <a:lnTo>
                          <a:pt x="655" y="580"/>
                        </a:lnTo>
                        <a:lnTo>
                          <a:pt x="654" y="577"/>
                        </a:lnTo>
                        <a:lnTo>
                          <a:pt x="653" y="572"/>
                        </a:lnTo>
                        <a:lnTo>
                          <a:pt x="651" y="567"/>
                        </a:lnTo>
                        <a:lnTo>
                          <a:pt x="653" y="561"/>
                        </a:lnTo>
                        <a:lnTo>
                          <a:pt x="653" y="561"/>
                        </a:lnTo>
                        <a:lnTo>
                          <a:pt x="654" y="559"/>
                        </a:lnTo>
                        <a:lnTo>
                          <a:pt x="655" y="556"/>
                        </a:lnTo>
                        <a:lnTo>
                          <a:pt x="657" y="555"/>
                        </a:lnTo>
                        <a:lnTo>
                          <a:pt x="658" y="553"/>
                        </a:lnTo>
                        <a:lnTo>
                          <a:pt x="659" y="551"/>
                        </a:lnTo>
                        <a:lnTo>
                          <a:pt x="662" y="549"/>
                        </a:lnTo>
                        <a:lnTo>
                          <a:pt x="663" y="547"/>
                        </a:lnTo>
                        <a:lnTo>
                          <a:pt x="665" y="545"/>
                        </a:lnTo>
                        <a:lnTo>
                          <a:pt x="665" y="544"/>
                        </a:lnTo>
                        <a:lnTo>
                          <a:pt x="665" y="543"/>
                        </a:lnTo>
                        <a:lnTo>
                          <a:pt x="663" y="541"/>
                        </a:lnTo>
                        <a:lnTo>
                          <a:pt x="661" y="539"/>
                        </a:lnTo>
                        <a:lnTo>
                          <a:pt x="658" y="537"/>
                        </a:lnTo>
                        <a:lnTo>
                          <a:pt x="657" y="535"/>
                        </a:lnTo>
                        <a:lnTo>
                          <a:pt x="658" y="533"/>
                        </a:lnTo>
                        <a:lnTo>
                          <a:pt x="659" y="531"/>
                        </a:lnTo>
                        <a:lnTo>
                          <a:pt x="661" y="529"/>
                        </a:lnTo>
                        <a:lnTo>
                          <a:pt x="661" y="528"/>
                        </a:lnTo>
                        <a:lnTo>
                          <a:pt x="661" y="528"/>
                        </a:lnTo>
                        <a:lnTo>
                          <a:pt x="659" y="528"/>
                        </a:lnTo>
                        <a:lnTo>
                          <a:pt x="658" y="527"/>
                        </a:lnTo>
                        <a:lnTo>
                          <a:pt x="653" y="525"/>
                        </a:lnTo>
                        <a:lnTo>
                          <a:pt x="650" y="524"/>
                        </a:lnTo>
                        <a:lnTo>
                          <a:pt x="647" y="521"/>
                        </a:lnTo>
                        <a:lnTo>
                          <a:pt x="646" y="520"/>
                        </a:lnTo>
                        <a:lnTo>
                          <a:pt x="646" y="517"/>
                        </a:lnTo>
                        <a:lnTo>
                          <a:pt x="646" y="516"/>
                        </a:lnTo>
                        <a:lnTo>
                          <a:pt x="647" y="513"/>
                        </a:lnTo>
                        <a:lnTo>
                          <a:pt x="647" y="513"/>
                        </a:lnTo>
                        <a:lnTo>
                          <a:pt x="649" y="512"/>
                        </a:lnTo>
                        <a:lnTo>
                          <a:pt x="649" y="512"/>
                        </a:lnTo>
                        <a:lnTo>
                          <a:pt x="650" y="511"/>
                        </a:lnTo>
                        <a:lnTo>
                          <a:pt x="651" y="512"/>
                        </a:lnTo>
                        <a:lnTo>
                          <a:pt x="651" y="512"/>
                        </a:lnTo>
                        <a:lnTo>
                          <a:pt x="653" y="512"/>
                        </a:lnTo>
                        <a:lnTo>
                          <a:pt x="655" y="512"/>
                        </a:lnTo>
                        <a:lnTo>
                          <a:pt x="658" y="512"/>
                        </a:lnTo>
                        <a:lnTo>
                          <a:pt x="659" y="512"/>
                        </a:lnTo>
                        <a:lnTo>
                          <a:pt x="659" y="512"/>
                        </a:lnTo>
                        <a:lnTo>
                          <a:pt x="661" y="512"/>
                        </a:lnTo>
                        <a:lnTo>
                          <a:pt x="661" y="511"/>
                        </a:lnTo>
                        <a:lnTo>
                          <a:pt x="662" y="509"/>
                        </a:lnTo>
                        <a:lnTo>
                          <a:pt x="662" y="509"/>
                        </a:lnTo>
                        <a:lnTo>
                          <a:pt x="665" y="507"/>
                        </a:lnTo>
                        <a:lnTo>
                          <a:pt x="667" y="504"/>
                        </a:lnTo>
                        <a:lnTo>
                          <a:pt x="671" y="503"/>
                        </a:lnTo>
                        <a:lnTo>
                          <a:pt x="675" y="501"/>
                        </a:lnTo>
                        <a:lnTo>
                          <a:pt x="681" y="501"/>
                        </a:lnTo>
                        <a:lnTo>
                          <a:pt x="687" y="501"/>
                        </a:lnTo>
                        <a:lnTo>
                          <a:pt x="693" y="501"/>
                        </a:lnTo>
                        <a:lnTo>
                          <a:pt x="697" y="500"/>
                        </a:lnTo>
                        <a:lnTo>
                          <a:pt x="699" y="500"/>
                        </a:lnTo>
                        <a:lnTo>
                          <a:pt x="699" y="500"/>
                        </a:lnTo>
                        <a:lnTo>
                          <a:pt x="702" y="500"/>
                        </a:lnTo>
                        <a:lnTo>
                          <a:pt x="704" y="500"/>
                        </a:lnTo>
                        <a:lnTo>
                          <a:pt x="707" y="500"/>
                        </a:lnTo>
                        <a:lnTo>
                          <a:pt x="710" y="500"/>
                        </a:lnTo>
                        <a:lnTo>
                          <a:pt x="714" y="499"/>
                        </a:lnTo>
                        <a:lnTo>
                          <a:pt x="715" y="498"/>
                        </a:lnTo>
                        <a:lnTo>
                          <a:pt x="716" y="496"/>
                        </a:lnTo>
                        <a:lnTo>
                          <a:pt x="716" y="496"/>
                        </a:lnTo>
                        <a:lnTo>
                          <a:pt x="716" y="496"/>
                        </a:lnTo>
                        <a:lnTo>
                          <a:pt x="716" y="495"/>
                        </a:lnTo>
                        <a:lnTo>
                          <a:pt x="715" y="494"/>
                        </a:lnTo>
                        <a:lnTo>
                          <a:pt x="712" y="491"/>
                        </a:lnTo>
                        <a:lnTo>
                          <a:pt x="712" y="488"/>
                        </a:lnTo>
                        <a:lnTo>
                          <a:pt x="712" y="486"/>
                        </a:lnTo>
                        <a:lnTo>
                          <a:pt x="715" y="484"/>
                        </a:lnTo>
                        <a:lnTo>
                          <a:pt x="716" y="483"/>
                        </a:lnTo>
                        <a:lnTo>
                          <a:pt x="719" y="483"/>
                        </a:lnTo>
                        <a:lnTo>
                          <a:pt x="723" y="482"/>
                        </a:lnTo>
                        <a:lnTo>
                          <a:pt x="724" y="482"/>
                        </a:lnTo>
                        <a:lnTo>
                          <a:pt x="726" y="480"/>
                        </a:lnTo>
                        <a:lnTo>
                          <a:pt x="728" y="478"/>
                        </a:lnTo>
                        <a:lnTo>
                          <a:pt x="730" y="474"/>
                        </a:lnTo>
                        <a:lnTo>
                          <a:pt x="731" y="472"/>
                        </a:lnTo>
                        <a:lnTo>
                          <a:pt x="731" y="471"/>
                        </a:lnTo>
                        <a:lnTo>
                          <a:pt x="731" y="470"/>
                        </a:lnTo>
                        <a:lnTo>
                          <a:pt x="730" y="470"/>
                        </a:lnTo>
                        <a:lnTo>
                          <a:pt x="728" y="470"/>
                        </a:lnTo>
                        <a:lnTo>
                          <a:pt x="727" y="468"/>
                        </a:lnTo>
                        <a:lnTo>
                          <a:pt x="724" y="467"/>
                        </a:lnTo>
                        <a:lnTo>
                          <a:pt x="723" y="466"/>
                        </a:lnTo>
                        <a:lnTo>
                          <a:pt x="723" y="463"/>
                        </a:lnTo>
                        <a:lnTo>
                          <a:pt x="723" y="460"/>
                        </a:lnTo>
                        <a:lnTo>
                          <a:pt x="726" y="458"/>
                        </a:lnTo>
                        <a:lnTo>
                          <a:pt x="727" y="456"/>
                        </a:lnTo>
                        <a:lnTo>
                          <a:pt x="730" y="455"/>
                        </a:lnTo>
                        <a:lnTo>
                          <a:pt x="732" y="455"/>
                        </a:lnTo>
                        <a:lnTo>
                          <a:pt x="734" y="454"/>
                        </a:lnTo>
                        <a:lnTo>
                          <a:pt x="734" y="454"/>
                        </a:lnTo>
                        <a:lnTo>
                          <a:pt x="734" y="454"/>
                        </a:lnTo>
                        <a:lnTo>
                          <a:pt x="734" y="454"/>
                        </a:lnTo>
                        <a:lnTo>
                          <a:pt x="734" y="452"/>
                        </a:lnTo>
                        <a:lnTo>
                          <a:pt x="732" y="451"/>
                        </a:lnTo>
                        <a:lnTo>
                          <a:pt x="730" y="450"/>
                        </a:lnTo>
                        <a:lnTo>
                          <a:pt x="727" y="447"/>
                        </a:lnTo>
                        <a:lnTo>
                          <a:pt x="724" y="444"/>
                        </a:lnTo>
                        <a:lnTo>
                          <a:pt x="723" y="442"/>
                        </a:lnTo>
                        <a:lnTo>
                          <a:pt x="723" y="439"/>
                        </a:lnTo>
                        <a:lnTo>
                          <a:pt x="723" y="438"/>
                        </a:lnTo>
                        <a:lnTo>
                          <a:pt x="723" y="438"/>
                        </a:lnTo>
                        <a:lnTo>
                          <a:pt x="723" y="434"/>
                        </a:lnTo>
                        <a:lnTo>
                          <a:pt x="723" y="431"/>
                        </a:lnTo>
                        <a:lnTo>
                          <a:pt x="723" y="428"/>
                        </a:lnTo>
                        <a:lnTo>
                          <a:pt x="722" y="428"/>
                        </a:lnTo>
                        <a:lnTo>
                          <a:pt x="720" y="426"/>
                        </a:lnTo>
                        <a:lnTo>
                          <a:pt x="719" y="426"/>
                        </a:lnTo>
                        <a:lnTo>
                          <a:pt x="719" y="423"/>
                        </a:lnTo>
                        <a:lnTo>
                          <a:pt x="719" y="423"/>
                        </a:lnTo>
                        <a:lnTo>
                          <a:pt x="719" y="422"/>
                        </a:lnTo>
                        <a:lnTo>
                          <a:pt x="720" y="420"/>
                        </a:lnTo>
                        <a:lnTo>
                          <a:pt x="723" y="420"/>
                        </a:lnTo>
                        <a:lnTo>
                          <a:pt x="726" y="419"/>
                        </a:lnTo>
                        <a:lnTo>
                          <a:pt x="726" y="419"/>
                        </a:lnTo>
                        <a:lnTo>
                          <a:pt x="728" y="418"/>
                        </a:lnTo>
                        <a:lnTo>
                          <a:pt x="731" y="416"/>
                        </a:lnTo>
                        <a:lnTo>
                          <a:pt x="732" y="415"/>
                        </a:lnTo>
                        <a:lnTo>
                          <a:pt x="732" y="414"/>
                        </a:lnTo>
                        <a:lnTo>
                          <a:pt x="732" y="412"/>
                        </a:lnTo>
                        <a:lnTo>
                          <a:pt x="731" y="411"/>
                        </a:lnTo>
                        <a:lnTo>
                          <a:pt x="731" y="411"/>
                        </a:lnTo>
                        <a:lnTo>
                          <a:pt x="731" y="411"/>
                        </a:lnTo>
                        <a:lnTo>
                          <a:pt x="727" y="408"/>
                        </a:lnTo>
                        <a:lnTo>
                          <a:pt x="723" y="406"/>
                        </a:lnTo>
                        <a:lnTo>
                          <a:pt x="719" y="403"/>
                        </a:lnTo>
                        <a:lnTo>
                          <a:pt x="719" y="403"/>
                        </a:lnTo>
                        <a:lnTo>
                          <a:pt x="715" y="400"/>
                        </a:lnTo>
                        <a:lnTo>
                          <a:pt x="711" y="396"/>
                        </a:lnTo>
                        <a:lnTo>
                          <a:pt x="710" y="394"/>
                        </a:lnTo>
                        <a:lnTo>
                          <a:pt x="708" y="391"/>
                        </a:lnTo>
                        <a:lnTo>
                          <a:pt x="708" y="387"/>
                        </a:lnTo>
                        <a:lnTo>
                          <a:pt x="708" y="387"/>
                        </a:lnTo>
                        <a:lnTo>
                          <a:pt x="708" y="387"/>
                        </a:lnTo>
                        <a:lnTo>
                          <a:pt x="708" y="384"/>
                        </a:lnTo>
                        <a:lnTo>
                          <a:pt x="708" y="383"/>
                        </a:lnTo>
                        <a:lnTo>
                          <a:pt x="708" y="382"/>
                        </a:lnTo>
                        <a:lnTo>
                          <a:pt x="710" y="380"/>
                        </a:lnTo>
                        <a:lnTo>
                          <a:pt x="711" y="379"/>
                        </a:lnTo>
                        <a:lnTo>
                          <a:pt x="715" y="378"/>
                        </a:lnTo>
                        <a:lnTo>
                          <a:pt x="716" y="378"/>
                        </a:lnTo>
                        <a:lnTo>
                          <a:pt x="715" y="375"/>
                        </a:lnTo>
                        <a:lnTo>
                          <a:pt x="712" y="371"/>
                        </a:lnTo>
                        <a:lnTo>
                          <a:pt x="710" y="366"/>
                        </a:lnTo>
                        <a:lnTo>
                          <a:pt x="708" y="360"/>
                        </a:lnTo>
                        <a:lnTo>
                          <a:pt x="710" y="358"/>
                        </a:lnTo>
                        <a:lnTo>
                          <a:pt x="710" y="354"/>
                        </a:lnTo>
                        <a:lnTo>
                          <a:pt x="711" y="351"/>
                        </a:lnTo>
                        <a:lnTo>
                          <a:pt x="714" y="348"/>
                        </a:lnTo>
                        <a:lnTo>
                          <a:pt x="714" y="346"/>
                        </a:lnTo>
                        <a:lnTo>
                          <a:pt x="714" y="346"/>
                        </a:lnTo>
                        <a:lnTo>
                          <a:pt x="711" y="346"/>
                        </a:lnTo>
                        <a:lnTo>
                          <a:pt x="710" y="347"/>
                        </a:lnTo>
                        <a:lnTo>
                          <a:pt x="707" y="348"/>
                        </a:lnTo>
                        <a:lnTo>
                          <a:pt x="704" y="347"/>
                        </a:lnTo>
                        <a:lnTo>
                          <a:pt x="703" y="346"/>
                        </a:lnTo>
                        <a:lnTo>
                          <a:pt x="701" y="343"/>
                        </a:lnTo>
                        <a:lnTo>
                          <a:pt x="699" y="341"/>
                        </a:lnTo>
                        <a:lnTo>
                          <a:pt x="698" y="338"/>
                        </a:lnTo>
                        <a:lnTo>
                          <a:pt x="697" y="335"/>
                        </a:lnTo>
                        <a:lnTo>
                          <a:pt x="695" y="333"/>
                        </a:lnTo>
                        <a:lnTo>
                          <a:pt x="693" y="330"/>
                        </a:lnTo>
                        <a:lnTo>
                          <a:pt x="691" y="329"/>
                        </a:lnTo>
                        <a:lnTo>
                          <a:pt x="690" y="327"/>
                        </a:lnTo>
                        <a:lnTo>
                          <a:pt x="690" y="327"/>
                        </a:lnTo>
                        <a:lnTo>
                          <a:pt x="690" y="327"/>
                        </a:lnTo>
                        <a:lnTo>
                          <a:pt x="689" y="326"/>
                        </a:lnTo>
                        <a:lnTo>
                          <a:pt x="689" y="326"/>
                        </a:lnTo>
                        <a:lnTo>
                          <a:pt x="689" y="326"/>
                        </a:lnTo>
                        <a:lnTo>
                          <a:pt x="687" y="323"/>
                        </a:lnTo>
                        <a:lnTo>
                          <a:pt x="685" y="322"/>
                        </a:lnTo>
                        <a:lnTo>
                          <a:pt x="682" y="319"/>
                        </a:lnTo>
                        <a:lnTo>
                          <a:pt x="681" y="318"/>
                        </a:lnTo>
                        <a:lnTo>
                          <a:pt x="681" y="315"/>
                        </a:lnTo>
                        <a:lnTo>
                          <a:pt x="681" y="315"/>
                        </a:lnTo>
                        <a:lnTo>
                          <a:pt x="679" y="314"/>
                        </a:lnTo>
                        <a:lnTo>
                          <a:pt x="678" y="311"/>
                        </a:lnTo>
                        <a:lnTo>
                          <a:pt x="678" y="307"/>
                        </a:lnTo>
                        <a:lnTo>
                          <a:pt x="675" y="302"/>
                        </a:lnTo>
                        <a:lnTo>
                          <a:pt x="675" y="297"/>
                        </a:lnTo>
                        <a:lnTo>
                          <a:pt x="675" y="295"/>
                        </a:lnTo>
                        <a:lnTo>
                          <a:pt x="675" y="293"/>
                        </a:lnTo>
                        <a:lnTo>
                          <a:pt x="677" y="289"/>
                        </a:lnTo>
                        <a:lnTo>
                          <a:pt x="677" y="286"/>
                        </a:lnTo>
                        <a:lnTo>
                          <a:pt x="679" y="283"/>
                        </a:lnTo>
                        <a:lnTo>
                          <a:pt x="682" y="282"/>
                        </a:lnTo>
                        <a:lnTo>
                          <a:pt x="685" y="282"/>
                        </a:lnTo>
                        <a:lnTo>
                          <a:pt x="689" y="282"/>
                        </a:lnTo>
                        <a:lnTo>
                          <a:pt x="693" y="282"/>
                        </a:lnTo>
                        <a:lnTo>
                          <a:pt x="698" y="282"/>
                        </a:lnTo>
                        <a:lnTo>
                          <a:pt x="701" y="282"/>
                        </a:lnTo>
                        <a:lnTo>
                          <a:pt x="702" y="281"/>
                        </a:lnTo>
                        <a:lnTo>
                          <a:pt x="704" y="279"/>
                        </a:lnTo>
                        <a:lnTo>
                          <a:pt x="707" y="279"/>
                        </a:lnTo>
                        <a:lnTo>
                          <a:pt x="708" y="278"/>
                        </a:lnTo>
                        <a:lnTo>
                          <a:pt x="710" y="275"/>
                        </a:lnTo>
                        <a:lnTo>
                          <a:pt x="710" y="274"/>
                        </a:lnTo>
                        <a:lnTo>
                          <a:pt x="711" y="271"/>
                        </a:lnTo>
                        <a:lnTo>
                          <a:pt x="712" y="270"/>
                        </a:lnTo>
                        <a:lnTo>
                          <a:pt x="714" y="267"/>
                        </a:lnTo>
                        <a:lnTo>
                          <a:pt x="715" y="266"/>
                        </a:lnTo>
                        <a:lnTo>
                          <a:pt x="718" y="265"/>
                        </a:lnTo>
                        <a:lnTo>
                          <a:pt x="718" y="265"/>
                        </a:lnTo>
                        <a:lnTo>
                          <a:pt x="720" y="265"/>
                        </a:lnTo>
                        <a:lnTo>
                          <a:pt x="723" y="265"/>
                        </a:lnTo>
                        <a:lnTo>
                          <a:pt x="727" y="263"/>
                        </a:lnTo>
                        <a:lnTo>
                          <a:pt x="730" y="263"/>
                        </a:lnTo>
                        <a:lnTo>
                          <a:pt x="731" y="263"/>
                        </a:lnTo>
                        <a:lnTo>
                          <a:pt x="732" y="263"/>
                        </a:lnTo>
                        <a:lnTo>
                          <a:pt x="734" y="263"/>
                        </a:lnTo>
                        <a:lnTo>
                          <a:pt x="734" y="263"/>
                        </a:lnTo>
                        <a:lnTo>
                          <a:pt x="734" y="265"/>
                        </a:lnTo>
                        <a:lnTo>
                          <a:pt x="735" y="265"/>
                        </a:lnTo>
                        <a:lnTo>
                          <a:pt x="736" y="266"/>
                        </a:lnTo>
                        <a:lnTo>
                          <a:pt x="738" y="267"/>
                        </a:lnTo>
                        <a:lnTo>
                          <a:pt x="738" y="267"/>
                        </a:lnTo>
                        <a:lnTo>
                          <a:pt x="740" y="266"/>
                        </a:lnTo>
                        <a:lnTo>
                          <a:pt x="742" y="265"/>
                        </a:lnTo>
                        <a:lnTo>
                          <a:pt x="743" y="265"/>
                        </a:lnTo>
                        <a:lnTo>
                          <a:pt x="746" y="265"/>
                        </a:lnTo>
                        <a:lnTo>
                          <a:pt x="747" y="266"/>
                        </a:lnTo>
                        <a:lnTo>
                          <a:pt x="751" y="267"/>
                        </a:lnTo>
                        <a:lnTo>
                          <a:pt x="754" y="270"/>
                        </a:lnTo>
                        <a:lnTo>
                          <a:pt x="756" y="273"/>
                        </a:lnTo>
                        <a:lnTo>
                          <a:pt x="758" y="273"/>
                        </a:lnTo>
                        <a:lnTo>
                          <a:pt x="759" y="273"/>
                        </a:lnTo>
                        <a:lnTo>
                          <a:pt x="759" y="273"/>
                        </a:lnTo>
                        <a:lnTo>
                          <a:pt x="760" y="273"/>
                        </a:lnTo>
                        <a:lnTo>
                          <a:pt x="762" y="273"/>
                        </a:lnTo>
                        <a:lnTo>
                          <a:pt x="762" y="273"/>
                        </a:lnTo>
                        <a:lnTo>
                          <a:pt x="763" y="271"/>
                        </a:lnTo>
                        <a:lnTo>
                          <a:pt x="766" y="271"/>
                        </a:lnTo>
                        <a:lnTo>
                          <a:pt x="768" y="270"/>
                        </a:lnTo>
                        <a:lnTo>
                          <a:pt x="772" y="270"/>
                        </a:lnTo>
                        <a:lnTo>
                          <a:pt x="774" y="269"/>
                        </a:lnTo>
                        <a:lnTo>
                          <a:pt x="776" y="267"/>
                        </a:lnTo>
                        <a:lnTo>
                          <a:pt x="776" y="267"/>
                        </a:lnTo>
                        <a:lnTo>
                          <a:pt x="779" y="265"/>
                        </a:lnTo>
                        <a:lnTo>
                          <a:pt x="783" y="262"/>
                        </a:lnTo>
                        <a:lnTo>
                          <a:pt x="787" y="259"/>
                        </a:lnTo>
                        <a:lnTo>
                          <a:pt x="787" y="259"/>
                        </a:lnTo>
                        <a:lnTo>
                          <a:pt x="791" y="257"/>
                        </a:lnTo>
                        <a:lnTo>
                          <a:pt x="794" y="255"/>
                        </a:lnTo>
                        <a:lnTo>
                          <a:pt x="795" y="254"/>
                        </a:lnTo>
                        <a:lnTo>
                          <a:pt x="795" y="254"/>
                        </a:lnTo>
                        <a:lnTo>
                          <a:pt x="795" y="253"/>
                        </a:lnTo>
                        <a:lnTo>
                          <a:pt x="795" y="250"/>
                        </a:lnTo>
                        <a:lnTo>
                          <a:pt x="795" y="249"/>
                        </a:lnTo>
                        <a:lnTo>
                          <a:pt x="796" y="247"/>
                        </a:lnTo>
                        <a:lnTo>
                          <a:pt x="798" y="243"/>
                        </a:lnTo>
                        <a:lnTo>
                          <a:pt x="799" y="239"/>
                        </a:lnTo>
                        <a:lnTo>
                          <a:pt x="800" y="237"/>
                        </a:lnTo>
                        <a:lnTo>
                          <a:pt x="800" y="235"/>
                        </a:lnTo>
                        <a:lnTo>
                          <a:pt x="800" y="235"/>
                        </a:lnTo>
                        <a:lnTo>
                          <a:pt x="802" y="233"/>
                        </a:lnTo>
                        <a:lnTo>
                          <a:pt x="804" y="235"/>
                        </a:lnTo>
                        <a:lnTo>
                          <a:pt x="804" y="235"/>
                        </a:lnTo>
                        <a:lnTo>
                          <a:pt x="804" y="235"/>
                        </a:lnTo>
                        <a:lnTo>
                          <a:pt x="806" y="235"/>
                        </a:lnTo>
                        <a:lnTo>
                          <a:pt x="806" y="237"/>
                        </a:lnTo>
                        <a:lnTo>
                          <a:pt x="807" y="237"/>
                        </a:lnTo>
                        <a:lnTo>
                          <a:pt x="807" y="237"/>
                        </a:lnTo>
                        <a:lnTo>
                          <a:pt x="807" y="237"/>
                        </a:lnTo>
                        <a:lnTo>
                          <a:pt x="810" y="234"/>
                        </a:lnTo>
                        <a:lnTo>
                          <a:pt x="811" y="233"/>
                        </a:lnTo>
                        <a:lnTo>
                          <a:pt x="811" y="231"/>
                        </a:lnTo>
                        <a:lnTo>
                          <a:pt x="812" y="230"/>
                        </a:lnTo>
                        <a:lnTo>
                          <a:pt x="814" y="229"/>
                        </a:lnTo>
                        <a:lnTo>
                          <a:pt x="814" y="229"/>
                        </a:lnTo>
                        <a:lnTo>
                          <a:pt x="811" y="229"/>
                        </a:lnTo>
                        <a:lnTo>
                          <a:pt x="808" y="229"/>
                        </a:lnTo>
                        <a:lnTo>
                          <a:pt x="806" y="229"/>
                        </a:lnTo>
                        <a:lnTo>
                          <a:pt x="802" y="227"/>
                        </a:lnTo>
                        <a:lnTo>
                          <a:pt x="798" y="225"/>
                        </a:lnTo>
                        <a:lnTo>
                          <a:pt x="795" y="223"/>
                        </a:lnTo>
                        <a:lnTo>
                          <a:pt x="791" y="221"/>
                        </a:lnTo>
                        <a:lnTo>
                          <a:pt x="788" y="221"/>
                        </a:lnTo>
                        <a:lnTo>
                          <a:pt x="784" y="221"/>
                        </a:lnTo>
                        <a:lnTo>
                          <a:pt x="782" y="222"/>
                        </a:lnTo>
                        <a:lnTo>
                          <a:pt x="779" y="223"/>
                        </a:lnTo>
                        <a:lnTo>
                          <a:pt x="776" y="225"/>
                        </a:lnTo>
                        <a:lnTo>
                          <a:pt x="774" y="225"/>
                        </a:lnTo>
                        <a:lnTo>
                          <a:pt x="771" y="225"/>
                        </a:lnTo>
                        <a:lnTo>
                          <a:pt x="768" y="223"/>
                        </a:lnTo>
                        <a:lnTo>
                          <a:pt x="766" y="221"/>
                        </a:lnTo>
                        <a:lnTo>
                          <a:pt x="763" y="218"/>
                        </a:lnTo>
                        <a:lnTo>
                          <a:pt x="762" y="215"/>
                        </a:lnTo>
                        <a:lnTo>
                          <a:pt x="760" y="211"/>
                        </a:lnTo>
                        <a:lnTo>
                          <a:pt x="759" y="210"/>
                        </a:lnTo>
                        <a:lnTo>
                          <a:pt x="759" y="209"/>
                        </a:lnTo>
                        <a:lnTo>
                          <a:pt x="759" y="207"/>
                        </a:lnTo>
                        <a:lnTo>
                          <a:pt x="758" y="207"/>
                        </a:lnTo>
                        <a:lnTo>
                          <a:pt x="754" y="206"/>
                        </a:lnTo>
                        <a:lnTo>
                          <a:pt x="750" y="205"/>
                        </a:lnTo>
                        <a:lnTo>
                          <a:pt x="747" y="205"/>
                        </a:lnTo>
                        <a:lnTo>
                          <a:pt x="746" y="206"/>
                        </a:lnTo>
                        <a:lnTo>
                          <a:pt x="743" y="205"/>
                        </a:lnTo>
                        <a:lnTo>
                          <a:pt x="742" y="203"/>
                        </a:lnTo>
                        <a:lnTo>
                          <a:pt x="740" y="202"/>
                        </a:lnTo>
                        <a:lnTo>
                          <a:pt x="740" y="201"/>
                        </a:lnTo>
                        <a:lnTo>
                          <a:pt x="740" y="198"/>
                        </a:lnTo>
                        <a:lnTo>
                          <a:pt x="742" y="195"/>
                        </a:lnTo>
                        <a:lnTo>
                          <a:pt x="744" y="194"/>
                        </a:lnTo>
                        <a:lnTo>
                          <a:pt x="744" y="194"/>
                        </a:lnTo>
                        <a:lnTo>
                          <a:pt x="743" y="193"/>
                        </a:lnTo>
                        <a:lnTo>
                          <a:pt x="743" y="193"/>
                        </a:lnTo>
                        <a:lnTo>
                          <a:pt x="742" y="191"/>
                        </a:lnTo>
                        <a:lnTo>
                          <a:pt x="738" y="190"/>
                        </a:lnTo>
                        <a:lnTo>
                          <a:pt x="735" y="189"/>
                        </a:lnTo>
                        <a:lnTo>
                          <a:pt x="732" y="188"/>
                        </a:lnTo>
                        <a:lnTo>
                          <a:pt x="731" y="186"/>
                        </a:lnTo>
                        <a:lnTo>
                          <a:pt x="727" y="182"/>
                        </a:lnTo>
                        <a:lnTo>
                          <a:pt x="724" y="178"/>
                        </a:lnTo>
                        <a:lnTo>
                          <a:pt x="722" y="176"/>
                        </a:lnTo>
                        <a:lnTo>
                          <a:pt x="720" y="173"/>
                        </a:lnTo>
                        <a:lnTo>
                          <a:pt x="720" y="173"/>
                        </a:lnTo>
                        <a:lnTo>
                          <a:pt x="720" y="172"/>
                        </a:lnTo>
                        <a:lnTo>
                          <a:pt x="718" y="169"/>
                        </a:lnTo>
                        <a:lnTo>
                          <a:pt x="716" y="166"/>
                        </a:lnTo>
                        <a:lnTo>
                          <a:pt x="714" y="162"/>
                        </a:lnTo>
                        <a:lnTo>
                          <a:pt x="711" y="157"/>
                        </a:lnTo>
                        <a:lnTo>
                          <a:pt x="711" y="157"/>
                        </a:lnTo>
                        <a:lnTo>
                          <a:pt x="711" y="157"/>
                        </a:lnTo>
                        <a:lnTo>
                          <a:pt x="710" y="154"/>
                        </a:lnTo>
                        <a:lnTo>
                          <a:pt x="708" y="153"/>
                        </a:lnTo>
                        <a:lnTo>
                          <a:pt x="707" y="152"/>
                        </a:lnTo>
                        <a:lnTo>
                          <a:pt x="704" y="150"/>
                        </a:lnTo>
                        <a:lnTo>
                          <a:pt x="702" y="150"/>
                        </a:lnTo>
                        <a:lnTo>
                          <a:pt x="701" y="150"/>
                        </a:lnTo>
                        <a:lnTo>
                          <a:pt x="698" y="150"/>
                        </a:lnTo>
                        <a:lnTo>
                          <a:pt x="697" y="152"/>
                        </a:lnTo>
                        <a:lnTo>
                          <a:pt x="695" y="153"/>
                        </a:lnTo>
                        <a:lnTo>
                          <a:pt x="694" y="157"/>
                        </a:lnTo>
                        <a:lnTo>
                          <a:pt x="691" y="158"/>
                        </a:lnTo>
                        <a:lnTo>
                          <a:pt x="687" y="160"/>
                        </a:lnTo>
                        <a:lnTo>
                          <a:pt x="685" y="161"/>
                        </a:lnTo>
                        <a:lnTo>
                          <a:pt x="682" y="161"/>
                        </a:lnTo>
                        <a:lnTo>
                          <a:pt x="679" y="160"/>
                        </a:lnTo>
                        <a:lnTo>
                          <a:pt x="677" y="157"/>
                        </a:lnTo>
                        <a:lnTo>
                          <a:pt x="673" y="154"/>
                        </a:lnTo>
                        <a:lnTo>
                          <a:pt x="670" y="150"/>
                        </a:lnTo>
                        <a:lnTo>
                          <a:pt x="667" y="148"/>
                        </a:lnTo>
                        <a:lnTo>
                          <a:pt x="667" y="148"/>
                        </a:lnTo>
                        <a:lnTo>
                          <a:pt x="667" y="146"/>
                        </a:lnTo>
                        <a:lnTo>
                          <a:pt x="666" y="145"/>
                        </a:lnTo>
                        <a:lnTo>
                          <a:pt x="665" y="145"/>
                        </a:lnTo>
                        <a:lnTo>
                          <a:pt x="663" y="145"/>
                        </a:lnTo>
                        <a:lnTo>
                          <a:pt x="662" y="145"/>
                        </a:lnTo>
                        <a:lnTo>
                          <a:pt x="662" y="145"/>
                        </a:lnTo>
                        <a:lnTo>
                          <a:pt x="661" y="145"/>
                        </a:lnTo>
                        <a:lnTo>
                          <a:pt x="658" y="145"/>
                        </a:lnTo>
                        <a:lnTo>
                          <a:pt x="655" y="144"/>
                        </a:lnTo>
                        <a:lnTo>
                          <a:pt x="653" y="144"/>
                        </a:lnTo>
                        <a:lnTo>
                          <a:pt x="653" y="142"/>
                        </a:lnTo>
                        <a:lnTo>
                          <a:pt x="651" y="144"/>
                        </a:lnTo>
                        <a:lnTo>
                          <a:pt x="650" y="144"/>
                        </a:lnTo>
                        <a:lnTo>
                          <a:pt x="647" y="145"/>
                        </a:lnTo>
                        <a:lnTo>
                          <a:pt x="646" y="145"/>
                        </a:lnTo>
                        <a:lnTo>
                          <a:pt x="642" y="145"/>
                        </a:lnTo>
                        <a:lnTo>
                          <a:pt x="638" y="144"/>
                        </a:lnTo>
                        <a:lnTo>
                          <a:pt x="635" y="144"/>
                        </a:lnTo>
                        <a:lnTo>
                          <a:pt x="635" y="144"/>
                        </a:lnTo>
                        <a:lnTo>
                          <a:pt x="631" y="142"/>
                        </a:lnTo>
                        <a:lnTo>
                          <a:pt x="627" y="140"/>
                        </a:lnTo>
                        <a:lnTo>
                          <a:pt x="625" y="138"/>
                        </a:lnTo>
                        <a:lnTo>
                          <a:pt x="622" y="137"/>
                        </a:lnTo>
                        <a:lnTo>
                          <a:pt x="621" y="137"/>
                        </a:lnTo>
                        <a:lnTo>
                          <a:pt x="621" y="137"/>
                        </a:lnTo>
                        <a:lnTo>
                          <a:pt x="619" y="136"/>
                        </a:lnTo>
                        <a:lnTo>
                          <a:pt x="617" y="134"/>
                        </a:lnTo>
                        <a:lnTo>
                          <a:pt x="614" y="133"/>
                        </a:lnTo>
                        <a:lnTo>
                          <a:pt x="611" y="130"/>
                        </a:lnTo>
                        <a:lnTo>
                          <a:pt x="609" y="129"/>
                        </a:lnTo>
                        <a:lnTo>
                          <a:pt x="606" y="128"/>
                        </a:lnTo>
                        <a:lnTo>
                          <a:pt x="606" y="128"/>
                        </a:lnTo>
                        <a:lnTo>
                          <a:pt x="606" y="128"/>
                        </a:lnTo>
                        <a:lnTo>
                          <a:pt x="606" y="128"/>
                        </a:lnTo>
                        <a:lnTo>
                          <a:pt x="605" y="128"/>
                        </a:lnTo>
                        <a:lnTo>
                          <a:pt x="603" y="128"/>
                        </a:lnTo>
                        <a:lnTo>
                          <a:pt x="602" y="128"/>
                        </a:lnTo>
                        <a:lnTo>
                          <a:pt x="599" y="129"/>
                        </a:lnTo>
                        <a:lnTo>
                          <a:pt x="598" y="130"/>
                        </a:lnTo>
                        <a:lnTo>
                          <a:pt x="598" y="130"/>
                        </a:lnTo>
                        <a:lnTo>
                          <a:pt x="595" y="130"/>
                        </a:lnTo>
                        <a:lnTo>
                          <a:pt x="594" y="130"/>
                        </a:lnTo>
                        <a:lnTo>
                          <a:pt x="593" y="132"/>
                        </a:lnTo>
                        <a:lnTo>
                          <a:pt x="591" y="134"/>
                        </a:lnTo>
                        <a:lnTo>
                          <a:pt x="589" y="136"/>
                        </a:lnTo>
                        <a:lnTo>
                          <a:pt x="585" y="137"/>
                        </a:lnTo>
                        <a:lnTo>
                          <a:pt x="582" y="137"/>
                        </a:lnTo>
                        <a:lnTo>
                          <a:pt x="580" y="137"/>
                        </a:lnTo>
                        <a:lnTo>
                          <a:pt x="580" y="137"/>
                        </a:lnTo>
                        <a:lnTo>
                          <a:pt x="578" y="137"/>
                        </a:lnTo>
                        <a:lnTo>
                          <a:pt x="576" y="137"/>
                        </a:lnTo>
                        <a:lnTo>
                          <a:pt x="573" y="136"/>
                        </a:lnTo>
                        <a:lnTo>
                          <a:pt x="569" y="133"/>
                        </a:lnTo>
                        <a:lnTo>
                          <a:pt x="566" y="129"/>
                        </a:lnTo>
                        <a:lnTo>
                          <a:pt x="562" y="125"/>
                        </a:lnTo>
                        <a:lnTo>
                          <a:pt x="562" y="125"/>
                        </a:lnTo>
                        <a:lnTo>
                          <a:pt x="562" y="125"/>
                        </a:lnTo>
                        <a:lnTo>
                          <a:pt x="562" y="125"/>
                        </a:lnTo>
                        <a:lnTo>
                          <a:pt x="561" y="124"/>
                        </a:lnTo>
                        <a:lnTo>
                          <a:pt x="561" y="124"/>
                        </a:lnTo>
                        <a:lnTo>
                          <a:pt x="560" y="124"/>
                        </a:lnTo>
                        <a:lnTo>
                          <a:pt x="560" y="124"/>
                        </a:lnTo>
                        <a:lnTo>
                          <a:pt x="556" y="125"/>
                        </a:lnTo>
                        <a:lnTo>
                          <a:pt x="556" y="125"/>
                        </a:lnTo>
                        <a:lnTo>
                          <a:pt x="554" y="126"/>
                        </a:lnTo>
                        <a:lnTo>
                          <a:pt x="553" y="129"/>
                        </a:lnTo>
                        <a:lnTo>
                          <a:pt x="550" y="130"/>
                        </a:lnTo>
                        <a:lnTo>
                          <a:pt x="548" y="133"/>
                        </a:lnTo>
                        <a:lnTo>
                          <a:pt x="546" y="134"/>
                        </a:lnTo>
                        <a:lnTo>
                          <a:pt x="544" y="134"/>
                        </a:lnTo>
                        <a:lnTo>
                          <a:pt x="541" y="134"/>
                        </a:lnTo>
                        <a:lnTo>
                          <a:pt x="538" y="133"/>
                        </a:lnTo>
                        <a:lnTo>
                          <a:pt x="537" y="132"/>
                        </a:lnTo>
                        <a:lnTo>
                          <a:pt x="536" y="129"/>
                        </a:lnTo>
                        <a:lnTo>
                          <a:pt x="534" y="128"/>
                        </a:lnTo>
                        <a:lnTo>
                          <a:pt x="534" y="126"/>
                        </a:lnTo>
                        <a:lnTo>
                          <a:pt x="534" y="125"/>
                        </a:lnTo>
                        <a:lnTo>
                          <a:pt x="534" y="124"/>
                        </a:lnTo>
                        <a:lnTo>
                          <a:pt x="534" y="124"/>
                        </a:lnTo>
                        <a:lnTo>
                          <a:pt x="534" y="124"/>
                        </a:lnTo>
                        <a:lnTo>
                          <a:pt x="533" y="124"/>
                        </a:lnTo>
                        <a:lnTo>
                          <a:pt x="533" y="124"/>
                        </a:lnTo>
                        <a:lnTo>
                          <a:pt x="532" y="125"/>
                        </a:lnTo>
                        <a:lnTo>
                          <a:pt x="529" y="126"/>
                        </a:lnTo>
                        <a:lnTo>
                          <a:pt x="528" y="128"/>
                        </a:lnTo>
                        <a:lnTo>
                          <a:pt x="528" y="128"/>
                        </a:lnTo>
                        <a:lnTo>
                          <a:pt x="526" y="129"/>
                        </a:lnTo>
                        <a:lnTo>
                          <a:pt x="525" y="129"/>
                        </a:lnTo>
                        <a:lnTo>
                          <a:pt x="522" y="129"/>
                        </a:lnTo>
                        <a:lnTo>
                          <a:pt x="521" y="128"/>
                        </a:lnTo>
                        <a:lnTo>
                          <a:pt x="520" y="124"/>
                        </a:lnTo>
                        <a:lnTo>
                          <a:pt x="517" y="121"/>
                        </a:lnTo>
                        <a:lnTo>
                          <a:pt x="516" y="120"/>
                        </a:lnTo>
                        <a:lnTo>
                          <a:pt x="516" y="120"/>
                        </a:lnTo>
                        <a:lnTo>
                          <a:pt x="514" y="117"/>
                        </a:lnTo>
                        <a:lnTo>
                          <a:pt x="513" y="114"/>
                        </a:lnTo>
                        <a:lnTo>
                          <a:pt x="513" y="110"/>
                        </a:lnTo>
                        <a:lnTo>
                          <a:pt x="513" y="108"/>
                        </a:lnTo>
                        <a:lnTo>
                          <a:pt x="514" y="104"/>
                        </a:lnTo>
                        <a:lnTo>
                          <a:pt x="514" y="104"/>
                        </a:lnTo>
                        <a:lnTo>
                          <a:pt x="514" y="104"/>
                        </a:lnTo>
                        <a:lnTo>
                          <a:pt x="514" y="101"/>
                        </a:lnTo>
                        <a:lnTo>
                          <a:pt x="513" y="100"/>
                        </a:lnTo>
                        <a:lnTo>
                          <a:pt x="510" y="97"/>
                        </a:lnTo>
                        <a:lnTo>
                          <a:pt x="509" y="96"/>
                        </a:lnTo>
                        <a:lnTo>
                          <a:pt x="509" y="96"/>
                        </a:lnTo>
                        <a:lnTo>
                          <a:pt x="509" y="96"/>
                        </a:lnTo>
                        <a:lnTo>
                          <a:pt x="508" y="94"/>
                        </a:lnTo>
                        <a:lnTo>
                          <a:pt x="505" y="94"/>
                        </a:lnTo>
                        <a:lnTo>
                          <a:pt x="500" y="92"/>
                        </a:lnTo>
                        <a:lnTo>
                          <a:pt x="493" y="90"/>
                        </a:lnTo>
                        <a:lnTo>
                          <a:pt x="488" y="88"/>
                        </a:lnTo>
                        <a:lnTo>
                          <a:pt x="484" y="85"/>
                        </a:lnTo>
                        <a:lnTo>
                          <a:pt x="480" y="81"/>
                        </a:lnTo>
                        <a:lnTo>
                          <a:pt x="477" y="77"/>
                        </a:lnTo>
                        <a:lnTo>
                          <a:pt x="473" y="72"/>
                        </a:lnTo>
                        <a:lnTo>
                          <a:pt x="470" y="66"/>
                        </a:lnTo>
                        <a:lnTo>
                          <a:pt x="469" y="61"/>
                        </a:lnTo>
                        <a:lnTo>
                          <a:pt x="469" y="61"/>
                        </a:lnTo>
                        <a:lnTo>
                          <a:pt x="468" y="58"/>
                        </a:lnTo>
                        <a:lnTo>
                          <a:pt x="466" y="56"/>
                        </a:lnTo>
                        <a:lnTo>
                          <a:pt x="464" y="53"/>
                        </a:lnTo>
                        <a:lnTo>
                          <a:pt x="460" y="50"/>
                        </a:lnTo>
                        <a:lnTo>
                          <a:pt x="456" y="46"/>
                        </a:lnTo>
                        <a:lnTo>
                          <a:pt x="453" y="44"/>
                        </a:lnTo>
                        <a:lnTo>
                          <a:pt x="451" y="40"/>
                        </a:lnTo>
                        <a:lnTo>
                          <a:pt x="451" y="38"/>
                        </a:lnTo>
                        <a:lnTo>
                          <a:pt x="447" y="33"/>
                        </a:lnTo>
                        <a:lnTo>
                          <a:pt x="445" y="32"/>
                        </a:lnTo>
                        <a:lnTo>
                          <a:pt x="445" y="32"/>
                        </a:lnTo>
                        <a:lnTo>
                          <a:pt x="444" y="29"/>
                        </a:lnTo>
                        <a:lnTo>
                          <a:pt x="443" y="28"/>
                        </a:lnTo>
                        <a:lnTo>
                          <a:pt x="439" y="23"/>
                        </a:lnTo>
                        <a:lnTo>
                          <a:pt x="433" y="19"/>
                        </a:lnTo>
                        <a:lnTo>
                          <a:pt x="428" y="16"/>
                        </a:lnTo>
                        <a:lnTo>
                          <a:pt x="423" y="13"/>
                        </a:lnTo>
                        <a:lnTo>
                          <a:pt x="416" y="12"/>
                        </a:lnTo>
                        <a:lnTo>
                          <a:pt x="415" y="12"/>
                        </a:lnTo>
                        <a:lnTo>
                          <a:pt x="409" y="12"/>
                        </a:lnTo>
                        <a:lnTo>
                          <a:pt x="404" y="13"/>
                        </a:lnTo>
                        <a:lnTo>
                          <a:pt x="399" y="15"/>
                        </a:lnTo>
                        <a:lnTo>
                          <a:pt x="393" y="16"/>
                        </a:lnTo>
                        <a:lnTo>
                          <a:pt x="388" y="20"/>
                        </a:lnTo>
                        <a:lnTo>
                          <a:pt x="381" y="21"/>
                        </a:lnTo>
                        <a:lnTo>
                          <a:pt x="375" y="23"/>
                        </a:lnTo>
                        <a:lnTo>
                          <a:pt x="367" y="21"/>
                        </a:lnTo>
                        <a:lnTo>
                          <a:pt x="361" y="21"/>
                        </a:lnTo>
                        <a:lnTo>
                          <a:pt x="357" y="21"/>
                        </a:lnTo>
                        <a:lnTo>
                          <a:pt x="353" y="21"/>
                        </a:lnTo>
                        <a:lnTo>
                          <a:pt x="351" y="21"/>
                        </a:lnTo>
                        <a:lnTo>
                          <a:pt x="348" y="20"/>
                        </a:lnTo>
                        <a:lnTo>
                          <a:pt x="345" y="19"/>
                        </a:lnTo>
                        <a:lnTo>
                          <a:pt x="344" y="17"/>
                        </a:lnTo>
                        <a:lnTo>
                          <a:pt x="340" y="13"/>
                        </a:lnTo>
                        <a:lnTo>
                          <a:pt x="336" y="8"/>
                        </a:lnTo>
                        <a:lnTo>
                          <a:pt x="334" y="7"/>
                        </a:lnTo>
                        <a:lnTo>
                          <a:pt x="331" y="5"/>
                        </a:lnTo>
                        <a:lnTo>
                          <a:pt x="330" y="4"/>
                        </a:lnTo>
                        <a:close/>
                        <a:moveTo>
                          <a:pt x="330" y="0"/>
                        </a:moveTo>
                        <a:lnTo>
                          <a:pt x="332" y="1"/>
                        </a:lnTo>
                        <a:lnTo>
                          <a:pt x="336" y="3"/>
                        </a:lnTo>
                        <a:lnTo>
                          <a:pt x="339" y="5"/>
                        </a:lnTo>
                        <a:lnTo>
                          <a:pt x="343" y="11"/>
                        </a:lnTo>
                        <a:lnTo>
                          <a:pt x="347" y="15"/>
                        </a:lnTo>
                        <a:lnTo>
                          <a:pt x="348" y="16"/>
                        </a:lnTo>
                        <a:lnTo>
                          <a:pt x="349" y="17"/>
                        </a:lnTo>
                        <a:lnTo>
                          <a:pt x="353" y="17"/>
                        </a:lnTo>
                        <a:lnTo>
                          <a:pt x="357" y="17"/>
                        </a:lnTo>
                        <a:lnTo>
                          <a:pt x="361" y="17"/>
                        </a:lnTo>
                        <a:lnTo>
                          <a:pt x="368" y="17"/>
                        </a:lnTo>
                        <a:lnTo>
                          <a:pt x="375" y="19"/>
                        </a:lnTo>
                        <a:lnTo>
                          <a:pt x="381" y="17"/>
                        </a:lnTo>
                        <a:lnTo>
                          <a:pt x="387" y="16"/>
                        </a:lnTo>
                        <a:lnTo>
                          <a:pt x="392" y="13"/>
                        </a:lnTo>
                        <a:lnTo>
                          <a:pt x="395" y="11"/>
                        </a:lnTo>
                        <a:lnTo>
                          <a:pt x="399" y="9"/>
                        </a:lnTo>
                        <a:lnTo>
                          <a:pt x="403" y="9"/>
                        </a:lnTo>
                        <a:lnTo>
                          <a:pt x="408" y="8"/>
                        </a:lnTo>
                        <a:lnTo>
                          <a:pt x="413" y="8"/>
                        </a:lnTo>
                        <a:lnTo>
                          <a:pt x="416" y="8"/>
                        </a:lnTo>
                        <a:lnTo>
                          <a:pt x="421" y="8"/>
                        </a:lnTo>
                        <a:lnTo>
                          <a:pt x="427" y="11"/>
                        </a:lnTo>
                        <a:lnTo>
                          <a:pt x="432" y="13"/>
                        </a:lnTo>
                        <a:lnTo>
                          <a:pt x="436" y="16"/>
                        </a:lnTo>
                        <a:lnTo>
                          <a:pt x="440" y="19"/>
                        </a:lnTo>
                        <a:lnTo>
                          <a:pt x="443" y="21"/>
                        </a:lnTo>
                        <a:lnTo>
                          <a:pt x="443" y="23"/>
                        </a:lnTo>
                        <a:lnTo>
                          <a:pt x="440" y="12"/>
                        </a:lnTo>
                        <a:lnTo>
                          <a:pt x="449" y="28"/>
                        </a:lnTo>
                        <a:lnTo>
                          <a:pt x="452" y="33"/>
                        </a:lnTo>
                        <a:lnTo>
                          <a:pt x="455" y="38"/>
                        </a:lnTo>
                        <a:lnTo>
                          <a:pt x="456" y="41"/>
                        </a:lnTo>
                        <a:lnTo>
                          <a:pt x="457" y="42"/>
                        </a:lnTo>
                        <a:lnTo>
                          <a:pt x="458" y="44"/>
                        </a:lnTo>
                        <a:lnTo>
                          <a:pt x="458" y="44"/>
                        </a:lnTo>
                        <a:lnTo>
                          <a:pt x="462" y="48"/>
                        </a:lnTo>
                        <a:lnTo>
                          <a:pt x="466" y="50"/>
                        </a:lnTo>
                        <a:lnTo>
                          <a:pt x="469" y="53"/>
                        </a:lnTo>
                        <a:lnTo>
                          <a:pt x="472" y="57"/>
                        </a:lnTo>
                        <a:lnTo>
                          <a:pt x="473" y="61"/>
                        </a:lnTo>
                        <a:lnTo>
                          <a:pt x="473" y="61"/>
                        </a:lnTo>
                        <a:lnTo>
                          <a:pt x="474" y="65"/>
                        </a:lnTo>
                        <a:lnTo>
                          <a:pt x="477" y="69"/>
                        </a:lnTo>
                        <a:lnTo>
                          <a:pt x="480" y="74"/>
                        </a:lnTo>
                        <a:lnTo>
                          <a:pt x="482" y="78"/>
                        </a:lnTo>
                        <a:lnTo>
                          <a:pt x="485" y="81"/>
                        </a:lnTo>
                        <a:lnTo>
                          <a:pt x="488" y="84"/>
                        </a:lnTo>
                        <a:lnTo>
                          <a:pt x="489" y="85"/>
                        </a:lnTo>
                        <a:lnTo>
                          <a:pt x="494" y="86"/>
                        </a:lnTo>
                        <a:lnTo>
                          <a:pt x="501" y="88"/>
                        </a:lnTo>
                        <a:lnTo>
                          <a:pt x="506" y="90"/>
                        </a:lnTo>
                        <a:lnTo>
                          <a:pt x="509" y="92"/>
                        </a:lnTo>
                        <a:lnTo>
                          <a:pt x="512" y="93"/>
                        </a:lnTo>
                        <a:lnTo>
                          <a:pt x="512" y="93"/>
                        </a:lnTo>
                        <a:lnTo>
                          <a:pt x="513" y="94"/>
                        </a:lnTo>
                        <a:lnTo>
                          <a:pt x="516" y="97"/>
                        </a:lnTo>
                        <a:lnTo>
                          <a:pt x="517" y="100"/>
                        </a:lnTo>
                        <a:lnTo>
                          <a:pt x="518" y="104"/>
                        </a:lnTo>
                        <a:lnTo>
                          <a:pt x="518" y="105"/>
                        </a:lnTo>
                        <a:lnTo>
                          <a:pt x="518" y="105"/>
                        </a:lnTo>
                        <a:lnTo>
                          <a:pt x="517" y="108"/>
                        </a:lnTo>
                        <a:lnTo>
                          <a:pt x="517" y="110"/>
                        </a:lnTo>
                        <a:lnTo>
                          <a:pt x="518" y="114"/>
                        </a:lnTo>
                        <a:lnTo>
                          <a:pt x="518" y="117"/>
                        </a:lnTo>
                        <a:lnTo>
                          <a:pt x="518" y="117"/>
                        </a:lnTo>
                        <a:lnTo>
                          <a:pt x="518" y="117"/>
                        </a:lnTo>
                        <a:lnTo>
                          <a:pt x="521" y="118"/>
                        </a:lnTo>
                        <a:lnTo>
                          <a:pt x="522" y="121"/>
                        </a:lnTo>
                        <a:lnTo>
                          <a:pt x="524" y="124"/>
                        </a:lnTo>
                        <a:lnTo>
                          <a:pt x="525" y="125"/>
                        </a:lnTo>
                        <a:lnTo>
                          <a:pt x="525" y="125"/>
                        </a:lnTo>
                        <a:lnTo>
                          <a:pt x="525" y="125"/>
                        </a:lnTo>
                        <a:lnTo>
                          <a:pt x="525" y="125"/>
                        </a:lnTo>
                        <a:lnTo>
                          <a:pt x="529" y="121"/>
                        </a:lnTo>
                        <a:lnTo>
                          <a:pt x="530" y="120"/>
                        </a:lnTo>
                        <a:lnTo>
                          <a:pt x="533" y="120"/>
                        </a:lnTo>
                        <a:lnTo>
                          <a:pt x="534" y="120"/>
                        </a:lnTo>
                        <a:lnTo>
                          <a:pt x="537" y="120"/>
                        </a:lnTo>
                        <a:lnTo>
                          <a:pt x="537" y="121"/>
                        </a:lnTo>
                        <a:lnTo>
                          <a:pt x="538" y="124"/>
                        </a:lnTo>
                        <a:lnTo>
                          <a:pt x="538" y="126"/>
                        </a:lnTo>
                        <a:lnTo>
                          <a:pt x="538" y="128"/>
                        </a:lnTo>
                        <a:lnTo>
                          <a:pt x="540" y="129"/>
                        </a:lnTo>
                        <a:lnTo>
                          <a:pt x="541" y="129"/>
                        </a:lnTo>
                        <a:lnTo>
                          <a:pt x="542" y="130"/>
                        </a:lnTo>
                        <a:lnTo>
                          <a:pt x="544" y="130"/>
                        </a:lnTo>
                        <a:lnTo>
                          <a:pt x="546" y="129"/>
                        </a:lnTo>
                        <a:lnTo>
                          <a:pt x="548" y="128"/>
                        </a:lnTo>
                        <a:lnTo>
                          <a:pt x="549" y="126"/>
                        </a:lnTo>
                        <a:lnTo>
                          <a:pt x="552" y="124"/>
                        </a:lnTo>
                        <a:lnTo>
                          <a:pt x="554" y="122"/>
                        </a:lnTo>
                        <a:lnTo>
                          <a:pt x="554" y="122"/>
                        </a:lnTo>
                        <a:lnTo>
                          <a:pt x="557" y="120"/>
                        </a:lnTo>
                        <a:lnTo>
                          <a:pt x="558" y="120"/>
                        </a:lnTo>
                        <a:lnTo>
                          <a:pt x="561" y="120"/>
                        </a:lnTo>
                        <a:lnTo>
                          <a:pt x="564" y="121"/>
                        </a:lnTo>
                        <a:lnTo>
                          <a:pt x="566" y="122"/>
                        </a:lnTo>
                        <a:lnTo>
                          <a:pt x="566" y="122"/>
                        </a:lnTo>
                        <a:lnTo>
                          <a:pt x="569" y="126"/>
                        </a:lnTo>
                        <a:lnTo>
                          <a:pt x="573" y="130"/>
                        </a:lnTo>
                        <a:lnTo>
                          <a:pt x="574" y="132"/>
                        </a:lnTo>
                        <a:lnTo>
                          <a:pt x="577" y="133"/>
                        </a:lnTo>
                        <a:lnTo>
                          <a:pt x="578" y="133"/>
                        </a:lnTo>
                        <a:lnTo>
                          <a:pt x="578" y="133"/>
                        </a:lnTo>
                        <a:lnTo>
                          <a:pt x="578" y="133"/>
                        </a:lnTo>
                        <a:lnTo>
                          <a:pt x="582" y="133"/>
                        </a:lnTo>
                        <a:lnTo>
                          <a:pt x="585" y="133"/>
                        </a:lnTo>
                        <a:lnTo>
                          <a:pt x="586" y="132"/>
                        </a:lnTo>
                        <a:lnTo>
                          <a:pt x="589" y="132"/>
                        </a:lnTo>
                        <a:lnTo>
                          <a:pt x="590" y="129"/>
                        </a:lnTo>
                        <a:lnTo>
                          <a:pt x="591" y="128"/>
                        </a:lnTo>
                        <a:lnTo>
                          <a:pt x="594" y="126"/>
                        </a:lnTo>
                        <a:lnTo>
                          <a:pt x="597" y="126"/>
                        </a:lnTo>
                        <a:lnTo>
                          <a:pt x="597" y="126"/>
                        </a:lnTo>
                        <a:lnTo>
                          <a:pt x="601" y="125"/>
                        </a:lnTo>
                        <a:lnTo>
                          <a:pt x="603" y="124"/>
                        </a:lnTo>
                        <a:lnTo>
                          <a:pt x="605" y="124"/>
                        </a:lnTo>
                        <a:lnTo>
                          <a:pt x="607" y="124"/>
                        </a:lnTo>
                        <a:lnTo>
                          <a:pt x="609" y="125"/>
                        </a:lnTo>
                        <a:lnTo>
                          <a:pt x="609" y="125"/>
                        </a:lnTo>
                        <a:lnTo>
                          <a:pt x="613" y="126"/>
                        </a:lnTo>
                        <a:lnTo>
                          <a:pt x="617" y="129"/>
                        </a:lnTo>
                        <a:lnTo>
                          <a:pt x="618" y="130"/>
                        </a:lnTo>
                        <a:lnTo>
                          <a:pt x="621" y="132"/>
                        </a:lnTo>
                        <a:lnTo>
                          <a:pt x="622" y="133"/>
                        </a:lnTo>
                        <a:lnTo>
                          <a:pt x="622" y="133"/>
                        </a:lnTo>
                        <a:lnTo>
                          <a:pt x="626" y="134"/>
                        </a:lnTo>
                        <a:lnTo>
                          <a:pt x="629" y="137"/>
                        </a:lnTo>
                        <a:lnTo>
                          <a:pt x="631" y="137"/>
                        </a:lnTo>
                        <a:lnTo>
                          <a:pt x="634" y="138"/>
                        </a:lnTo>
                        <a:lnTo>
                          <a:pt x="637" y="140"/>
                        </a:lnTo>
                        <a:lnTo>
                          <a:pt x="637" y="140"/>
                        </a:lnTo>
                        <a:lnTo>
                          <a:pt x="639" y="140"/>
                        </a:lnTo>
                        <a:lnTo>
                          <a:pt x="643" y="141"/>
                        </a:lnTo>
                        <a:lnTo>
                          <a:pt x="646" y="141"/>
                        </a:lnTo>
                        <a:lnTo>
                          <a:pt x="647" y="141"/>
                        </a:lnTo>
                        <a:lnTo>
                          <a:pt x="650" y="140"/>
                        </a:lnTo>
                        <a:lnTo>
                          <a:pt x="651" y="138"/>
                        </a:lnTo>
                        <a:lnTo>
                          <a:pt x="653" y="138"/>
                        </a:lnTo>
                        <a:lnTo>
                          <a:pt x="654" y="138"/>
                        </a:lnTo>
                        <a:lnTo>
                          <a:pt x="655" y="140"/>
                        </a:lnTo>
                        <a:lnTo>
                          <a:pt x="657" y="141"/>
                        </a:lnTo>
                        <a:lnTo>
                          <a:pt x="659" y="141"/>
                        </a:lnTo>
                        <a:lnTo>
                          <a:pt x="661" y="141"/>
                        </a:lnTo>
                        <a:lnTo>
                          <a:pt x="661" y="141"/>
                        </a:lnTo>
                        <a:lnTo>
                          <a:pt x="661" y="141"/>
                        </a:lnTo>
                        <a:lnTo>
                          <a:pt x="665" y="141"/>
                        </a:lnTo>
                        <a:lnTo>
                          <a:pt x="666" y="141"/>
                        </a:lnTo>
                        <a:lnTo>
                          <a:pt x="669" y="142"/>
                        </a:lnTo>
                        <a:lnTo>
                          <a:pt x="670" y="144"/>
                        </a:lnTo>
                        <a:lnTo>
                          <a:pt x="671" y="145"/>
                        </a:lnTo>
                        <a:lnTo>
                          <a:pt x="671" y="145"/>
                        </a:lnTo>
                        <a:lnTo>
                          <a:pt x="673" y="146"/>
                        </a:lnTo>
                        <a:lnTo>
                          <a:pt x="674" y="149"/>
                        </a:lnTo>
                        <a:lnTo>
                          <a:pt x="677" y="152"/>
                        </a:lnTo>
                        <a:lnTo>
                          <a:pt x="678" y="153"/>
                        </a:lnTo>
                        <a:lnTo>
                          <a:pt x="679" y="156"/>
                        </a:lnTo>
                        <a:lnTo>
                          <a:pt x="682" y="156"/>
                        </a:lnTo>
                        <a:lnTo>
                          <a:pt x="685" y="157"/>
                        </a:lnTo>
                        <a:lnTo>
                          <a:pt x="687" y="156"/>
                        </a:lnTo>
                        <a:lnTo>
                          <a:pt x="690" y="154"/>
                        </a:lnTo>
                        <a:lnTo>
                          <a:pt x="693" y="152"/>
                        </a:lnTo>
                        <a:lnTo>
                          <a:pt x="694" y="149"/>
                        </a:lnTo>
                        <a:lnTo>
                          <a:pt x="695" y="148"/>
                        </a:lnTo>
                        <a:lnTo>
                          <a:pt x="698" y="146"/>
                        </a:lnTo>
                        <a:lnTo>
                          <a:pt x="701" y="146"/>
                        </a:lnTo>
                        <a:lnTo>
                          <a:pt x="702" y="146"/>
                        </a:lnTo>
                        <a:lnTo>
                          <a:pt x="706" y="146"/>
                        </a:lnTo>
                        <a:lnTo>
                          <a:pt x="708" y="149"/>
                        </a:lnTo>
                        <a:lnTo>
                          <a:pt x="712" y="152"/>
                        </a:lnTo>
                        <a:lnTo>
                          <a:pt x="715" y="156"/>
                        </a:lnTo>
                        <a:lnTo>
                          <a:pt x="715" y="156"/>
                        </a:lnTo>
                        <a:lnTo>
                          <a:pt x="718" y="160"/>
                        </a:lnTo>
                        <a:lnTo>
                          <a:pt x="720" y="165"/>
                        </a:lnTo>
                        <a:lnTo>
                          <a:pt x="723" y="169"/>
                        </a:lnTo>
                        <a:lnTo>
                          <a:pt x="724" y="172"/>
                        </a:lnTo>
                        <a:lnTo>
                          <a:pt x="724" y="172"/>
                        </a:lnTo>
                        <a:lnTo>
                          <a:pt x="724" y="173"/>
                        </a:lnTo>
                        <a:lnTo>
                          <a:pt x="726" y="176"/>
                        </a:lnTo>
                        <a:lnTo>
                          <a:pt x="728" y="177"/>
                        </a:lnTo>
                        <a:lnTo>
                          <a:pt x="731" y="181"/>
                        </a:lnTo>
                        <a:lnTo>
                          <a:pt x="734" y="184"/>
                        </a:lnTo>
                        <a:lnTo>
                          <a:pt x="735" y="185"/>
                        </a:lnTo>
                        <a:lnTo>
                          <a:pt x="736" y="185"/>
                        </a:lnTo>
                        <a:lnTo>
                          <a:pt x="739" y="186"/>
                        </a:lnTo>
                        <a:lnTo>
                          <a:pt x="742" y="188"/>
                        </a:lnTo>
                        <a:lnTo>
                          <a:pt x="744" y="189"/>
                        </a:lnTo>
                        <a:lnTo>
                          <a:pt x="746" y="190"/>
                        </a:lnTo>
                        <a:lnTo>
                          <a:pt x="747" y="191"/>
                        </a:lnTo>
                        <a:lnTo>
                          <a:pt x="748" y="194"/>
                        </a:lnTo>
                        <a:lnTo>
                          <a:pt x="747" y="195"/>
                        </a:lnTo>
                        <a:lnTo>
                          <a:pt x="746" y="197"/>
                        </a:lnTo>
                        <a:lnTo>
                          <a:pt x="744" y="199"/>
                        </a:lnTo>
                        <a:lnTo>
                          <a:pt x="744" y="201"/>
                        </a:lnTo>
                        <a:lnTo>
                          <a:pt x="744" y="201"/>
                        </a:lnTo>
                        <a:lnTo>
                          <a:pt x="744" y="201"/>
                        </a:lnTo>
                        <a:lnTo>
                          <a:pt x="746" y="202"/>
                        </a:lnTo>
                        <a:lnTo>
                          <a:pt x="747" y="201"/>
                        </a:lnTo>
                        <a:lnTo>
                          <a:pt x="750" y="201"/>
                        </a:lnTo>
                        <a:lnTo>
                          <a:pt x="755" y="202"/>
                        </a:lnTo>
                        <a:lnTo>
                          <a:pt x="759" y="203"/>
                        </a:lnTo>
                        <a:lnTo>
                          <a:pt x="763" y="206"/>
                        </a:lnTo>
                        <a:lnTo>
                          <a:pt x="767" y="209"/>
                        </a:lnTo>
                        <a:lnTo>
                          <a:pt x="763" y="209"/>
                        </a:lnTo>
                        <a:lnTo>
                          <a:pt x="763" y="210"/>
                        </a:lnTo>
                        <a:lnTo>
                          <a:pt x="764" y="213"/>
                        </a:lnTo>
                        <a:lnTo>
                          <a:pt x="767" y="215"/>
                        </a:lnTo>
                        <a:lnTo>
                          <a:pt x="768" y="218"/>
                        </a:lnTo>
                        <a:lnTo>
                          <a:pt x="771" y="219"/>
                        </a:lnTo>
                        <a:lnTo>
                          <a:pt x="772" y="221"/>
                        </a:lnTo>
                        <a:lnTo>
                          <a:pt x="774" y="221"/>
                        </a:lnTo>
                        <a:lnTo>
                          <a:pt x="778" y="221"/>
                        </a:lnTo>
                        <a:lnTo>
                          <a:pt x="780" y="219"/>
                        </a:lnTo>
                        <a:lnTo>
                          <a:pt x="784" y="218"/>
                        </a:lnTo>
                        <a:lnTo>
                          <a:pt x="788" y="217"/>
                        </a:lnTo>
                        <a:lnTo>
                          <a:pt x="792" y="218"/>
                        </a:lnTo>
                        <a:lnTo>
                          <a:pt x="796" y="219"/>
                        </a:lnTo>
                        <a:lnTo>
                          <a:pt x="800" y="222"/>
                        </a:lnTo>
                        <a:lnTo>
                          <a:pt x="803" y="223"/>
                        </a:lnTo>
                        <a:lnTo>
                          <a:pt x="806" y="225"/>
                        </a:lnTo>
                        <a:lnTo>
                          <a:pt x="808" y="225"/>
                        </a:lnTo>
                        <a:lnTo>
                          <a:pt x="811" y="225"/>
                        </a:lnTo>
                        <a:lnTo>
                          <a:pt x="812" y="225"/>
                        </a:lnTo>
                        <a:lnTo>
                          <a:pt x="815" y="223"/>
                        </a:lnTo>
                        <a:lnTo>
                          <a:pt x="818" y="223"/>
                        </a:lnTo>
                        <a:lnTo>
                          <a:pt x="818" y="223"/>
                        </a:lnTo>
                        <a:lnTo>
                          <a:pt x="818" y="223"/>
                        </a:lnTo>
                        <a:lnTo>
                          <a:pt x="822" y="223"/>
                        </a:lnTo>
                        <a:lnTo>
                          <a:pt x="819" y="227"/>
                        </a:lnTo>
                        <a:lnTo>
                          <a:pt x="816" y="230"/>
                        </a:lnTo>
                        <a:lnTo>
                          <a:pt x="816" y="231"/>
                        </a:lnTo>
                        <a:lnTo>
                          <a:pt x="815" y="231"/>
                        </a:lnTo>
                        <a:lnTo>
                          <a:pt x="815" y="231"/>
                        </a:lnTo>
                        <a:lnTo>
                          <a:pt x="815" y="234"/>
                        </a:lnTo>
                        <a:lnTo>
                          <a:pt x="814" y="235"/>
                        </a:lnTo>
                        <a:lnTo>
                          <a:pt x="812" y="237"/>
                        </a:lnTo>
                        <a:lnTo>
                          <a:pt x="811" y="239"/>
                        </a:lnTo>
                        <a:lnTo>
                          <a:pt x="810" y="239"/>
                        </a:lnTo>
                        <a:lnTo>
                          <a:pt x="810" y="239"/>
                        </a:lnTo>
                        <a:lnTo>
                          <a:pt x="807" y="241"/>
                        </a:lnTo>
                        <a:lnTo>
                          <a:pt x="804" y="241"/>
                        </a:lnTo>
                        <a:lnTo>
                          <a:pt x="803" y="239"/>
                        </a:lnTo>
                        <a:lnTo>
                          <a:pt x="803" y="241"/>
                        </a:lnTo>
                        <a:lnTo>
                          <a:pt x="802" y="245"/>
                        </a:lnTo>
                        <a:lnTo>
                          <a:pt x="799" y="249"/>
                        </a:lnTo>
                        <a:lnTo>
                          <a:pt x="799" y="250"/>
                        </a:lnTo>
                        <a:lnTo>
                          <a:pt x="799" y="250"/>
                        </a:lnTo>
                        <a:lnTo>
                          <a:pt x="799" y="251"/>
                        </a:lnTo>
                        <a:lnTo>
                          <a:pt x="799" y="253"/>
                        </a:lnTo>
                        <a:lnTo>
                          <a:pt x="800" y="254"/>
                        </a:lnTo>
                        <a:lnTo>
                          <a:pt x="800" y="255"/>
                        </a:lnTo>
                        <a:lnTo>
                          <a:pt x="800" y="255"/>
                        </a:lnTo>
                        <a:lnTo>
                          <a:pt x="799" y="257"/>
                        </a:lnTo>
                        <a:lnTo>
                          <a:pt x="798" y="258"/>
                        </a:lnTo>
                        <a:lnTo>
                          <a:pt x="795" y="258"/>
                        </a:lnTo>
                        <a:lnTo>
                          <a:pt x="794" y="259"/>
                        </a:lnTo>
                        <a:lnTo>
                          <a:pt x="791" y="261"/>
                        </a:lnTo>
                        <a:lnTo>
                          <a:pt x="788" y="263"/>
                        </a:lnTo>
                        <a:lnTo>
                          <a:pt x="788" y="263"/>
                        </a:lnTo>
                        <a:lnTo>
                          <a:pt x="786" y="266"/>
                        </a:lnTo>
                        <a:lnTo>
                          <a:pt x="782" y="269"/>
                        </a:lnTo>
                        <a:lnTo>
                          <a:pt x="779" y="270"/>
                        </a:lnTo>
                        <a:lnTo>
                          <a:pt x="779" y="270"/>
                        </a:lnTo>
                        <a:lnTo>
                          <a:pt x="776" y="273"/>
                        </a:lnTo>
                        <a:lnTo>
                          <a:pt x="772" y="274"/>
                        </a:lnTo>
                        <a:lnTo>
                          <a:pt x="770" y="274"/>
                        </a:lnTo>
                        <a:lnTo>
                          <a:pt x="767" y="275"/>
                        </a:lnTo>
                        <a:lnTo>
                          <a:pt x="763" y="277"/>
                        </a:lnTo>
                        <a:lnTo>
                          <a:pt x="762" y="277"/>
                        </a:lnTo>
                        <a:lnTo>
                          <a:pt x="760" y="277"/>
                        </a:lnTo>
                        <a:lnTo>
                          <a:pt x="759" y="277"/>
                        </a:lnTo>
                        <a:lnTo>
                          <a:pt x="759" y="277"/>
                        </a:lnTo>
                        <a:lnTo>
                          <a:pt x="756" y="277"/>
                        </a:lnTo>
                        <a:lnTo>
                          <a:pt x="755" y="275"/>
                        </a:lnTo>
                        <a:lnTo>
                          <a:pt x="751" y="274"/>
                        </a:lnTo>
                        <a:lnTo>
                          <a:pt x="748" y="271"/>
                        </a:lnTo>
                        <a:lnTo>
                          <a:pt x="746" y="270"/>
                        </a:lnTo>
                        <a:lnTo>
                          <a:pt x="744" y="269"/>
                        </a:lnTo>
                        <a:lnTo>
                          <a:pt x="743" y="269"/>
                        </a:lnTo>
                        <a:lnTo>
                          <a:pt x="743" y="269"/>
                        </a:lnTo>
                        <a:lnTo>
                          <a:pt x="742" y="270"/>
                        </a:lnTo>
                        <a:lnTo>
                          <a:pt x="740" y="271"/>
                        </a:lnTo>
                        <a:lnTo>
                          <a:pt x="739" y="271"/>
                        </a:lnTo>
                        <a:lnTo>
                          <a:pt x="736" y="271"/>
                        </a:lnTo>
                        <a:lnTo>
                          <a:pt x="735" y="270"/>
                        </a:lnTo>
                        <a:lnTo>
                          <a:pt x="734" y="269"/>
                        </a:lnTo>
                        <a:lnTo>
                          <a:pt x="732" y="267"/>
                        </a:lnTo>
                        <a:lnTo>
                          <a:pt x="731" y="267"/>
                        </a:lnTo>
                        <a:lnTo>
                          <a:pt x="730" y="267"/>
                        </a:lnTo>
                        <a:lnTo>
                          <a:pt x="727" y="267"/>
                        </a:lnTo>
                        <a:lnTo>
                          <a:pt x="724" y="269"/>
                        </a:lnTo>
                        <a:lnTo>
                          <a:pt x="720" y="269"/>
                        </a:lnTo>
                        <a:lnTo>
                          <a:pt x="718" y="269"/>
                        </a:lnTo>
                        <a:lnTo>
                          <a:pt x="718" y="269"/>
                        </a:lnTo>
                        <a:lnTo>
                          <a:pt x="716" y="269"/>
                        </a:lnTo>
                        <a:lnTo>
                          <a:pt x="716" y="270"/>
                        </a:lnTo>
                        <a:lnTo>
                          <a:pt x="715" y="271"/>
                        </a:lnTo>
                        <a:lnTo>
                          <a:pt x="714" y="274"/>
                        </a:lnTo>
                        <a:lnTo>
                          <a:pt x="712" y="278"/>
                        </a:lnTo>
                        <a:lnTo>
                          <a:pt x="711" y="281"/>
                        </a:lnTo>
                        <a:lnTo>
                          <a:pt x="710" y="282"/>
                        </a:lnTo>
                        <a:lnTo>
                          <a:pt x="707" y="283"/>
                        </a:lnTo>
                        <a:lnTo>
                          <a:pt x="703" y="285"/>
                        </a:lnTo>
                        <a:lnTo>
                          <a:pt x="701" y="286"/>
                        </a:lnTo>
                        <a:lnTo>
                          <a:pt x="698" y="286"/>
                        </a:lnTo>
                        <a:lnTo>
                          <a:pt x="693" y="286"/>
                        </a:lnTo>
                        <a:lnTo>
                          <a:pt x="689" y="286"/>
                        </a:lnTo>
                        <a:lnTo>
                          <a:pt x="685" y="286"/>
                        </a:lnTo>
                        <a:lnTo>
                          <a:pt x="683" y="286"/>
                        </a:lnTo>
                        <a:lnTo>
                          <a:pt x="682" y="287"/>
                        </a:lnTo>
                        <a:lnTo>
                          <a:pt x="681" y="289"/>
                        </a:lnTo>
                        <a:lnTo>
                          <a:pt x="679" y="291"/>
                        </a:lnTo>
                        <a:lnTo>
                          <a:pt x="679" y="297"/>
                        </a:lnTo>
                        <a:lnTo>
                          <a:pt x="679" y="297"/>
                        </a:lnTo>
                        <a:lnTo>
                          <a:pt x="679" y="299"/>
                        </a:lnTo>
                        <a:lnTo>
                          <a:pt x="681" y="303"/>
                        </a:lnTo>
                        <a:lnTo>
                          <a:pt x="681" y="306"/>
                        </a:lnTo>
                        <a:lnTo>
                          <a:pt x="682" y="310"/>
                        </a:lnTo>
                        <a:lnTo>
                          <a:pt x="683" y="313"/>
                        </a:lnTo>
                        <a:lnTo>
                          <a:pt x="685" y="315"/>
                        </a:lnTo>
                        <a:lnTo>
                          <a:pt x="685" y="315"/>
                        </a:lnTo>
                        <a:lnTo>
                          <a:pt x="685" y="315"/>
                        </a:lnTo>
                        <a:lnTo>
                          <a:pt x="685" y="317"/>
                        </a:lnTo>
                        <a:lnTo>
                          <a:pt x="686" y="318"/>
                        </a:lnTo>
                        <a:lnTo>
                          <a:pt x="691" y="322"/>
                        </a:lnTo>
                        <a:lnTo>
                          <a:pt x="693" y="323"/>
                        </a:lnTo>
                        <a:lnTo>
                          <a:pt x="693" y="325"/>
                        </a:lnTo>
                        <a:lnTo>
                          <a:pt x="693" y="325"/>
                        </a:lnTo>
                        <a:lnTo>
                          <a:pt x="694" y="326"/>
                        </a:lnTo>
                        <a:lnTo>
                          <a:pt x="697" y="329"/>
                        </a:lnTo>
                        <a:lnTo>
                          <a:pt x="699" y="331"/>
                        </a:lnTo>
                        <a:lnTo>
                          <a:pt x="702" y="335"/>
                        </a:lnTo>
                        <a:lnTo>
                          <a:pt x="702" y="335"/>
                        </a:lnTo>
                        <a:lnTo>
                          <a:pt x="702" y="335"/>
                        </a:lnTo>
                        <a:lnTo>
                          <a:pt x="704" y="341"/>
                        </a:lnTo>
                        <a:lnTo>
                          <a:pt x="704" y="342"/>
                        </a:lnTo>
                        <a:lnTo>
                          <a:pt x="706" y="343"/>
                        </a:lnTo>
                        <a:lnTo>
                          <a:pt x="707" y="345"/>
                        </a:lnTo>
                        <a:lnTo>
                          <a:pt x="707" y="345"/>
                        </a:lnTo>
                        <a:lnTo>
                          <a:pt x="707" y="343"/>
                        </a:lnTo>
                        <a:lnTo>
                          <a:pt x="710" y="342"/>
                        </a:lnTo>
                        <a:lnTo>
                          <a:pt x="714" y="342"/>
                        </a:lnTo>
                        <a:lnTo>
                          <a:pt x="715" y="342"/>
                        </a:lnTo>
                        <a:lnTo>
                          <a:pt x="716" y="343"/>
                        </a:lnTo>
                        <a:lnTo>
                          <a:pt x="718" y="345"/>
                        </a:lnTo>
                        <a:lnTo>
                          <a:pt x="719" y="346"/>
                        </a:lnTo>
                        <a:lnTo>
                          <a:pt x="718" y="348"/>
                        </a:lnTo>
                        <a:lnTo>
                          <a:pt x="718" y="348"/>
                        </a:lnTo>
                        <a:lnTo>
                          <a:pt x="718" y="348"/>
                        </a:lnTo>
                        <a:lnTo>
                          <a:pt x="718" y="348"/>
                        </a:lnTo>
                        <a:lnTo>
                          <a:pt x="718" y="348"/>
                        </a:lnTo>
                        <a:lnTo>
                          <a:pt x="716" y="350"/>
                        </a:lnTo>
                        <a:lnTo>
                          <a:pt x="715" y="352"/>
                        </a:lnTo>
                        <a:lnTo>
                          <a:pt x="714" y="355"/>
                        </a:lnTo>
                        <a:lnTo>
                          <a:pt x="714" y="358"/>
                        </a:lnTo>
                        <a:lnTo>
                          <a:pt x="714" y="360"/>
                        </a:lnTo>
                        <a:lnTo>
                          <a:pt x="714" y="363"/>
                        </a:lnTo>
                        <a:lnTo>
                          <a:pt x="715" y="366"/>
                        </a:lnTo>
                        <a:lnTo>
                          <a:pt x="716" y="370"/>
                        </a:lnTo>
                        <a:lnTo>
                          <a:pt x="718" y="372"/>
                        </a:lnTo>
                        <a:lnTo>
                          <a:pt x="719" y="375"/>
                        </a:lnTo>
                        <a:lnTo>
                          <a:pt x="722" y="376"/>
                        </a:lnTo>
                        <a:lnTo>
                          <a:pt x="723" y="378"/>
                        </a:lnTo>
                        <a:lnTo>
                          <a:pt x="723" y="378"/>
                        </a:lnTo>
                        <a:lnTo>
                          <a:pt x="730" y="380"/>
                        </a:lnTo>
                        <a:lnTo>
                          <a:pt x="723" y="380"/>
                        </a:lnTo>
                        <a:lnTo>
                          <a:pt x="722" y="380"/>
                        </a:lnTo>
                        <a:lnTo>
                          <a:pt x="720" y="382"/>
                        </a:lnTo>
                        <a:lnTo>
                          <a:pt x="718" y="382"/>
                        </a:lnTo>
                        <a:lnTo>
                          <a:pt x="715" y="382"/>
                        </a:lnTo>
                        <a:lnTo>
                          <a:pt x="714" y="382"/>
                        </a:lnTo>
                        <a:lnTo>
                          <a:pt x="712" y="382"/>
                        </a:lnTo>
                        <a:lnTo>
                          <a:pt x="712" y="382"/>
                        </a:lnTo>
                        <a:lnTo>
                          <a:pt x="712" y="383"/>
                        </a:lnTo>
                        <a:lnTo>
                          <a:pt x="712" y="387"/>
                        </a:lnTo>
                        <a:lnTo>
                          <a:pt x="712" y="387"/>
                        </a:lnTo>
                        <a:lnTo>
                          <a:pt x="712" y="387"/>
                        </a:lnTo>
                        <a:lnTo>
                          <a:pt x="712" y="391"/>
                        </a:lnTo>
                        <a:lnTo>
                          <a:pt x="715" y="394"/>
                        </a:lnTo>
                        <a:lnTo>
                          <a:pt x="718" y="396"/>
                        </a:lnTo>
                        <a:lnTo>
                          <a:pt x="720" y="399"/>
                        </a:lnTo>
                        <a:lnTo>
                          <a:pt x="720" y="399"/>
                        </a:lnTo>
                        <a:lnTo>
                          <a:pt x="726" y="402"/>
                        </a:lnTo>
                        <a:lnTo>
                          <a:pt x="730" y="406"/>
                        </a:lnTo>
                        <a:lnTo>
                          <a:pt x="734" y="408"/>
                        </a:lnTo>
                        <a:lnTo>
                          <a:pt x="734" y="408"/>
                        </a:lnTo>
                        <a:lnTo>
                          <a:pt x="735" y="410"/>
                        </a:lnTo>
                        <a:lnTo>
                          <a:pt x="736" y="414"/>
                        </a:lnTo>
                        <a:lnTo>
                          <a:pt x="735" y="416"/>
                        </a:lnTo>
                        <a:lnTo>
                          <a:pt x="734" y="419"/>
                        </a:lnTo>
                        <a:lnTo>
                          <a:pt x="730" y="422"/>
                        </a:lnTo>
                        <a:lnTo>
                          <a:pt x="727" y="423"/>
                        </a:lnTo>
                        <a:lnTo>
                          <a:pt x="727" y="423"/>
                        </a:lnTo>
                        <a:lnTo>
                          <a:pt x="723" y="424"/>
                        </a:lnTo>
                        <a:lnTo>
                          <a:pt x="723" y="424"/>
                        </a:lnTo>
                        <a:lnTo>
                          <a:pt x="724" y="424"/>
                        </a:lnTo>
                        <a:lnTo>
                          <a:pt x="726" y="426"/>
                        </a:lnTo>
                        <a:lnTo>
                          <a:pt x="727" y="427"/>
                        </a:lnTo>
                        <a:lnTo>
                          <a:pt x="727" y="430"/>
                        </a:lnTo>
                        <a:lnTo>
                          <a:pt x="728" y="431"/>
                        </a:lnTo>
                        <a:lnTo>
                          <a:pt x="727" y="435"/>
                        </a:lnTo>
                        <a:lnTo>
                          <a:pt x="727" y="438"/>
                        </a:lnTo>
                        <a:lnTo>
                          <a:pt x="727" y="438"/>
                        </a:lnTo>
                        <a:lnTo>
                          <a:pt x="727" y="439"/>
                        </a:lnTo>
                        <a:lnTo>
                          <a:pt x="727" y="440"/>
                        </a:lnTo>
                        <a:lnTo>
                          <a:pt x="728" y="442"/>
                        </a:lnTo>
                        <a:lnTo>
                          <a:pt x="730" y="444"/>
                        </a:lnTo>
                        <a:lnTo>
                          <a:pt x="732" y="446"/>
                        </a:lnTo>
                        <a:lnTo>
                          <a:pt x="735" y="448"/>
                        </a:lnTo>
                        <a:lnTo>
                          <a:pt x="736" y="450"/>
                        </a:lnTo>
                        <a:lnTo>
                          <a:pt x="738" y="451"/>
                        </a:lnTo>
                        <a:lnTo>
                          <a:pt x="738" y="454"/>
                        </a:lnTo>
                        <a:lnTo>
                          <a:pt x="738" y="455"/>
                        </a:lnTo>
                        <a:lnTo>
                          <a:pt x="736" y="456"/>
                        </a:lnTo>
                        <a:lnTo>
                          <a:pt x="735" y="458"/>
                        </a:lnTo>
                        <a:lnTo>
                          <a:pt x="732" y="459"/>
                        </a:lnTo>
                        <a:lnTo>
                          <a:pt x="731" y="459"/>
                        </a:lnTo>
                        <a:lnTo>
                          <a:pt x="728" y="460"/>
                        </a:lnTo>
                        <a:lnTo>
                          <a:pt x="728" y="460"/>
                        </a:lnTo>
                        <a:lnTo>
                          <a:pt x="728" y="460"/>
                        </a:lnTo>
                        <a:lnTo>
                          <a:pt x="727" y="462"/>
                        </a:lnTo>
                        <a:lnTo>
                          <a:pt x="727" y="463"/>
                        </a:lnTo>
                        <a:lnTo>
                          <a:pt x="727" y="464"/>
                        </a:lnTo>
                        <a:lnTo>
                          <a:pt x="728" y="464"/>
                        </a:lnTo>
                        <a:lnTo>
                          <a:pt x="730" y="466"/>
                        </a:lnTo>
                        <a:lnTo>
                          <a:pt x="732" y="466"/>
                        </a:lnTo>
                        <a:lnTo>
                          <a:pt x="734" y="467"/>
                        </a:lnTo>
                        <a:lnTo>
                          <a:pt x="735" y="470"/>
                        </a:lnTo>
                        <a:lnTo>
                          <a:pt x="735" y="471"/>
                        </a:lnTo>
                        <a:lnTo>
                          <a:pt x="735" y="474"/>
                        </a:lnTo>
                        <a:lnTo>
                          <a:pt x="734" y="475"/>
                        </a:lnTo>
                        <a:lnTo>
                          <a:pt x="731" y="480"/>
                        </a:lnTo>
                        <a:lnTo>
                          <a:pt x="730" y="483"/>
                        </a:lnTo>
                        <a:lnTo>
                          <a:pt x="727" y="484"/>
                        </a:lnTo>
                        <a:lnTo>
                          <a:pt x="724" y="486"/>
                        </a:lnTo>
                        <a:lnTo>
                          <a:pt x="720" y="487"/>
                        </a:lnTo>
                        <a:lnTo>
                          <a:pt x="718" y="487"/>
                        </a:lnTo>
                        <a:lnTo>
                          <a:pt x="716" y="488"/>
                        </a:lnTo>
                        <a:lnTo>
                          <a:pt x="716" y="488"/>
                        </a:lnTo>
                        <a:lnTo>
                          <a:pt x="716" y="488"/>
                        </a:lnTo>
                        <a:lnTo>
                          <a:pt x="716" y="490"/>
                        </a:lnTo>
                        <a:lnTo>
                          <a:pt x="718" y="491"/>
                        </a:lnTo>
                        <a:lnTo>
                          <a:pt x="719" y="494"/>
                        </a:lnTo>
                        <a:lnTo>
                          <a:pt x="720" y="495"/>
                        </a:lnTo>
                        <a:lnTo>
                          <a:pt x="720" y="496"/>
                        </a:lnTo>
                        <a:lnTo>
                          <a:pt x="720" y="498"/>
                        </a:lnTo>
                        <a:lnTo>
                          <a:pt x="719" y="499"/>
                        </a:lnTo>
                        <a:lnTo>
                          <a:pt x="718" y="500"/>
                        </a:lnTo>
                        <a:lnTo>
                          <a:pt x="715" y="501"/>
                        </a:lnTo>
                        <a:lnTo>
                          <a:pt x="711" y="503"/>
                        </a:lnTo>
                        <a:lnTo>
                          <a:pt x="707" y="504"/>
                        </a:lnTo>
                        <a:lnTo>
                          <a:pt x="704" y="504"/>
                        </a:lnTo>
                        <a:lnTo>
                          <a:pt x="702" y="504"/>
                        </a:lnTo>
                        <a:lnTo>
                          <a:pt x="701" y="504"/>
                        </a:lnTo>
                        <a:lnTo>
                          <a:pt x="701" y="504"/>
                        </a:lnTo>
                        <a:lnTo>
                          <a:pt x="697" y="504"/>
                        </a:lnTo>
                        <a:lnTo>
                          <a:pt x="693" y="505"/>
                        </a:lnTo>
                        <a:lnTo>
                          <a:pt x="687" y="505"/>
                        </a:lnTo>
                        <a:lnTo>
                          <a:pt x="683" y="505"/>
                        </a:lnTo>
                        <a:lnTo>
                          <a:pt x="679" y="505"/>
                        </a:lnTo>
                        <a:lnTo>
                          <a:pt x="675" y="505"/>
                        </a:lnTo>
                        <a:lnTo>
                          <a:pt x="673" y="507"/>
                        </a:lnTo>
                        <a:lnTo>
                          <a:pt x="670" y="507"/>
                        </a:lnTo>
                        <a:lnTo>
                          <a:pt x="667" y="509"/>
                        </a:lnTo>
                        <a:lnTo>
                          <a:pt x="666" y="512"/>
                        </a:lnTo>
                        <a:lnTo>
                          <a:pt x="666" y="512"/>
                        </a:lnTo>
                        <a:lnTo>
                          <a:pt x="663" y="513"/>
                        </a:lnTo>
                        <a:lnTo>
                          <a:pt x="662" y="515"/>
                        </a:lnTo>
                        <a:lnTo>
                          <a:pt x="661" y="516"/>
                        </a:lnTo>
                        <a:lnTo>
                          <a:pt x="659" y="516"/>
                        </a:lnTo>
                        <a:lnTo>
                          <a:pt x="657" y="516"/>
                        </a:lnTo>
                        <a:lnTo>
                          <a:pt x="655" y="516"/>
                        </a:lnTo>
                        <a:lnTo>
                          <a:pt x="653" y="516"/>
                        </a:lnTo>
                        <a:lnTo>
                          <a:pt x="651" y="516"/>
                        </a:lnTo>
                        <a:lnTo>
                          <a:pt x="650" y="516"/>
                        </a:lnTo>
                        <a:lnTo>
                          <a:pt x="650" y="517"/>
                        </a:lnTo>
                        <a:lnTo>
                          <a:pt x="650" y="517"/>
                        </a:lnTo>
                        <a:lnTo>
                          <a:pt x="650" y="519"/>
                        </a:lnTo>
                        <a:lnTo>
                          <a:pt x="651" y="519"/>
                        </a:lnTo>
                        <a:lnTo>
                          <a:pt x="653" y="520"/>
                        </a:lnTo>
                        <a:lnTo>
                          <a:pt x="657" y="521"/>
                        </a:lnTo>
                        <a:lnTo>
                          <a:pt x="659" y="524"/>
                        </a:lnTo>
                        <a:lnTo>
                          <a:pt x="663" y="525"/>
                        </a:lnTo>
                        <a:lnTo>
                          <a:pt x="665" y="527"/>
                        </a:lnTo>
                        <a:lnTo>
                          <a:pt x="665" y="528"/>
                        </a:lnTo>
                        <a:lnTo>
                          <a:pt x="665" y="529"/>
                        </a:lnTo>
                        <a:lnTo>
                          <a:pt x="663" y="531"/>
                        </a:lnTo>
                        <a:lnTo>
                          <a:pt x="662" y="533"/>
                        </a:lnTo>
                        <a:lnTo>
                          <a:pt x="661" y="535"/>
                        </a:lnTo>
                        <a:lnTo>
                          <a:pt x="661" y="535"/>
                        </a:lnTo>
                        <a:lnTo>
                          <a:pt x="661" y="535"/>
                        </a:lnTo>
                        <a:lnTo>
                          <a:pt x="662" y="536"/>
                        </a:lnTo>
                        <a:lnTo>
                          <a:pt x="663" y="537"/>
                        </a:lnTo>
                        <a:lnTo>
                          <a:pt x="666" y="539"/>
                        </a:lnTo>
                        <a:lnTo>
                          <a:pt x="667" y="541"/>
                        </a:lnTo>
                        <a:lnTo>
                          <a:pt x="669" y="544"/>
                        </a:lnTo>
                        <a:lnTo>
                          <a:pt x="667" y="547"/>
                        </a:lnTo>
                        <a:lnTo>
                          <a:pt x="666" y="549"/>
                        </a:lnTo>
                        <a:lnTo>
                          <a:pt x="662" y="555"/>
                        </a:lnTo>
                        <a:lnTo>
                          <a:pt x="661" y="556"/>
                        </a:lnTo>
                        <a:lnTo>
                          <a:pt x="659" y="557"/>
                        </a:lnTo>
                        <a:lnTo>
                          <a:pt x="658" y="559"/>
                        </a:lnTo>
                        <a:lnTo>
                          <a:pt x="658" y="560"/>
                        </a:lnTo>
                        <a:lnTo>
                          <a:pt x="657" y="561"/>
                        </a:lnTo>
                        <a:lnTo>
                          <a:pt x="655" y="563"/>
                        </a:lnTo>
                        <a:lnTo>
                          <a:pt x="655" y="563"/>
                        </a:lnTo>
                        <a:lnTo>
                          <a:pt x="655" y="567"/>
                        </a:lnTo>
                        <a:lnTo>
                          <a:pt x="655" y="571"/>
                        </a:lnTo>
                        <a:lnTo>
                          <a:pt x="657" y="576"/>
                        </a:lnTo>
                        <a:lnTo>
                          <a:pt x="659" y="580"/>
                        </a:lnTo>
                        <a:lnTo>
                          <a:pt x="661" y="583"/>
                        </a:lnTo>
                        <a:lnTo>
                          <a:pt x="663" y="587"/>
                        </a:lnTo>
                        <a:lnTo>
                          <a:pt x="667" y="591"/>
                        </a:lnTo>
                        <a:lnTo>
                          <a:pt x="670" y="593"/>
                        </a:lnTo>
                        <a:lnTo>
                          <a:pt x="671" y="596"/>
                        </a:lnTo>
                        <a:lnTo>
                          <a:pt x="673" y="599"/>
                        </a:lnTo>
                        <a:lnTo>
                          <a:pt x="673" y="603"/>
                        </a:lnTo>
                        <a:lnTo>
                          <a:pt x="673" y="608"/>
                        </a:lnTo>
                        <a:lnTo>
                          <a:pt x="675" y="615"/>
                        </a:lnTo>
                        <a:lnTo>
                          <a:pt x="674" y="616"/>
                        </a:lnTo>
                        <a:lnTo>
                          <a:pt x="674" y="616"/>
                        </a:lnTo>
                        <a:lnTo>
                          <a:pt x="673" y="619"/>
                        </a:lnTo>
                        <a:lnTo>
                          <a:pt x="671" y="620"/>
                        </a:lnTo>
                        <a:lnTo>
                          <a:pt x="671" y="620"/>
                        </a:lnTo>
                        <a:lnTo>
                          <a:pt x="669" y="621"/>
                        </a:lnTo>
                        <a:lnTo>
                          <a:pt x="667" y="621"/>
                        </a:lnTo>
                        <a:lnTo>
                          <a:pt x="667" y="623"/>
                        </a:lnTo>
                        <a:lnTo>
                          <a:pt x="667" y="624"/>
                        </a:lnTo>
                        <a:lnTo>
                          <a:pt x="667" y="625"/>
                        </a:lnTo>
                        <a:lnTo>
                          <a:pt x="667" y="625"/>
                        </a:lnTo>
                        <a:lnTo>
                          <a:pt x="667" y="625"/>
                        </a:lnTo>
                        <a:lnTo>
                          <a:pt x="669" y="627"/>
                        </a:lnTo>
                        <a:lnTo>
                          <a:pt x="671" y="629"/>
                        </a:lnTo>
                        <a:lnTo>
                          <a:pt x="671" y="629"/>
                        </a:lnTo>
                        <a:lnTo>
                          <a:pt x="671" y="631"/>
                        </a:lnTo>
                        <a:lnTo>
                          <a:pt x="673" y="632"/>
                        </a:lnTo>
                        <a:lnTo>
                          <a:pt x="671" y="635"/>
                        </a:lnTo>
                        <a:lnTo>
                          <a:pt x="670" y="636"/>
                        </a:lnTo>
                        <a:lnTo>
                          <a:pt x="669" y="636"/>
                        </a:lnTo>
                        <a:lnTo>
                          <a:pt x="666" y="636"/>
                        </a:lnTo>
                        <a:lnTo>
                          <a:pt x="665" y="636"/>
                        </a:lnTo>
                        <a:lnTo>
                          <a:pt x="662" y="635"/>
                        </a:lnTo>
                        <a:lnTo>
                          <a:pt x="661" y="633"/>
                        </a:lnTo>
                        <a:lnTo>
                          <a:pt x="659" y="633"/>
                        </a:lnTo>
                        <a:lnTo>
                          <a:pt x="659" y="633"/>
                        </a:lnTo>
                        <a:lnTo>
                          <a:pt x="658" y="635"/>
                        </a:lnTo>
                        <a:lnTo>
                          <a:pt x="658" y="635"/>
                        </a:lnTo>
                        <a:lnTo>
                          <a:pt x="657" y="635"/>
                        </a:lnTo>
                        <a:lnTo>
                          <a:pt x="655" y="636"/>
                        </a:lnTo>
                        <a:lnTo>
                          <a:pt x="655" y="637"/>
                        </a:lnTo>
                        <a:lnTo>
                          <a:pt x="654" y="640"/>
                        </a:lnTo>
                        <a:lnTo>
                          <a:pt x="653" y="641"/>
                        </a:lnTo>
                        <a:lnTo>
                          <a:pt x="650" y="641"/>
                        </a:lnTo>
                        <a:lnTo>
                          <a:pt x="646" y="640"/>
                        </a:lnTo>
                        <a:lnTo>
                          <a:pt x="643" y="639"/>
                        </a:lnTo>
                        <a:lnTo>
                          <a:pt x="642" y="637"/>
                        </a:lnTo>
                        <a:lnTo>
                          <a:pt x="639" y="635"/>
                        </a:lnTo>
                        <a:lnTo>
                          <a:pt x="639" y="635"/>
                        </a:lnTo>
                        <a:lnTo>
                          <a:pt x="639" y="635"/>
                        </a:lnTo>
                        <a:lnTo>
                          <a:pt x="638" y="633"/>
                        </a:lnTo>
                        <a:lnTo>
                          <a:pt x="635" y="633"/>
                        </a:lnTo>
                        <a:lnTo>
                          <a:pt x="634" y="632"/>
                        </a:lnTo>
                        <a:lnTo>
                          <a:pt x="631" y="632"/>
                        </a:lnTo>
                        <a:lnTo>
                          <a:pt x="629" y="632"/>
                        </a:lnTo>
                        <a:lnTo>
                          <a:pt x="626" y="632"/>
                        </a:lnTo>
                        <a:lnTo>
                          <a:pt x="623" y="633"/>
                        </a:lnTo>
                        <a:lnTo>
                          <a:pt x="623" y="633"/>
                        </a:lnTo>
                        <a:lnTo>
                          <a:pt x="622" y="635"/>
                        </a:lnTo>
                        <a:lnTo>
                          <a:pt x="622" y="636"/>
                        </a:lnTo>
                        <a:lnTo>
                          <a:pt x="621" y="639"/>
                        </a:lnTo>
                        <a:lnTo>
                          <a:pt x="621" y="641"/>
                        </a:lnTo>
                        <a:lnTo>
                          <a:pt x="621" y="644"/>
                        </a:lnTo>
                        <a:lnTo>
                          <a:pt x="619" y="647"/>
                        </a:lnTo>
                        <a:lnTo>
                          <a:pt x="618" y="648"/>
                        </a:lnTo>
                        <a:lnTo>
                          <a:pt x="615" y="649"/>
                        </a:lnTo>
                        <a:lnTo>
                          <a:pt x="613" y="651"/>
                        </a:lnTo>
                        <a:lnTo>
                          <a:pt x="611" y="652"/>
                        </a:lnTo>
                        <a:lnTo>
                          <a:pt x="611" y="652"/>
                        </a:lnTo>
                        <a:lnTo>
                          <a:pt x="609" y="654"/>
                        </a:lnTo>
                        <a:lnTo>
                          <a:pt x="609" y="654"/>
                        </a:lnTo>
                        <a:lnTo>
                          <a:pt x="606" y="657"/>
                        </a:lnTo>
                        <a:lnTo>
                          <a:pt x="603" y="660"/>
                        </a:lnTo>
                        <a:lnTo>
                          <a:pt x="599" y="662"/>
                        </a:lnTo>
                        <a:lnTo>
                          <a:pt x="598" y="664"/>
                        </a:lnTo>
                        <a:lnTo>
                          <a:pt x="595" y="664"/>
                        </a:lnTo>
                        <a:lnTo>
                          <a:pt x="594" y="664"/>
                        </a:lnTo>
                        <a:lnTo>
                          <a:pt x="593" y="662"/>
                        </a:lnTo>
                        <a:lnTo>
                          <a:pt x="591" y="661"/>
                        </a:lnTo>
                        <a:lnTo>
                          <a:pt x="590" y="661"/>
                        </a:lnTo>
                        <a:lnTo>
                          <a:pt x="590" y="661"/>
                        </a:lnTo>
                        <a:lnTo>
                          <a:pt x="590" y="664"/>
                        </a:lnTo>
                        <a:lnTo>
                          <a:pt x="590" y="666"/>
                        </a:lnTo>
                        <a:lnTo>
                          <a:pt x="589" y="669"/>
                        </a:lnTo>
                        <a:lnTo>
                          <a:pt x="589" y="669"/>
                        </a:lnTo>
                        <a:lnTo>
                          <a:pt x="589" y="669"/>
                        </a:lnTo>
                        <a:lnTo>
                          <a:pt x="587" y="672"/>
                        </a:lnTo>
                        <a:lnTo>
                          <a:pt x="586" y="673"/>
                        </a:lnTo>
                        <a:lnTo>
                          <a:pt x="583" y="674"/>
                        </a:lnTo>
                        <a:lnTo>
                          <a:pt x="581" y="674"/>
                        </a:lnTo>
                        <a:lnTo>
                          <a:pt x="577" y="676"/>
                        </a:lnTo>
                        <a:lnTo>
                          <a:pt x="576" y="676"/>
                        </a:lnTo>
                        <a:lnTo>
                          <a:pt x="572" y="674"/>
                        </a:lnTo>
                        <a:lnTo>
                          <a:pt x="568" y="676"/>
                        </a:lnTo>
                        <a:lnTo>
                          <a:pt x="566" y="676"/>
                        </a:lnTo>
                        <a:lnTo>
                          <a:pt x="565" y="676"/>
                        </a:lnTo>
                        <a:lnTo>
                          <a:pt x="562" y="678"/>
                        </a:lnTo>
                        <a:lnTo>
                          <a:pt x="561" y="680"/>
                        </a:lnTo>
                        <a:lnTo>
                          <a:pt x="558" y="682"/>
                        </a:lnTo>
                        <a:lnTo>
                          <a:pt x="557" y="684"/>
                        </a:lnTo>
                        <a:lnTo>
                          <a:pt x="556" y="685"/>
                        </a:lnTo>
                        <a:lnTo>
                          <a:pt x="553" y="686"/>
                        </a:lnTo>
                        <a:lnTo>
                          <a:pt x="549" y="688"/>
                        </a:lnTo>
                        <a:lnTo>
                          <a:pt x="546" y="689"/>
                        </a:lnTo>
                        <a:lnTo>
                          <a:pt x="544" y="689"/>
                        </a:lnTo>
                        <a:lnTo>
                          <a:pt x="544" y="688"/>
                        </a:lnTo>
                        <a:lnTo>
                          <a:pt x="542" y="685"/>
                        </a:lnTo>
                        <a:lnTo>
                          <a:pt x="542" y="682"/>
                        </a:lnTo>
                        <a:lnTo>
                          <a:pt x="540" y="681"/>
                        </a:lnTo>
                        <a:lnTo>
                          <a:pt x="540" y="681"/>
                        </a:lnTo>
                        <a:lnTo>
                          <a:pt x="538" y="680"/>
                        </a:lnTo>
                        <a:lnTo>
                          <a:pt x="537" y="680"/>
                        </a:lnTo>
                        <a:lnTo>
                          <a:pt x="536" y="680"/>
                        </a:lnTo>
                        <a:lnTo>
                          <a:pt x="534" y="680"/>
                        </a:lnTo>
                        <a:lnTo>
                          <a:pt x="534" y="680"/>
                        </a:lnTo>
                        <a:lnTo>
                          <a:pt x="534" y="680"/>
                        </a:lnTo>
                        <a:lnTo>
                          <a:pt x="534" y="680"/>
                        </a:lnTo>
                        <a:lnTo>
                          <a:pt x="533" y="681"/>
                        </a:lnTo>
                        <a:lnTo>
                          <a:pt x="533" y="684"/>
                        </a:lnTo>
                        <a:lnTo>
                          <a:pt x="533" y="685"/>
                        </a:lnTo>
                        <a:lnTo>
                          <a:pt x="533" y="686"/>
                        </a:lnTo>
                        <a:lnTo>
                          <a:pt x="533" y="686"/>
                        </a:lnTo>
                        <a:lnTo>
                          <a:pt x="537" y="701"/>
                        </a:lnTo>
                        <a:lnTo>
                          <a:pt x="530" y="688"/>
                        </a:lnTo>
                        <a:lnTo>
                          <a:pt x="529" y="686"/>
                        </a:lnTo>
                        <a:lnTo>
                          <a:pt x="529" y="685"/>
                        </a:lnTo>
                        <a:lnTo>
                          <a:pt x="528" y="684"/>
                        </a:lnTo>
                        <a:lnTo>
                          <a:pt x="528" y="681"/>
                        </a:lnTo>
                        <a:lnTo>
                          <a:pt x="526" y="681"/>
                        </a:lnTo>
                        <a:lnTo>
                          <a:pt x="526" y="682"/>
                        </a:lnTo>
                        <a:lnTo>
                          <a:pt x="524" y="684"/>
                        </a:lnTo>
                        <a:lnTo>
                          <a:pt x="524" y="684"/>
                        </a:lnTo>
                        <a:lnTo>
                          <a:pt x="522" y="688"/>
                        </a:lnTo>
                        <a:lnTo>
                          <a:pt x="520" y="689"/>
                        </a:lnTo>
                        <a:lnTo>
                          <a:pt x="514" y="693"/>
                        </a:lnTo>
                        <a:lnTo>
                          <a:pt x="514" y="693"/>
                        </a:lnTo>
                        <a:lnTo>
                          <a:pt x="512" y="694"/>
                        </a:lnTo>
                        <a:lnTo>
                          <a:pt x="510" y="694"/>
                        </a:lnTo>
                        <a:lnTo>
                          <a:pt x="510" y="694"/>
                        </a:lnTo>
                        <a:lnTo>
                          <a:pt x="510" y="696"/>
                        </a:lnTo>
                        <a:lnTo>
                          <a:pt x="510" y="698"/>
                        </a:lnTo>
                        <a:lnTo>
                          <a:pt x="513" y="700"/>
                        </a:lnTo>
                        <a:lnTo>
                          <a:pt x="516" y="701"/>
                        </a:lnTo>
                        <a:lnTo>
                          <a:pt x="518" y="702"/>
                        </a:lnTo>
                        <a:lnTo>
                          <a:pt x="518" y="704"/>
                        </a:lnTo>
                        <a:lnTo>
                          <a:pt x="520" y="706"/>
                        </a:lnTo>
                        <a:lnTo>
                          <a:pt x="518" y="708"/>
                        </a:lnTo>
                        <a:lnTo>
                          <a:pt x="517" y="709"/>
                        </a:lnTo>
                        <a:lnTo>
                          <a:pt x="514" y="712"/>
                        </a:lnTo>
                        <a:lnTo>
                          <a:pt x="514" y="712"/>
                        </a:lnTo>
                        <a:lnTo>
                          <a:pt x="513" y="714"/>
                        </a:lnTo>
                        <a:lnTo>
                          <a:pt x="510" y="714"/>
                        </a:lnTo>
                        <a:lnTo>
                          <a:pt x="508" y="714"/>
                        </a:lnTo>
                        <a:lnTo>
                          <a:pt x="505" y="713"/>
                        </a:lnTo>
                        <a:lnTo>
                          <a:pt x="502" y="709"/>
                        </a:lnTo>
                        <a:lnTo>
                          <a:pt x="502" y="709"/>
                        </a:lnTo>
                        <a:lnTo>
                          <a:pt x="500" y="708"/>
                        </a:lnTo>
                        <a:lnTo>
                          <a:pt x="498" y="706"/>
                        </a:lnTo>
                        <a:lnTo>
                          <a:pt x="494" y="705"/>
                        </a:lnTo>
                        <a:lnTo>
                          <a:pt x="489" y="704"/>
                        </a:lnTo>
                        <a:lnTo>
                          <a:pt x="484" y="701"/>
                        </a:lnTo>
                        <a:lnTo>
                          <a:pt x="484" y="701"/>
                        </a:lnTo>
                        <a:lnTo>
                          <a:pt x="482" y="700"/>
                        </a:lnTo>
                        <a:lnTo>
                          <a:pt x="481" y="697"/>
                        </a:lnTo>
                        <a:lnTo>
                          <a:pt x="480" y="696"/>
                        </a:lnTo>
                        <a:lnTo>
                          <a:pt x="480" y="693"/>
                        </a:lnTo>
                        <a:lnTo>
                          <a:pt x="480" y="692"/>
                        </a:lnTo>
                        <a:lnTo>
                          <a:pt x="481" y="689"/>
                        </a:lnTo>
                        <a:lnTo>
                          <a:pt x="481" y="686"/>
                        </a:lnTo>
                        <a:lnTo>
                          <a:pt x="482" y="684"/>
                        </a:lnTo>
                        <a:lnTo>
                          <a:pt x="485" y="682"/>
                        </a:lnTo>
                        <a:lnTo>
                          <a:pt x="489" y="681"/>
                        </a:lnTo>
                        <a:lnTo>
                          <a:pt x="490" y="681"/>
                        </a:lnTo>
                        <a:lnTo>
                          <a:pt x="492" y="680"/>
                        </a:lnTo>
                        <a:lnTo>
                          <a:pt x="492" y="678"/>
                        </a:lnTo>
                        <a:lnTo>
                          <a:pt x="493" y="676"/>
                        </a:lnTo>
                        <a:lnTo>
                          <a:pt x="493" y="676"/>
                        </a:lnTo>
                        <a:lnTo>
                          <a:pt x="493" y="674"/>
                        </a:lnTo>
                        <a:lnTo>
                          <a:pt x="493" y="674"/>
                        </a:lnTo>
                        <a:lnTo>
                          <a:pt x="493" y="673"/>
                        </a:lnTo>
                        <a:lnTo>
                          <a:pt x="492" y="672"/>
                        </a:lnTo>
                        <a:lnTo>
                          <a:pt x="492" y="669"/>
                        </a:lnTo>
                        <a:lnTo>
                          <a:pt x="492" y="668"/>
                        </a:lnTo>
                        <a:lnTo>
                          <a:pt x="492" y="668"/>
                        </a:lnTo>
                        <a:lnTo>
                          <a:pt x="492" y="665"/>
                        </a:lnTo>
                        <a:lnTo>
                          <a:pt x="490" y="662"/>
                        </a:lnTo>
                        <a:lnTo>
                          <a:pt x="489" y="661"/>
                        </a:lnTo>
                        <a:lnTo>
                          <a:pt x="489" y="660"/>
                        </a:lnTo>
                        <a:lnTo>
                          <a:pt x="488" y="658"/>
                        </a:lnTo>
                        <a:lnTo>
                          <a:pt x="488" y="658"/>
                        </a:lnTo>
                        <a:lnTo>
                          <a:pt x="486" y="656"/>
                        </a:lnTo>
                        <a:lnTo>
                          <a:pt x="485" y="653"/>
                        </a:lnTo>
                        <a:lnTo>
                          <a:pt x="486" y="651"/>
                        </a:lnTo>
                        <a:lnTo>
                          <a:pt x="489" y="647"/>
                        </a:lnTo>
                        <a:lnTo>
                          <a:pt x="489" y="647"/>
                        </a:lnTo>
                        <a:lnTo>
                          <a:pt x="489" y="645"/>
                        </a:lnTo>
                        <a:lnTo>
                          <a:pt x="489" y="644"/>
                        </a:lnTo>
                        <a:lnTo>
                          <a:pt x="489" y="643"/>
                        </a:lnTo>
                        <a:lnTo>
                          <a:pt x="489" y="641"/>
                        </a:lnTo>
                        <a:lnTo>
                          <a:pt x="489" y="641"/>
                        </a:lnTo>
                        <a:lnTo>
                          <a:pt x="490" y="640"/>
                        </a:lnTo>
                        <a:lnTo>
                          <a:pt x="492" y="640"/>
                        </a:lnTo>
                        <a:lnTo>
                          <a:pt x="492" y="640"/>
                        </a:lnTo>
                        <a:lnTo>
                          <a:pt x="490" y="639"/>
                        </a:lnTo>
                        <a:lnTo>
                          <a:pt x="490" y="639"/>
                        </a:lnTo>
                        <a:lnTo>
                          <a:pt x="490" y="637"/>
                        </a:lnTo>
                        <a:lnTo>
                          <a:pt x="489" y="636"/>
                        </a:lnTo>
                        <a:lnTo>
                          <a:pt x="490" y="635"/>
                        </a:lnTo>
                        <a:lnTo>
                          <a:pt x="492" y="633"/>
                        </a:lnTo>
                        <a:lnTo>
                          <a:pt x="493" y="633"/>
                        </a:lnTo>
                        <a:lnTo>
                          <a:pt x="496" y="633"/>
                        </a:lnTo>
                        <a:lnTo>
                          <a:pt x="500" y="635"/>
                        </a:lnTo>
                        <a:lnTo>
                          <a:pt x="501" y="635"/>
                        </a:lnTo>
                        <a:lnTo>
                          <a:pt x="501" y="635"/>
                        </a:lnTo>
                        <a:lnTo>
                          <a:pt x="501" y="633"/>
                        </a:lnTo>
                        <a:lnTo>
                          <a:pt x="501" y="632"/>
                        </a:lnTo>
                        <a:lnTo>
                          <a:pt x="501" y="632"/>
                        </a:lnTo>
                        <a:lnTo>
                          <a:pt x="498" y="631"/>
                        </a:lnTo>
                        <a:lnTo>
                          <a:pt x="496" y="628"/>
                        </a:lnTo>
                        <a:lnTo>
                          <a:pt x="494" y="627"/>
                        </a:lnTo>
                        <a:lnTo>
                          <a:pt x="493" y="624"/>
                        </a:lnTo>
                        <a:lnTo>
                          <a:pt x="492" y="621"/>
                        </a:lnTo>
                        <a:lnTo>
                          <a:pt x="492" y="621"/>
                        </a:lnTo>
                        <a:lnTo>
                          <a:pt x="490" y="621"/>
                        </a:lnTo>
                        <a:lnTo>
                          <a:pt x="486" y="621"/>
                        </a:lnTo>
                        <a:lnTo>
                          <a:pt x="484" y="623"/>
                        </a:lnTo>
                        <a:lnTo>
                          <a:pt x="484" y="623"/>
                        </a:lnTo>
                        <a:lnTo>
                          <a:pt x="480" y="624"/>
                        </a:lnTo>
                        <a:lnTo>
                          <a:pt x="477" y="624"/>
                        </a:lnTo>
                        <a:lnTo>
                          <a:pt x="473" y="624"/>
                        </a:lnTo>
                        <a:lnTo>
                          <a:pt x="470" y="624"/>
                        </a:lnTo>
                        <a:lnTo>
                          <a:pt x="470" y="623"/>
                        </a:lnTo>
                        <a:lnTo>
                          <a:pt x="468" y="621"/>
                        </a:lnTo>
                        <a:lnTo>
                          <a:pt x="468" y="619"/>
                        </a:lnTo>
                        <a:lnTo>
                          <a:pt x="466" y="617"/>
                        </a:lnTo>
                        <a:lnTo>
                          <a:pt x="465" y="617"/>
                        </a:lnTo>
                        <a:lnTo>
                          <a:pt x="465" y="617"/>
                        </a:lnTo>
                        <a:lnTo>
                          <a:pt x="464" y="617"/>
                        </a:lnTo>
                        <a:lnTo>
                          <a:pt x="462" y="617"/>
                        </a:lnTo>
                        <a:lnTo>
                          <a:pt x="460" y="620"/>
                        </a:lnTo>
                        <a:lnTo>
                          <a:pt x="460" y="620"/>
                        </a:lnTo>
                        <a:lnTo>
                          <a:pt x="460" y="620"/>
                        </a:lnTo>
                        <a:lnTo>
                          <a:pt x="457" y="620"/>
                        </a:lnTo>
                        <a:lnTo>
                          <a:pt x="455" y="620"/>
                        </a:lnTo>
                        <a:lnTo>
                          <a:pt x="452" y="619"/>
                        </a:lnTo>
                        <a:lnTo>
                          <a:pt x="449" y="617"/>
                        </a:lnTo>
                        <a:lnTo>
                          <a:pt x="449" y="617"/>
                        </a:lnTo>
                        <a:lnTo>
                          <a:pt x="448" y="615"/>
                        </a:lnTo>
                        <a:lnTo>
                          <a:pt x="447" y="613"/>
                        </a:lnTo>
                        <a:lnTo>
                          <a:pt x="448" y="611"/>
                        </a:lnTo>
                        <a:lnTo>
                          <a:pt x="449" y="608"/>
                        </a:lnTo>
                        <a:lnTo>
                          <a:pt x="452" y="604"/>
                        </a:lnTo>
                        <a:lnTo>
                          <a:pt x="453" y="604"/>
                        </a:lnTo>
                        <a:lnTo>
                          <a:pt x="453" y="603"/>
                        </a:lnTo>
                        <a:lnTo>
                          <a:pt x="453" y="601"/>
                        </a:lnTo>
                        <a:lnTo>
                          <a:pt x="452" y="600"/>
                        </a:lnTo>
                        <a:lnTo>
                          <a:pt x="451" y="597"/>
                        </a:lnTo>
                        <a:lnTo>
                          <a:pt x="451" y="595"/>
                        </a:lnTo>
                        <a:lnTo>
                          <a:pt x="451" y="595"/>
                        </a:lnTo>
                        <a:lnTo>
                          <a:pt x="451" y="589"/>
                        </a:lnTo>
                        <a:lnTo>
                          <a:pt x="451" y="585"/>
                        </a:lnTo>
                        <a:lnTo>
                          <a:pt x="452" y="584"/>
                        </a:lnTo>
                        <a:lnTo>
                          <a:pt x="453" y="583"/>
                        </a:lnTo>
                        <a:lnTo>
                          <a:pt x="456" y="581"/>
                        </a:lnTo>
                        <a:lnTo>
                          <a:pt x="457" y="579"/>
                        </a:lnTo>
                        <a:lnTo>
                          <a:pt x="458" y="577"/>
                        </a:lnTo>
                        <a:lnTo>
                          <a:pt x="458" y="575"/>
                        </a:lnTo>
                        <a:lnTo>
                          <a:pt x="458" y="573"/>
                        </a:lnTo>
                        <a:lnTo>
                          <a:pt x="458" y="573"/>
                        </a:lnTo>
                        <a:lnTo>
                          <a:pt x="458" y="573"/>
                        </a:lnTo>
                        <a:lnTo>
                          <a:pt x="457" y="572"/>
                        </a:lnTo>
                        <a:lnTo>
                          <a:pt x="457" y="571"/>
                        </a:lnTo>
                        <a:lnTo>
                          <a:pt x="456" y="569"/>
                        </a:lnTo>
                        <a:lnTo>
                          <a:pt x="457" y="568"/>
                        </a:lnTo>
                        <a:lnTo>
                          <a:pt x="457" y="567"/>
                        </a:lnTo>
                        <a:lnTo>
                          <a:pt x="458" y="564"/>
                        </a:lnTo>
                        <a:lnTo>
                          <a:pt x="460" y="563"/>
                        </a:lnTo>
                        <a:lnTo>
                          <a:pt x="460" y="561"/>
                        </a:lnTo>
                        <a:lnTo>
                          <a:pt x="460" y="560"/>
                        </a:lnTo>
                        <a:lnTo>
                          <a:pt x="460" y="560"/>
                        </a:lnTo>
                        <a:lnTo>
                          <a:pt x="458" y="560"/>
                        </a:lnTo>
                        <a:lnTo>
                          <a:pt x="457" y="560"/>
                        </a:lnTo>
                        <a:lnTo>
                          <a:pt x="457" y="560"/>
                        </a:lnTo>
                        <a:lnTo>
                          <a:pt x="452" y="560"/>
                        </a:lnTo>
                        <a:lnTo>
                          <a:pt x="449" y="560"/>
                        </a:lnTo>
                        <a:lnTo>
                          <a:pt x="447" y="559"/>
                        </a:lnTo>
                        <a:lnTo>
                          <a:pt x="445" y="559"/>
                        </a:lnTo>
                        <a:lnTo>
                          <a:pt x="444" y="556"/>
                        </a:lnTo>
                        <a:lnTo>
                          <a:pt x="443" y="552"/>
                        </a:lnTo>
                        <a:lnTo>
                          <a:pt x="443" y="549"/>
                        </a:lnTo>
                        <a:lnTo>
                          <a:pt x="443" y="548"/>
                        </a:lnTo>
                        <a:lnTo>
                          <a:pt x="441" y="545"/>
                        </a:lnTo>
                        <a:lnTo>
                          <a:pt x="441" y="544"/>
                        </a:lnTo>
                        <a:lnTo>
                          <a:pt x="440" y="544"/>
                        </a:lnTo>
                        <a:lnTo>
                          <a:pt x="437" y="544"/>
                        </a:lnTo>
                        <a:lnTo>
                          <a:pt x="436" y="543"/>
                        </a:lnTo>
                        <a:lnTo>
                          <a:pt x="435" y="540"/>
                        </a:lnTo>
                        <a:lnTo>
                          <a:pt x="433" y="537"/>
                        </a:lnTo>
                        <a:lnTo>
                          <a:pt x="432" y="533"/>
                        </a:lnTo>
                        <a:lnTo>
                          <a:pt x="432" y="531"/>
                        </a:lnTo>
                        <a:lnTo>
                          <a:pt x="431" y="529"/>
                        </a:lnTo>
                        <a:lnTo>
                          <a:pt x="431" y="529"/>
                        </a:lnTo>
                        <a:lnTo>
                          <a:pt x="429" y="528"/>
                        </a:lnTo>
                        <a:lnTo>
                          <a:pt x="428" y="528"/>
                        </a:lnTo>
                        <a:lnTo>
                          <a:pt x="425" y="529"/>
                        </a:lnTo>
                        <a:lnTo>
                          <a:pt x="423" y="531"/>
                        </a:lnTo>
                        <a:lnTo>
                          <a:pt x="421" y="532"/>
                        </a:lnTo>
                        <a:lnTo>
                          <a:pt x="419" y="531"/>
                        </a:lnTo>
                        <a:lnTo>
                          <a:pt x="416" y="529"/>
                        </a:lnTo>
                        <a:lnTo>
                          <a:pt x="415" y="527"/>
                        </a:lnTo>
                        <a:lnTo>
                          <a:pt x="415" y="525"/>
                        </a:lnTo>
                        <a:lnTo>
                          <a:pt x="415" y="523"/>
                        </a:lnTo>
                        <a:lnTo>
                          <a:pt x="416" y="521"/>
                        </a:lnTo>
                        <a:lnTo>
                          <a:pt x="416" y="521"/>
                        </a:lnTo>
                        <a:lnTo>
                          <a:pt x="416" y="519"/>
                        </a:lnTo>
                        <a:lnTo>
                          <a:pt x="417" y="516"/>
                        </a:lnTo>
                        <a:lnTo>
                          <a:pt x="416" y="513"/>
                        </a:lnTo>
                        <a:lnTo>
                          <a:pt x="416" y="511"/>
                        </a:lnTo>
                        <a:lnTo>
                          <a:pt x="416" y="511"/>
                        </a:lnTo>
                        <a:lnTo>
                          <a:pt x="416" y="511"/>
                        </a:lnTo>
                        <a:lnTo>
                          <a:pt x="416" y="507"/>
                        </a:lnTo>
                        <a:lnTo>
                          <a:pt x="416" y="504"/>
                        </a:lnTo>
                        <a:lnTo>
                          <a:pt x="415" y="501"/>
                        </a:lnTo>
                        <a:lnTo>
                          <a:pt x="415" y="499"/>
                        </a:lnTo>
                        <a:lnTo>
                          <a:pt x="415" y="499"/>
                        </a:lnTo>
                        <a:lnTo>
                          <a:pt x="413" y="498"/>
                        </a:lnTo>
                        <a:lnTo>
                          <a:pt x="412" y="496"/>
                        </a:lnTo>
                        <a:lnTo>
                          <a:pt x="411" y="495"/>
                        </a:lnTo>
                        <a:lnTo>
                          <a:pt x="409" y="494"/>
                        </a:lnTo>
                        <a:lnTo>
                          <a:pt x="409" y="494"/>
                        </a:lnTo>
                        <a:lnTo>
                          <a:pt x="409" y="494"/>
                        </a:lnTo>
                        <a:lnTo>
                          <a:pt x="409" y="491"/>
                        </a:lnTo>
                        <a:lnTo>
                          <a:pt x="409" y="488"/>
                        </a:lnTo>
                        <a:lnTo>
                          <a:pt x="409" y="487"/>
                        </a:lnTo>
                        <a:lnTo>
                          <a:pt x="409" y="484"/>
                        </a:lnTo>
                        <a:lnTo>
                          <a:pt x="409" y="484"/>
                        </a:lnTo>
                        <a:lnTo>
                          <a:pt x="409" y="484"/>
                        </a:lnTo>
                        <a:lnTo>
                          <a:pt x="409" y="484"/>
                        </a:lnTo>
                        <a:lnTo>
                          <a:pt x="408" y="484"/>
                        </a:lnTo>
                        <a:lnTo>
                          <a:pt x="405" y="483"/>
                        </a:lnTo>
                        <a:lnTo>
                          <a:pt x="403" y="483"/>
                        </a:lnTo>
                        <a:lnTo>
                          <a:pt x="397" y="483"/>
                        </a:lnTo>
                        <a:lnTo>
                          <a:pt x="393" y="483"/>
                        </a:lnTo>
                        <a:lnTo>
                          <a:pt x="389" y="482"/>
                        </a:lnTo>
                        <a:lnTo>
                          <a:pt x="387" y="480"/>
                        </a:lnTo>
                        <a:lnTo>
                          <a:pt x="387" y="478"/>
                        </a:lnTo>
                        <a:lnTo>
                          <a:pt x="387" y="478"/>
                        </a:lnTo>
                        <a:lnTo>
                          <a:pt x="387" y="478"/>
                        </a:lnTo>
                        <a:lnTo>
                          <a:pt x="385" y="475"/>
                        </a:lnTo>
                        <a:lnTo>
                          <a:pt x="387" y="471"/>
                        </a:lnTo>
                        <a:lnTo>
                          <a:pt x="388" y="468"/>
                        </a:lnTo>
                        <a:lnTo>
                          <a:pt x="389" y="467"/>
                        </a:lnTo>
                        <a:lnTo>
                          <a:pt x="391" y="466"/>
                        </a:lnTo>
                        <a:lnTo>
                          <a:pt x="391" y="464"/>
                        </a:lnTo>
                        <a:lnTo>
                          <a:pt x="391" y="463"/>
                        </a:lnTo>
                        <a:lnTo>
                          <a:pt x="391" y="463"/>
                        </a:lnTo>
                        <a:lnTo>
                          <a:pt x="391" y="462"/>
                        </a:lnTo>
                        <a:lnTo>
                          <a:pt x="391" y="460"/>
                        </a:lnTo>
                        <a:lnTo>
                          <a:pt x="392" y="459"/>
                        </a:lnTo>
                        <a:lnTo>
                          <a:pt x="393" y="458"/>
                        </a:lnTo>
                        <a:lnTo>
                          <a:pt x="396" y="456"/>
                        </a:lnTo>
                        <a:lnTo>
                          <a:pt x="396" y="456"/>
                        </a:lnTo>
                        <a:lnTo>
                          <a:pt x="396" y="455"/>
                        </a:lnTo>
                        <a:lnTo>
                          <a:pt x="393" y="454"/>
                        </a:lnTo>
                        <a:lnTo>
                          <a:pt x="391" y="454"/>
                        </a:lnTo>
                        <a:lnTo>
                          <a:pt x="388" y="452"/>
                        </a:lnTo>
                        <a:lnTo>
                          <a:pt x="385" y="450"/>
                        </a:lnTo>
                        <a:lnTo>
                          <a:pt x="384" y="448"/>
                        </a:lnTo>
                        <a:lnTo>
                          <a:pt x="383" y="446"/>
                        </a:lnTo>
                        <a:lnTo>
                          <a:pt x="381" y="444"/>
                        </a:lnTo>
                        <a:lnTo>
                          <a:pt x="381" y="444"/>
                        </a:lnTo>
                        <a:lnTo>
                          <a:pt x="380" y="442"/>
                        </a:lnTo>
                        <a:lnTo>
                          <a:pt x="380" y="440"/>
                        </a:lnTo>
                        <a:lnTo>
                          <a:pt x="380" y="438"/>
                        </a:lnTo>
                        <a:lnTo>
                          <a:pt x="381" y="435"/>
                        </a:lnTo>
                        <a:lnTo>
                          <a:pt x="384" y="431"/>
                        </a:lnTo>
                        <a:lnTo>
                          <a:pt x="384" y="431"/>
                        </a:lnTo>
                        <a:lnTo>
                          <a:pt x="385" y="427"/>
                        </a:lnTo>
                        <a:lnTo>
                          <a:pt x="388" y="426"/>
                        </a:lnTo>
                        <a:lnTo>
                          <a:pt x="392" y="424"/>
                        </a:lnTo>
                        <a:lnTo>
                          <a:pt x="396" y="423"/>
                        </a:lnTo>
                        <a:lnTo>
                          <a:pt x="397" y="423"/>
                        </a:lnTo>
                        <a:lnTo>
                          <a:pt x="399" y="420"/>
                        </a:lnTo>
                        <a:lnTo>
                          <a:pt x="400" y="418"/>
                        </a:lnTo>
                        <a:lnTo>
                          <a:pt x="401" y="414"/>
                        </a:lnTo>
                        <a:lnTo>
                          <a:pt x="403" y="412"/>
                        </a:lnTo>
                        <a:lnTo>
                          <a:pt x="404" y="410"/>
                        </a:lnTo>
                        <a:lnTo>
                          <a:pt x="405" y="408"/>
                        </a:lnTo>
                        <a:lnTo>
                          <a:pt x="405" y="407"/>
                        </a:lnTo>
                        <a:lnTo>
                          <a:pt x="405" y="406"/>
                        </a:lnTo>
                        <a:lnTo>
                          <a:pt x="404" y="404"/>
                        </a:lnTo>
                        <a:lnTo>
                          <a:pt x="404" y="404"/>
                        </a:lnTo>
                        <a:lnTo>
                          <a:pt x="401" y="402"/>
                        </a:lnTo>
                        <a:lnTo>
                          <a:pt x="400" y="400"/>
                        </a:lnTo>
                        <a:lnTo>
                          <a:pt x="400" y="398"/>
                        </a:lnTo>
                        <a:lnTo>
                          <a:pt x="400" y="395"/>
                        </a:lnTo>
                        <a:lnTo>
                          <a:pt x="401" y="394"/>
                        </a:lnTo>
                        <a:lnTo>
                          <a:pt x="403" y="392"/>
                        </a:lnTo>
                        <a:lnTo>
                          <a:pt x="405" y="390"/>
                        </a:lnTo>
                        <a:lnTo>
                          <a:pt x="407" y="388"/>
                        </a:lnTo>
                        <a:lnTo>
                          <a:pt x="407" y="388"/>
                        </a:lnTo>
                        <a:lnTo>
                          <a:pt x="407" y="387"/>
                        </a:lnTo>
                        <a:lnTo>
                          <a:pt x="405" y="386"/>
                        </a:lnTo>
                        <a:lnTo>
                          <a:pt x="404" y="384"/>
                        </a:lnTo>
                        <a:lnTo>
                          <a:pt x="403" y="384"/>
                        </a:lnTo>
                        <a:lnTo>
                          <a:pt x="399" y="386"/>
                        </a:lnTo>
                        <a:lnTo>
                          <a:pt x="396" y="386"/>
                        </a:lnTo>
                        <a:lnTo>
                          <a:pt x="393" y="387"/>
                        </a:lnTo>
                        <a:lnTo>
                          <a:pt x="392" y="388"/>
                        </a:lnTo>
                        <a:lnTo>
                          <a:pt x="391" y="390"/>
                        </a:lnTo>
                        <a:lnTo>
                          <a:pt x="389" y="394"/>
                        </a:lnTo>
                        <a:lnTo>
                          <a:pt x="388" y="396"/>
                        </a:lnTo>
                        <a:lnTo>
                          <a:pt x="387" y="399"/>
                        </a:lnTo>
                        <a:lnTo>
                          <a:pt x="385" y="400"/>
                        </a:lnTo>
                        <a:lnTo>
                          <a:pt x="384" y="402"/>
                        </a:lnTo>
                        <a:lnTo>
                          <a:pt x="383" y="403"/>
                        </a:lnTo>
                        <a:lnTo>
                          <a:pt x="383" y="406"/>
                        </a:lnTo>
                        <a:lnTo>
                          <a:pt x="381" y="408"/>
                        </a:lnTo>
                        <a:lnTo>
                          <a:pt x="379" y="410"/>
                        </a:lnTo>
                        <a:lnTo>
                          <a:pt x="376" y="411"/>
                        </a:lnTo>
                        <a:lnTo>
                          <a:pt x="375" y="411"/>
                        </a:lnTo>
                        <a:lnTo>
                          <a:pt x="371" y="411"/>
                        </a:lnTo>
                        <a:lnTo>
                          <a:pt x="367" y="412"/>
                        </a:lnTo>
                        <a:lnTo>
                          <a:pt x="364" y="414"/>
                        </a:lnTo>
                        <a:lnTo>
                          <a:pt x="360" y="414"/>
                        </a:lnTo>
                        <a:lnTo>
                          <a:pt x="356" y="415"/>
                        </a:lnTo>
                        <a:lnTo>
                          <a:pt x="351" y="414"/>
                        </a:lnTo>
                        <a:lnTo>
                          <a:pt x="345" y="414"/>
                        </a:lnTo>
                        <a:lnTo>
                          <a:pt x="340" y="412"/>
                        </a:lnTo>
                        <a:lnTo>
                          <a:pt x="340" y="412"/>
                        </a:lnTo>
                        <a:lnTo>
                          <a:pt x="337" y="411"/>
                        </a:lnTo>
                        <a:lnTo>
                          <a:pt x="336" y="410"/>
                        </a:lnTo>
                        <a:lnTo>
                          <a:pt x="335" y="407"/>
                        </a:lnTo>
                        <a:lnTo>
                          <a:pt x="335" y="406"/>
                        </a:lnTo>
                        <a:lnTo>
                          <a:pt x="335" y="402"/>
                        </a:lnTo>
                        <a:lnTo>
                          <a:pt x="336" y="400"/>
                        </a:lnTo>
                        <a:lnTo>
                          <a:pt x="336" y="400"/>
                        </a:lnTo>
                        <a:lnTo>
                          <a:pt x="337" y="399"/>
                        </a:lnTo>
                        <a:lnTo>
                          <a:pt x="337" y="396"/>
                        </a:lnTo>
                        <a:lnTo>
                          <a:pt x="336" y="394"/>
                        </a:lnTo>
                        <a:lnTo>
                          <a:pt x="336" y="391"/>
                        </a:lnTo>
                        <a:lnTo>
                          <a:pt x="335" y="388"/>
                        </a:lnTo>
                        <a:lnTo>
                          <a:pt x="334" y="386"/>
                        </a:lnTo>
                        <a:lnTo>
                          <a:pt x="332" y="383"/>
                        </a:lnTo>
                        <a:lnTo>
                          <a:pt x="332" y="380"/>
                        </a:lnTo>
                        <a:lnTo>
                          <a:pt x="332" y="379"/>
                        </a:lnTo>
                        <a:lnTo>
                          <a:pt x="332" y="379"/>
                        </a:lnTo>
                        <a:lnTo>
                          <a:pt x="331" y="378"/>
                        </a:lnTo>
                        <a:lnTo>
                          <a:pt x="330" y="376"/>
                        </a:lnTo>
                        <a:lnTo>
                          <a:pt x="328" y="376"/>
                        </a:lnTo>
                        <a:lnTo>
                          <a:pt x="327" y="376"/>
                        </a:lnTo>
                        <a:lnTo>
                          <a:pt x="324" y="378"/>
                        </a:lnTo>
                        <a:lnTo>
                          <a:pt x="324" y="378"/>
                        </a:lnTo>
                        <a:lnTo>
                          <a:pt x="322" y="379"/>
                        </a:lnTo>
                        <a:lnTo>
                          <a:pt x="319" y="380"/>
                        </a:lnTo>
                        <a:lnTo>
                          <a:pt x="315" y="382"/>
                        </a:lnTo>
                        <a:lnTo>
                          <a:pt x="311" y="382"/>
                        </a:lnTo>
                        <a:lnTo>
                          <a:pt x="310" y="383"/>
                        </a:lnTo>
                        <a:lnTo>
                          <a:pt x="307" y="382"/>
                        </a:lnTo>
                        <a:lnTo>
                          <a:pt x="306" y="380"/>
                        </a:lnTo>
                        <a:lnTo>
                          <a:pt x="304" y="379"/>
                        </a:lnTo>
                        <a:lnTo>
                          <a:pt x="304" y="379"/>
                        </a:lnTo>
                        <a:lnTo>
                          <a:pt x="304" y="379"/>
                        </a:lnTo>
                        <a:lnTo>
                          <a:pt x="303" y="379"/>
                        </a:lnTo>
                        <a:lnTo>
                          <a:pt x="303" y="379"/>
                        </a:lnTo>
                        <a:lnTo>
                          <a:pt x="302" y="380"/>
                        </a:lnTo>
                        <a:lnTo>
                          <a:pt x="300" y="382"/>
                        </a:lnTo>
                        <a:lnTo>
                          <a:pt x="298" y="384"/>
                        </a:lnTo>
                        <a:lnTo>
                          <a:pt x="296" y="386"/>
                        </a:lnTo>
                        <a:lnTo>
                          <a:pt x="296" y="386"/>
                        </a:lnTo>
                        <a:lnTo>
                          <a:pt x="296" y="386"/>
                        </a:lnTo>
                        <a:lnTo>
                          <a:pt x="298" y="387"/>
                        </a:lnTo>
                        <a:lnTo>
                          <a:pt x="298" y="390"/>
                        </a:lnTo>
                        <a:lnTo>
                          <a:pt x="298" y="391"/>
                        </a:lnTo>
                        <a:lnTo>
                          <a:pt x="298" y="394"/>
                        </a:lnTo>
                        <a:lnTo>
                          <a:pt x="296" y="396"/>
                        </a:lnTo>
                        <a:lnTo>
                          <a:pt x="295" y="398"/>
                        </a:lnTo>
                        <a:lnTo>
                          <a:pt x="292" y="398"/>
                        </a:lnTo>
                        <a:lnTo>
                          <a:pt x="290" y="399"/>
                        </a:lnTo>
                        <a:lnTo>
                          <a:pt x="287" y="399"/>
                        </a:lnTo>
                        <a:lnTo>
                          <a:pt x="284" y="399"/>
                        </a:lnTo>
                        <a:lnTo>
                          <a:pt x="282" y="399"/>
                        </a:lnTo>
                        <a:lnTo>
                          <a:pt x="279" y="399"/>
                        </a:lnTo>
                        <a:lnTo>
                          <a:pt x="276" y="398"/>
                        </a:lnTo>
                        <a:lnTo>
                          <a:pt x="275" y="398"/>
                        </a:lnTo>
                        <a:lnTo>
                          <a:pt x="272" y="398"/>
                        </a:lnTo>
                        <a:lnTo>
                          <a:pt x="271" y="398"/>
                        </a:lnTo>
                        <a:lnTo>
                          <a:pt x="271" y="398"/>
                        </a:lnTo>
                        <a:lnTo>
                          <a:pt x="271" y="398"/>
                        </a:lnTo>
                        <a:lnTo>
                          <a:pt x="271" y="399"/>
                        </a:lnTo>
                        <a:lnTo>
                          <a:pt x="272" y="400"/>
                        </a:lnTo>
                        <a:lnTo>
                          <a:pt x="274" y="404"/>
                        </a:lnTo>
                        <a:lnTo>
                          <a:pt x="274" y="404"/>
                        </a:lnTo>
                        <a:lnTo>
                          <a:pt x="274" y="404"/>
                        </a:lnTo>
                        <a:lnTo>
                          <a:pt x="275" y="407"/>
                        </a:lnTo>
                        <a:lnTo>
                          <a:pt x="279" y="410"/>
                        </a:lnTo>
                        <a:lnTo>
                          <a:pt x="283" y="411"/>
                        </a:lnTo>
                        <a:lnTo>
                          <a:pt x="287" y="412"/>
                        </a:lnTo>
                        <a:lnTo>
                          <a:pt x="291" y="415"/>
                        </a:lnTo>
                        <a:lnTo>
                          <a:pt x="292" y="416"/>
                        </a:lnTo>
                        <a:lnTo>
                          <a:pt x="294" y="419"/>
                        </a:lnTo>
                        <a:lnTo>
                          <a:pt x="295" y="422"/>
                        </a:lnTo>
                        <a:lnTo>
                          <a:pt x="295" y="426"/>
                        </a:lnTo>
                        <a:lnTo>
                          <a:pt x="296" y="427"/>
                        </a:lnTo>
                        <a:lnTo>
                          <a:pt x="296" y="428"/>
                        </a:lnTo>
                        <a:lnTo>
                          <a:pt x="299" y="430"/>
                        </a:lnTo>
                        <a:lnTo>
                          <a:pt x="299" y="430"/>
                        </a:lnTo>
                        <a:lnTo>
                          <a:pt x="299" y="430"/>
                        </a:lnTo>
                        <a:lnTo>
                          <a:pt x="299" y="432"/>
                        </a:lnTo>
                        <a:lnTo>
                          <a:pt x="300" y="434"/>
                        </a:lnTo>
                        <a:lnTo>
                          <a:pt x="300" y="438"/>
                        </a:lnTo>
                        <a:lnTo>
                          <a:pt x="300" y="443"/>
                        </a:lnTo>
                        <a:lnTo>
                          <a:pt x="299" y="448"/>
                        </a:lnTo>
                        <a:lnTo>
                          <a:pt x="299" y="454"/>
                        </a:lnTo>
                        <a:lnTo>
                          <a:pt x="298" y="458"/>
                        </a:lnTo>
                        <a:lnTo>
                          <a:pt x="296" y="462"/>
                        </a:lnTo>
                        <a:lnTo>
                          <a:pt x="296" y="463"/>
                        </a:lnTo>
                        <a:lnTo>
                          <a:pt x="296" y="463"/>
                        </a:lnTo>
                        <a:lnTo>
                          <a:pt x="296" y="463"/>
                        </a:lnTo>
                        <a:lnTo>
                          <a:pt x="296" y="463"/>
                        </a:lnTo>
                        <a:lnTo>
                          <a:pt x="296" y="463"/>
                        </a:lnTo>
                        <a:lnTo>
                          <a:pt x="299" y="464"/>
                        </a:lnTo>
                        <a:lnTo>
                          <a:pt x="302" y="466"/>
                        </a:lnTo>
                        <a:lnTo>
                          <a:pt x="303" y="466"/>
                        </a:lnTo>
                        <a:lnTo>
                          <a:pt x="304" y="467"/>
                        </a:lnTo>
                        <a:lnTo>
                          <a:pt x="306" y="470"/>
                        </a:lnTo>
                        <a:lnTo>
                          <a:pt x="306" y="471"/>
                        </a:lnTo>
                        <a:lnTo>
                          <a:pt x="306" y="474"/>
                        </a:lnTo>
                        <a:lnTo>
                          <a:pt x="304" y="475"/>
                        </a:lnTo>
                        <a:lnTo>
                          <a:pt x="300" y="478"/>
                        </a:lnTo>
                        <a:lnTo>
                          <a:pt x="296" y="479"/>
                        </a:lnTo>
                        <a:lnTo>
                          <a:pt x="294" y="480"/>
                        </a:lnTo>
                        <a:lnTo>
                          <a:pt x="290" y="482"/>
                        </a:lnTo>
                        <a:lnTo>
                          <a:pt x="288" y="483"/>
                        </a:lnTo>
                        <a:lnTo>
                          <a:pt x="287" y="486"/>
                        </a:lnTo>
                        <a:lnTo>
                          <a:pt x="287" y="488"/>
                        </a:lnTo>
                        <a:lnTo>
                          <a:pt x="286" y="490"/>
                        </a:lnTo>
                        <a:lnTo>
                          <a:pt x="284" y="491"/>
                        </a:lnTo>
                        <a:lnTo>
                          <a:pt x="283" y="491"/>
                        </a:lnTo>
                        <a:lnTo>
                          <a:pt x="282" y="491"/>
                        </a:lnTo>
                        <a:lnTo>
                          <a:pt x="279" y="491"/>
                        </a:lnTo>
                        <a:lnTo>
                          <a:pt x="276" y="490"/>
                        </a:lnTo>
                        <a:lnTo>
                          <a:pt x="274" y="486"/>
                        </a:lnTo>
                        <a:lnTo>
                          <a:pt x="274" y="486"/>
                        </a:lnTo>
                        <a:lnTo>
                          <a:pt x="272" y="486"/>
                        </a:lnTo>
                        <a:lnTo>
                          <a:pt x="271" y="486"/>
                        </a:lnTo>
                        <a:lnTo>
                          <a:pt x="268" y="486"/>
                        </a:lnTo>
                        <a:lnTo>
                          <a:pt x="266" y="486"/>
                        </a:lnTo>
                        <a:lnTo>
                          <a:pt x="263" y="486"/>
                        </a:lnTo>
                        <a:lnTo>
                          <a:pt x="263" y="486"/>
                        </a:lnTo>
                        <a:lnTo>
                          <a:pt x="262" y="486"/>
                        </a:lnTo>
                        <a:lnTo>
                          <a:pt x="260" y="486"/>
                        </a:lnTo>
                        <a:lnTo>
                          <a:pt x="259" y="487"/>
                        </a:lnTo>
                        <a:lnTo>
                          <a:pt x="258" y="488"/>
                        </a:lnTo>
                        <a:lnTo>
                          <a:pt x="255" y="492"/>
                        </a:lnTo>
                        <a:lnTo>
                          <a:pt x="255" y="492"/>
                        </a:lnTo>
                        <a:lnTo>
                          <a:pt x="254" y="495"/>
                        </a:lnTo>
                        <a:lnTo>
                          <a:pt x="252" y="496"/>
                        </a:lnTo>
                        <a:lnTo>
                          <a:pt x="251" y="499"/>
                        </a:lnTo>
                        <a:lnTo>
                          <a:pt x="247" y="500"/>
                        </a:lnTo>
                        <a:lnTo>
                          <a:pt x="247" y="500"/>
                        </a:lnTo>
                        <a:lnTo>
                          <a:pt x="243" y="501"/>
                        </a:lnTo>
                        <a:lnTo>
                          <a:pt x="238" y="503"/>
                        </a:lnTo>
                        <a:lnTo>
                          <a:pt x="232" y="501"/>
                        </a:lnTo>
                        <a:lnTo>
                          <a:pt x="232" y="501"/>
                        </a:lnTo>
                        <a:lnTo>
                          <a:pt x="227" y="501"/>
                        </a:lnTo>
                        <a:lnTo>
                          <a:pt x="226" y="501"/>
                        </a:lnTo>
                        <a:lnTo>
                          <a:pt x="224" y="503"/>
                        </a:lnTo>
                        <a:lnTo>
                          <a:pt x="223" y="503"/>
                        </a:lnTo>
                        <a:lnTo>
                          <a:pt x="223" y="503"/>
                        </a:lnTo>
                        <a:lnTo>
                          <a:pt x="220" y="505"/>
                        </a:lnTo>
                        <a:lnTo>
                          <a:pt x="219" y="507"/>
                        </a:lnTo>
                        <a:lnTo>
                          <a:pt x="215" y="508"/>
                        </a:lnTo>
                        <a:lnTo>
                          <a:pt x="213" y="509"/>
                        </a:lnTo>
                        <a:lnTo>
                          <a:pt x="210" y="509"/>
                        </a:lnTo>
                        <a:lnTo>
                          <a:pt x="209" y="509"/>
                        </a:lnTo>
                        <a:lnTo>
                          <a:pt x="207" y="509"/>
                        </a:lnTo>
                        <a:lnTo>
                          <a:pt x="205" y="507"/>
                        </a:lnTo>
                        <a:lnTo>
                          <a:pt x="203" y="504"/>
                        </a:lnTo>
                        <a:lnTo>
                          <a:pt x="202" y="503"/>
                        </a:lnTo>
                        <a:lnTo>
                          <a:pt x="199" y="500"/>
                        </a:lnTo>
                        <a:lnTo>
                          <a:pt x="198" y="499"/>
                        </a:lnTo>
                        <a:lnTo>
                          <a:pt x="197" y="498"/>
                        </a:lnTo>
                        <a:lnTo>
                          <a:pt x="198" y="496"/>
                        </a:lnTo>
                        <a:lnTo>
                          <a:pt x="199" y="495"/>
                        </a:lnTo>
                        <a:lnTo>
                          <a:pt x="202" y="492"/>
                        </a:lnTo>
                        <a:lnTo>
                          <a:pt x="205" y="490"/>
                        </a:lnTo>
                        <a:lnTo>
                          <a:pt x="207" y="488"/>
                        </a:lnTo>
                        <a:lnTo>
                          <a:pt x="209" y="488"/>
                        </a:lnTo>
                        <a:lnTo>
                          <a:pt x="210" y="487"/>
                        </a:lnTo>
                        <a:lnTo>
                          <a:pt x="213" y="487"/>
                        </a:lnTo>
                        <a:lnTo>
                          <a:pt x="215" y="486"/>
                        </a:lnTo>
                        <a:lnTo>
                          <a:pt x="215" y="486"/>
                        </a:lnTo>
                        <a:lnTo>
                          <a:pt x="216" y="484"/>
                        </a:lnTo>
                        <a:lnTo>
                          <a:pt x="216" y="482"/>
                        </a:lnTo>
                        <a:lnTo>
                          <a:pt x="218" y="478"/>
                        </a:lnTo>
                        <a:lnTo>
                          <a:pt x="218" y="478"/>
                        </a:lnTo>
                        <a:lnTo>
                          <a:pt x="218" y="475"/>
                        </a:lnTo>
                        <a:lnTo>
                          <a:pt x="218" y="474"/>
                        </a:lnTo>
                        <a:lnTo>
                          <a:pt x="218" y="474"/>
                        </a:lnTo>
                        <a:lnTo>
                          <a:pt x="218" y="474"/>
                        </a:lnTo>
                        <a:lnTo>
                          <a:pt x="218" y="474"/>
                        </a:lnTo>
                        <a:lnTo>
                          <a:pt x="215" y="474"/>
                        </a:lnTo>
                        <a:lnTo>
                          <a:pt x="211" y="474"/>
                        </a:lnTo>
                        <a:lnTo>
                          <a:pt x="207" y="471"/>
                        </a:lnTo>
                        <a:lnTo>
                          <a:pt x="203" y="470"/>
                        </a:lnTo>
                        <a:lnTo>
                          <a:pt x="199" y="467"/>
                        </a:lnTo>
                        <a:lnTo>
                          <a:pt x="199" y="464"/>
                        </a:lnTo>
                        <a:lnTo>
                          <a:pt x="198" y="463"/>
                        </a:lnTo>
                        <a:lnTo>
                          <a:pt x="199" y="462"/>
                        </a:lnTo>
                        <a:lnTo>
                          <a:pt x="201" y="460"/>
                        </a:lnTo>
                        <a:lnTo>
                          <a:pt x="203" y="458"/>
                        </a:lnTo>
                        <a:lnTo>
                          <a:pt x="203" y="458"/>
                        </a:lnTo>
                        <a:lnTo>
                          <a:pt x="203" y="458"/>
                        </a:lnTo>
                        <a:lnTo>
                          <a:pt x="205" y="456"/>
                        </a:lnTo>
                        <a:lnTo>
                          <a:pt x="205" y="455"/>
                        </a:lnTo>
                        <a:lnTo>
                          <a:pt x="205" y="452"/>
                        </a:lnTo>
                        <a:lnTo>
                          <a:pt x="206" y="448"/>
                        </a:lnTo>
                        <a:lnTo>
                          <a:pt x="206" y="448"/>
                        </a:lnTo>
                        <a:lnTo>
                          <a:pt x="207" y="446"/>
                        </a:lnTo>
                        <a:lnTo>
                          <a:pt x="207" y="446"/>
                        </a:lnTo>
                        <a:lnTo>
                          <a:pt x="207" y="444"/>
                        </a:lnTo>
                        <a:lnTo>
                          <a:pt x="206" y="443"/>
                        </a:lnTo>
                        <a:lnTo>
                          <a:pt x="206" y="443"/>
                        </a:lnTo>
                        <a:lnTo>
                          <a:pt x="206" y="443"/>
                        </a:lnTo>
                        <a:lnTo>
                          <a:pt x="205" y="440"/>
                        </a:lnTo>
                        <a:lnTo>
                          <a:pt x="205" y="439"/>
                        </a:lnTo>
                        <a:lnTo>
                          <a:pt x="205" y="436"/>
                        </a:lnTo>
                        <a:lnTo>
                          <a:pt x="206" y="435"/>
                        </a:lnTo>
                        <a:lnTo>
                          <a:pt x="209" y="434"/>
                        </a:lnTo>
                        <a:lnTo>
                          <a:pt x="211" y="434"/>
                        </a:lnTo>
                        <a:lnTo>
                          <a:pt x="213" y="432"/>
                        </a:lnTo>
                        <a:lnTo>
                          <a:pt x="214" y="432"/>
                        </a:lnTo>
                        <a:lnTo>
                          <a:pt x="214" y="432"/>
                        </a:lnTo>
                        <a:lnTo>
                          <a:pt x="214" y="432"/>
                        </a:lnTo>
                        <a:lnTo>
                          <a:pt x="214" y="432"/>
                        </a:lnTo>
                        <a:lnTo>
                          <a:pt x="214" y="431"/>
                        </a:lnTo>
                        <a:lnTo>
                          <a:pt x="211" y="431"/>
                        </a:lnTo>
                        <a:lnTo>
                          <a:pt x="211" y="431"/>
                        </a:lnTo>
                        <a:lnTo>
                          <a:pt x="210" y="430"/>
                        </a:lnTo>
                        <a:lnTo>
                          <a:pt x="209" y="428"/>
                        </a:lnTo>
                        <a:lnTo>
                          <a:pt x="207" y="424"/>
                        </a:lnTo>
                        <a:lnTo>
                          <a:pt x="206" y="422"/>
                        </a:lnTo>
                        <a:lnTo>
                          <a:pt x="205" y="419"/>
                        </a:lnTo>
                        <a:lnTo>
                          <a:pt x="205" y="419"/>
                        </a:lnTo>
                        <a:lnTo>
                          <a:pt x="205" y="418"/>
                        </a:lnTo>
                        <a:lnTo>
                          <a:pt x="202" y="416"/>
                        </a:lnTo>
                        <a:lnTo>
                          <a:pt x="199" y="416"/>
                        </a:lnTo>
                        <a:lnTo>
                          <a:pt x="198" y="416"/>
                        </a:lnTo>
                        <a:lnTo>
                          <a:pt x="197" y="418"/>
                        </a:lnTo>
                        <a:lnTo>
                          <a:pt x="197" y="418"/>
                        </a:lnTo>
                        <a:lnTo>
                          <a:pt x="194" y="419"/>
                        </a:lnTo>
                        <a:lnTo>
                          <a:pt x="191" y="419"/>
                        </a:lnTo>
                        <a:lnTo>
                          <a:pt x="187" y="419"/>
                        </a:lnTo>
                        <a:lnTo>
                          <a:pt x="185" y="418"/>
                        </a:lnTo>
                        <a:lnTo>
                          <a:pt x="182" y="415"/>
                        </a:lnTo>
                        <a:lnTo>
                          <a:pt x="181" y="414"/>
                        </a:lnTo>
                        <a:lnTo>
                          <a:pt x="179" y="414"/>
                        </a:lnTo>
                        <a:lnTo>
                          <a:pt x="178" y="412"/>
                        </a:lnTo>
                        <a:lnTo>
                          <a:pt x="178" y="412"/>
                        </a:lnTo>
                        <a:lnTo>
                          <a:pt x="175" y="412"/>
                        </a:lnTo>
                        <a:lnTo>
                          <a:pt x="173" y="411"/>
                        </a:lnTo>
                        <a:lnTo>
                          <a:pt x="170" y="408"/>
                        </a:lnTo>
                        <a:lnTo>
                          <a:pt x="167" y="406"/>
                        </a:lnTo>
                        <a:lnTo>
                          <a:pt x="167" y="403"/>
                        </a:lnTo>
                        <a:lnTo>
                          <a:pt x="167" y="400"/>
                        </a:lnTo>
                        <a:lnTo>
                          <a:pt x="167" y="399"/>
                        </a:lnTo>
                        <a:lnTo>
                          <a:pt x="167" y="398"/>
                        </a:lnTo>
                        <a:lnTo>
                          <a:pt x="166" y="396"/>
                        </a:lnTo>
                        <a:lnTo>
                          <a:pt x="166" y="396"/>
                        </a:lnTo>
                        <a:lnTo>
                          <a:pt x="166" y="396"/>
                        </a:lnTo>
                        <a:lnTo>
                          <a:pt x="163" y="395"/>
                        </a:lnTo>
                        <a:lnTo>
                          <a:pt x="161" y="394"/>
                        </a:lnTo>
                        <a:lnTo>
                          <a:pt x="159" y="392"/>
                        </a:lnTo>
                        <a:lnTo>
                          <a:pt x="157" y="390"/>
                        </a:lnTo>
                        <a:lnTo>
                          <a:pt x="155" y="390"/>
                        </a:lnTo>
                        <a:lnTo>
                          <a:pt x="155" y="390"/>
                        </a:lnTo>
                        <a:lnTo>
                          <a:pt x="154" y="390"/>
                        </a:lnTo>
                        <a:lnTo>
                          <a:pt x="154" y="390"/>
                        </a:lnTo>
                        <a:lnTo>
                          <a:pt x="153" y="391"/>
                        </a:lnTo>
                        <a:lnTo>
                          <a:pt x="151" y="394"/>
                        </a:lnTo>
                        <a:lnTo>
                          <a:pt x="151" y="394"/>
                        </a:lnTo>
                        <a:lnTo>
                          <a:pt x="151" y="395"/>
                        </a:lnTo>
                        <a:lnTo>
                          <a:pt x="150" y="396"/>
                        </a:lnTo>
                        <a:lnTo>
                          <a:pt x="149" y="398"/>
                        </a:lnTo>
                        <a:lnTo>
                          <a:pt x="149" y="398"/>
                        </a:lnTo>
                        <a:lnTo>
                          <a:pt x="149" y="398"/>
                        </a:lnTo>
                        <a:lnTo>
                          <a:pt x="150" y="399"/>
                        </a:lnTo>
                        <a:lnTo>
                          <a:pt x="150" y="399"/>
                        </a:lnTo>
                        <a:lnTo>
                          <a:pt x="153" y="402"/>
                        </a:lnTo>
                        <a:lnTo>
                          <a:pt x="154" y="403"/>
                        </a:lnTo>
                        <a:lnTo>
                          <a:pt x="154" y="404"/>
                        </a:lnTo>
                        <a:lnTo>
                          <a:pt x="154" y="406"/>
                        </a:lnTo>
                        <a:lnTo>
                          <a:pt x="153" y="407"/>
                        </a:lnTo>
                        <a:lnTo>
                          <a:pt x="151" y="410"/>
                        </a:lnTo>
                        <a:lnTo>
                          <a:pt x="151" y="410"/>
                        </a:lnTo>
                        <a:lnTo>
                          <a:pt x="151" y="411"/>
                        </a:lnTo>
                        <a:lnTo>
                          <a:pt x="150" y="412"/>
                        </a:lnTo>
                        <a:lnTo>
                          <a:pt x="149" y="415"/>
                        </a:lnTo>
                        <a:lnTo>
                          <a:pt x="146" y="416"/>
                        </a:lnTo>
                        <a:lnTo>
                          <a:pt x="141" y="419"/>
                        </a:lnTo>
                        <a:lnTo>
                          <a:pt x="137" y="422"/>
                        </a:lnTo>
                        <a:lnTo>
                          <a:pt x="133" y="424"/>
                        </a:lnTo>
                        <a:lnTo>
                          <a:pt x="133" y="424"/>
                        </a:lnTo>
                        <a:lnTo>
                          <a:pt x="130" y="426"/>
                        </a:lnTo>
                        <a:lnTo>
                          <a:pt x="127" y="428"/>
                        </a:lnTo>
                        <a:lnTo>
                          <a:pt x="123" y="431"/>
                        </a:lnTo>
                        <a:lnTo>
                          <a:pt x="119" y="432"/>
                        </a:lnTo>
                        <a:lnTo>
                          <a:pt x="115" y="435"/>
                        </a:lnTo>
                        <a:lnTo>
                          <a:pt x="113" y="438"/>
                        </a:lnTo>
                        <a:lnTo>
                          <a:pt x="109" y="440"/>
                        </a:lnTo>
                        <a:lnTo>
                          <a:pt x="105" y="442"/>
                        </a:lnTo>
                        <a:lnTo>
                          <a:pt x="101" y="443"/>
                        </a:lnTo>
                        <a:lnTo>
                          <a:pt x="95" y="444"/>
                        </a:lnTo>
                        <a:lnTo>
                          <a:pt x="92" y="446"/>
                        </a:lnTo>
                        <a:lnTo>
                          <a:pt x="89" y="446"/>
                        </a:lnTo>
                        <a:lnTo>
                          <a:pt x="89" y="446"/>
                        </a:lnTo>
                        <a:lnTo>
                          <a:pt x="85" y="446"/>
                        </a:lnTo>
                        <a:lnTo>
                          <a:pt x="81" y="446"/>
                        </a:lnTo>
                        <a:lnTo>
                          <a:pt x="77" y="447"/>
                        </a:lnTo>
                        <a:lnTo>
                          <a:pt x="73" y="447"/>
                        </a:lnTo>
                        <a:lnTo>
                          <a:pt x="72" y="448"/>
                        </a:lnTo>
                        <a:lnTo>
                          <a:pt x="70" y="448"/>
                        </a:lnTo>
                        <a:lnTo>
                          <a:pt x="70" y="448"/>
                        </a:lnTo>
                        <a:lnTo>
                          <a:pt x="69" y="451"/>
                        </a:lnTo>
                        <a:lnTo>
                          <a:pt x="66" y="452"/>
                        </a:lnTo>
                        <a:lnTo>
                          <a:pt x="61" y="452"/>
                        </a:lnTo>
                        <a:lnTo>
                          <a:pt x="61" y="452"/>
                        </a:lnTo>
                        <a:lnTo>
                          <a:pt x="56" y="452"/>
                        </a:lnTo>
                        <a:lnTo>
                          <a:pt x="58" y="450"/>
                        </a:lnTo>
                        <a:lnTo>
                          <a:pt x="58" y="450"/>
                        </a:lnTo>
                        <a:lnTo>
                          <a:pt x="56" y="448"/>
                        </a:lnTo>
                        <a:lnTo>
                          <a:pt x="53" y="446"/>
                        </a:lnTo>
                        <a:lnTo>
                          <a:pt x="53" y="444"/>
                        </a:lnTo>
                        <a:lnTo>
                          <a:pt x="53" y="442"/>
                        </a:lnTo>
                        <a:lnTo>
                          <a:pt x="53" y="439"/>
                        </a:lnTo>
                        <a:lnTo>
                          <a:pt x="54" y="435"/>
                        </a:lnTo>
                        <a:lnTo>
                          <a:pt x="54" y="432"/>
                        </a:lnTo>
                        <a:lnTo>
                          <a:pt x="57" y="427"/>
                        </a:lnTo>
                        <a:lnTo>
                          <a:pt x="60" y="423"/>
                        </a:lnTo>
                        <a:lnTo>
                          <a:pt x="61" y="420"/>
                        </a:lnTo>
                        <a:lnTo>
                          <a:pt x="62" y="418"/>
                        </a:lnTo>
                        <a:lnTo>
                          <a:pt x="62" y="415"/>
                        </a:lnTo>
                        <a:lnTo>
                          <a:pt x="62" y="414"/>
                        </a:lnTo>
                        <a:lnTo>
                          <a:pt x="61" y="411"/>
                        </a:lnTo>
                        <a:lnTo>
                          <a:pt x="61" y="410"/>
                        </a:lnTo>
                        <a:lnTo>
                          <a:pt x="61" y="410"/>
                        </a:lnTo>
                        <a:lnTo>
                          <a:pt x="61" y="410"/>
                        </a:lnTo>
                        <a:lnTo>
                          <a:pt x="58" y="408"/>
                        </a:lnTo>
                        <a:lnTo>
                          <a:pt x="57" y="406"/>
                        </a:lnTo>
                        <a:lnTo>
                          <a:pt x="54" y="402"/>
                        </a:lnTo>
                        <a:lnTo>
                          <a:pt x="52" y="395"/>
                        </a:lnTo>
                        <a:lnTo>
                          <a:pt x="50" y="390"/>
                        </a:lnTo>
                        <a:lnTo>
                          <a:pt x="50" y="388"/>
                        </a:lnTo>
                        <a:lnTo>
                          <a:pt x="49" y="390"/>
                        </a:lnTo>
                        <a:lnTo>
                          <a:pt x="48" y="392"/>
                        </a:lnTo>
                        <a:lnTo>
                          <a:pt x="46" y="394"/>
                        </a:lnTo>
                        <a:lnTo>
                          <a:pt x="46" y="394"/>
                        </a:lnTo>
                        <a:lnTo>
                          <a:pt x="46" y="396"/>
                        </a:lnTo>
                        <a:lnTo>
                          <a:pt x="44" y="396"/>
                        </a:lnTo>
                        <a:lnTo>
                          <a:pt x="41" y="398"/>
                        </a:lnTo>
                        <a:lnTo>
                          <a:pt x="37" y="398"/>
                        </a:lnTo>
                        <a:lnTo>
                          <a:pt x="32" y="396"/>
                        </a:lnTo>
                        <a:lnTo>
                          <a:pt x="28" y="395"/>
                        </a:lnTo>
                        <a:lnTo>
                          <a:pt x="21" y="392"/>
                        </a:lnTo>
                        <a:lnTo>
                          <a:pt x="12" y="388"/>
                        </a:lnTo>
                        <a:lnTo>
                          <a:pt x="5" y="386"/>
                        </a:lnTo>
                        <a:lnTo>
                          <a:pt x="5" y="386"/>
                        </a:lnTo>
                        <a:lnTo>
                          <a:pt x="5" y="386"/>
                        </a:lnTo>
                        <a:lnTo>
                          <a:pt x="4" y="384"/>
                        </a:lnTo>
                        <a:lnTo>
                          <a:pt x="2" y="383"/>
                        </a:lnTo>
                        <a:lnTo>
                          <a:pt x="1" y="380"/>
                        </a:lnTo>
                        <a:lnTo>
                          <a:pt x="0" y="378"/>
                        </a:lnTo>
                        <a:lnTo>
                          <a:pt x="0" y="374"/>
                        </a:lnTo>
                        <a:lnTo>
                          <a:pt x="0" y="368"/>
                        </a:lnTo>
                        <a:lnTo>
                          <a:pt x="0" y="364"/>
                        </a:lnTo>
                        <a:lnTo>
                          <a:pt x="1" y="363"/>
                        </a:lnTo>
                        <a:lnTo>
                          <a:pt x="1" y="362"/>
                        </a:lnTo>
                        <a:lnTo>
                          <a:pt x="4" y="362"/>
                        </a:lnTo>
                        <a:lnTo>
                          <a:pt x="5" y="360"/>
                        </a:lnTo>
                        <a:lnTo>
                          <a:pt x="8" y="359"/>
                        </a:lnTo>
                        <a:lnTo>
                          <a:pt x="9" y="359"/>
                        </a:lnTo>
                        <a:lnTo>
                          <a:pt x="9" y="358"/>
                        </a:lnTo>
                        <a:lnTo>
                          <a:pt x="9" y="358"/>
                        </a:lnTo>
                        <a:lnTo>
                          <a:pt x="8" y="356"/>
                        </a:lnTo>
                        <a:lnTo>
                          <a:pt x="6" y="356"/>
                        </a:lnTo>
                        <a:lnTo>
                          <a:pt x="6" y="356"/>
                        </a:lnTo>
                        <a:lnTo>
                          <a:pt x="5" y="355"/>
                        </a:lnTo>
                        <a:lnTo>
                          <a:pt x="4" y="352"/>
                        </a:lnTo>
                        <a:lnTo>
                          <a:pt x="4" y="347"/>
                        </a:lnTo>
                        <a:lnTo>
                          <a:pt x="4" y="341"/>
                        </a:lnTo>
                        <a:lnTo>
                          <a:pt x="4" y="338"/>
                        </a:lnTo>
                        <a:lnTo>
                          <a:pt x="5" y="337"/>
                        </a:lnTo>
                        <a:lnTo>
                          <a:pt x="8" y="335"/>
                        </a:lnTo>
                        <a:lnTo>
                          <a:pt x="9" y="334"/>
                        </a:lnTo>
                        <a:lnTo>
                          <a:pt x="13" y="334"/>
                        </a:lnTo>
                        <a:lnTo>
                          <a:pt x="17" y="334"/>
                        </a:lnTo>
                        <a:lnTo>
                          <a:pt x="20" y="334"/>
                        </a:lnTo>
                        <a:lnTo>
                          <a:pt x="21" y="333"/>
                        </a:lnTo>
                        <a:lnTo>
                          <a:pt x="25" y="333"/>
                        </a:lnTo>
                        <a:lnTo>
                          <a:pt x="29" y="333"/>
                        </a:lnTo>
                        <a:lnTo>
                          <a:pt x="32" y="334"/>
                        </a:lnTo>
                        <a:lnTo>
                          <a:pt x="36" y="335"/>
                        </a:lnTo>
                        <a:lnTo>
                          <a:pt x="38" y="337"/>
                        </a:lnTo>
                        <a:lnTo>
                          <a:pt x="38" y="337"/>
                        </a:lnTo>
                        <a:lnTo>
                          <a:pt x="38" y="337"/>
                        </a:lnTo>
                        <a:lnTo>
                          <a:pt x="42" y="338"/>
                        </a:lnTo>
                        <a:lnTo>
                          <a:pt x="48" y="338"/>
                        </a:lnTo>
                        <a:lnTo>
                          <a:pt x="50" y="338"/>
                        </a:lnTo>
                        <a:lnTo>
                          <a:pt x="53" y="339"/>
                        </a:lnTo>
                        <a:lnTo>
                          <a:pt x="57" y="341"/>
                        </a:lnTo>
                        <a:lnTo>
                          <a:pt x="57" y="341"/>
                        </a:lnTo>
                        <a:lnTo>
                          <a:pt x="57" y="341"/>
                        </a:lnTo>
                        <a:lnTo>
                          <a:pt x="58" y="341"/>
                        </a:lnTo>
                        <a:lnTo>
                          <a:pt x="58" y="341"/>
                        </a:lnTo>
                        <a:lnTo>
                          <a:pt x="58" y="341"/>
                        </a:lnTo>
                        <a:lnTo>
                          <a:pt x="60" y="341"/>
                        </a:lnTo>
                        <a:lnTo>
                          <a:pt x="60" y="339"/>
                        </a:lnTo>
                        <a:lnTo>
                          <a:pt x="60" y="338"/>
                        </a:lnTo>
                        <a:lnTo>
                          <a:pt x="61" y="334"/>
                        </a:lnTo>
                        <a:lnTo>
                          <a:pt x="61" y="331"/>
                        </a:lnTo>
                        <a:lnTo>
                          <a:pt x="61" y="329"/>
                        </a:lnTo>
                        <a:lnTo>
                          <a:pt x="61" y="326"/>
                        </a:lnTo>
                        <a:lnTo>
                          <a:pt x="62" y="322"/>
                        </a:lnTo>
                        <a:lnTo>
                          <a:pt x="62" y="315"/>
                        </a:lnTo>
                        <a:lnTo>
                          <a:pt x="64" y="309"/>
                        </a:lnTo>
                        <a:lnTo>
                          <a:pt x="64" y="306"/>
                        </a:lnTo>
                        <a:lnTo>
                          <a:pt x="64" y="306"/>
                        </a:lnTo>
                        <a:lnTo>
                          <a:pt x="64" y="303"/>
                        </a:lnTo>
                        <a:lnTo>
                          <a:pt x="65" y="290"/>
                        </a:lnTo>
                        <a:lnTo>
                          <a:pt x="72" y="278"/>
                        </a:lnTo>
                        <a:lnTo>
                          <a:pt x="72" y="278"/>
                        </a:lnTo>
                        <a:lnTo>
                          <a:pt x="72" y="278"/>
                        </a:lnTo>
                        <a:lnTo>
                          <a:pt x="74" y="274"/>
                        </a:lnTo>
                        <a:lnTo>
                          <a:pt x="77" y="269"/>
                        </a:lnTo>
                        <a:lnTo>
                          <a:pt x="80" y="263"/>
                        </a:lnTo>
                        <a:lnTo>
                          <a:pt x="82" y="258"/>
                        </a:lnTo>
                        <a:lnTo>
                          <a:pt x="85" y="251"/>
                        </a:lnTo>
                        <a:lnTo>
                          <a:pt x="88" y="247"/>
                        </a:lnTo>
                        <a:lnTo>
                          <a:pt x="89" y="243"/>
                        </a:lnTo>
                        <a:lnTo>
                          <a:pt x="90" y="239"/>
                        </a:lnTo>
                        <a:lnTo>
                          <a:pt x="90" y="235"/>
                        </a:lnTo>
                        <a:lnTo>
                          <a:pt x="90" y="229"/>
                        </a:lnTo>
                        <a:lnTo>
                          <a:pt x="89" y="222"/>
                        </a:lnTo>
                        <a:lnTo>
                          <a:pt x="88" y="217"/>
                        </a:lnTo>
                        <a:lnTo>
                          <a:pt x="86" y="211"/>
                        </a:lnTo>
                        <a:lnTo>
                          <a:pt x="86" y="207"/>
                        </a:lnTo>
                        <a:lnTo>
                          <a:pt x="85" y="203"/>
                        </a:lnTo>
                        <a:lnTo>
                          <a:pt x="86" y="201"/>
                        </a:lnTo>
                        <a:lnTo>
                          <a:pt x="86" y="197"/>
                        </a:lnTo>
                        <a:lnTo>
                          <a:pt x="86" y="197"/>
                        </a:lnTo>
                        <a:lnTo>
                          <a:pt x="86" y="197"/>
                        </a:lnTo>
                        <a:lnTo>
                          <a:pt x="88" y="194"/>
                        </a:lnTo>
                        <a:lnTo>
                          <a:pt x="89" y="193"/>
                        </a:lnTo>
                        <a:lnTo>
                          <a:pt x="90" y="191"/>
                        </a:lnTo>
                        <a:lnTo>
                          <a:pt x="92" y="191"/>
                        </a:lnTo>
                        <a:lnTo>
                          <a:pt x="92" y="191"/>
                        </a:lnTo>
                        <a:lnTo>
                          <a:pt x="92" y="190"/>
                        </a:lnTo>
                        <a:lnTo>
                          <a:pt x="92" y="188"/>
                        </a:lnTo>
                        <a:lnTo>
                          <a:pt x="92" y="188"/>
                        </a:lnTo>
                        <a:lnTo>
                          <a:pt x="93" y="186"/>
                        </a:lnTo>
                        <a:lnTo>
                          <a:pt x="92" y="185"/>
                        </a:lnTo>
                        <a:lnTo>
                          <a:pt x="92" y="182"/>
                        </a:lnTo>
                        <a:lnTo>
                          <a:pt x="90" y="181"/>
                        </a:lnTo>
                        <a:lnTo>
                          <a:pt x="90" y="178"/>
                        </a:lnTo>
                        <a:lnTo>
                          <a:pt x="90" y="177"/>
                        </a:lnTo>
                        <a:lnTo>
                          <a:pt x="92" y="174"/>
                        </a:lnTo>
                        <a:lnTo>
                          <a:pt x="93" y="173"/>
                        </a:lnTo>
                        <a:lnTo>
                          <a:pt x="94" y="169"/>
                        </a:lnTo>
                        <a:lnTo>
                          <a:pt x="94" y="165"/>
                        </a:lnTo>
                        <a:lnTo>
                          <a:pt x="95" y="160"/>
                        </a:lnTo>
                        <a:lnTo>
                          <a:pt x="95" y="157"/>
                        </a:lnTo>
                        <a:lnTo>
                          <a:pt x="97" y="154"/>
                        </a:lnTo>
                        <a:lnTo>
                          <a:pt x="97" y="154"/>
                        </a:lnTo>
                        <a:lnTo>
                          <a:pt x="97" y="154"/>
                        </a:lnTo>
                        <a:lnTo>
                          <a:pt x="97" y="154"/>
                        </a:lnTo>
                        <a:lnTo>
                          <a:pt x="94" y="153"/>
                        </a:lnTo>
                        <a:lnTo>
                          <a:pt x="90" y="153"/>
                        </a:lnTo>
                        <a:lnTo>
                          <a:pt x="86" y="153"/>
                        </a:lnTo>
                        <a:lnTo>
                          <a:pt x="81" y="154"/>
                        </a:lnTo>
                        <a:lnTo>
                          <a:pt x="76" y="154"/>
                        </a:lnTo>
                        <a:lnTo>
                          <a:pt x="70" y="153"/>
                        </a:lnTo>
                        <a:lnTo>
                          <a:pt x="66" y="153"/>
                        </a:lnTo>
                        <a:lnTo>
                          <a:pt x="66" y="153"/>
                        </a:lnTo>
                        <a:lnTo>
                          <a:pt x="62" y="152"/>
                        </a:lnTo>
                        <a:lnTo>
                          <a:pt x="60" y="150"/>
                        </a:lnTo>
                        <a:lnTo>
                          <a:pt x="58" y="149"/>
                        </a:lnTo>
                        <a:lnTo>
                          <a:pt x="57" y="145"/>
                        </a:lnTo>
                        <a:lnTo>
                          <a:pt x="57" y="141"/>
                        </a:lnTo>
                        <a:lnTo>
                          <a:pt x="57" y="134"/>
                        </a:lnTo>
                        <a:lnTo>
                          <a:pt x="58" y="129"/>
                        </a:lnTo>
                        <a:lnTo>
                          <a:pt x="58" y="129"/>
                        </a:lnTo>
                        <a:lnTo>
                          <a:pt x="61" y="118"/>
                        </a:lnTo>
                        <a:lnTo>
                          <a:pt x="64" y="106"/>
                        </a:lnTo>
                        <a:lnTo>
                          <a:pt x="64" y="106"/>
                        </a:lnTo>
                        <a:lnTo>
                          <a:pt x="64" y="104"/>
                        </a:lnTo>
                        <a:lnTo>
                          <a:pt x="65" y="101"/>
                        </a:lnTo>
                        <a:lnTo>
                          <a:pt x="66" y="100"/>
                        </a:lnTo>
                        <a:lnTo>
                          <a:pt x="68" y="98"/>
                        </a:lnTo>
                        <a:lnTo>
                          <a:pt x="72" y="97"/>
                        </a:lnTo>
                        <a:lnTo>
                          <a:pt x="76" y="97"/>
                        </a:lnTo>
                        <a:lnTo>
                          <a:pt x="78" y="98"/>
                        </a:lnTo>
                        <a:lnTo>
                          <a:pt x="81" y="97"/>
                        </a:lnTo>
                        <a:lnTo>
                          <a:pt x="81" y="97"/>
                        </a:lnTo>
                        <a:lnTo>
                          <a:pt x="81" y="97"/>
                        </a:lnTo>
                        <a:lnTo>
                          <a:pt x="81" y="97"/>
                        </a:lnTo>
                        <a:lnTo>
                          <a:pt x="80" y="94"/>
                        </a:lnTo>
                        <a:lnTo>
                          <a:pt x="77" y="93"/>
                        </a:lnTo>
                        <a:lnTo>
                          <a:pt x="74" y="92"/>
                        </a:lnTo>
                        <a:lnTo>
                          <a:pt x="73" y="89"/>
                        </a:lnTo>
                        <a:lnTo>
                          <a:pt x="73" y="86"/>
                        </a:lnTo>
                        <a:lnTo>
                          <a:pt x="74" y="84"/>
                        </a:lnTo>
                        <a:lnTo>
                          <a:pt x="76" y="80"/>
                        </a:lnTo>
                        <a:lnTo>
                          <a:pt x="80" y="74"/>
                        </a:lnTo>
                        <a:lnTo>
                          <a:pt x="85" y="70"/>
                        </a:lnTo>
                        <a:lnTo>
                          <a:pt x="89" y="66"/>
                        </a:lnTo>
                        <a:lnTo>
                          <a:pt x="93" y="64"/>
                        </a:lnTo>
                        <a:lnTo>
                          <a:pt x="95" y="61"/>
                        </a:lnTo>
                        <a:lnTo>
                          <a:pt x="98" y="58"/>
                        </a:lnTo>
                        <a:lnTo>
                          <a:pt x="102" y="57"/>
                        </a:lnTo>
                        <a:lnTo>
                          <a:pt x="106" y="57"/>
                        </a:lnTo>
                        <a:lnTo>
                          <a:pt x="109" y="56"/>
                        </a:lnTo>
                        <a:lnTo>
                          <a:pt x="114" y="56"/>
                        </a:lnTo>
                        <a:lnTo>
                          <a:pt x="119" y="56"/>
                        </a:lnTo>
                        <a:lnTo>
                          <a:pt x="122" y="54"/>
                        </a:lnTo>
                        <a:lnTo>
                          <a:pt x="127" y="54"/>
                        </a:lnTo>
                        <a:lnTo>
                          <a:pt x="134" y="54"/>
                        </a:lnTo>
                        <a:lnTo>
                          <a:pt x="141" y="57"/>
                        </a:lnTo>
                        <a:lnTo>
                          <a:pt x="146" y="58"/>
                        </a:lnTo>
                        <a:lnTo>
                          <a:pt x="146" y="58"/>
                        </a:lnTo>
                        <a:lnTo>
                          <a:pt x="147" y="58"/>
                        </a:lnTo>
                        <a:lnTo>
                          <a:pt x="149" y="58"/>
                        </a:lnTo>
                        <a:lnTo>
                          <a:pt x="153" y="58"/>
                        </a:lnTo>
                        <a:lnTo>
                          <a:pt x="157" y="57"/>
                        </a:lnTo>
                        <a:lnTo>
                          <a:pt x="162" y="56"/>
                        </a:lnTo>
                        <a:lnTo>
                          <a:pt x="166" y="54"/>
                        </a:lnTo>
                        <a:lnTo>
                          <a:pt x="170" y="53"/>
                        </a:lnTo>
                        <a:lnTo>
                          <a:pt x="174" y="52"/>
                        </a:lnTo>
                        <a:lnTo>
                          <a:pt x="178" y="50"/>
                        </a:lnTo>
                        <a:lnTo>
                          <a:pt x="183" y="49"/>
                        </a:lnTo>
                        <a:lnTo>
                          <a:pt x="187" y="49"/>
                        </a:lnTo>
                        <a:lnTo>
                          <a:pt x="193" y="48"/>
                        </a:lnTo>
                        <a:lnTo>
                          <a:pt x="194" y="48"/>
                        </a:lnTo>
                        <a:lnTo>
                          <a:pt x="195" y="46"/>
                        </a:lnTo>
                        <a:lnTo>
                          <a:pt x="198" y="45"/>
                        </a:lnTo>
                        <a:lnTo>
                          <a:pt x="199" y="45"/>
                        </a:lnTo>
                        <a:lnTo>
                          <a:pt x="202" y="44"/>
                        </a:lnTo>
                        <a:lnTo>
                          <a:pt x="207" y="45"/>
                        </a:lnTo>
                        <a:lnTo>
                          <a:pt x="211" y="45"/>
                        </a:lnTo>
                        <a:lnTo>
                          <a:pt x="215" y="45"/>
                        </a:lnTo>
                        <a:lnTo>
                          <a:pt x="219" y="46"/>
                        </a:lnTo>
                        <a:lnTo>
                          <a:pt x="222" y="48"/>
                        </a:lnTo>
                        <a:lnTo>
                          <a:pt x="224" y="48"/>
                        </a:lnTo>
                        <a:lnTo>
                          <a:pt x="226" y="48"/>
                        </a:lnTo>
                        <a:lnTo>
                          <a:pt x="226" y="48"/>
                        </a:lnTo>
                        <a:lnTo>
                          <a:pt x="227" y="49"/>
                        </a:lnTo>
                        <a:lnTo>
                          <a:pt x="230" y="50"/>
                        </a:lnTo>
                        <a:lnTo>
                          <a:pt x="231" y="52"/>
                        </a:lnTo>
                        <a:lnTo>
                          <a:pt x="231" y="53"/>
                        </a:lnTo>
                        <a:lnTo>
                          <a:pt x="231" y="56"/>
                        </a:lnTo>
                        <a:lnTo>
                          <a:pt x="231" y="58"/>
                        </a:lnTo>
                        <a:lnTo>
                          <a:pt x="231" y="62"/>
                        </a:lnTo>
                        <a:lnTo>
                          <a:pt x="231" y="64"/>
                        </a:lnTo>
                        <a:lnTo>
                          <a:pt x="232" y="65"/>
                        </a:lnTo>
                        <a:lnTo>
                          <a:pt x="232" y="66"/>
                        </a:lnTo>
                        <a:lnTo>
                          <a:pt x="235" y="66"/>
                        </a:lnTo>
                        <a:lnTo>
                          <a:pt x="238" y="66"/>
                        </a:lnTo>
                        <a:lnTo>
                          <a:pt x="239" y="68"/>
                        </a:lnTo>
                        <a:lnTo>
                          <a:pt x="242" y="69"/>
                        </a:lnTo>
                        <a:lnTo>
                          <a:pt x="243" y="73"/>
                        </a:lnTo>
                        <a:lnTo>
                          <a:pt x="246" y="78"/>
                        </a:lnTo>
                        <a:lnTo>
                          <a:pt x="247" y="84"/>
                        </a:lnTo>
                        <a:lnTo>
                          <a:pt x="250" y="89"/>
                        </a:lnTo>
                        <a:lnTo>
                          <a:pt x="250" y="89"/>
                        </a:lnTo>
                        <a:lnTo>
                          <a:pt x="252" y="93"/>
                        </a:lnTo>
                        <a:lnTo>
                          <a:pt x="252" y="97"/>
                        </a:lnTo>
                        <a:lnTo>
                          <a:pt x="252" y="102"/>
                        </a:lnTo>
                        <a:lnTo>
                          <a:pt x="250" y="106"/>
                        </a:lnTo>
                        <a:lnTo>
                          <a:pt x="250" y="106"/>
                        </a:lnTo>
                        <a:lnTo>
                          <a:pt x="248" y="108"/>
                        </a:lnTo>
                        <a:lnTo>
                          <a:pt x="247" y="109"/>
                        </a:lnTo>
                        <a:lnTo>
                          <a:pt x="246" y="110"/>
                        </a:lnTo>
                        <a:lnTo>
                          <a:pt x="244" y="110"/>
                        </a:lnTo>
                        <a:lnTo>
                          <a:pt x="239" y="109"/>
                        </a:lnTo>
                        <a:lnTo>
                          <a:pt x="236" y="109"/>
                        </a:lnTo>
                        <a:lnTo>
                          <a:pt x="234" y="109"/>
                        </a:lnTo>
                        <a:lnTo>
                          <a:pt x="232" y="109"/>
                        </a:lnTo>
                        <a:lnTo>
                          <a:pt x="232" y="110"/>
                        </a:lnTo>
                        <a:lnTo>
                          <a:pt x="234" y="113"/>
                        </a:lnTo>
                        <a:lnTo>
                          <a:pt x="235" y="116"/>
                        </a:lnTo>
                        <a:lnTo>
                          <a:pt x="238" y="117"/>
                        </a:lnTo>
                        <a:lnTo>
                          <a:pt x="240" y="118"/>
                        </a:lnTo>
                        <a:lnTo>
                          <a:pt x="244" y="118"/>
                        </a:lnTo>
                        <a:lnTo>
                          <a:pt x="246" y="120"/>
                        </a:lnTo>
                        <a:lnTo>
                          <a:pt x="248" y="121"/>
                        </a:lnTo>
                        <a:lnTo>
                          <a:pt x="250" y="124"/>
                        </a:lnTo>
                        <a:lnTo>
                          <a:pt x="251" y="126"/>
                        </a:lnTo>
                        <a:lnTo>
                          <a:pt x="252" y="129"/>
                        </a:lnTo>
                        <a:lnTo>
                          <a:pt x="255" y="132"/>
                        </a:lnTo>
                        <a:lnTo>
                          <a:pt x="255" y="132"/>
                        </a:lnTo>
                        <a:lnTo>
                          <a:pt x="258" y="133"/>
                        </a:lnTo>
                        <a:lnTo>
                          <a:pt x="259" y="134"/>
                        </a:lnTo>
                        <a:lnTo>
                          <a:pt x="260" y="134"/>
                        </a:lnTo>
                        <a:lnTo>
                          <a:pt x="262" y="134"/>
                        </a:lnTo>
                        <a:lnTo>
                          <a:pt x="264" y="133"/>
                        </a:lnTo>
                        <a:lnTo>
                          <a:pt x="266" y="132"/>
                        </a:lnTo>
                        <a:lnTo>
                          <a:pt x="268" y="129"/>
                        </a:lnTo>
                        <a:lnTo>
                          <a:pt x="268" y="129"/>
                        </a:lnTo>
                        <a:lnTo>
                          <a:pt x="270" y="126"/>
                        </a:lnTo>
                        <a:lnTo>
                          <a:pt x="271" y="124"/>
                        </a:lnTo>
                        <a:lnTo>
                          <a:pt x="272" y="121"/>
                        </a:lnTo>
                        <a:lnTo>
                          <a:pt x="272" y="118"/>
                        </a:lnTo>
                        <a:lnTo>
                          <a:pt x="272" y="113"/>
                        </a:lnTo>
                        <a:lnTo>
                          <a:pt x="272" y="113"/>
                        </a:lnTo>
                        <a:lnTo>
                          <a:pt x="272" y="110"/>
                        </a:lnTo>
                        <a:lnTo>
                          <a:pt x="271" y="108"/>
                        </a:lnTo>
                        <a:lnTo>
                          <a:pt x="271" y="105"/>
                        </a:lnTo>
                        <a:lnTo>
                          <a:pt x="271" y="105"/>
                        </a:lnTo>
                        <a:lnTo>
                          <a:pt x="270" y="106"/>
                        </a:lnTo>
                        <a:lnTo>
                          <a:pt x="267" y="109"/>
                        </a:lnTo>
                        <a:lnTo>
                          <a:pt x="264" y="110"/>
                        </a:lnTo>
                        <a:lnTo>
                          <a:pt x="262" y="109"/>
                        </a:lnTo>
                        <a:lnTo>
                          <a:pt x="259" y="108"/>
                        </a:lnTo>
                        <a:lnTo>
                          <a:pt x="258" y="106"/>
                        </a:lnTo>
                        <a:lnTo>
                          <a:pt x="258" y="104"/>
                        </a:lnTo>
                        <a:lnTo>
                          <a:pt x="258" y="101"/>
                        </a:lnTo>
                        <a:lnTo>
                          <a:pt x="258" y="101"/>
                        </a:lnTo>
                        <a:lnTo>
                          <a:pt x="259" y="97"/>
                        </a:lnTo>
                        <a:lnTo>
                          <a:pt x="260" y="92"/>
                        </a:lnTo>
                        <a:lnTo>
                          <a:pt x="260" y="85"/>
                        </a:lnTo>
                        <a:lnTo>
                          <a:pt x="260" y="84"/>
                        </a:lnTo>
                        <a:lnTo>
                          <a:pt x="260" y="81"/>
                        </a:lnTo>
                        <a:lnTo>
                          <a:pt x="262" y="80"/>
                        </a:lnTo>
                        <a:lnTo>
                          <a:pt x="263" y="78"/>
                        </a:lnTo>
                        <a:lnTo>
                          <a:pt x="266" y="77"/>
                        </a:lnTo>
                        <a:lnTo>
                          <a:pt x="267" y="76"/>
                        </a:lnTo>
                        <a:lnTo>
                          <a:pt x="270" y="74"/>
                        </a:lnTo>
                        <a:lnTo>
                          <a:pt x="272" y="73"/>
                        </a:lnTo>
                        <a:lnTo>
                          <a:pt x="275" y="72"/>
                        </a:lnTo>
                        <a:lnTo>
                          <a:pt x="278" y="73"/>
                        </a:lnTo>
                        <a:lnTo>
                          <a:pt x="279" y="73"/>
                        </a:lnTo>
                        <a:lnTo>
                          <a:pt x="280" y="76"/>
                        </a:lnTo>
                        <a:lnTo>
                          <a:pt x="283" y="77"/>
                        </a:lnTo>
                        <a:lnTo>
                          <a:pt x="286" y="81"/>
                        </a:lnTo>
                        <a:lnTo>
                          <a:pt x="288" y="85"/>
                        </a:lnTo>
                        <a:lnTo>
                          <a:pt x="290" y="88"/>
                        </a:lnTo>
                        <a:lnTo>
                          <a:pt x="291" y="89"/>
                        </a:lnTo>
                        <a:lnTo>
                          <a:pt x="291" y="89"/>
                        </a:lnTo>
                        <a:lnTo>
                          <a:pt x="292" y="90"/>
                        </a:lnTo>
                        <a:lnTo>
                          <a:pt x="294" y="90"/>
                        </a:lnTo>
                        <a:lnTo>
                          <a:pt x="296" y="90"/>
                        </a:lnTo>
                        <a:lnTo>
                          <a:pt x="299" y="92"/>
                        </a:lnTo>
                        <a:lnTo>
                          <a:pt x="300" y="92"/>
                        </a:lnTo>
                        <a:lnTo>
                          <a:pt x="302" y="92"/>
                        </a:lnTo>
                        <a:lnTo>
                          <a:pt x="303" y="92"/>
                        </a:lnTo>
                        <a:lnTo>
                          <a:pt x="303" y="92"/>
                        </a:lnTo>
                        <a:lnTo>
                          <a:pt x="304" y="92"/>
                        </a:lnTo>
                        <a:lnTo>
                          <a:pt x="306" y="92"/>
                        </a:lnTo>
                        <a:lnTo>
                          <a:pt x="306" y="92"/>
                        </a:lnTo>
                        <a:lnTo>
                          <a:pt x="307" y="93"/>
                        </a:lnTo>
                        <a:lnTo>
                          <a:pt x="307" y="93"/>
                        </a:lnTo>
                        <a:lnTo>
                          <a:pt x="307" y="93"/>
                        </a:lnTo>
                        <a:lnTo>
                          <a:pt x="310" y="97"/>
                        </a:lnTo>
                        <a:lnTo>
                          <a:pt x="311" y="97"/>
                        </a:lnTo>
                        <a:lnTo>
                          <a:pt x="311" y="92"/>
                        </a:lnTo>
                        <a:lnTo>
                          <a:pt x="311" y="88"/>
                        </a:lnTo>
                        <a:lnTo>
                          <a:pt x="310" y="86"/>
                        </a:lnTo>
                        <a:lnTo>
                          <a:pt x="310" y="84"/>
                        </a:lnTo>
                        <a:lnTo>
                          <a:pt x="308" y="81"/>
                        </a:lnTo>
                        <a:lnTo>
                          <a:pt x="306" y="77"/>
                        </a:lnTo>
                        <a:lnTo>
                          <a:pt x="303" y="72"/>
                        </a:lnTo>
                        <a:lnTo>
                          <a:pt x="302" y="66"/>
                        </a:lnTo>
                        <a:lnTo>
                          <a:pt x="300" y="60"/>
                        </a:lnTo>
                        <a:lnTo>
                          <a:pt x="300" y="54"/>
                        </a:lnTo>
                        <a:lnTo>
                          <a:pt x="303" y="50"/>
                        </a:lnTo>
                        <a:lnTo>
                          <a:pt x="303" y="50"/>
                        </a:lnTo>
                        <a:lnTo>
                          <a:pt x="303" y="50"/>
                        </a:lnTo>
                        <a:lnTo>
                          <a:pt x="304" y="46"/>
                        </a:lnTo>
                        <a:lnTo>
                          <a:pt x="306" y="41"/>
                        </a:lnTo>
                        <a:lnTo>
                          <a:pt x="307" y="36"/>
                        </a:lnTo>
                        <a:lnTo>
                          <a:pt x="308" y="31"/>
                        </a:lnTo>
                        <a:lnTo>
                          <a:pt x="310" y="27"/>
                        </a:lnTo>
                        <a:lnTo>
                          <a:pt x="311" y="23"/>
                        </a:lnTo>
                        <a:lnTo>
                          <a:pt x="311" y="23"/>
                        </a:lnTo>
                        <a:lnTo>
                          <a:pt x="312" y="19"/>
                        </a:lnTo>
                        <a:lnTo>
                          <a:pt x="315" y="13"/>
                        </a:lnTo>
                        <a:lnTo>
                          <a:pt x="319" y="8"/>
                        </a:lnTo>
                        <a:lnTo>
                          <a:pt x="323" y="3"/>
                        </a:lnTo>
                        <a:lnTo>
                          <a:pt x="326" y="1"/>
                        </a:lnTo>
                        <a:lnTo>
                          <a:pt x="33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0" name="Freeform 645">
                    <a:extLst>
                      <a:ext uri="{FF2B5EF4-FFF2-40B4-BE49-F238E27FC236}">
                        <a16:creationId xmlns:a16="http://schemas.microsoft.com/office/drawing/2014/main" id="{1A44E818-D1FF-1344-8F5E-242B6CE0BF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3422650" y="277314"/>
                    <a:ext cx="6902073" cy="6656765"/>
                  </a:xfrm>
                  <a:custGeom>
                    <a:avLst/>
                    <a:gdLst>
                      <a:gd name="T0" fmla="*/ 423 w 619"/>
                      <a:gd name="T1" fmla="*/ 25 h 597"/>
                      <a:gd name="T2" fmla="*/ 432 w 619"/>
                      <a:gd name="T3" fmla="*/ 117 h 597"/>
                      <a:gd name="T4" fmla="*/ 360 w 619"/>
                      <a:gd name="T5" fmla="*/ 120 h 597"/>
                      <a:gd name="T6" fmla="*/ 368 w 619"/>
                      <a:gd name="T7" fmla="*/ 60 h 597"/>
                      <a:gd name="T8" fmla="*/ 300 w 619"/>
                      <a:gd name="T9" fmla="*/ 25 h 597"/>
                      <a:gd name="T10" fmla="*/ 199 w 619"/>
                      <a:gd name="T11" fmla="*/ 85 h 597"/>
                      <a:gd name="T12" fmla="*/ 170 w 619"/>
                      <a:gd name="T13" fmla="*/ 154 h 597"/>
                      <a:gd name="T14" fmla="*/ 84 w 619"/>
                      <a:gd name="T15" fmla="*/ 177 h 597"/>
                      <a:gd name="T16" fmla="*/ 22 w 619"/>
                      <a:gd name="T17" fmla="*/ 186 h 597"/>
                      <a:gd name="T18" fmla="*/ 56 w 619"/>
                      <a:gd name="T19" fmla="*/ 258 h 597"/>
                      <a:gd name="T20" fmla="*/ 54 w 619"/>
                      <a:gd name="T21" fmla="*/ 361 h 597"/>
                      <a:gd name="T22" fmla="*/ 4 w 619"/>
                      <a:gd name="T23" fmla="*/ 413 h 597"/>
                      <a:gd name="T24" fmla="*/ 22 w 619"/>
                      <a:gd name="T25" fmla="*/ 458 h 597"/>
                      <a:gd name="T26" fmla="*/ 57 w 619"/>
                      <a:gd name="T27" fmla="*/ 512 h 597"/>
                      <a:gd name="T28" fmla="*/ 82 w 619"/>
                      <a:gd name="T29" fmla="*/ 567 h 597"/>
                      <a:gd name="T30" fmla="*/ 133 w 619"/>
                      <a:gd name="T31" fmla="*/ 590 h 597"/>
                      <a:gd name="T32" fmla="*/ 173 w 619"/>
                      <a:gd name="T33" fmla="*/ 551 h 597"/>
                      <a:gd name="T34" fmla="*/ 254 w 619"/>
                      <a:gd name="T35" fmla="*/ 510 h 597"/>
                      <a:gd name="T36" fmla="*/ 324 w 619"/>
                      <a:gd name="T37" fmla="*/ 454 h 597"/>
                      <a:gd name="T38" fmla="*/ 364 w 619"/>
                      <a:gd name="T39" fmla="*/ 487 h 597"/>
                      <a:gd name="T40" fmla="*/ 409 w 619"/>
                      <a:gd name="T41" fmla="*/ 459 h 597"/>
                      <a:gd name="T42" fmla="*/ 461 w 619"/>
                      <a:gd name="T43" fmla="*/ 417 h 597"/>
                      <a:gd name="T44" fmla="*/ 496 w 619"/>
                      <a:gd name="T45" fmla="*/ 374 h 597"/>
                      <a:gd name="T46" fmla="*/ 487 w 619"/>
                      <a:gd name="T47" fmla="*/ 319 h 597"/>
                      <a:gd name="T48" fmla="*/ 557 w 619"/>
                      <a:gd name="T49" fmla="*/ 289 h 597"/>
                      <a:gd name="T50" fmla="*/ 611 w 619"/>
                      <a:gd name="T51" fmla="*/ 248 h 597"/>
                      <a:gd name="T52" fmla="*/ 598 w 619"/>
                      <a:gd name="T53" fmla="*/ 181 h 597"/>
                      <a:gd name="T54" fmla="*/ 562 w 619"/>
                      <a:gd name="T55" fmla="*/ 112 h 597"/>
                      <a:gd name="T56" fmla="*/ 556 w 619"/>
                      <a:gd name="T57" fmla="*/ 45 h 597"/>
                      <a:gd name="T58" fmla="*/ 494 w 619"/>
                      <a:gd name="T59" fmla="*/ 39 h 597"/>
                      <a:gd name="T60" fmla="*/ 513 w 619"/>
                      <a:gd name="T61" fmla="*/ 39 h 597"/>
                      <a:gd name="T62" fmla="*/ 557 w 619"/>
                      <a:gd name="T63" fmla="*/ 49 h 597"/>
                      <a:gd name="T64" fmla="*/ 554 w 619"/>
                      <a:gd name="T65" fmla="*/ 108 h 597"/>
                      <a:gd name="T66" fmla="*/ 593 w 619"/>
                      <a:gd name="T67" fmla="*/ 169 h 597"/>
                      <a:gd name="T68" fmla="*/ 606 w 619"/>
                      <a:gd name="T69" fmla="*/ 240 h 597"/>
                      <a:gd name="T70" fmla="*/ 574 w 619"/>
                      <a:gd name="T71" fmla="*/ 298 h 597"/>
                      <a:gd name="T72" fmla="*/ 528 w 619"/>
                      <a:gd name="T73" fmla="*/ 317 h 597"/>
                      <a:gd name="T74" fmla="*/ 472 w 619"/>
                      <a:gd name="T75" fmla="*/ 353 h 597"/>
                      <a:gd name="T76" fmla="*/ 485 w 619"/>
                      <a:gd name="T77" fmla="*/ 395 h 597"/>
                      <a:gd name="T78" fmla="*/ 448 w 619"/>
                      <a:gd name="T79" fmla="*/ 434 h 597"/>
                      <a:gd name="T80" fmla="*/ 391 w 619"/>
                      <a:gd name="T81" fmla="*/ 478 h 597"/>
                      <a:gd name="T82" fmla="*/ 358 w 619"/>
                      <a:gd name="T83" fmla="*/ 474 h 597"/>
                      <a:gd name="T84" fmla="*/ 312 w 619"/>
                      <a:gd name="T85" fmla="*/ 476 h 597"/>
                      <a:gd name="T86" fmla="*/ 238 w 619"/>
                      <a:gd name="T87" fmla="*/ 523 h 597"/>
                      <a:gd name="T88" fmla="*/ 170 w 619"/>
                      <a:gd name="T89" fmla="*/ 566 h 597"/>
                      <a:gd name="T90" fmla="*/ 122 w 619"/>
                      <a:gd name="T91" fmla="*/ 591 h 597"/>
                      <a:gd name="T92" fmla="*/ 76 w 619"/>
                      <a:gd name="T93" fmla="*/ 560 h 597"/>
                      <a:gd name="T94" fmla="*/ 44 w 619"/>
                      <a:gd name="T95" fmla="*/ 506 h 597"/>
                      <a:gd name="T96" fmla="*/ 24 w 619"/>
                      <a:gd name="T97" fmla="*/ 450 h 597"/>
                      <a:gd name="T98" fmla="*/ 1 w 619"/>
                      <a:gd name="T99" fmla="*/ 402 h 597"/>
                      <a:gd name="T100" fmla="*/ 32 w 619"/>
                      <a:gd name="T101" fmla="*/ 362 h 597"/>
                      <a:gd name="T102" fmla="*/ 42 w 619"/>
                      <a:gd name="T103" fmla="*/ 240 h 597"/>
                      <a:gd name="T104" fmla="*/ 40 w 619"/>
                      <a:gd name="T105" fmla="*/ 173 h 597"/>
                      <a:gd name="T106" fmla="*/ 97 w 619"/>
                      <a:gd name="T107" fmla="*/ 182 h 597"/>
                      <a:gd name="T108" fmla="*/ 170 w 619"/>
                      <a:gd name="T109" fmla="*/ 146 h 597"/>
                      <a:gd name="T110" fmla="*/ 203 w 619"/>
                      <a:gd name="T111" fmla="*/ 81 h 597"/>
                      <a:gd name="T112" fmla="*/ 302 w 619"/>
                      <a:gd name="T113" fmla="*/ 33 h 597"/>
                      <a:gd name="T114" fmla="*/ 355 w 619"/>
                      <a:gd name="T115" fmla="*/ 41 h 597"/>
                      <a:gd name="T116" fmla="*/ 366 w 619"/>
                      <a:gd name="T117" fmla="*/ 97 h 597"/>
                      <a:gd name="T118" fmla="*/ 391 w 619"/>
                      <a:gd name="T119" fmla="*/ 127 h 597"/>
                      <a:gd name="T120" fmla="*/ 447 w 619"/>
                      <a:gd name="T121" fmla="*/ 85 h 597"/>
                      <a:gd name="T122" fmla="*/ 449 w 619"/>
                      <a:gd name="T123" fmla="*/ 8 h 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19" h="597">
                        <a:moveTo>
                          <a:pt x="611" y="248"/>
                        </a:moveTo>
                        <a:lnTo>
                          <a:pt x="610" y="248"/>
                        </a:lnTo>
                        <a:lnTo>
                          <a:pt x="610" y="249"/>
                        </a:lnTo>
                        <a:lnTo>
                          <a:pt x="610" y="248"/>
                        </a:lnTo>
                        <a:lnTo>
                          <a:pt x="611" y="248"/>
                        </a:lnTo>
                        <a:close/>
                        <a:moveTo>
                          <a:pt x="481" y="3"/>
                        </a:moveTo>
                        <a:lnTo>
                          <a:pt x="479" y="4"/>
                        </a:lnTo>
                        <a:lnTo>
                          <a:pt x="476" y="5"/>
                        </a:lnTo>
                        <a:lnTo>
                          <a:pt x="473" y="7"/>
                        </a:lnTo>
                        <a:lnTo>
                          <a:pt x="471" y="8"/>
                        </a:lnTo>
                        <a:lnTo>
                          <a:pt x="468" y="8"/>
                        </a:lnTo>
                        <a:lnTo>
                          <a:pt x="464" y="9"/>
                        </a:lnTo>
                        <a:lnTo>
                          <a:pt x="463" y="9"/>
                        </a:lnTo>
                        <a:lnTo>
                          <a:pt x="460" y="9"/>
                        </a:lnTo>
                        <a:lnTo>
                          <a:pt x="460" y="8"/>
                        </a:lnTo>
                        <a:lnTo>
                          <a:pt x="459" y="7"/>
                        </a:lnTo>
                        <a:lnTo>
                          <a:pt x="459" y="7"/>
                        </a:lnTo>
                        <a:lnTo>
                          <a:pt x="457" y="5"/>
                        </a:lnTo>
                        <a:lnTo>
                          <a:pt x="455" y="7"/>
                        </a:lnTo>
                        <a:lnTo>
                          <a:pt x="453" y="8"/>
                        </a:lnTo>
                        <a:lnTo>
                          <a:pt x="452" y="9"/>
                        </a:lnTo>
                        <a:lnTo>
                          <a:pt x="449" y="12"/>
                        </a:lnTo>
                        <a:lnTo>
                          <a:pt x="448" y="13"/>
                        </a:lnTo>
                        <a:lnTo>
                          <a:pt x="448" y="16"/>
                        </a:lnTo>
                        <a:lnTo>
                          <a:pt x="448" y="17"/>
                        </a:lnTo>
                        <a:lnTo>
                          <a:pt x="449" y="20"/>
                        </a:lnTo>
                        <a:lnTo>
                          <a:pt x="449" y="21"/>
                        </a:lnTo>
                        <a:lnTo>
                          <a:pt x="448" y="24"/>
                        </a:lnTo>
                        <a:lnTo>
                          <a:pt x="445" y="25"/>
                        </a:lnTo>
                        <a:lnTo>
                          <a:pt x="443" y="25"/>
                        </a:lnTo>
                        <a:lnTo>
                          <a:pt x="440" y="25"/>
                        </a:lnTo>
                        <a:lnTo>
                          <a:pt x="437" y="25"/>
                        </a:lnTo>
                        <a:lnTo>
                          <a:pt x="435" y="25"/>
                        </a:lnTo>
                        <a:lnTo>
                          <a:pt x="433" y="25"/>
                        </a:lnTo>
                        <a:lnTo>
                          <a:pt x="431" y="25"/>
                        </a:lnTo>
                        <a:lnTo>
                          <a:pt x="428" y="24"/>
                        </a:lnTo>
                        <a:lnTo>
                          <a:pt x="425" y="24"/>
                        </a:lnTo>
                        <a:lnTo>
                          <a:pt x="423" y="24"/>
                        </a:lnTo>
                        <a:lnTo>
                          <a:pt x="423" y="25"/>
                        </a:lnTo>
                        <a:lnTo>
                          <a:pt x="423" y="27"/>
                        </a:lnTo>
                        <a:lnTo>
                          <a:pt x="423" y="28"/>
                        </a:lnTo>
                        <a:lnTo>
                          <a:pt x="423" y="31"/>
                        </a:lnTo>
                        <a:lnTo>
                          <a:pt x="424" y="32"/>
                        </a:lnTo>
                        <a:lnTo>
                          <a:pt x="425" y="33"/>
                        </a:lnTo>
                        <a:lnTo>
                          <a:pt x="427" y="37"/>
                        </a:lnTo>
                        <a:lnTo>
                          <a:pt x="431" y="40"/>
                        </a:lnTo>
                        <a:lnTo>
                          <a:pt x="436" y="41"/>
                        </a:lnTo>
                        <a:lnTo>
                          <a:pt x="439" y="43"/>
                        </a:lnTo>
                        <a:lnTo>
                          <a:pt x="443" y="45"/>
                        </a:lnTo>
                        <a:lnTo>
                          <a:pt x="444" y="48"/>
                        </a:lnTo>
                        <a:lnTo>
                          <a:pt x="445" y="52"/>
                        </a:lnTo>
                        <a:lnTo>
                          <a:pt x="447" y="56"/>
                        </a:lnTo>
                        <a:lnTo>
                          <a:pt x="448" y="59"/>
                        </a:lnTo>
                        <a:lnTo>
                          <a:pt x="451" y="60"/>
                        </a:lnTo>
                        <a:lnTo>
                          <a:pt x="451" y="65"/>
                        </a:lnTo>
                        <a:lnTo>
                          <a:pt x="451" y="72"/>
                        </a:lnTo>
                        <a:lnTo>
                          <a:pt x="449" y="80"/>
                        </a:lnTo>
                        <a:lnTo>
                          <a:pt x="449" y="87"/>
                        </a:lnTo>
                        <a:lnTo>
                          <a:pt x="448" y="89"/>
                        </a:lnTo>
                        <a:lnTo>
                          <a:pt x="447" y="92"/>
                        </a:lnTo>
                        <a:lnTo>
                          <a:pt x="448" y="92"/>
                        </a:lnTo>
                        <a:lnTo>
                          <a:pt x="449" y="93"/>
                        </a:lnTo>
                        <a:lnTo>
                          <a:pt x="451" y="95"/>
                        </a:lnTo>
                        <a:lnTo>
                          <a:pt x="453" y="96"/>
                        </a:lnTo>
                        <a:lnTo>
                          <a:pt x="455" y="97"/>
                        </a:lnTo>
                        <a:lnTo>
                          <a:pt x="456" y="99"/>
                        </a:lnTo>
                        <a:lnTo>
                          <a:pt x="456" y="101"/>
                        </a:lnTo>
                        <a:lnTo>
                          <a:pt x="455" y="103"/>
                        </a:lnTo>
                        <a:lnTo>
                          <a:pt x="452" y="105"/>
                        </a:lnTo>
                        <a:lnTo>
                          <a:pt x="448" y="107"/>
                        </a:lnTo>
                        <a:lnTo>
                          <a:pt x="445" y="108"/>
                        </a:lnTo>
                        <a:lnTo>
                          <a:pt x="443" y="109"/>
                        </a:lnTo>
                        <a:lnTo>
                          <a:pt x="440" y="112"/>
                        </a:lnTo>
                        <a:lnTo>
                          <a:pt x="439" y="113"/>
                        </a:lnTo>
                        <a:lnTo>
                          <a:pt x="437" y="117"/>
                        </a:lnTo>
                        <a:lnTo>
                          <a:pt x="436" y="119"/>
                        </a:lnTo>
                        <a:lnTo>
                          <a:pt x="435" y="119"/>
                        </a:lnTo>
                        <a:lnTo>
                          <a:pt x="432" y="117"/>
                        </a:lnTo>
                        <a:lnTo>
                          <a:pt x="429" y="116"/>
                        </a:lnTo>
                        <a:lnTo>
                          <a:pt x="428" y="113"/>
                        </a:lnTo>
                        <a:lnTo>
                          <a:pt x="425" y="113"/>
                        </a:lnTo>
                        <a:lnTo>
                          <a:pt x="424" y="112"/>
                        </a:lnTo>
                        <a:lnTo>
                          <a:pt x="421" y="112"/>
                        </a:lnTo>
                        <a:lnTo>
                          <a:pt x="419" y="112"/>
                        </a:lnTo>
                        <a:lnTo>
                          <a:pt x="416" y="112"/>
                        </a:lnTo>
                        <a:lnTo>
                          <a:pt x="415" y="112"/>
                        </a:lnTo>
                        <a:lnTo>
                          <a:pt x="412" y="113"/>
                        </a:lnTo>
                        <a:lnTo>
                          <a:pt x="411" y="115"/>
                        </a:lnTo>
                        <a:lnTo>
                          <a:pt x="409" y="117"/>
                        </a:lnTo>
                        <a:lnTo>
                          <a:pt x="407" y="120"/>
                        </a:lnTo>
                        <a:lnTo>
                          <a:pt x="404" y="123"/>
                        </a:lnTo>
                        <a:lnTo>
                          <a:pt x="404" y="124"/>
                        </a:lnTo>
                        <a:lnTo>
                          <a:pt x="401" y="127"/>
                        </a:lnTo>
                        <a:lnTo>
                          <a:pt x="400" y="128"/>
                        </a:lnTo>
                        <a:lnTo>
                          <a:pt x="396" y="129"/>
                        </a:lnTo>
                        <a:lnTo>
                          <a:pt x="391" y="129"/>
                        </a:lnTo>
                        <a:lnTo>
                          <a:pt x="385" y="129"/>
                        </a:lnTo>
                        <a:lnTo>
                          <a:pt x="380" y="129"/>
                        </a:lnTo>
                        <a:lnTo>
                          <a:pt x="379" y="129"/>
                        </a:lnTo>
                        <a:lnTo>
                          <a:pt x="376" y="129"/>
                        </a:lnTo>
                        <a:lnTo>
                          <a:pt x="375" y="132"/>
                        </a:lnTo>
                        <a:lnTo>
                          <a:pt x="372" y="133"/>
                        </a:lnTo>
                        <a:lnTo>
                          <a:pt x="369" y="136"/>
                        </a:lnTo>
                        <a:lnTo>
                          <a:pt x="364" y="137"/>
                        </a:lnTo>
                        <a:lnTo>
                          <a:pt x="363" y="137"/>
                        </a:lnTo>
                        <a:lnTo>
                          <a:pt x="362" y="137"/>
                        </a:lnTo>
                        <a:lnTo>
                          <a:pt x="360" y="136"/>
                        </a:lnTo>
                        <a:lnTo>
                          <a:pt x="359" y="133"/>
                        </a:lnTo>
                        <a:lnTo>
                          <a:pt x="358" y="132"/>
                        </a:lnTo>
                        <a:lnTo>
                          <a:pt x="356" y="130"/>
                        </a:lnTo>
                        <a:lnTo>
                          <a:pt x="354" y="128"/>
                        </a:lnTo>
                        <a:lnTo>
                          <a:pt x="352" y="128"/>
                        </a:lnTo>
                        <a:lnTo>
                          <a:pt x="352" y="127"/>
                        </a:lnTo>
                        <a:lnTo>
                          <a:pt x="354" y="125"/>
                        </a:lnTo>
                        <a:lnTo>
                          <a:pt x="356" y="123"/>
                        </a:lnTo>
                        <a:lnTo>
                          <a:pt x="358" y="121"/>
                        </a:lnTo>
                        <a:lnTo>
                          <a:pt x="360" y="120"/>
                        </a:lnTo>
                        <a:lnTo>
                          <a:pt x="362" y="119"/>
                        </a:lnTo>
                        <a:lnTo>
                          <a:pt x="364" y="119"/>
                        </a:lnTo>
                        <a:lnTo>
                          <a:pt x="367" y="117"/>
                        </a:lnTo>
                        <a:lnTo>
                          <a:pt x="369" y="116"/>
                        </a:lnTo>
                        <a:lnTo>
                          <a:pt x="371" y="115"/>
                        </a:lnTo>
                        <a:lnTo>
                          <a:pt x="372" y="112"/>
                        </a:lnTo>
                        <a:lnTo>
                          <a:pt x="372" y="111"/>
                        </a:lnTo>
                        <a:lnTo>
                          <a:pt x="372" y="108"/>
                        </a:lnTo>
                        <a:lnTo>
                          <a:pt x="373" y="104"/>
                        </a:lnTo>
                        <a:lnTo>
                          <a:pt x="373" y="103"/>
                        </a:lnTo>
                        <a:lnTo>
                          <a:pt x="373" y="101"/>
                        </a:lnTo>
                        <a:lnTo>
                          <a:pt x="371" y="100"/>
                        </a:lnTo>
                        <a:lnTo>
                          <a:pt x="371" y="100"/>
                        </a:lnTo>
                        <a:lnTo>
                          <a:pt x="368" y="101"/>
                        </a:lnTo>
                        <a:lnTo>
                          <a:pt x="366" y="100"/>
                        </a:lnTo>
                        <a:lnTo>
                          <a:pt x="362" y="99"/>
                        </a:lnTo>
                        <a:lnTo>
                          <a:pt x="358" y="96"/>
                        </a:lnTo>
                        <a:lnTo>
                          <a:pt x="355" y="95"/>
                        </a:lnTo>
                        <a:lnTo>
                          <a:pt x="354" y="93"/>
                        </a:lnTo>
                        <a:lnTo>
                          <a:pt x="354" y="91"/>
                        </a:lnTo>
                        <a:lnTo>
                          <a:pt x="355" y="89"/>
                        </a:lnTo>
                        <a:lnTo>
                          <a:pt x="358" y="88"/>
                        </a:lnTo>
                        <a:lnTo>
                          <a:pt x="359" y="87"/>
                        </a:lnTo>
                        <a:lnTo>
                          <a:pt x="359" y="85"/>
                        </a:lnTo>
                        <a:lnTo>
                          <a:pt x="360" y="83"/>
                        </a:lnTo>
                        <a:lnTo>
                          <a:pt x="360" y="80"/>
                        </a:lnTo>
                        <a:lnTo>
                          <a:pt x="360" y="79"/>
                        </a:lnTo>
                        <a:lnTo>
                          <a:pt x="362" y="76"/>
                        </a:lnTo>
                        <a:lnTo>
                          <a:pt x="362" y="75"/>
                        </a:lnTo>
                        <a:lnTo>
                          <a:pt x="362" y="73"/>
                        </a:lnTo>
                        <a:lnTo>
                          <a:pt x="360" y="71"/>
                        </a:lnTo>
                        <a:lnTo>
                          <a:pt x="360" y="69"/>
                        </a:lnTo>
                        <a:lnTo>
                          <a:pt x="359" y="68"/>
                        </a:lnTo>
                        <a:lnTo>
                          <a:pt x="360" y="67"/>
                        </a:lnTo>
                        <a:lnTo>
                          <a:pt x="362" y="65"/>
                        </a:lnTo>
                        <a:lnTo>
                          <a:pt x="364" y="64"/>
                        </a:lnTo>
                        <a:lnTo>
                          <a:pt x="367" y="63"/>
                        </a:lnTo>
                        <a:lnTo>
                          <a:pt x="368" y="61"/>
                        </a:lnTo>
                        <a:lnTo>
                          <a:pt x="368" y="60"/>
                        </a:lnTo>
                        <a:lnTo>
                          <a:pt x="367" y="59"/>
                        </a:lnTo>
                        <a:lnTo>
                          <a:pt x="366" y="57"/>
                        </a:lnTo>
                        <a:lnTo>
                          <a:pt x="363" y="56"/>
                        </a:lnTo>
                        <a:lnTo>
                          <a:pt x="363" y="55"/>
                        </a:lnTo>
                        <a:lnTo>
                          <a:pt x="362" y="52"/>
                        </a:lnTo>
                        <a:lnTo>
                          <a:pt x="360" y="49"/>
                        </a:lnTo>
                        <a:lnTo>
                          <a:pt x="360" y="47"/>
                        </a:lnTo>
                        <a:lnTo>
                          <a:pt x="358" y="45"/>
                        </a:lnTo>
                        <a:lnTo>
                          <a:pt x="356" y="44"/>
                        </a:lnTo>
                        <a:lnTo>
                          <a:pt x="352" y="43"/>
                        </a:lnTo>
                        <a:lnTo>
                          <a:pt x="351" y="44"/>
                        </a:lnTo>
                        <a:lnTo>
                          <a:pt x="348" y="44"/>
                        </a:lnTo>
                        <a:lnTo>
                          <a:pt x="347" y="45"/>
                        </a:lnTo>
                        <a:lnTo>
                          <a:pt x="344" y="47"/>
                        </a:lnTo>
                        <a:lnTo>
                          <a:pt x="342" y="45"/>
                        </a:lnTo>
                        <a:lnTo>
                          <a:pt x="339" y="44"/>
                        </a:lnTo>
                        <a:lnTo>
                          <a:pt x="336" y="43"/>
                        </a:lnTo>
                        <a:lnTo>
                          <a:pt x="334" y="40"/>
                        </a:lnTo>
                        <a:lnTo>
                          <a:pt x="331" y="40"/>
                        </a:lnTo>
                        <a:lnTo>
                          <a:pt x="328" y="39"/>
                        </a:lnTo>
                        <a:lnTo>
                          <a:pt x="326" y="39"/>
                        </a:lnTo>
                        <a:lnTo>
                          <a:pt x="324" y="36"/>
                        </a:lnTo>
                        <a:lnTo>
                          <a:pt x="323" y="33"/>
                        </a:lnTo>
                        <a:lnTo>
                          <a:pt x="322" y="32"/>
                        </a:lnTo>
                        <a:lnTo>
                          <a:pt x="322" y="29"/>
                        </a:lnTo>
                        <a:lnTo>
                          <a:pt x="322" y="27"/>
                        </a:lnTo>
                        <a:lnTo>
                          <a:pt x="322" y="25"/>
                        </a:lnTo>
                        <a:lnTo>
                          <a:pt x="320" y="24"/>
                        </a:lnTo>
                        <a:lnTo>
                          <a:pt x="316" y="23"/>
                        </a:lnTo>
                        <a:lnTo>
                          <a:pt x="314" y="20"/>
                        </a:lnTo>
                        <a:lnTo>
                          <a:pt x="311" y="17"/>
                        </a:lnTo>
                        <a:lnTo>
                          <a:pt x="310" y="16"/>
                        </a:lnTo>
                        <a:lnTo>
                          <a:pt x="308" y="16"/>
                        </a:lnTo>
                        <a:lnTo>
                          <a:pt x="306" y="17"/>
                        </a:lnTo>
                        <a:lnTo>
                          <a:pt x="304" y="19"/>
                        </a:lnTo>
                        <a:lnTo>
                          <a:pt x="303" y="21"/>
                        </a:lnTo>
                        <a:lnTo>
                          <a:pt x="302" y="23"/>
                        </a:lnTo>
                        <a:lnTo>
                          <a:pt x="302" y="24"/>
                        </a:lnTo>
                        <a:lnTo>
                          <a:pt x="300" y="25"/>
                        </a:lnTo>
                        <a:lnTo>
                          <a:pt x="299" y="27"/>
                        </a:lnTo>
                        <a:lnTo>
                          <a:pt x="300" y="28"/>
                        </a:lnTo>
                        <a:lnTo>
                          <a:pt x="302" y="29"/>
                        </a:lnTo>
                        <a:lnTo>
                          <a:pt x="304" y="32"/>
                        </a:lnTo>
                        <a:lnTo>
                          <a:pt x="304" y="33"/>
                        </a:lnTo>
                        <a:lnTo>
                          <a:pt x="304" y="35"/>
                        </a:lnTo>
                        <a:lnTo>
                          <a:pt x="304" y="36"/>
                        </a:lnTo>
                        <a:lnTo>
                          <a:pt x="303" y="37"/>
                        </a:lnTo>
                        <a:lnTo>
                          <a:pt x="303" y="39"/>
                        </a:lnTo>
                        <a:lnTo>
                          <a:pt x="302" y="40"/>
                        </a:lnTo>
                        <a:lnTo>
                          <a:pt x="302" y="41"/>
                        </a:lnTo>
                        <a:lnTo>
                          <a:pt x="300" y="43"/>
                        </a:lnTo>
                        <a:lnTo>
                          <a:pt x="298" y="44"/>
                        </a:lnTo>
                        <a:lnTo>
                          <a:pt x="292" y="47"/>
                        </a:lnTo>
                        <a:lnTo>
                          <a:pt x="288" y="49"/>
                        </a:lnTo>
                        <a:lnTo>
                          <a:pt x="284" y="52"/>
                        </a:lnTo>
                        <a:lnTo>
                          <a:pt x="282" y="53"/>
                        </a:lnTo>
                        <a:lnTo>
                          <a:pt x="278" y="56"/>
                        </a:lnTo>
                        <a:lnTo>
                          <a:pt x="272" y="59"/>
                        </a:lnTo>
                        <a:lnTo>
                          <a:pt x="268" y="63"/>
                        </a:lnTo>
                        <a:lnTo>
                          <a:pt x="264" y="65"/>
                        </a:lnTo>
                        <a:lnTo>
                          <a:pt x="258" y="69"/>
                        </a:lnTo>
                        <a:lnTo>
                          <a:pt x="248" y="72"/>
                        </a:lnTo>
                        <a:lnTo>
                          <a:pt x="242" y="72"/>
                        </a:lnTo>
                        <a:lnTo>
                          <a:pt x="239" y="73"/>
                        </a:lnTo>
                        <a:lnTo>
                          <a:pt x="235" y="73"/>
                        </a:lnTo>
                        <a:lnTo>
                          <a:pt x="231" y="73"/>
                        </a:lnTo>
                        <a:lnTo>
                          <a:pt x="227" y="73"/>
                        </a:lnTo>
                        <a:lnTo>
                          <a:pt x="225" y="75"/>
                        </a:lnTo>
                        <a:lnTo>
                          <a:pt x="222" y="77"/>
                        </a:lnTo>
                        <a:lnTo>
                          <a:pt x="221" y="79"/>
                        </a:lnTo>
                        <a:lnTo>
                          <a:pt x="217" y="79"/>
                        </a:lnTo>
                        <a:lnTo>
                          <a:pt x="214" y="80"/>
                        </a:lnTo>
                        <a:lnTo>
                          <a:pt x="214" y="80"/>
                        </a:lnTo>
                        <a:lnTo>
                          <a:pt x="211" y="81"/>
                        </a:lnTo>
                        <a:lnTo>
                          <a:pt x="209" y="83"/>
                        </a:lnTo>
                        <a:lnTo>
                          <a:pt x="205" y="84"/>
                        </a:lnTo>
                        <a:lnTo>
                          <a:pt x="201" y="84"/>
                        </a:lnTo>
                        <a:lnTo>
                          <a:pt x="199" y="85"/>
                        </a:lnTo>
                        <a:lnTo>
                          <a:pt x="198" y="88"/>
                        </a:lnTo>
                        <a:lnTo>
                          <a:pt x="197" y="89"/>
                        </a:lnTo>
                        <a:lnTo>
                          <a:pt x="195" y="92"/>
                        </a:lnTo>
                        <a:lnTo>
                          <a:pt x="194" y="93"/>
                        </a:lnTo>
                        <a:lnTo>
                          <a:pt x="193" y="95"/>
                        </a:lnTo>
                        <a:lnTo>
                          <a:pt x="191" y="95"/>
                        </a:lnTo>
                        <a:lnTo>
                          <a:pt x="189" y="95"/>
                        </a:lnTo>
                        <a:lnTo>
                          <a:pt x="186" y="96"/>
                        </a:lnTo>
                        <a:lnTo>
                          <a:pt x="185" y="97"/>
                        </a:lnTo>
                        <a:lnTo>
                          <a:pt x="183" y="101"/>
                        </a:lnTo>
                        <a:lnTo>
                          <a:pt x="182" y="104"/>
                        </a:lnTo>
                        <a:lnTo>
                          <a:pt x="181" y="108"/>
                        </a:lnTo>
                        <a:lnTo>
                          <a:pt x="179" y="109"/>
                        </a:lnTo>
                        <a:lnTo>
                          <a:pt x="177" y="112"/>
                        </a:lnTo>
                        <a:lnTo>
                          <a:pt x="173" y="112"/>
                        </a:lnTo>
                        <a:lnTo>
                          <a:pt x="167" y="112"/>
                        </a:lnTo>
                        <a:lnTo>
                          <a:pt x="165" y="113"/>
                        </a:lnTo>
                        <a:lnTo>
                          <a:pt x="162" y="115"/>
                        </a:lnTo>
                        <a:lnTo>
                          <a:pt x="161" y="116"/>
                        </a:lnTo>
                        <a:lnTo>
                          <a:pt x="159" y="119"/>
                        </a:lnTo>
                        <a:lnTo>
                          <a:pt x="158" y="121"/>
                        </a:lnTo>
                        <a:lnTo>
                          <a:pt x="157" y="123"/>
                        </a:lnTo>
                        <a:lnTo>
                          <a:pt x="155" y="123"/>
                        </a:lnTo>
                        <a:lnTo>
                          <a:pt x="154" y="123"/>
                        </a:lnTo>
                        <a:lnTo>
                          <a:pt x="153" y="123"/>
                        </a:lnTo>
                        <a:lnTo>
                          <a:pt x="151" y="124"/>
                        </a:lnTo>
                        <a:lnTo>
                          <a:pt x="150" y="127"/>
                        </a:lnTo>
                        <a:lnTo>
                          <a:pt x="151" y="128"/>
                        </a:lnTo>
                        <a:lnTo>
                          <a:pt x="153" y="130"/>
                        </a:lnTo>
                        <a:lnTo>
                          <a:pt x="157" y="133"/>
                        </a:lnTo>
                        <a:lnTo>
                          <a:pt x="162" y="136"/>
                        </a:lnTo>
                        <a:lnTo>
                          <a:pt x="166" y="140"/>
                        </a:lnTo>
                        <a:lnTo>
                          <a:pt x="170" y="144"/>
                        </a:lnTo>
                        <a:lnTo>
                          <a:pt x="171" y="145"/>
                        </a:lnTo>
                        <a:lnTo>
                          <a:pt x="173" y="146"/>
                        </a:lnTo>
                        <a:lnTo>
                          <a:pt x="173" y="148"/>
                        </a:lnTo>
                        <a:lnTo>
                          <a:pt x="173" y="149"/>
                        </a:lnTo>
                        <a:lnTo>
                          <a:pt x="171" y="152"/>
                        </a:lnTo>
                        <a:lnTo>
                          <a:pt x="170" y="154"/>
                        </a:lnTo>
                        <a:lnTo>
                          <a:pt x="169" y="157"/>
                        </a:lnTo>
                        <a:lnTo>
                          <a:pt x="167" y="160"/>
                        </a:lnTo>
                        <a:lnTo>
                          <a:pt x="165" y="162"/>
                        </a:lnTo>
                        <a:lnTo>
                          <a:pt x="163" y="165"/>
                        </a:lnTo>
                        <a:lnTo>
                          <a:pt x="161" y="168"/>
                        </a:lnTo>
                        <a:lnTo>
                          <a:pt x="158" y="170"/>
                        </a:lnTo>
                        <a:lnTo>
                          <a:pt x="155" y="172"/>
                        </a:lnTo>
                        <a:lnTo>
                          <a:pt x="154" y="172"/>
                        </a:lnTo>
                        <a:lnTo>
                          <a:pt x="153" y="172"/>
                        </a:lnTo>
                        <a:lnTo>
                          <a:pt x="151" y="170"/>
                        </a:lnTo>
                        <a:lnTo>
                          <a:pt x="151" y="168"/>
                        </a:lnTo>
                        <a:lnTo>
                          <a:pt x="149" y="165"/>
                        </a:lnTo>
                        <a:lnTo>
                          <a:pt x="146" y="165"/>
                        </a:lnTo>
                        <a:lnTo>
                          <a:pt x="142" y="165"/>
                        </a:lnTo>
                        <a:lnTo>
                          <a:pt x="135" y="169"/>
                        </a:lnTo>
                        <a:lnTo>
                          <a:pt x="126" y="172"/>
                        </a:lnTo>
                        <a:lnTo>
                          <a:pt x="121" y="176"/>
                        </a:lnTo>
                        <a:lnTo>
                          <a:pt x="118" y="178"/>
                        </a:lnTo>
                        <a:lnTo>
                          <a:pt x="114" y="180"/>
                        </a:lnTo>
                        <a:lnTo>
                          <a:pt x="110" y="181"/>
                        </a:lnTo>
                        <a:lnTo>
                          <a:pt x="108" y="180"/>
                        </a:lnTo>
                        <a:lnTo>
                          <a:pt x="106" y="178"/>
                        </a:lnTo>
                        <a:lnTo>
                          <a:pt x="104" y="176"/>
                        </a:lnTo>
                        <a:lnTo>
                          <a:pt x="101" y="174"/>
                        </a:lnTo>
                        <a:lnTo>
                          <a:pt x="98" y="173"/>
                        </a:lnTo>
                        <a:lnTo>
                          <a:pt x="97" y="174"/>
                        </a:lnTo>
                        <a:lnTo>
                          <a:pt x="96" y="174"/>
                        </a:lnTo>
                        <a:lnTo>
                          <a:pt x="96" y="177"/>
                        </a:lnTo>
                        <a:lnTo>
                          <a:pt x="97" y="178"/>
                        </a:lnTo>
                        <a:lnTo>
                          <a:pt x="100" y="180"/>
                        </a:lnTo>
                        <a:lnTo>
                          <a:pt x="101" y="182"/>
                        </a:lnTo>
                        <a:lnTo>
                          <a:pt x="101" y="184"/>
                        </a:lnTo>
                        <a:lnTo>
                          <a:pt x="100" y="186"/>
                        </a:lnTo>
                        <a:lnTo>
                          <a:pt x="98" y="186"/>
                        </a:lnTo>
                        <a:lnTo>
                          <a:pt x="97" y="186"/>
                        </a:lnTo>
                        <a:lnTo>
                          <a:pt x="94" y="185"/>
                        </a:lnTo>
                        <a:lnTo>
                          <a:pt x="92" y="184"/>
                        </a:lnTo>
                        <a:lnTo>
                          <a:pt x="88" y="180"/>
                        </a:lnTo>
                        <a:lnTo>
                          <a:pt x="84" y="177"/>
                        </a:lnTo>
                        <a:lnTo>
                          <a:pt x="78" y="177"/>
                        </a:lnTo>
                        <a:lnTo>
                          <a:pt x="77" y="177"/>
                        </a:lnTo>
                        <a:lnTo>
                          <a:pt x="70" y="177"/>
                        </a:lnTo>
                        <a:lnTo>
                          <a:pt x="68" y="177"/>
                        </a:lnTo>
                        <a:lnTo>
                          <a:pt x="65" y="176"/>
                        </a:lnTo>
                        <a:lnTo>
                          <a:pt x="64" y="174"/>
                        </a:lnTo>
                        <a:lnTo>
                          <a:pt x="62" y="172"/>
                        </a:lnTo>
                        <a:lnTo>
                          <a:pt x="61" y="169"/>
                        </a:lnTo>
                        <a:lnTo>
                          <a:pt x="61" y="166"/>
                        </a:lnTo>
                        <a:lnTo>
                          <a:pt x="60" y="165"/>
                        </a:lnTo>
                        <a:lnTo>
                          <a:pt x="58" y="165"/>
                        </a:lnTo>
                        <a:lnTo>
                          <a:pt x="56" y="165"/>
                        </a:lnTo>
                        <a:lnTo>
                          <a:pt x="54" y="165"/>
                        </a:lnTo>
                        <a:lnTo>
                          <a:pt x="53" y="165"/>
                        </a:lnTo>
                        <a:lnTo>
                          <a:pt x="52" y="166"/>
                        </a:lnTo>
                        <a:lnTo>
                          <a:pt x="52" y="168"/>
                        </a:lnTo>
                        <a:lnTo>
                          <a:pt x="52" y="169"/>
                        </a:lnTo>
                        <a:lnTo>
                          <a:pt x="53" y="170"/>
                        </a:lnTo>
                        <a:lnTo>
                          <a:pt x="54" y="173"/>
                        </a:lnTo>
                        <a:lnTo>
                          <a:pt x="57" y="174"/>
                        </a:lnTo>
                        <a:lnTo>
                          <a:pt x="58" y="177"/>
                        </a:lnTo>
                        <a:lnTo>
                          <a:pt x="58" y="178"/>
                        </a:lnTo>
                        <a:lnTo>
                          <a:pt x="60" y="180"/>
                        </a:lnTo>
                        <a:lnTo>
                          <a:pt x="58" y="181"/>
                        </a:lnTo>
                        <a:lnTo>
                          <a:pt x="57" y="181"/>
                        </a:lnTo>
                        <a:lnTo>
                          <a:pt x="53" y="181"/>
                        </a:lnTo>
                        <a:lnTo>
                          <a:pt x="49" y="181"/>
                        </a:lnTo>
                        <a:lnTo>
                          <a:pt x="48" y="180"/>
                        </a:lnTo>
                        <a:lnTo>
                          <a:pt x="45" y="177"/>
                        </a:lnTo>
                        <a:lnTo>
                          <a:pt x="44" y="176"/>
                        </a:lnTo>
                        <a:lnTo>
                          <a:pt x="42" y="174"/>
                        </a:lnTo>
                        <a:lnTo>
                          <a:pt x="40" y="176"/>
                        </a:lnTo>
                        <a:lnTo>
                          <a:pt x="38" y="178"/>
                        </a:lnTo>
                        <a:lnTo>
                          <a:pt x="36" y="181"/>
                        </a:lnTo>
                        <a:lnTo>
                          <a:pt x="34" y="182"/>
                        </a:lnTo>
                        <a:lnTo>
                          <a:pt x="30" y="184"/>
                        </a:lnTo>
                        <a:lnTo>
                          <a:pt x="26" y="184"/>
                        </a:lnTo>
                        <a:lnTo>
                          <a:pt x="24" y="185"/>
                        </a:lnTo>
                        <a:lnTo>
                          <a:pt x="22" y="186"/>
                        </a:lnTo>
                        <a:lnTo>
                          <a:pt x="22" y="189"/>
                        </a:lnTo>
                        <a:lnTo>
                          <a:pt x="24" y="192"/>
                        </a:lnTo>
                        <a:lnTo>
                          <a:pt x="26" y="193"/>
                        </a:lnTo>
                        <a:lnTo>
                          <a:pt x="28" y="196"/>
                        </a:lnTo>
                        <a:lnTo>
                          <a:pt x="30" y="198"/>
                        </a:lnTo>
                        <a:lnTo>
                          <a:pt x="30" y="201"/>
                        </a:lnTo>
                        <a:lnTo>
                          <a:pt x="30" y="202"/>
                        </a:lnTo>
                        <a:lnTo>
                          <a:pt x="28" y="204"/>
                        </a:lnTo>
                        <a:lnTo>
                          <a:pt x="25" y="205"/>
                        </a:lnTo>
                        <a:lnTo>
                          <a:pt x="22" y="206"/>
                        </a:lnTo>
                        <a:lnTo>
                          <a:pt x="21" y="208"/>
                        </a:lnTo>
                        <a:lnTo>
                          <a:pt x="21" y="209"/>
                        </a:lnTo>
                        <a:lnTo>
                          <a:pt x="22" y="209"/>
                        </a:lnTo>
                        <a:lnTo>
                          <a:pt x="24" y="208"/>
                        </a:lnTo>
                        <a:lnTo>
                          <a:pt x="28" y="209"/>
                        </a:lnTo>
                        <a:lnTo>
                          <a:pt x="30" y="209"/>
                        </a:lnTo>
                        <a:lnTo>
                          <a:pt x="33" y="212"/>
                        </a:lnTo>
                        <a:lnTo>
                          <a:pt x="34" y="214"/>
                        </a:lnTo>
                        <a:lnTo>
                          <a:pt x="36" y="217"/>
                        </a:lnTo>
                        <a:lnTo>
                          <a:pt x="36" y="221"/>
                        </a:lnTo>
                        <a:lnTo>
                          <a:pt x="36" y="224"/>
                        </a:lnTo>
                        <a:lnTo>
                          <a:pt x="36" y="226"/>
                        </a:lnTo>
                        <a:lnTo>
                          <a:pt x="38" y="229"/>
                        </a:lnTo>
                        <a:lnTo>
                          <a:pt x="41" y="230"/>
                        </a:lnTo>
                        <a:lnTo>
                          <a:pt x="44" y="232"/>
                        </a:lnTo>
                        <a:lnTo>
                          <a:pt x="46" y="232"/>
                        </a:lnTo>
                        <a:lnTo>
                          <a:pt x="48" y="233"/>
                        </a:lnTo>
                        <a:lnTo>
                          <a:pt x="49" y="234"/>
                        </a:lnTo>
                        <a:lnTo>
                          <a:pt x="49" y="236"/>
                        </a:lnTo>
                        <a:lnTo>
                          <a:pt x="48" y="237"/>
                        </a:lnTo>
                        <a:lnTo>
                          <a:pt x="45" y="240"/>
                        </a:lnTo>
                        <a:lnTo>
                          <a:pt x="44" y="241"/>
                        </a:lnTo>
                        <a:lnTo>
                          <a:pt x="44" y="242"/>
                        </a:lnTo>
                        <a:lnTo>
                          <a:pt x="44" y="244"/>
                        </a:lnTo>
                        <a:lnTo>
                          <a:pt x="45" y="245"/>
                        </a:lnTo>
                        <a:lnTo>
                          <a:pt x="48" y="248"/>
                        </a:lnTo>
                        <a:lnTo>
                          <a:pt x="52" y="252"/>
                        </a:lnTo>
                        <a:lnTo>
                          <a:pt x="54" y="256"/>
                        </a:lnTo>
                        <a:lnTo>
                          <a:pt x="56" y="258"/>
                        </a:lnTo>
                        <a:lnTo>
                          <a:pt x="57" y="262"/>
                        </a:lnTo>
                        <a:lnTo>
                          <a:pt x="57" y="264"/>
                        </a:lnTo>
                        <a:lnTo>
                          <a:pt x="58" y="266"/>
                        </a:lnTo>
                        <a:lnTo>
                          <a:pt x="60" y="269"/>
                        </a:lnTo>
                        <a:lnTo>
                          <a:pt x="61" y="272"/>
                        </a:lnTo>
                        <a:lnTo>
                          <a:pt x="62" y="274"/>
                        </a:lnTo>
                        <a:lnTo>
                          <a:pt x="65" y="282"/>
                        </a:lnTo>
                        <a:lnTo>
                          <a:pt x="66" y="289"/>
                        </a:lnTo>
                        <a:lnTo>
                          <a:pt x="64" y="297"/>
                        </a:lnTo>
                        <a:lnTo>
                          <a:pt x="62" y="301"/>
                        </a:lnTo>
                        <a:lnTo>
                          <a:pt x="62" y="305"/>
                        </a:lnTo>
                        <a:lnTo>
                          <a:pt x="62" y="309"/>
                        </a:lnTo>
                        <a:lnTo>
                          <a:pt x="62" y="311"/>
                        </a:lnTo>
                        <a:lnTo>
                          <a:pt x="62" y="315"/>
                        </a:lnTo>
                        <a:lnTo>
                          <a:pt x="61" y="317"/>
                        </a:lnTo>
                        <a:lnTo>
                          <a:pt x="60" y="318"/>
                        </a:lnTo>
                        <a:lnTo>
                          <a:pt x="58" y="319"/>
                        </a:lnTo>
                        <a:lnTo>
                          <a:pt x="57" y="321"/>
                        </a:lnTo>
                        <a:lnTo>
                          <a:pt x="54" y="323"/>
                        </a:lnTo>
                        <a:lnTo>
                          <a:pt x="52" y="326"/>
                        </a:lnTo>
                        <a:lnTo>
                          <a:pt x="48" y="333"/>
                        </a:lnTo>
                        <a:lnTo>
                          <a:pt x="44" y="339"/>
                        </a:lnTo>
                        <a:lnTo>
                          <a:pt x="40" y="345"/>
                        </a:lnTo>
                        <a:lnTo>
                          <a:pt x="38" y="347"/>
                        </a:lnTo>
                        <a:lnTo>
                          <a:pt x="37" y="350"/>
                        </a:lnTo>
                        <a:lnTo>
                          <a:pt x="36" y="353"/>
                        </a:lnTo>
                        <a:lnTo>
                          <a:pt x="34" y="355"/>
                        </a:lnTo>
                        <a:lnTo>
                          <a:pt x="33" y="358"/>
                        </a:lnTo>
                        <a:lnTo>
                          <a:pt x="34" y="361"/>
                        </a:lnTo>
                        <a:lnTo>
                          <a:pt x="36" y="362"/>
                        </a:lnTo>
                        <a:lnTo>
                          <a:pt x="38" y="363"/>
                        </a:lnTo>
                        <a:lnTo>
                          <a:pt x="40" y="363"/>
                        </a:lnTo>
                        <a:lnTo>
                          <a:pt x="45" y="362"/>
                        </a:lnTo>
                        <a:lnTo>
                          <a:pt x="49" y="359"/>
                        </a:lnTo>
                        <a:lnTo>
                          <a:pt x="50" y="359"/>
                        </a:lnTo>
                        <a:lnTo>
                          <a:pt x="52" y="359"/>
                        </a:lnTo>
                        <a:lnTo>
                          <a:pt x="54" y="359"/>
                        </a:lnTo>
                        <a:lnTo>
                          <a:pt x="54" y="361"/>
                        </a:lnTo>
                        <a:lnTo>
                          <a:pt x="54" y="361"/>
                        </a:lnTo>
                        <a:lnTo>
                          <a:pt x="49" y="366"/>
                        </a:lnTo>
                        <a:lnTo>
                          <a:pt x="49" y="366"/>
                        </a:lnTo>
                        <a:lnTo>
                          <a:pt x="50" y="367"/>
                        </a:lnTo>
                        <a:lnTo>
                          <a:pt x="50" y="370"/>
                        </a:lnTo>
                        <a:lnTo>
                          <a:pt x="50" y="371"/>
                        </a:lnTo>
                        <a:lnTo>
                          <a:pt x="49" y="371"/>
                        </a:lnTo>
                        <a:lnTo>
                          <a:pt x="46" y="373"/>
                        </a:lnTo>
                        <a:lnTo>
                          <a:pt x="44" y="373"/>
                        </a:lnTo>
                        <a:lnTo>
                          <a:pt x="40" y="374"/>
                        </a:lnTo>
                        <a:lnTo>
                          <a:pt x="37" y="375"/>
                        </a:lnTo>
                        <a:lnTo>
                          <a:pt x="34" y="378"/>
                        </a:lnTo>
                        <a:lnTo>
                          <a:pt x="33" y="381"/>
                        </a:lnTo>
                        <a:lnTo>
                          <a:pt x="32" y="383"/>
                        </a:lnTo>
                        <a:lnTo>
                          <a:pt x="30" y="385"/>
                        </a:lnTo>
                        <a:lnTo>
                          <a:pt x="29" y="385"/>
                        </a:lnTo>
                        <a:lnTo>
                          <a:pt x="29" y="386"/>
                        </a:lnTo>
                        <a:lnTo>
                          <a:pt x="26" y="386"/>
                        </a:lnTo>
                        <a:lnTo>
                          <a:pt x="25" y="387"/>
                        </a:lnTo>
                        <a:lnTo>
                          <a:pt x="22" y="391"/>
                        </a:lnTo>
                        <a:lnTo>
                          <a:pt x="20" y="395"/>
                        </a:lnTo>
                        <a:lnTo>
                          <a:pt x="18" y="398"/>
                        </a:lnTo>
                        <a:lnTo>
                          <a:pt x="17" y="401"/>
                        </a:lnTo>
                        <a:lnTo>
                          <a:pt x="16" y="402"/>
                        </a:lnTo>
                        <a:lnTo>
                          <a:pt x="14" y="402"/>
                        </a:lnTo>
                        <a:lnTo>
                          <a:pt x="13" y="401"/>
                        </a:lnTo>
                        <a:lnTo>
                          <a:pt x="12" y="399"/>
                        </a:lnTo>
                        <a:lnTo>
                          <a:pt x="9" y="398"/>
                        </a:lnTo>
                        <a:lnTo>
                          <a:pt x="9" y="395"/>
                        </a:lnTo>
                        <a:lnTo>
                          <a:pt x="9" y="393"/>
                        </a:lnTo>
                        <a:lnTo>
                          <a:pt x="8" y="393"/>
                        </a:lnTo>
                        <a:lnTo>
                          <a:pt x="6" y="393"/>
                        </a:lnTo>
                        <a:lnTo>
                          <a:pt x="4" y="394"/>
                        </a:lnTo>
                        <a:lnTo>
                          <a:pt x="2" y="397"/>
                        </a:lnTo>
                        <a:lnTo>
                          <a:pt x="2" y="398"/>
                        </a:lnTo>
                        <a:lnTo>
                          <a:pt x="2" y="401"/>
                        </a:lnTo>
                        <a:lnTo>
                          <a:pt x="4" y="403"/>
                        </a:lnTo>
                        <a:lnTo>
                          <a:pt x="5" y="407"/>
                        </a:lnTo>
                        <a:lnTo>
                          <a:pt x="4" y="410"/>
                        </a:lnTo>
                        <a:lnTo>
                          <a:pt x="4" y="413"/>
                        </a:lnTo>
                        <a:lnTo>
                          <a:pt x="4" y="415"/>
                        </a:lnTo>
                        <a:lnTo>
                          <a:pt x="4" y="417"/>
                        </a:lnTo>
                        <a:lnTo>
                          <a:pt x="5" y="418"/>
                        </a:lnTo>
                        <a:lnTo>
                          <a:pt x="6" y="419"/>
                        </a:lnTo>
                        <a:lnTo>
                          <a:pt x="9" y="419"/>
                        </a:lnTo>
                        <a:lnTo>
                          <a:pt x="13" y="418"/>
                        </a:lnTo>
                        <a:lnTo>
                          <a:pt x="16" y="418"/>
                        </a:lnTo>
                        <a:lnTo>
                          <a:pt x="18" y="418"/>
                        </a:lnTo>
                        <a:lnTo>
                          <a:pt x="21" y="417"/>
                        </a:lnTo>
                        <a:lnTo>
                          <a:pt x="22" y="417"/>
                        </a:lnTo>
                        <a:lnTo>
                          <a:pt x="24" y="417"/>
                        </a:lnTo>
                        <a:lnTo>
                          <a:pt x="25" y="417"/>
                        </a:lnTo>
                        <a:lnTo>
                          <a:pt x="26" y="418"/>
                        </a:lnTo>
                        <a:lnTo>
                          <a:pt x="26" y="419"/>
                        </a:lnTo>
                        <a:lnTo>
                          <a:pt x="26" y="421"/>
                        </a:lnTo>
                        <a:lnTo>
                          <a:pt x="25" y="423"/>
                        </a:lnTo>
                        <a:lnTo>
                          <a:pt x="24" y="426"/>
                        </a:lnTo>
                        <a:lnTo>
                          <a:pt x="24" y="429"/>
                        </a:lnTo>
                        <a:lnTo>
                          <a:pt x="25" y="430"/>
                        </a:lnTo>
                        <a:lnTo>
                          <a:pt x="26" y="431"/>
                        </a:lnTo>
                        <a:lnTo>
                          <a:pt x="28" y="431"/>
                        </a:lnTo>
                        <a:lnTo>
                          <a:pt x="30" y="431"/>
                        </a:lnTo>
                        <a:lnTo>
                          <a:pt x="33" y="433"/>
                        </a:lnTo>
                        <a:lnTo>
                          <a:pt x="34" y="434"/>
                        </a:lnTo>
                        <a:lnTo>
                          <a:pt x="36" y="435"/>
                        </a:lnTo>
                        <a:lnTo>
                          <a:pt x="36" y="439"/>
                        </a:lnTo>
                        <a:lnTo>
                          <a:pt x="36" y="442"/>
                        </a:lnTo>
                        <a:lnTo>
                          <a:pt x="36" y="444"/>
                        </a:lnTo>
                        <a:lnTo>
                          <a:pt x="37" y="447"/>
                        </a:lnTo>
                        <a:lnTo>
                          <a:pt x="37" y="450"/>
                        </a:lnTo>
                        <a:lnTo>
                          <a:pt x="36" y="451"/>
                        </a:lnTo>
                        <a:lnTo>
                          <a:pt x="33" y="452"/>
                        </a:lnTo>
                        <a:lnTo>
                          <a:pt x="32" y="452"/>
                        </a:lnTo>
                        <a:lnTo>
                          <a:pt x="28" y="452"/>
                        </a:lnTo>
                        <a:lnTo>
                          <a:pt x="25" y="452"/>
                        </a:lnTo>
                        <a:lnTo>
                          <a:pt x="24" y="452"/>
                        </a:lnTo>
                        <a:lnTo>
                          <a:pt x="22" y="452"/>
                        </a:lnTo>
                        <a:lnTo>
                          <a:pt x="22" y="455"/>
                        </a:lnTo>
                        <a:lnTo>
                          <a:pt x="22" y="458"/>
                        </a:lnTo>
                        <a:lnTo>
                          <a:pt x="22" y="460"/>
                        </a:lnTo>
                        <a:lnTo>
                          <a:pt x="21" y="463"/>
                        </a:lnTo>
                        <a:lnTo>
                          <a:pt x="20" y="464"/>
                        </a:lnTo>
                        <a:lnTo>
                          <a:pt x="17" y="466"/>
                        </a:lnTo>
                        <a:lnTo>
                          <a:pt x="16" y="466"/>
                        </a:lnTo>
                        <a:lnTo>
                          <a:pt x="16" y="467"/>
                        </a:lnTo>
                        <a:lnTo>
                          <a:pt x="16" y="468"/>
                        </a:lnTo>
                        <a:lnTo>
                          <a:pt x="17" y="470"/>
                        </a:lnTo>
                        <a:lnTo>
                          <a:pt x="20" y="471"/>
                        </a:lnTo>
                        <a:lnTo>
                          <a:pt x="21" y="471"/>
                        </a:lnTo>
                        <a:lnTo>
                          <a:pt x="22" y="472"/>
                        </a:lnTo>
                        <a:lnTo>
                          <a:pt x="24" y="472"/>
                        </a:lnTo>
                        <a:lnTo>
                          <a:pt x="25" y="474"/>
                        </a:lnTo>
                        <a:lnTo>
                          <a:pt x="25" y="475"/>
                        </a:lnTo>
                        <a:lnTo>
                          <a:pt x="24" y="478"/>
                        </a:lnTo>
                        <a:lnTo>
                          <a:pt x="24" y="483"/>
                        </a:lnTo>
                        <a:lnTo>
                          <a:pt x="24" y="486"/>
                        </a:lnTo>
                        <a:lnTo>
                          <a:pt x="25" y="487"/>
                        </a:lnTo>
                        <a:lnTo>
                          <a:pt x="28" y="488"/>
                        </a:lnTo>
                        <a:lnTo>
                          <a:pt x="29" y="488"/>
                        </a:lnTo>
                        <a:lnTo>
                          <a:pt x="33" y="488"/>
                        </a:lnTo>
                        <a:lnTo>
                          <a:pt x="37" y="487"/>
                        </a:lnTo>
                        <a:lnTo>
                          <a:pt x="38" y="488"/>
                        </a:lnTo>
                        <a:lnTo>
                          <a:pt x="40" y="490"/>
                        </a:lnTo>
                        <a:lnTo>
                          <a:pt x="41" y="491"/>
                        </a:lnTo>
                        <a:lnTo>
                          <a:pt x="42" y="492"/>
                        </a:lnTo>
                        <a:lnTo>
                          <a:pt x="42" y="494"/>
                        </a:lnTo>
                        <a:lnTo>
                          <a:pt x="42" y="495"/>
                        </a:lnTo>
                        <a:lnTo>
                          <a:pt x="44" y="498"/>
                        </a:lnTo>
                        <a:lnTo>
                          <a:pt x="45" y="500"/>
                        </a:lnTo>
                        <a:lnTo>
                          <a:pt x="45" y="504"/>
                        </a:lnTo>
                        <a:lnTo>
                          <a:pt x="45" y="507"/>
                        </a:lnTo>
                        <a:lnTo>
                          <a:pt x="45" y="508"/>
                        </a:lnTo>
                        <a:lnTo>
                          <a:pt x="46" y="510"/>
                        </a:lnTo>
                        <a:lnTo>
                          <a:pt x="48" y="511"/>
                        </a:lnTo>
                        <a:lnTo>
                          <a:pt x="50" y="512"/>
                        </a:lnTo>
                        <a:lnTo>
                          <a:pt x="53" y="512"/>
                        </a:lnTo>
                        <a:lnTo>
                          <a:pt x="54" y="512"/>
                        </a:lnTo>
                        <a:lnTo>
                          <a:pt x="57" y="512"/>
                        </a:lnTo>
                        <a:lnTo>
                          <a:pt x="60" y="512"/>
                        </a:lnTo>
                        <a:lnTo>
                          <a:pt x="61" y="512"/>
                        </a:lnTo>
                        <a:lnTo>
                          <a:pt x="61" y="515"/>
                        </a:lnTo>
                        <a:lnTo>
                          <a:pt x="62" y="516"/>
                        </a:lnTo>
                        <a:lnTo>
                          <a:pt x="64" y="518"/>
                        </a:lnTo>
                        <a:lnTo>
                          <a:pt x="64" y="519"/>
                        </a:lnTo>
                        <a:lnTo>
                          <a:pt x="64" y="519"/>
                        </a:lnTo>
                        <a:lnTo>
                          <a:pt x="64" y="520"/>
                        </a:lnTo>
                        <a:lnTo>
                          <a:pt x="62" y="522"/>
                        </a:lnTo>
                        <a:lnTo>
                          <a:pt x="60" y="524"/>
                        </a:lnTo>
                        <a:lnTo>
                          <a:pt x="57" y="526"/>
                        </a:lnTo>
                        <a:lnTo>
                          <a:pt x="54" y="527"/>
                        </a:lnTo>
                        <a:lnTo>
                          <a:pt x="53" y="528"/>
                        </a:lnTo>
                        <a:lnTo>
                          <a:pt x="52" y="528"/>
                        </a:lnTo>
                        <a:lnTo>
                          <a:pt x="50" y="530"/>
                        </a:lnTo>
                        <a:lnTo>
                          <a:pt x="50" y="531"/>
                        </a:lnTo>
                        <a:lnTo>
                          <a:pt x="49" y="534"/>
                        </a:lnTo>
                        <a:lnTo>
                          <a:pt x="49" y="536"/>
                        </a:lnTo>
                        <a:lnTo>
                          <a:pt x="49" y="539"/>
                        </a:lnTo>
                        <a:lnTo>
                          <a:pt x="49" y="540"/>
                        </a:lnTo>
                        <a:lnTo>
                          <a:pt x="50" y="543"/>
                        </a:lnTo>
                        <a:lnTo>
                          <a:pt x="52" y="544"/>
                        </a:lnTo>
                        <a:lnTo>
                          <a:pt x="53" y="546"/>
                        </a:lnTo>
                        <a:lnTo>
                          <a:pt x="54" y="547"/>
                        </a:lnTo>
                        <a:lnTo>
                          <a:pt x="54" y="548"/>
                        </a:lnTo>
                        <a:lnTo>
                          <a:pt x="56" y="550"/>
                        </a:lnTo>
                        <a:lnTo>
                          <a:pt x="57" y="550"/>
                        </a:lnTo>
                        <a:lnTo>
                          <a:pt x="60" y="550"/>
                        </a:lnTo>
                        <a:lnTo>
                          <a:pt x="62" y="550"/>
                        </a:lnTo>
                        <a:lnTo>
                          <a:pt x="65" y="550"/>
                        </a:lnTo>
                        <a:lnTo>
                          <a:pt x="69" y="550"/>
                        </a:lnTo>
                        <a:lnTo>
                          <a:pt x="72" y="551"/>
                        </a:lnTo>
                        <a:lnTo>
                          <a:pt x="74" y="554"/>
                        </a:lnTo>
                        <a:lnTo>
                          <a:pt x="76" y="556"/>
                        </a:lnTo>
                        <a:lnTo>
                          <a:pt x="77" y="559"/>
                        </a:lnTo>
                        <a:lnTo>
                          <a:pt x="78" y="562"/>
                        </a:lnTo>
                        <a:lnTo>
                          <a:pt x="81" y="563"/>
                        </a:lnTo>
                        <a:lnTo>
                          <a:pt x="82" y="564"/>
                        </a:lnTo>
                        <a:lnTo>
                          <a:pt x="82" y="567"/>
                        </a:lnTo>
                        <a:lnTo>
                          <a:pt x="82" y="568"/>
                        </a:lnTo>
                        <a:lnTo>
                          <a:pt x="81" y="572"/>
                        </a:lnTo>
                        <a:lnTo>
                          <a:pt x="80" y="576"/>
                        </a:lnTo>
                        <a:lnTo>
                          <a:pt x="78" y="579"/>
                        </a:lnTo>
                        <a:lnTo>
                          <a:pt x="77" y="582"/>
                        </a:lnTo>
                        <a:lnTo>
                          <a:pt x="78" y="584"/>
                        </a:lnTo>
                        <a:lnTo>
                          <a:pt x="80" y="587"/>
                        </a:lnTo>
                        <a:lnTo>
                          <a:pt x="81" y="590"/>
                        </a:lnTo>
                        <a:lnTo>
                          <a:pt x="82" y="587"/>
                        </a:lnTo>
                        <a:lnTo>
                          <a:pt x="82" y="584"/>
                        </a:lnTo>
                        <a:lnTo>
                          <a:pt x="84" y="583"/>
                        </a:lnTo>
                        <a:lnTo>
                          <a:pt x="85" y="583"/>
                        </a:lnTo>
                        <a:lnTo>
                          <a:pt x="86" y="582"/>
                        </a:lnTo>
                        <a:lnTo>
                          <a:pt x="89" y="583"/>
                        </a:lnTo>
                        <a:lnTo>
                          <a:pt x="90" y="584"/>
                        </a:lnTo>
                        <a:lnTo>
                          <a:pt x="92" y="587"/>
                        </a:lnTo>
                        <a:lnTo>
                          <a:pt x="93" y="588"/>
                        </a:lnTo>
                        <a:lnTo>
                          <a:pt x="94" y="591"/>
                        </a:lnTo>
                        <a:lnTo>
                          <a:pt x="96" y="593"/>
                        </a:lnTo>
                        <a:lnTo>
                          <a:pt x="97" y="595"/>
                        </a:lnTo>
                        <a:lnTo>
                          <a:pt x="98" y="595"/>
                        </a:lnTo>
                        <a:lnTo>
                          <a:pt x="100" y="595"/>
                        </a:lnTo>
                        <a:lnTo>
                          <a:pt x="101" y="593"/>
                        </a:lnTo>
                        <a:lnTo>
                          <a:pt x="105" y="590"/>
                        </a:lnTo>
                        <a:lnTo>
                          <a:pt x="108" y="588"/>
                        </a:lnTo>
                        <a:lnTo>
                          <a:pt x="109" y="587"/>
                        </a:lnTo>
                        <a:lnTo>
                          <a:pt x="112" y="586"/>
                        </a:lnTo>
                        <a:lnTo>
                          <a:pt x="114" y="584"/>
                        </a:lnTo>
                        <a:lnTo>
                          <a:pt x="116" y="584"/>
                        </a:lnTo>
                        <a:lnTo>
                          <a:pt x="118" y="584"/>
                        </a:lnTo>
                        <a:lnTo>
                          <a:pt x="121" y="586"/>
                        </a:lnTo>
                        <a:lnTo>
                          <a:pt x="123" y="588"/>
                        </a:lnTo>
                        <a:lnTo>
                          <a:pt x="125" y="590"/>
                        </a:lnTo>
                        <a:lnTo>
                          <a:pt x="127" y="592"/>
                        </a:lnTo>
                        <a:lnTo>
                          <a:pt x="129" y="592"/>
                        </a:lnTo>
                        <a:lnTo>
                          <a:pt x="130" y="592"/>
                        </a:lnTo>
                        <a:lnTo>
                          <a:pt x="131" y="591"/>
                        </a:lnTo>
                        <a:lnTo>
                          <a:pt x="131" y="590"/>
                        </a:lnTo>
                        <a:lnTo>
                          <a:pt x="133" y="590"/>
                        </a:lnTo>
                        <a:lnTo>
                          <a:pt x="134" y="590"/>
                        </a:lnTo>
                        <a:lnTo>
                          <a:pt x="135" y="592"/>
                        </a:lnTo>
                        <a:lnTo>
                          <a:pt x="137" y="593"/>
                        </a:lnTo>
                        <a:lnTo>
                          <a:pt x="138" y="595"/>
                        </a:lnTo>
                        <a:lnTo>
                          <a:pt x="141" y="595"/>
                        </a:lnTo>
                        <a:lnTo>
                          <a:pt x="143" y="593"/>
                        </a:lnTo>
                        <a:lnTo>
                          <a:pt x="147" y="592"/>
                        </a:lnTo>
                        <a:lnTo>
                          <a:pt x="150" y="591"/>
                        </a:lnTo>
                        <a:lnTo>
                          <a:pt x="150" y="588"/>
                        </a:lnTo>
                        <a:lnTo>
                          <a:pt x="150" y="584"/>
                        </a:lnTo>
                        <a:lnTo>
                          <a:pt x="151" y="583"/>
                        </a:lnTo>
                        <a:lnTo>
                          <a:pt x="151" y="580"/>
                        </a:lnTo>
                        <a:lnTo>
                          <a:pt x="153" y="578"/>
                        </a:lnTo>
                        <a:lnTo>
                          <a:pt x="154" y="576"/>
                        </a:lnTo>
                        <a:lnTo>
                          <a:pt x="153" y="575"/>
                        </a:lnTo>
                        <a:lnTo>
                          <a:pt x="151" y="574"/>
                        </a:lnTo>
                        <a:lnTo>
                          <a:pt x="150" y="572"/>
                        </a:lnTo>
                        <a:lnTo>
                          <a:pt x="149" y="571"/>
                        </a:lnTo>
                        <a:lnTo>
                          <a:pt x="147" y="570"/>
                        </a:lnTo>
                        <a:lnTo>
                          <a:pt x="147" y="567"/>
                        </a:lnTo>
                        <a:lnTo>
                          <a:pt x="147" y="564"/>
                        </a:lnTo>
                        <a:lnTo>
                          <a:pt x="147" y="562"/>
                        </a:lnTo>
                        <a:lnTo>
                          <a:pt x="147" y="560"/>
                        </a:lnTo>
                        <a:lnTo>
                          <a:pt x="150" y="558"/>
                        </a:lnTo>
                        <a:lnTo>
                          <a:pt x="151" y="556"/>
                        </a:lnTo>
                        <a:lnTo>
                          <a:pt x="153" y="556"/>
                        </a:lnTo>
                        <a:lnTo>
                          <a:pt x="154" y="558"/>
                        </a:lnTo>
                        <a:lnTo>
                          <a:pt x="157" y="559"/>
                        </a:lnTo>
                        <a:lnTo>
                          <a:pt x="158" y="562"/>
                        </a:lnTo>
                        <a:lnTo>
                          <a:pt x="161" y="563"/>
                        </a:lnTo>
                        <a:lnTo>
                          <a:pt x="162" y="564"/>
                        </a:lnTo>
                        <a:lnTo>
                          <a:pt x="166" y="566"/>
                        </a:lnTo>
                        <a:lnTo>
                          <a:pt x="167" y="566"/>
                        </a:lnTo>
                        <a:lnTo>
                          <a:pt x="169" y="564"/>
                        </a:lnTo>
                        <a:lnTo>
                          <a:pt x="171" y="560"/>
                        </a:lnTo>
                        <a:lnTo>
                          <a:pt x="173" y="558"/>
                        </a:lnTo>
                        <a:lnTo>
                          <a:pt x="174" y="555"/>
                        </a:lnTo>
                        <a:lnTo>
                          <a:pt x="173" y="552"/>
                        </a:lnTo>
                        <a:lnTo>
                          <a:pt x="173" y="551"/>
                        </a:lnTo>
                        <a:lnTo>
                          <a:pt x="173" y="548"/>
                        </a:lnTo>
                        <a:lnTo>
                          <a:pt x="173" y="547"/>
                        </a:lnTo>
                        <a:lnTo>
                          <a:pt x="174" y="546"/>
                        </a:lnTo>
                        <a:lnTo>
                          <a:pt x="175" y="544"/>
                        </a:lnTo>
                        <a:lnTo>
                          <a:pt x="178" y="544"/>
                        </a:lnTo>
                        <a:lnTo>
                          <a:pt x="179" y="543"/>
                        </a:lnTo>
                        <a:lnTo>
                          <a:pt x="179" y="540"/>
                        </a:lnTo>
                        <a:lnTo>
                          <a:pt x="179" y="539"/>
                        </a:lnTo>
                        <a:lnTo>
                          <a:pt x="181" y="538"/>
                        </a:lnTo>
                        <a:lnTo>
                          <a:pt x="183" y="536"/>
                        </a:lnTo>
                        <a:lnTo>
                          <a:pt x="186" y="536"/>
                        </a:lnTo>
                        <a:lnTo>
                          <a:pt x="189" y="536"/>
                        </a:lnTo>
                        <a:lnTo>
                          <a:pt x="190" y="536"/>
                        </a:lnTo>
                        <a:lnTo>
                          <a:pt x="193" y="535"/>
                        </a:lnTo>
                        <a:lnTo>
                          <a:pt x="194" y="532"/>
                        </a:lnTo>
                        <a:lnTo>
                          <a:pt x="197" y="530"/>
                        </a:lnTo>
                        <a:lnTo>
                          <a:pt x="198" y="528"/>
                        </a:lnTo>
                        <a:lnTo>
                          <a:pt x="199" y="527"/>
                        </a:lnTo>
                        <a:lnTo>
                          <a:pt x="202" y="528"/>
                        </a:lnTo>
                        <a:lnTo>
                          <a:pt x="205" y="528"/>
                        </a:lnTo>
                        <a:lnTo>
                          <a:pt x="206" y="530"/>
                        </a:lnTo>
                        <a:lnTo>
                          <a:pt x="210" y="528"/>
                        </a:lnTo>
                        <a:lnTo>
                          <a:pt x="213" y="527"/>
                        </a:lnTo>
                        <a:lnTo>
                          <a:pt x="217" y="524"/>
                        </a:lnTo>
                        <a:lnTo>
                          <a:pt x="219" y="523"/>
                        </a:lnTo>
                        <a:lnTo>
                          <a:pt x="222" y="520"/>
                        </a:lnTo>
                        <a:lnTo>
                          <a:pt x="225" y="518"/>
                        </a:lnTo>
                        <a:lnTo>
                          <a:pt x="227" y="518"/>
                        </a:lnTo>
                        <a:lnTo>
                          <a:pt x="230" y="518"/>
                        </a:lnTo>
                        <a:lnTo>
                          <a:pt x="233" y="519"/>
                        </a:lnTo>
                        <a:lnTo>
                          <a:pt x="235" y="520"/>
                        </a:lnTo>
                        <a:lnTo>
                          <a:pt x="238" y="522"/>
                        </a:lnTo>
                        <a:lnTo>
                          <a:pt x="241" y="520"/>
                        </a:lnTo>
                        <a:lnTo>
                          <a:pt x="243" y="519"/>
                        </a:lnTo>
                        <a:lnTo>
                          <a:pt x="247" y="518"/>
                        </a:lnTo>
                        <a:lnTo>
                          <a:pt x="250" y="515"/>
                        </a:lnTo>
                        <a:lnTo>
                          <a:pt x="252" y="514"/>
                        </a:lnTo>
                        <a:lnTo>
                          <a:pt x="254" y="512"/>
                        </a:lnTo>
                        <a:lnTo>
                          <a:pt x="254" y="510"/>
                        </a:lnTo>
                        <a:lnTo>
                          <a:pt x="255" y="508"/>
                        </a:lnTo>
                        <a:lnTo>
                          <a:pt x="256" y="506"/>
                        </a:lnTo>
                        <a:lnTo>
                          <a:pt x="259" y="502"/>
                        </a:lnTo>
                        <a:lnTo>
                          <a:pt x="263" y="499"/>
                        </a:lnTo>
                        <a:lnTo>
                          <a:pt x="266" y="498"/>
                        </a:lnTo>
                        <a:lnTo>
                          <a:pt x="268" y="496"/>
                        </a:lnTo>
                        <a:lnTo>
                          <a:pt x="271" y="496"/>
                        </a:lnTo>
                        <a:lnTo>
                          <a:pt x="276" y="495"/>
                        </a:lnTo>
                        <a:lnTo>
                          <a:pt x="280" y="492"/>
                        </a:lnTo>
                        <a:lnTo>
                          <a:pt x="284" y="490"/>
                        </a:lnTo>
                        <a:lnTo>
                          <a:pt x="287" y="488"/>
                        </a:lnTo>
                        <a:lnTo>
                          <a:pt x="288" y="487"/>
                        </a:lnTo>
                        <a:lnTo>
                          <a:pt x="290" y="488"/>
                        </a:lnTo>
                        <a:lnTo>
                          <a:pt x="290" y="490"/>
                        </a:lnTo>
                        <a:lnTo>
                          <a:pt x="290" y="490"/>
                        </a:lnTo>
                        <a:lnTo>
                          <a:pt x="291" y="491"/>
                        </a:lnTo>
                        <a:lnTo>
                          <a:pt x="292" y="490"/>
                        </a:lnTo>
                        <a:lnTo>
                          <a:pt x="294" y="488"/>
                        </a:lnTo>
                        <a:lnTo>
                          <a:pt x="295" y="486"/>
                        </a:lnTo>
                        <a:lnTo>
                          <a:pt x="295" y="484"/>
                        </a:lnTo>
                        <a:lnTo>
                          <a:pt x="298" y="484"/>
                        </a:lnTo>
                        <a:lnTo>
                          <a:pt x="300" y="483"/>
                        </a:lnTo>
                        <a:lnTo>
                          <a:pt x="304" y="483"/>
                        </a:lnTo>
                        <a:lnTo>
                          <a:pt x="306" y="482"/>
                        </a:lnTo>
                        <a:lnTo>
                          <a:pt x="307" y="482"/>
                        </a:lnTo>
                        <a:lnTo>
                          <a:pt x="308" y="482"/>
                        </a:lnTo>
                        <a:lnTo>
                          <a:pt x="308" y="482"/>
                        </a:lnTo>
                        <a:lnTo>
                          <a:pt x="308" y="480"/>
                        </a:lnTo>
                        <a:lnTo>
                          <a:pt x="308" y="479"/>
                        </a:lnTo>
                        <a:lnTo>
                          <a:pt x="310" y="475"/>
                        </a:lnTo>
                        <a:lnTo>
                          <a:pt x="310" y="472"/>
                        </a:lnTo>
                        <a:lnTo>
                          <a:pt x="311" y="471"/>
                        </a:lnTo>
                        <a:lnTo>
                          <a:pt x="312" y="468"/>
                        </a:lnTo>
                        <a:lnTo>
                          <a:pt x="316" y="466"/>
                        </a:lnTo>
                        <a:lnTo>
                          <a:pt x="319" y="463"/>
                        </a:lnTo>
                        <a:lnTo>
                          <a:pt x="322" y="460"/>
                        </a:lnTo>
                        <a:lnTo>
                          <a:pt x="323" y="459"/>
                        </a:lnTo>
                        <a:lnTo>
                          <a:pt x="323" y="456"/>
                        </a:lnTo>
                        <a:lnTo>
                          <a:pt x="324" y="454"/>
                        </a:lnTo>
                        <a:lnTo>
                          <a:pt x="324" y="451"/>
                        </a:lnTo>
                        <a:lnTo>
                          <a:pt x="324" y="448"/>
                        </a:lnTo>
                        <a:lnTo>
                          <a:pt x="324" y="446"/>
                        </a:lnTo>
                        <a:lnTo>
                          <a:pt x="324" y="443"/>
                        </a:lnTo>
                        <a:lnTo>
                          <a:pt x="326" y="440"/>
                        </a:lnTo>
                        <a:lnTo>
                          <a:pt x="327" y="439"/>
                        </a:lnTo>
                        <a:lnTo>
                          <a:pt x="331" y="437"/>
                        </a:lnTo>
                        <a:lnTo>
                          <a:pt x="334" y="435"/>
                        </a:lnTo>
                        <a:lnTo>
                          <a:pt x="335" y="435"/>
                        </a:lnTo>
                        <a:lnTo>
                          <a:pt x="336" y="435"/>
                        </a:lnTo>
                        <a:lnTo>
                          <a:pt x="338" y="437"/>
                        </a:lnTo>
                        <a:lnTo>
                          <a:pt x="339" y="439"/>
                        </a:lnTo>
                        <a:lnTo>
                          <a:pt x="339" y="443"/>
                        </a:lnTo>
                        <a:lnTo>
                          <a:pt x="338" y="447"/>
                        </a:lnTo>
                        <a:lnTo>
                          <a:pt x="338" y="448"/>
                        </a:lnTo>
                        <a:lnTo>
                          <a:pt x="339" y="451"/>
                        </a:lnTo>
                        <a:lnTo>
                          <a:pt x="340" y="452"/>
                        </a:lnTo>
                        <a:lnTo>
                          <a:pt x="342" y="454"/>
                        </a:lnTo>
                        <a:lnTo>
                          <a:pt x="344" y="454"/>
                        </a:lnTo>
                        <a:lnTo>
                          <a:pt x="347" y="456"/>
                        </a:lnTo>
                        <a:lnTo>
                          <a:pt x="350" y="460"/>
                        </a:lnTo>
                        <a:lnTo>
                          <a:pt x="351" y="462"/>
                        </a:lnTo>
                        <a:lnTo>
                          <a:pt x="354" y="462"/>
                        </a:lnTo>
                        <a:lnTo>
                          <a:pt x="355" y="463"/>
                        </a:lnTo>
                        <a:lnTo>
                          <a:pt x="356" y="463"/>
                        </a:lnTo>
                        <a:lnTo>
                          <a:pt x="356" y="463"/>
                        </a:lnTo>
                        <a:lnTo>
                          <a:pt x="358" y="463"/>
                        </a:lnTo>
                        <a:lnTo>
                          <a:pt x="359" y="463"/>
                        </a:lnTo>
                        <a:lnTo>
                          <a:pt x="360" y="464"/>
                        </a:lnTo>
                        <a:lnTo>
                          <a:pt x="362" y="466"/>
                        </a:lnTo>
                        <a:lnTo>
                          <a:pt x="362" y="468"/>
                        </a:lnTo>
                        <a:lnTo>
                          <a:pt x="362" y="471"/>
                        </a:lnTo>
                        <a:lnTo>
                          <a:pt x="360" y="474"/>
                        </a:lnTo>
                        <a:lnTo>
                          <a:pt x="360" y="475"/>
                        </a:lnTo>
                        <a:lnTo>
                          <a:pt x="359" y="478"/>
                        </a:lnTo>
                        <a:lnTo>
                          <a:pt x="359" y="480"/>
                        </a:lnTo>
                        <a:lnTo>
                          <a:pt x="360" y="483"/>
                        </a:lnTo>
                        <a:lnTo>
                          <a:pt x="362" y="484"/>
                        </a:lnTo>
                        <a:lnTo>
                          <a:pt x="364" y="487"/>
                        </a:lnTo>
                        <a:lnTo>
                          <a:pt x="367" y="490"/>
                        </a:lnTo>
                        <a:lnTo>
                          <a:pt x="369" y="492"/>
                        </a:lnTo>
                        <a:lnTo>
                          <a:pt x="371" y="494"/>
                        </a:lnTo>
                        <a:lnTo>
                          <a:pt x="372" y="495"/>
                        </a:lnTo>
                        <a:lnTo>
                          <a:pt x="375" y="498"/>
                        </a:lnTo>
                        <a:lnTo>
                          <a:pt x="375" y="499"/>
                        </a:lnTo>
                        <a:lnTo>
                          <a:pt x="375" y="502"/>
                        </a:lnTo>
                        <a:lnTo>
                          <a:pt x="376" y="503"/>
                        </a:lnTo>
                        <a:lnTo>
                          <a:pt x="377" y="503"/>
                        </a:lnTo>
                        <a:lnTo>
                          <a:pt x="380" y="503"/>
                        </a:lnTo>
                        <a:lnTo>
                          <a:pt x="383" y="503"/>
                        </a:lnTo>
                        <a:lnTo>
                          <a:pt x="384" y="502"/>
                        </a:lnTo>
                        <a:lnTo>
                          <a:pt x="385" y="503"/>
                        </a:lnTo>
                        <a:lnTo>
                          <a:pt x="387" y="503"/>
                        </a:lnTo>
                        <a:lnTo>
                          <a:pt x="387" y="504"/>
                        </a:lnTo>
                        <a:lnTo>
                          <a:pt x="387" y="508"/>
                        </a:lnTo>
                        <a:lnTo>
                          <a:pt x="391" y="502"/>
                        </a:lnTo>
                        <a:lnTo>
                          <a:pt x="392" y="499"/>
                        </a:lnTo>
                        <a:lnTo>
                          <a:pt x="393" y="496"/>
                        </a:lnTo>
                        <a:lnTo>
                          <a:pt x="393" y="494"/>
                        </a:lnTo>
                        <a:lnTo>
                          <a:pt x="392" y="491"/>
                        </a:lnTo>
                        <a:lnTo>
                          <a:pt x="392" y="487"/>
                        </a:lnTo>
                        <a:lnTo>
                          <a:pt x="391" y="484"/>
                        </a:lnTo>
                        <a:lnTo>
                          <a:pt x="391" y="483"/>
                        </a:lnTo>
                        <a:lnTo>
                          <a:pt x="389" y="483"/>
                        </a:lnTo>
                        <a:lnTo>
                          <a:pt x="389" y="482"/>
                        </a:lnTo>
                        <a:lnTo>
                          <a:pt x="388" y="479"/>
                        </a:lnTo>
                        <a:lnTo>
                          <a:pt x="388" y="478"/>
                        </a:lnTo>
                        <a:lnTo>
                          <a:pt x="389" y="476"/>
                        </a:lnTo>
                        <a:lnTo>
                          <a:pt x="391" y="475"/>
                        </a:lnTo>
                        <a:lnTo>
                          <a:pt x="392" y="474"/>
                        </a:lnTo>
                        <a:lnTo>
                          <a:pt x="393" y="474"/>
                        </a:lnTo>
                        <a:lnTo>
                          <a:pt x="395" y="471"/>
                        </a:lnTo>
                        <a:lnTo>
                          <a:pt x="396" y="468"/>
                        </a:lnTo>
                        <a:lnTo>
                          <a:pt x="399" y="467"/>
                        </a:lnTo>
                        <a:lnTo>
                          <a:pt x="401" y="466"/>
                        </a:lnTo>
                        <a:lnTo>
                          <a:pt x="404" y="464"/>
                        </a:lnTo>
                        <a:lnTo>
                          <a:pt x="408" y="462"/>
                        </a:lnTo>
                        <a:lnTo>
                          <a:pt x="409" y="459"/>
                        </a:lnTo>
                        <a:lnTo>
                          <a:pt x="411" y="458"/>
                        </a:lnTo>
                        <a:lnTo>
                          <a:pt x="412" y="454"/>
                        </a:lnTo>
                        <a:lnTo>
                          <a:pt x="413" y="452"/>
                        </a:lnTo>
                        <a:lnTo>
                          <a:pt x="413" y="451"/>
                        </a:lnTo>
                        <a:lnTo>
                          <a:pt x="416" y="452"/>
                        </a:lnTo>
                        <a:lnTo>
                          <a:pt x="417" y="455"/>
                        </a:lnTo>
                        <a:lnTo>
                          <a:pt x="419" y="456"/>
                        </a:lnTo>
                        <a:lnTo>
                          <a:pt x="420" y="458"/>
                        </a:lnTo>
                        <a:lnTo>
                          <a:pt x="421" y="459"/>
                        </a:lnTo>
                        <a:lnTo>
                          <a:pt x="423" y="459"/>
                        </a:lnTo>
                        <a:lnTo>
                          <a:pt x="425" y="459"/>
                        </a:lnTo>
                        <a:lnTo>
                          <a:pt x="428" y="458"/>
                        </a:lnTo>
                        <a:lnTo>
                          <a:pt x="432" y="458"/>
                        </a:lnTo>
                        <a:lnTo>
                          <a:pt x="433" y="456"/>
                        </a:lnTo>
                        <a:lnTo>
                          <a:pt x="435" y="455"/>
                        </a:lnTo>
                        <a:lnTo>
                          <a:pt x="435" y="454"/>
                        </a:lnTo>
                        <a:lnTo>
                          <a:pt x="436" y="452"/>
                        </a:lnTo>
                        <a:lnTo>
                          <a:pt x="437" y="451"/>
                        </a:lnTo>
                        <a:lnTo>
                          <a:pt x="439" y="448"/>
                        </a:lnTo>
                        <a:lnTo>
                          <a:pt x="439" y="447"/>
                        </a:lnTo>
                        <a:lnTo>
                          <a:pt x="440" y="446"/>
                        </a:lnTo>
                        <a:lnTo>
                          <a:pt x="441" y="444"/>
                        </a:lnTo>
                        <a:lnTo>
                          <a:pt x="444" y="443"/>
                        </a:lnTo>
                        <a:lnTo>
                          <a:pt x="445" y="442"/>
                        </a:lnTo>
                        <a:lnTo>
                          <a:pt x="447" y="442"/>
                        </a:lnTo>
                        <a:lnTo>
                          <a:pt x="445" y="440"/>
                        </a:lnTo>
                        <a:lnTo>
                          <a:pt x="445" y="439"/>
                        </a:lnTo>
                        <a:lnTo>
                          <a:pt x="445" y="437"/>
                        </a:lnTo>
                        <a:lnTo>
                          <a:pt x="445" y="433"/>
                        </a:lnTo>
                        <a:lnTo>
                          <a:pt x="447" y="431"/>
                        </a:lnTo>
                        <a:lnTo>
                          <a:pt x="448" y="430"/>
                        </a:lnTo>
                        <a:lnTo>
                          <a:pt x="449" y="429"/>
                        </a:lnTo>
                        <a:lnTo>
                          <a:pt x="451" y="426"/>
                        </a:lnTo>
                        <a:lnTo>
                          <a:pt x="453" y="423"/>
                        </a:lnTo>
                        <a:lnTo>
                          <a:pt x="455" y="422"/>
                        </a:lnTo>
                        <a:lnTo>
                          <a:pt x="456" y="421"/>
                        </a:lnTo>
                        <a:lnTo>
                          <a:pt x="459" y="418"/>
                        </a:lnTo>
                        <a:lnTo>
                          <a:pt x="460" y="417"/>
                        </a:lnTo>
                        <a:lnTo>
                          <a:pt x="461" y="417"/>
                        </a:lnTo>
                        <a:lnTo>
                          <a:pt x="461" y="415"/>
                        </a:lnTo>
                        <a:lnTo>
                          <a:pt x="460" y="415"/>
                        </a:lnTo>
                        <a:lnTo>
                          <a:pt x="459" y="414"/>
                        </a:lnTo>
                        <a:lnTo>
                          <a:pt x="457" y="411"/>
                        </a:lnTo>
                        <a:lnTo>
                          <a:pt x="456" y="409"/>
                        </a:lnTo>
                        <a:lnTo>
                          <a:pt x="455" y="403"/>
                        </a:lnTo>
                        <a:lnTo>
                          <a:pt x="453" y="401"/>
                        </a:lnTo>
                        <a:lnTo>
                          <a:pt x="455" y="399"/>
                        </a:lnTo>
                        <a:lnTo>
                          <a:pt x="455" y="398"/>
                        </a:lnTo>
                        <a:lnTo>
                          <a:pt x="456" y="397"/>
                        </a:lnTo>
                        <a:lnTo>
                          <a:pt x="459" y="397"/>
                        </a:lnTo>
                        <a:lnTo>
                          <a:pt x="460" y="394"/>
                        </a:lnTo>
                        <a:lnTo>
                          <a:pt x="463" y="393"/>
                        </a:lnTo>
                        <a:lnTo>
                          <a:pt x="467" y="393"/>
                        </a:lnTo>
                        <a:lnTo>
                          <a:pt x="471" y="393"/>
                        </a:lnTo>
                        <a:lnTo>
                          <a:pt x="473" y="394"/>
                        </a:lnTo>
                        <a:lnTo>
                          <a:pt x="477" y="394"/>
                        </a:lnTo>
                        <a:lnTo>
                          <a:pt x="479" y="395"/>
                        </a:lnTo>
                        <a:lnTo>
                          <a:pt x="480" y="395"/>
                        </a:lnTo>
                        <a:lnTo>
                          <a:pt x="480" y="397"/>
                        </a:lnTo>
                        <a:lnTo>
                          <a:pt x="480" y="398"/>
                        </a:lnTo>
                        <a:lnTo>
                          <a:pt x="480" y="398"/>
                        </a:lnTo>
                        <a:lnTo>
                          <a:pt x="480" y="398"/>
                        </a:lnTo>
                        <a:lnTo>
                          <a:pt x="481" y="395"/>
                        </a:lnTo>
                        <a:lnTo>
                          <a:pt x="484" y="393"/>
                        </a:lnTo>
                        <a:lnTo>
                          <a:pt x="487" y="391"/>
                        </a:lnTo>
                        <a:lnTo>
                          <a:pt x="489" y="391"/>
                        </a:lnTo>
                        <a:lnTo>
                          <a:pt x="490" y="391"/>
                        </a:lnTo>
                        <a:lnTo>
                          <a:pt x="490" y="391"/>
                        </a:lnTo>
                        <a:lnTo>
                          <a:pt x="489" y="390"/>
                        </a:lnTo>
                        <a:lnTo>
                          <a:pt x="488" y="389"/>
                        </a:lnTo>
                        <a:lnTo>
                          <a:pt x="487" y="386"/>
                        </a:lnTo>
                        <a:lnTo>
                          <a:pt x="487" y="385"/>
                        </a:lnTo>
                        <a:lnTo>
                          <a:pt x="487" y="383"/>
                        </a:lnTo>
                        <a:lnTo>
                          <a:pt x="488" y="382"/>
                        </a:lnTo>
                        <a:lnTo>
                          <a:pt x="490" y="379"/>
                        </a:lnTo>
                        <a:lnTo>
                          <a:pt x="492" y="378"/>
                        </a:lnTo>
                        <a:lnTo>
                          <a:pt x="493" y="377"/>
                        </a:lnTo>
                        <a:lnTo>
                          <a:pt x="496" y="374"/>
                        </a:lnTo>
                        <a:lnTo>
                          <a:pt x="497" y="373"/>
                        </a:lnTo>
                        <a:lnTo>
                          <a:pt x="498" y="370"/>
                        </a:lnTo>
                        <a:lnTo>
                          <a:pt x="498" y="367"/>
                        </a:lnTo>
                        <a:lnTo>
                          <a:pt x="498" y="366"/>
                        </a:lnTo>
                        <a:lnTo>
                          <a:pt x="497" y="365"/>
                        </a:lnTo>
                        <a:lnTo>
                          <a:pt x="497" y="362"/>
                        </a:lnTo>
                        <a:lnTo>
                          <a:pt x="496" y="361"/>
                        </a:lnTo>
                        <a:lnTo>
                          <a:pt x="494" y="358"/>
                        </a:lnTo>
                        <a:lnTo>
                          <a:pt x="494" y="354"/>
                        </a:lnTo>
                        <a:lnTo>
                          <a:pt x="493" y="351"/>
                        </a:lnTo>
                        <a:lnTo>
                          <a:pt x="493" y="349"/>
                        </a:lnTo>
                        <a:lnTo>
                          <a:pt x="492" y="347"/>
                        </a:lnTo>
                        <a:lnTo>
                          <a:pt x="490" y="347"/>
                        </a:lnTo>
                        <a:lnTo>
                          <a:pt x="489" y="347"/>
                        </a:lnTo>
                        <a:lnTo>
                          <a:pt x="485" y="347"/>
                        </a:lnTo>
                        <a:lnTo>
                          <a:pt x="481" y="350"/>
                        </a:lnTo>
                        <a:lnTo>
                          <a:pt x="479" y="351"/>
                        </a:lnTo>
                        <a:lnTo>
                          <a:pt x="475" y="354"/>
                        </a:lnTo>
                        <a:lnTo>
                          <a:pt x="472" y="355"/>
                        </a:lnTo>
                        <a:lnTo>
                          <a:pt x="469" y="354"/>
                        </a:lnTo>
                        <a:lnTo>
                          <a:pt x="468" y="353"/>
                        </a:lnTo>
                        <a:lnTo>
                          <a:pt x="467" y="351"/>
                        </a:lnTo>
                        <a:lnTo>
                          <a:pt x="467" y="349"/>
                        </a:lnTo>
                        <a:lnTo>
                          <a:pt x="465" y="347"/>
                        </a:lnTo>
                        <a:lnTo>
                          <a:pt x="464" y="345"/>
                        </a:lnTo>
                        <a:lnTo>
                          <a:pt x="464" y="343"/>
                        </a:lnTo>
                        <a:lnTo>
                          <a:pt x="465" y="341"/>
                        </a:lnTo>
                        <a:lnTo>
                          <a:pt x="467" y="338"/>
                        </a:lnTo>
                        <a:lnTo>
                          <a:pt x="469" y="335"/>
                        </a:lnTo>
                        <a:lnTo>
                          <a:pt x="471" y="331"/>
                        </a:lnTo>
                        <a:lnTo>
                          <a:pt x="472" y="330"/>
                        </a:lnTo>
                        <a:lnTo>
                          <a:pt x="475" y="329"/>
                        </a:lnTo>
                        <a:lnTo>
                          <a:pt x="476" y="327"/>
                        </a:lnTo>
                        <a:lnTo>
                          <a:pt x="479" y="325"/>
                        </a:lnTo>
                        <a:lnTo>
                          <a:pt x="481" y="323"/>
                        </a:lnTo>
                        <a:lnTo>
                          <a:pt x="483" y="321"/>
                        </a:lnTo>
                        <a:lnTo>
                          <a:pt x="484" y="319"/>
                        </a:lnTo>
                        <a:lnTo>
                          <a:pt x="485" y="319"/>
                        </a:lnTo>
                        <a:lnTo>
                          <a:pt x="487" y="319"/>
                        </a:lnTo>
                        <a:lnTo>
                          <a:pt x="492" y="319"/>
                        </a:lnTo>
                        <a:lnTo>
                          <a:pt x="496" y="319"/>
                        </a:lnTo>
                        <a:lnTo>
                          <a:pt x="498" y="317"/>
                        </a:lnTo>
                        <a:lnTo>
                          <a:pt x="501" y="315"/>
                        </a:lnTo>
                        <a:lnTo>
                          <a:pt x="504" y="314"/>
                        </a:lnTo>
                        <a:lnTo>
                          <a:pt x="506" y="314"/>
                        </a:lnTo>
                        <a:lnTo>
                          <a:pt x="509" y="317"/>
                        </a:lnTo>
                        <a:lnTo>
                          <a:pt x="512" y="317"/>
                        </a:lnTo>
                        <a:lnTo>
                          <a:pt x="513" y="317"/>
                        </a:lnTo>
                        <a:lnTo>
                          <a:pt x="518" y="317"/>
                        </a:lnTo>
                        <a:lnTo>
                          <a:pt x="522" y="315"/>
                        </a:lnTo>
                        <a:lnTo>
                          <a:pt x="528" y="314"/>
                        </a:lnTo>
                        <a:lnTo>
                          <a:pt x="530" y="313"/>
                        </a:lnTo>
                        <a:lnTo>
                          <a:pt x="532" y="311"/>
                        </a:lnTo>
                        <a:lnTo>
                          <a:pt x="533" y="309"/>
                        </a:lnTo>
                        <a:lnTo>
                          <a:pt x="532" y="307"/>
                        </a:lnTo>
                        <a:lnTo>
                          <a:pt x="532" y="306"/>
                        </a:lnTo>
                        <a:lnTo>
                          <a:pt x="529" y="303"/>
                        </a:lnTo>
                        <a:lnTo>
                          <a:pt x="528" y="302"/>
                        </a:lnTo>
                        <a:lnTo>
                          <a:pt x="525" y="299"/>
                        </a:lnTo>
                        <a:lnTo>
                          <a:pt x="522" y="297"/>
                        </a:lnTo>
                        <a:lnTo>
                          <a:pt x="520" y="295"/>
                        </a:lnTo>
                        <a:lnTo>
                          <a:pt x="520" y="293"/>
                        </a:lnTo>
                        <a:lnTo>
                          <a:pt x="518" y="291"/>
                        </a:lnTo>
                        <a:lnTo>
                          <a:pt x="520" y="290"/>
                        </a:lnTo>
                        <a:lnTo>
                          <a:pt x="522" y="287"/>
                        </a:lnTo>
                        <a:lnTo>
                          <a:pt x="526" y="286"/>
                        </a:lnTo>
                        <a:lnTo>
                          <a:pt x="530" y="283"/>
                        </a:lnTo>
                        <a:lnTo>
                          <a:pt x="536" y="282"/>
                        </a:lnTo>
                        <a:lnTo>
                          <a:pt x="540" y="281"/>
                        </a:lnTo>
                        <a:lnTo>
                          <a:pt x="542" y="280"/>
                        </a:lnTo>
                        <a:lnTo>
                          <a:pt x="544" y="281"/>
                        </a:lnTo>
                        <a:lnTo>
                          <a:pt x="546" y="282"/>
                        </a:lnTo>
                        <a:lnTo>
                          <a:pt x="549" y="283"/>
                        </a:lnTo>
                        <a:lnTo>
                          <a:pt x="552" y="285"/>
                        </a:lnTo>
                        <a:lnTo>
                          <a:pt x="554" y="286"/>
                        </a:lnTo>
                        <a:lnTo>
                          <a:pt x="556" y="287"/>
                        </a:lnTo>
                        <a:lnTo>
                          <a:pt x="557" y="287"/>
                        </a:lnTo>
                        <a:lnTo>
                          <a:pt x="557" y="289"/>
                        </a:lnTo>
                        <a:lnTo>
                          <a:pt x="556" y="291"/>
                        </a:lnTo>
                        <a:lnTo>
                          <a:pt x="556" y="294"/>
                        </a:lnTo>
                        <a:lnTo>
                          <a:pt x="556" y="297"/>
                        </a:lnTo>
                        <a:lnTo>
                          <a:pt x="557" y="299"/>
                        </a:lnTo>
                        <a:lnTo>
                          <a:pt x="560" y="301"/>
                        </a:lnTo>
                        <a:lnTo>
                          <a:pt x="562" y="301"/>
                        </a:lnTo>
                        <a:lnTo>
                          <a:pt x="564" y="302"/>
                        </a:lnTo>
                        <a:lnTo>
                          <a:pt x="566" y="301"/>
                        </a:lnTo>
                        <a:lnTo>
                          <a:pt x="569" y="299"/>
                        </a:lnTo>
                        <a:lnTo>
                          <a:pt x="572" y="298"/>
                        </a:lnTo>
                        <a:lnTo>
                          <a:pt x="573" y="295"/>
                        </a:lnTo>
                        <a:lnTo>
                          <a:pt x="574" y="294"/>
                        </a:lnTo>
                        <a:lnTo>
                          <a:pt x="577" y="291"/>
                        </a:lnTo>
                        <a:lnTo>
                          <a:pt x="580" y="289"/>
                        </a:lnTo>
                        <a:lnTo>
                          <a:pt x="584" y="286"/>
                        </a:lnTo>
                        <a:lnTo>
                          <a:pt x="586" y="282"/>
                        </a:lnTo>
                        <a:lnTo>
                          <a:pt x="589" y="280"/>
                        </a:lnTo>
                        <a:lnTo>
                          <a:pt x="592" y="278"/>
                        </a:lnTo>
                        <a:lnTo>
                          <a:pt x="594" y="274"/>
                        </a:lnTo>
                        <a:lnTo>
                          <a:pt x="597" y="270"/>
                        </a:lnTo>
                        <a:lnTo>
                          <a:pt x="598" y="266"/>
                        </a:lnTo>
                        <a:lnTo>
                          <a:pt x="601" y="264"/>
                        </a:lnTo>
                        <a:lnTo>
                          <a:pt x="601" y="261"/>
                        </a:lnTo>
                        <a:lnTo>
                          <a:pt x="601" y="260"/>
                        </a:lnTo>
                        <a:lnTo>
                          <a:pt x="600" y="260"/>
                        </a:lnTo>
                        <a:lnTo>
                          <a:pt x="598" y="258"/>
                        </a:lnTo>
                        <a:lnTo>
                          <a:pt x="597" y="258"/>
                        </a:lnTo>
                        <a:lnTo>
                          <a:pt x="597" y="257"/>
                        </a:lnTo>
                        <a:lnTo>
                          <a:pt x="598" y="254"/>
                        </a:lnTo>
                        <a:lnTo>
                          <a:pt x="600" y="253"/>
                        </a:lnTo>
                        <a:lnTo>
                          <a:pt x="602" y="252"/>
                        </a:lnTo>
                        <a:lnTo>
                          <a:pt x="606" y="252"/>
                        </a:lnTo>
                        <a:lnTo>
                          <a:pt x="609" y="252"/>
                        </a:lnTo>
                        <a:lnTo>
                          <a:pt x="611" y="250"/>
                        </a:lnTo>
                        <a:lnTo>
                          <a:pt x="613" y="249"/>
                        </a:lnTo>
                        <a:lnTo>
                          <a:pt x="613" y="248"/>
                        </a:lnTo>
                        <a:lnTo>
                          <a:pt x="614" y="246"/>
                        </a:lnTo>
                        <a:lnTo>
                          <a:pt x="613" y="246"/>
                        </a:lnTo>
                        <a:lnTo>
                          <a:pt x="611" y="248"/>
                        </a:lnTo>
                        <a:lnTo>
                          <a:pt x="610" y="248"/>
                        </a:lnTo>
                        <a:lnTo>
                          <a:pt x="609" y="246"/>
                        </a:lnTo>
                        <a:lnTo>
                          <a:pt x="606" y="246"/>
                        </a:lnTo>
                        <a:lnTo>
                          <a:pt x="604" y="245"/>
                        </a:lnTo>
                        <a:lnTo>
                          <a:pt x="602" y="242"/>
                        </a:lnTo>
                        <a:lnTo>
                          <a:pt x="602" y="241"/>
                        </a:lnTo>
                        <a:lnTo>
                          <a:pt x="604" y="238"/>
                        </a:lnTo>
                        <a:lnTo>
                          <a:pt x="605" y="237"/>
                        </a:lnTo>
                        <a:lnTo>
                          <a:pt x="606" y="234"/>
                        </a:lnTo>
                        <a:lnTo>
                          <a:pt x="608" y="233"/>
                        </a:lnTo>
                        <a:lnTo>
                          <a:pt x="608" y="230"/>
                        </a:lnTo>
                        <a:lnTo>
                          <a:pt x="608" y="229"/>
                        </a:lnTo>
                        <a:lnTo>
                          <a:pt x="606" y="226"/>
                        </a:lnTo>
                        <a:lnTo>
                          <a:pt x="605" y="224"/>
                        </a:lnTo>
                        <a:lnTo>
                          <a:pt x="605" y="218"/>
                        </a:lnTo>
                        <a:lnTo>
                          <a:pt x="606" y="216"/>
                        </a:lnTo>
                        <a:lnTo>
                          <a:pt x="608" y="213"/>
                        </a:lnTo>
                        <a:lnTo>
                          <a:pt x="610" y="212"/>
                        </a:lnTo>
                        <a:lnTo>
                          <a:pt x="611" y="209"/>
                        </a:lnTo>
                        <a:lnTo>
                          <a:pt x="613" y="206"/>
                        </a:lnTo>
                        <a:lnTo>
                          <a:pt x="614" y="204"/>
                        </a:lnTo>
                        <a:lnTo>
                          <a:pt x="614" y="202"/>
                        </a:lnTo>
                        <a:lnTo>
                          <a:pt x="613" y="201"/>
                        </a:lnTo>
                        <a:lnTo>
                          <a:pt x="611" y="200"/>
                        </a:lnTo>
                        <a:lnTo>
                          <a:pt x="611" y="200"/>
                        </a:lnTo>
                        <a:lnTo>
                          <a:pt x="611" y="198"/>
                        </a:lnTo>
                        <a:lnTo>
                          <a:pt x="613" y="197"/>
                        </a:lnTo>
                        <a:lnTo>
                          <a:pt x="614" y="194"/>
                        </a:lnTo>
                        <a:lnTo>
                          <a:pt x="614" y="192"/>
                        </a:lnTo>
                        <a:lnTo>
                          <a:pt x="614" y="190"/>
                        </a:lnTo>
                        <a:lnTo>
                          <a:pt x="614" y="188"/>
                        </a:lnTo>
                        <a:lnTo>
                          <a:pt x="613" y="186"/>
                        </a:lnTo>
                        <a:lnTo>
                          <a:pt x="610" y="186"/>
                        </a:lnTo>
                        <a:lnTo>
                          <a:pt x="610" y="186"/>
                        </a:lnTo>
                        <a:lnTo>
                          <a:pt x="605" y="186"/>
                        </a:lnTo>
                        <a:lnTo>
                          <a:pt x="602" y="186"/>
                        </a:lnTo>
                        <a:lnTo>
                          <a:pt x="600" y="186"/>
                        </a:lnTo>
                        <a:lnTo>
                          <a:pt x="598" y="184"/>
                        </a:lnTo>
                        <a:lnTo>
                          <a:pt x="598" y="181"/>
                        </a:lnTo>
                        <a:lnTo>
                          <a:pt x="597" y="177"/>
                        </a:lnTo>
                        <a:lnTo>
                          <a:pt x="597" y="174"/>
                        </a:lnTo>
                        <a:lnTo>
                          <a:pt x="596" y="172"/>
                        </a:lnTo>
                        <a:lnTo>
                          <a:pt x="593" y="172"/>
                        </a:lnTo>
                        <a:lnTo>
                          <a:pt x="590" y="170"/>
                        </a:lnTo>
                        <a:lnTo>
                          <a:pt x="589" y="169"/>
                        </a:lnTo>
                        <a:lnTo>
                          <a:pt x="588" y="165"/>
                        </a:lnTo>
                        <a:lnTo>
                          <a:pt x="588" y="162"/>
                        </a:lnTo>
                        <a:lnTo>
                          <a:pt x="586" y="160"/>
                        </a:lnTo>
                        <a:lnTo>
                          <a:pt x="586" y="157"/>
                        </a:lnTo>
                        <a:lnTo>
                          <a:pt x="584" y="156"/>
                        </a:lnTo>
                        <a:lnTo>
                          <a:pt x="582" y="156"/>
                        </a:lnTo>
                        <a:lnTo>
                          <a:pt x="580" y="156"/>
                        </a:lnTo>
                        <a:lnTo>
                          <a:pt x="577" y="157"/>
                        </a:lnTo>
                        <a:lnTo>
                          <a:pt x="576" y="158"/>
                        </a:lnTo>
                        <a:lnTo>
                          <a:pt x="574" y="158"/>
                        </a:lnTo>
                        <a:lnTo>
                          <a:pt x="572" y="158"/>
                        </a:lnTo>
                        <a:lnTo>
                          <a:pt x="570" y="156"/>
                        </a:lnTo>
                        <a:lnTo>
                          <a:pt x="570" y="154"/>
                        </a:lnTo>
                        <a:lnTo>
                          <a:pt x="570" y="152"/>
                        </a:lnTo>
                        <a:lnTo>
                          <a:pt x="572" y="149"/>
                        </a:lnTo>
                        <a:lnTo>
                          <a:pt x="572" y="145"/>
                        </a:lnTo>
                        <a:lnTo>
                          <a:pt x="572" y="142"/>
                        </a:lnTo>
                        <a:lnTo>
                          <a:pt x="572" y="138"/>
                        </a:lnTo>
                        <a:lnTo>
                          <a:pt x="570" y="136"/>
                        </a:lnTo>
                        <a:lnTo>
                          <a:pt x="570" y="133"/>
                        </a:lnTo>
                        <a:lnTo>
                          <a:pt x="570" y="130"/>
                        </a:lnTo>
                        <a:lnTo>
                          <a:pt x="570" y="128"/>
                        </a:lnTo>
                        <a:lnTo>
                          <a:pt x="570" y="127"/>
                        </a:lnTo>
                        <a:lnTo>
                          <a:pt x="569" y="127"/>
                        </a:lnTo>
                        <a:lnTo>
                          <a:pt x="568" y="127"/>
                        </a:lnTo>
                        <a:lnTo>
                          <a:pt x="566" y="125"/>
                        </a:lnTo>
                        <a:lnTo>
                          <a:pt x="565" y="123"/>
                        </a:lnTo>
                        <a:lnTo>
                          <a:pt x="564" y="121"/>
                        </a:lnTo>
                        <a:lnTo>
                          <a:pt x="564" y="120"/>
                        </a:lnTo>
                        <a:lnTo>
                          <a:pt x="565" y="117"/>
                        </a:lnTo>
                        <a:lnTo>
                          <a:pt x="565" y="116"/>
                        </a:lnTo>
                        <a:lnTo>
                          <a:pt x="564" y="113"/>
                        </a:lnTo>
                        <a:lnTo>
                          <a:pt x="562" y="112"/>
                        </a:lnTo>
                        <a:lnTo>
                          <a:pt x="560" y="111"/>
                        </a:lnTo>
                        <a:lnTo>
                          <a:pt x="556" y="111"/>
                        </a:lnTo>
                        <a:lnTo>
                          <a:pt x="550" y="111"/>
                        </a:lnTo>
                        <a:lnTo>
                          <a:pt x="546" y="111"/>
                        </a:lnTo>
                        <a:lnTo>
                          <a:pt x="544" y="109"/>
                        </a:lnTo>
                        <a:lnTo>
                          <a:pt x="542" y="108"/>
                        </a:lnTo>
                        <a:lnTo>
                          <a:pt x="541" y="107"/>
                        </a:lnTo>
                        <a:lnTo>
                          <a:pt x="541" y="104"/>
                        </a:lnTo>
                        <a:lnTo>
                          <a:pt x="541" y="101"/>
                        </a:lnTo>
                        <a:lnTo>
                          <a:pt x="541" y="100"/>
                        </a:lnTo>
                        <a:lnTo>
                          <a:pt x="544" y="97"/>
                        </a:lnTo>
                        <a:lnTo>
                          <a:pt x="545" y="96"/>
                        </a:lnTo>
                        <a:lnTo>
                          <a:pt x="546" y="95"/>
                        </a:lnTo>
                        <a:lnTo>
                          <a:pt x="546" y="92"/>
                        </a:lnTo>
                        <a:lnTo>
                          <a:pt x="546" y="89"/>
                        </a:lnTo>
                        <a:lnTo>
                          <a:pt x="548" y="88"/>
                        </a:lnTo>
                        <a:lnTo>
                          <a:pt x="549" y="87"/>
                        </a:lnTo>
                        <a:lnTo>
                          <a:pt x="552" y="85"/>
                        </a:lnTo>
                        <a:lnTo>
                          <a:pt x="552" y="84"/>
                        </a:lnTo>
                        <a:lnTo>
                          <a:pt x="552" y="84"/>
                        </a:lnTo>
                        <a:lnTo>
                          <a:pt x="549" y="83"/>
                        </a:lnTo>
                        <a:lnTo>
                          <a:pt x="546" y="81"/>
                        </a:lnTo>
                        <a:lnTo>
                          <a:pt x="544" y="80"/>
                        </a:lnTo>
                        <a:lnTo>
                          <a:pt x="541" y="79"/>
                        </a:lnTo>
                        <a:lnTo>
                          <a:pt x="540" y="76"/>
                        </a:lnTo>
                        <a:lnTo>
                          <a:pt x="538" y="75"/>
                        </a:lnTo>
                        <a:lnTo>
                          <a:pt x="536" y="72"/>
                        </a:lnTo>
                        <a:lnTo>
                          <a:pt x="534" y="69"/>
                        </a:lnTo>
                        <a:lnTo>
                          <a:pt x="536" y="67"/>
                        </a:lnTo>
                        <a:lnTo>
                          <a:pt x="537" y="64"/>
                        </a:lnTo>
                        <a:lnTo>
                          <a:pt x="538" y="60"/>
                        </a:lnTo>
                        <a:lnTo>
                          <a:pt x="540" y="57"/>
                        </a:lnTo>
                        <a:lnTo>
                          <a:pt x="542" y="56"/>
                        </a:lnTo>
                        <a:lnTo>
                          <a:pt x="545" y="55"/>
                        </a:lnTo>
                        <a:lnTo>
                          <a:pt x="549" y="55"/>
                        </a:lnTo>
                        <a:lnTo>
                          <a:pt x="552" y="53"/>
                        </a:lnTo>
                        <a:lnTo>
                          <a:pt x="553" y="51"/>
                        </a:lnTo>
                        <a:lnTo>
                          <a:pt x="554" y="48"/>
                        </a:lnTo>
                        <a:lnTo>
                          <a:pt x="556" y="45"/>
                        </a:lnTo>
                        <a:lnTo>
                          <a:pt x="557" y="43"/>
                        </a:lnTo>
                        <a:lnTo>
                          <a:pt x="558" y="40"/>
                        </a:lnTo>
                        <a:lnTo>
                          <a:pt x="560" y="37"/>
                        </a:lnTo>
                        <a:lnTo>
                          <a:pt x="561" y="35"/>
                        </a:lnTo>
                        <a:lnTo>
                          <a:pt x="560" y="33"/>
                        </a:lnTo>
                        <a:lnTo>
                          <a:pt x="558" y="31"/>
                        </a:lnTo>
                        <a:lnTo>
                          <a:pt x="556" y="29"/>
                        </a:lnTo>
                        <a:lnTo>
                          <a:pt x="554" y="27"/>
                        </a:lnTo>
                        <a:lnTo>
                          <a:pt x="556" y="24"/>
                        </a:lnTo>
                        <a:lnTo>
                          <a:pt x="557" y="23"/>
                        </a:lnTo>
                        <a:lnTo>
                          <a:pt x="560" y="21"/>
                        </a:lnTo>
                        <a:lnTo>
                          <a:pt x="561" y="19"/>
                        </a:lnTo>
                        <a:lnTo>
                          <a:pt x="561" y="16"/>
                        </a:lnTo>
                        <a:lnTo>
                          <a:pt x="560" y="13"/>
                        </a:lnTo>
                        <a:lnTo>
                          <a:pt x="557" y="12"/>
                        </a:lnTo>
                        <a:lnTo>
                          <a:pt x="556" y="12"/>
                        </a:lnTo>
                        <a:lnTo>
                          <a:pt x="552" y="12"/>
                        </a:lnTo>
                        <a:lnTo>
                          <a:pt x="548" y="13"/>
                        </a:lnTo>
                        <a:lnTo>
                          <a:pt x="545" y="13"/>
                        </a:lnTo>
                        <a:lnTo>
                          <a:pt x="544" y="16"/>
                        </a:lnTo>
                        <a:lnTo>
                          <a:pt x="542" y="19"/>
                        </a:lnTo>
                        <a:lnTo>
                          <a:pt x="540" y="21"/>
                        </a:lnTo>
                        <a:lnTo>
                          <a:pt x="538" y="25"/>
                        </a:lnTo>
                        <a:lnTo>
                          <a:pt x="537" y="27"/>
                        </a:lnTo>
                        <a:lnTo>
                          <a:pt x="536" y="29"/>
                        </a:lnTo>
                        <a:lnTo>
                          <a:pt x="534" y="31"/>
                        </a:lnTo>
                        <a:lnTo>
                          <a:pt x="533" y="33"/>
                        </a:lnTo>
                        <a:lnTo>
                          <a:pt x="533" y="36"/>
                        </a:lnTo>
                        <a:lnTo>
                          <a:pt x="530" y="37"/>
                        </a:lnTo>
                        <a:lnTo>
                          <a:pt x="528" y="37"/>
                        </a:lnTo>
                        <a:lnTo>
                          <a:pt x="525" y="39"/>
                        </a:lnTo>
                        <a:lnTo>
                          <a:pt x="522" y="39"/>
                        </a:lnTo>
                        <a:lnTo>
                          <a:pt x="520" y="39"/>
                        </a:lnTo>
                        <a:lnTo>
                          <a:pt x="517" y="40"/>
                        </a:lnTo>
                        <a:lnTo>
                          <a:pt x="513" y="41"/>
                        </a:lnTo>
                        <a:lnTo>
                          <a:pt x="509" y="41"/>
                        </a:lnTo>
                        <a:lnTo>
                          <a:pt x="504" y="41"/>
                        </a:lnTo>
                        <a:lnTo>
                          <a:pt x="498" y="40"/>
                        </a:lnTo>
                        <a:lnTo>
                          <a:pt x="494" y="39"/>
                        </a:lnTo>
                        <a:lnTo>
                          <a:pt x="492" y="37"/>
                        </a:lnTo>
                        <a:lnTo>
                          <a:pt x="490" y="36"/>
                        </a:lnTo>
                        <a:lnTo>
                          <a:pt x="490" y="33"/>
                        </a:lnTo>
                        <a:lnTo>
                          <a:pt x="490" y="32"/>
                        </a:lnTo>
                        <a:lnTo>
                          <a:pt x="492" y="29"/>
                        </a:lnTo>
                        <a:lnTo>
                          <a:pt x="492" y="27"/>
                        </a:lnTo>
                        <a:lnTo>
                          <a:pt x="492" y="24"/>
                        </a:lnTo>
                        <a:lnTo>
                          <a:pt x="490" y="20"/>
                        </a:lnTo>
                        <a:lnTo>
                          <a:pt x="489" y="16"/>
                        </a:lnTo>
                        <a:lnTo>
                          <a:pt x="488" y="13"/>
                        </a:lnTo>
                        <a:lnTo>
                          <a:pt x="488" y="12"/>
                        </a:lnTo>
                        <a:lnTo>
                          <a:pt x="488" y="9"/>
                        </a:lnTo>
                        <a:lnTo>
                          <a:pt x="488" y="7"/>
                        </a:lnTo>
                        <a:lnTo>
                          <a:pt x="485" y="5"/>
                        </a:lnTo>
                        <a:lnTo>
                          <a:pt x="484" y="4"/>
                        </a:lnTo>
                        <a:lnTo>
                          <a:pt x="481" y="3"/>
                        </a:lnTo>
                        <a:close/>
                        <a:moveTo>
                          <a:pt x="481" y="0"/>
                        </a:moveTo>
                        <a:lnTo>
                          <a:pt x="484" y="1"/>
                        </a:lnTo>
                        <a:lnTo>
                          <a:pt x="485" y="1"/>
                        </a:lnTo>
                        <a:lnTo>
                          <a:pt x="488" y="3"/>
                        </a:lnTo>
                        <a:lnTo>
                          <a:pt x="489" y="5"/>
                        </a:lnTo>
                        <a:lnTo>
                          <a:pt x="490" y="8"/>
                        </a:lnTo>
                        <a:lnTo>
                          <a:pt x="490" y="11"/>
                        </a:lnTo>
                        <a:lnTo>
                          <a:pt x="490" y="13"/>
                        </a:lnTo>
                        <a:lnTo>
                          <a:pt x="492" y="15"/>
                        </a:lnTo>
                        <a:lnTo>
                          <a:pt x="493" y="19"/>
                        </a:lnTo>
                        <a:lnTo>
                          <a:pt x="494" y="23"/>
                        </a:lnTo>
                        <a:lnTo>
                          <a:pt x="494" y="28"/>
                        </a:lnTo>
                        <a:lnTo>
                          <a:pt x="493" y="31"/>
                        </a:lnTo>
                        <a:lnTo>
                          <a:pt x="493" y="32"/>
                        </a:lnTo>
                        <a:lnTo>
                          <a:pt x="492" y="33"/>
                        </a:lnTo>
                        <a:lnTo>
                          <a:pt x="492" y="35"/>
                        </a:lnTo>
                        <a:lnTo>
                          <a:pt x="493" y="36"/>
                        </a:lnTo>
                        <a:lnTo>
                          <a:pt x="494" y="36"/>
                        </a:lnTo>
                        <a:lnTo>
                          <a:pt x="497" y="37"/>
                        </a:lnTo>
                        <a:lnTo>
                          <a:pt x="501" y="37"/>
                        </a:lnTo>
                        <a:lnTo>
                          <a:pt x="505" y="39"/>
                        </a:lnTo>
                        <a:lnTo>
                          <a:pt x="509" y="39"/>
                        </a:lnTo>
                        <a:lnTo>
                          <a:pt x="513" y="39"/>
                        </a:lnTo>
                        <a:lnTo>
                          <a:pt x="516" y="37"/>
                        </a:lnTo>
                        <a:lnTo>
                          <a:pt x="520" y="36"/>
                        </a:lnTo>
                        <a:lnTo>
                          <a:pt x="524" y="36"/>
                        </a:lnTo>
                        <a:lnTo>
                          <a:pt x="528" y="36"/>
                        </a:lnTo>
                        <a:lnTo>
                          <a:pt x="530" y="35"/>
                        </a:lnTo>
                        <a:lnTo>
                          <a:pt x="530" y="33"/>
                        </a:lnTo>
                        <a:lnTo>
                          <a:pt x="532" y="31"/>
                        </a:lnTo>
                        <a:lnTo>
                          <a:pt x="533" y="28"/>
                        </a:lnTo>
                        <a:lnTo>
                          <a:pt x="534" y="25"/>
                        </a:lnTo>
                        <a:lnTo>
                          <a:pt x="537" y="24"/>
                        </a:lnTo>
                        <a:lnTo>
                          <a:pt x="538" y="21"/>
                        </a:lnTo>
                        <a:lnTo>
                          <a:pt x="540" y="19"/>
                        </a:lnTo>
                        <a:lnTo>
                          <a:pt x="541" y="16"/>
                        </a:lnTo>
                        <a:lnTo>
                          <a:pt x="542" y="13"/>
                        </a:lnTo>
                        <a:lnTo>
                          <a:pt x="545" y="12"/>
                        </a:lnTo>
                        <a:lnTo>
                          <a:pt x="548" y="11"/>
                        </a:lnTo>
                        <a:lnTo>
                          <a:pt x="550" y="9"/>
                        </a:lnTo>
                        <a:lnTo>
                          <a:pt x="553" y="9"/>
                        </a:lnTo>
                        <a:lnTo>
                          <a:pt x="556" y="9"/>
                        </a:lnTo>
                        <a:lnTo>
                          <a:pt x="558" y="9"/>
                        </a:lnTo>
                        <a:lnTo>
                          <a:pt x="562" y="12"/>
                        </a:lnTo>
                        <a:lnTo>
                          <a:pt x="564" y="13"/>
                        </a:lnTo>
                        <a:lnTo>
                          <a:pt x="564" y="16"/>
                        </a:lnTo>
                        <a:lnTo>
                          <a:pt x="564" y="17"/>
                        </a:lnTo>
                        <a:lnTo>
                          <a:pt x="564" y="20"/>
                        </a:lnTo>
                        <a:lnTo>
                          <a:pt x="561" y="23"/>
                        </a:lnTo>
                        <a:lnTo>
                          <a:pt x="558" y="25"/>
                        </a:lnTo>
                        <a:lnTo>
                          <a:pt x="557" y="25"/>
                        </a:lnTo>
                        <a:lnTo>
                          <a:pt x="557" y="27"/>
                        </a:lnTo>
                        <a:lnTo>
                          <a:pt x="558" y="28"/>
                        </a:lnTo>
                        <a:lnTo>
                          <a:pt x="560" y="29"/>
                        </a:lnTo>
                        <a:lnTo>
                          <a:pt x="561" y="31"/>
                        </a:lnTo>
                        <a:lnTo>
                          <a:pt x="562" y="32"/>
                        </a:lnTo>
                        <a:lnTo>
                          <a:pt x="562" y="35"/>
                        </a:lnTo>
                        <a:lnTo>
                          <a:pt x="562" y="37"/>
                        </a:lnTo>
                        <a:lnTo>
                          <a:pt x="561" y="41"/>
                        </a:lnTo>
                        <a:lnTo>
                          <a:pt x="560" y="44"/>
                        </a:lnTo>
                        <a:lnTo>
                          <a:pt x="558" y="47"/>
                        </a:lnTo>
                        <a:lnTo>
                          <a:pt x="557" y="49"/>
                        </a:lnTo>
                        <a:lnTo>
                          <a:pt x="556" y="52"/>
                        </a:lnTo>
                        <a:lnTo>
                          <a:pt x="554" y="55"/>
                        </a:lnTo>
                        <a:lnTo>
                          <a:pt x="552" y="56"/>
                        </a:lnTo>
                        <a:lnTo>
                          <a:pt x="549" y="57"/>
                        </a:lnTo>
                        <a:lnTo>
                          <a:pt x="545" y="57"/>
                        </a:lnTo>
                        <a:lnTo>
                          <a:pt x="544" y="59"/>
                        </a:lnTo>
                        <a:lnTo>
                          <a:pt x="542" y="60"/>
                        </a:lnTo>
                        <a:lnTo>
                          <a:pt x="541" y="61"/>
                        </a:lnTo>
                        <a:lnTo>
                          <a:pt x="540" y="64"/>
                        </a:lnTo>
                        <a:lnTo>
                          <a:pt x="538" y="67"/>
                        </a:lnTo>
                        <a:lnTo>
                          <a:pt x="537" y="68"/>
                        </a:lnTo>
                        <a:lnTo>
                          <a:pt x="537" y="69"/>
                        </a:lnTo>
                        <a:lnTo>
                          <a:pt x="538" y="71"/>
                        </a:lnTo>
                        <a:lnTo>
                          <a:pt x="540" y="72"/>
                        </a:lnTo>
                        <a:lnTo>
                          <a:pt x="541" y="73"/>
                        </a:lnTo>
                        <a:lnTo>
                          <a:pt x="541" y="76"/>
                        </a:lnTo>
                        <a:lnTo>
                          <a:pt x="542" y="77"/>
                        </a:lnTo>
                        <a:lnTo>
                          <a:pt x="545" y="77"/>
                        </a:lnTo>
                        <a:lnTo>
                          <a:pt x="548" y="79"/>
                        </a:lnTo>
                        <a:lnTo>
                          <a:pt x="552" y="80"/>
                        </a:lnTo>
                        <a:lnTo>
                          <a:pt x="553" y="83"/>
                        </a:lnTo>
                        <a:lnTo>
                          <a:pt x="554" y="84"/>
                        </a:lnTo>
                        <a:lnTo>
                          <a:pt x="554" y="85"/>
                        </a:lnTo>
                        <a:lnTo>
                          <a:pt x="554" y="87"/>
                        </a:lnTo>
                        <a:lnTo>
                          <a:pt x="553" y="88"/>
                        </a:lnTo>
                        <a:lnTo>
                          <a:pt x="550" y="89"/>
                        </a:lnTo>
                        <a:lnTo>
                          <a:pt x="549" y="91"/>
                        </a:lnTo>
                        <a:lnTo>
                          <a:pt x="549" y="91"/>
                        </a:lnTo>
                        <a:lnTo>
                          <a:pt x="549" y="95"/>
                        </a:lnTo>
                        <a:lnTo>
                          <a:pt x="548" y="97"/>
                        </a:lnTo>
                        <a:lnTo>
                          <a:pt x="546" y="99"/>
                        </a:lnTo>
                        <a:lnTo>
                          <a:pt x="544" y="100"/>
                        </a:lnTo>
                        <a:lnTo>
                          <a:pt x="544" y="101"/>
                        </a:lnTo>
                        <a:lnTo>
                          <a:pt x="544" y="104"/>
                        </a:lnTo>
                        <a:lnTo>
                          <a:pt x="544" y="105"/>
                        </a:lnTo>
                        <a:lnTo>
                          <a:pt x="545" y="107"/>
                        </a:lnTo>
                        <a:lnTo>
                          <a:pt x="548" y="108"/>
                        </a:lnTo>
                        <a:lnTo>
                          <a:pt x="550" y="108"/>
                        </a:lnTo>
                        <a:lnTo>
                          <a:pt x="554" y="108"/>
                        </a:lnTo>
                        <a:lnTo>
                          <a:pt x="556" y="108"/>
                        </a:lnTo>
                        <a:lnTo>
                          <a:pt x="558" y="108"/>
                        </a:lnTo>
                        <a:lnTo>
                          <a:pt x="561" y="108"/>
                        </a:lnTo>
                        <a:lnTo>
                          <a:pt x="564" y="109"/>
                        </a:lnTo>
                        <a:lnTo>
                          <a:pt x="565" y="111"/>
                        </a:lnTo>
                        <a:lnTo>
                          <a:pt x="566" y="112"/>
                        </a:lnTo>
                        <a:lnTo>
                          <a:pt x="568" y="115"/>
                        </a:lnTo>
                        <a:lnTo>
                          <a:pt x="568" y="117"/>
                        </a:lnTo>
                        <a:lnTo>
                          <a:pt x="566" y="119"/>
                        </a:lnTo>
                        <a:lnTo>
                          <a:pt x="566" y="120"/>
                        </a:lnTo>
                        <a:lnTo>
                          <a:pt x="566" y="121"/>
                        </a:lnTo>
                        <a:lnTo>
                          <a:pt x="568" y="123"/>
                        </a:lnTo>
                        <a:lnTo>
                          <a:pt x="569" y="124"/>
                        </a:lnTo>
                        <a:lnTo>
                          <a:pt x="572" y="125"/>
                        </a:lnTo>
                        <a:lnTo>
                          <a:pt x="572" y="125"/>
                        </a:lnTo>
                        <a:lnTo>
                          <a:pt x="572" y="127"/>
                        </a:lnTo>
                        <a:lnTo>
                          <a:pt x="573" y="128"/>
                        </a:lnTo>
                        <a:lnTo>
                          <a:pt x="573" y="130"/>
                        </a:lnTo>
                        <a:lnTo>
                          <a:pt x="573" y="133"/>
                        </a:lnTo>
                        <a:lnTo>
                          <a:pt x="573" y="136"/>
                        </a:lnTo>
                        <a:lnTo>
                          <a:pt x="573" y="138"/>
                        </a:lnTo>
                        <a:lnTo>
                          <a:pt x="574" y="142"/>
                        </a:lnTo>
                        <a:lnTo>
                          <a:pt x="574" y="145"/>
                        </a:lnTo>
                        <a:lnTo>
                          <a:pt x="574" y="149"/>
                        </a:lnTo>
                        <a:lnTo>
                          <a:pt x="573" y="153"/>
                        </a:lnTo>
                        <a:lnTo>
                          <a:pt x="573" y="154"/>
                        </a:lnTo>
                        <a:lnTo>
                          <a:pt x="573" y="156"/>
                        </a:lnTo>
                        <a:lnTo>
                          <a:pt x="574" y="156"/>
                        </a:lnTo>
                        <a:lnTo>
                          <a:pt x="574" y="156"/>
                        </a:lnTo>
                        <a:lnTo>
                          <a:pt x="576" y="156"/>
                        </a:lnTo>
                        <a:lnTo>
                          <a:pt x="578" y="153"/>
                        </a:lnTo>
                        <a:lnTo>
                          <a:pt x="582" y="153"/>
                        </a:lnTo>
                        <a:lnTo>
                          <a:pt x="585" y="153"/>
                        </a:lnTo>
                        <a:lnTo>
                          <a:pt x="588" y="156"/>
                        </a:lnTo>
                        <a:lnTo>
                          <a:pt x="589" y="158"/>
                        </a:lnTo>
                        <a:lnTo>
                          <a:pt x="590" y="162"/>
                        </a:lnTo>
                        <a:lnTo>
                          <a:pt x="590" y="165"/>
                        </a:lnTo>
                        <a:lnTo>
                          <a:pt x="592" y="168"/>
                        </a:lnTo>
                        <a:lnTo>
                          <a:pt x="593" y="169"/>
                        </a:lnTo>
                        <a:lnTo>
                          <a:pt x="594" y="169"/>
                        </a:lnTo>
                        <a:lnTo>
                          <a:pt x="596" y="169"/>
                        </a:lnTo>
                        <a:lnTo>
                          <a:pt x="597" y="170"/>
                        </a:lnTo>
                        <a:lnTo>
                          <a:pt x="598" y="173"/>
                        </a:lnTo>
                        <a:lnTo>
                          <a:pt x="600" y="177"/>
                        </a:lnTo>
                        <a:lnTo>
                          <a:pt x="601" y="181"/>
                        </a:lnTo>
                        <a:lnTo>
                          <a:pt x="601" y="182"/>
                        </a:lnTo>
                        <a:lnTo>
                          <a:pt x="601" y="184"/>
                        </a:lnTo>
                        <a:lnTo>
                          <a:pt x="602" y="184"/>
                        </a:lnTo>
                        <a:lnTo>
                          <a:pt x="605" y="185"/>
                        </a:lnTo>
                        <a:lnTo>
                          <a:pt x="609" y="184"/>
                        </a:lnTo>
                        <a:lnTo>
                          <a:pt x="610" y="184"/>
                        </a:lnTo>
                        <a:lnTo>
                          <a:pt x="613" y="184"/>
                        </a:lnTo>
                        <a:lnTo>
                          <a:pt x="614" y="185"/>
                        </a:lnTo>
                        <a:lnTo>
                          <a:pt x="615" y="186"/>
                        </a:lnTo>
                        <a:lnTo>
                          <a:pt x="617" y="188"/>
                        </a:lnTo>
                        <a:lnTo>
                          <a:pt x="617" y="189"/>
                        </a:lnTo>
                        <a:lnTo>
                          <a:pt x="617" y="193"/>
                        </a:lnTo>
                        <a:lnTo>
                          <a:pt x="615" y="196"/>
                        </a:lnTo>
                        <a:lnTo>
                          <a:pt x="614" y="198"/>
                        </a:lnTo>
                        <a:lnTo>
                          <a:pt x="614" y="198"/>
                        </a:lnTo>
                        <a:lnTo>
                          <a:pt x="615" y="200"/>
                        </a:lnTo>
                        <a:lnTo>
                          <a:pt x="615" y="201"/>
                        </a:lnTo>
                        <a:lnTo>
                          <a:pt x="617" y="204"/>
                        </a:lnTo>
                        <a:lnTo>
                          <a:pt x="615" y="208"/>
                        </a:lnTo>
                        <a:lnTo>
                          <a:pt x="614" y="210"/>
                        </a:lnTo>
                        <a:lnTo>
                          <a:pt x="611" y="213"/>
                        </a:lnTo>
                        <a:lnTo>
                          <a:pt x="609" y="216"/>
                        </a:lnTo>
                        <a:lnTo>
                          <a:pt x="608" y="216"/>
                        </a:lnTo>
                        <a:lnTo>
                          <a:pt x="608" y="217"/>
                        </a:lnTo>
                        <a:lnTo>
                          <a:pt x="608" y="220"/>
                        </a:lnTo>
                        <a:lnTo>
                          <a:pt x="608" y="222"/>
                        </a:lnTo>
                        <a:lnTo>
                          <a:pt x="609" y="226"/>
                        </a:lnTo>
                        <a:lnTo>
                          <a:pt x="610" y="229"/>
                        </a:lnTo>
                        <a:lnTo>
                          <a:pt x="610" y="232"/>
                        </a:lnTo>
                        <a:lnTo>
                          <a:pt x="610" y="234"/>
                        </a:lnTo>
                        <a:lnTo>
                          <a:pt x="609" y="237"/>
                        </a:lnTo>
                        <a:lnTo>
                          <a:pt x="608" y="238"/>
                        </a:lnTo>
                        <a:lnTo>
                          <a:pt x="606" y="240"/>
                        </a:lnTo>
                        <a:lnTo>
                          <a:pt x="605" y="241"/>
                        </a:lnTo>
                        <a:lnTo>
                          <a:pt x="604" y="242"/>
                        </a:lnTo>
                        <a:lnTo>
                          <a:pt x="605" y="242"/>
                        </a:lnTo>
                        <a:lnTo>
                          <a:pt x="605" y="242"/>
                        </a:lnTo>
                        <a:lnTo>
                          <a:pt x="606" y="244"/>
                        </a:lnTo>
                        <a:lnTo>
                          <a:pt x="609" y="245"/>
                        </a:lnTo>
                        <a:lnTo>
                          <a:pt x="610" y="245"/>
                        </a:lnTo>
                        <a:lnTo>
                          <a:pt x="611" y="245"/>
                        </a:lnTo>
                        <a:lnTo>
                          <a:pt x="613" y="245"/>
                        </a:lnTo>
                        <a:lnTo>
                          <a:pt x="613" y="245"/>
                        </a:lnTo>
                        <a:lnTo>
                          <a:pt x="618" y="244"/>
                        </a:lnTo>
                        <a:lnTo>
                          <a:pt x="618" y="244"/>
                        </a:lnTo>
                        <a:lnTo>
                          <a:pt x="619" y="244"/>
                        </a:lnTo>
                        <a:lnTo>
                          <a:pt x="617" y="246"/>
                        </a:lnTo>
                        <a:lnTo>
                          <a:pt x="615" y="248"/>
                        </a:lnTo>
                        <a:lnTo>
                          <a:pt x="615" y="249"/>
                        </a:lnTo>
                        <a:lnTo>
                          <a:pt x="614" y="250"/>
                        </a:lnTo>
                        <a:lnTo>
                          <a:pt x="613" y="252"/>
                        </a:lnTo>
                        <a:lnTo>
                          <a:pt x="610" y="254"/>
                        </a:lnTo>
                        <a:lnTo>
                          <a:pt x="606" y="254"/>
                        </a:lnTo>
                        <a:lnTo>
                          <a:pt x="604" y="254"/>
                        </a:lnTo>
                        <a:lnTo>
                          <a:pt x="602" y="254"/>
                        </a:lnTo>
                        <a:lnTo>
                          <a:pt x="600" y="256"/>
                        </a:lnTo>
                        <a:lnTo>
                          <a:pt x="600" y="257"/>
                        </a:lnTo>
                        <a:lnTo>
                          <a:pt x="601" y="257"/>
                        </a:lnTo>
                        <a:lnTo>
                          <a:pt x="601" y="258"/>
                        </a:lnTo>
                        <a:lnTo>
                          <a:pt x="602" y="258"/>
                        </a:lnTo>
                        <a:lnTo>
                          <a:pt x="604" y="260"/>
                        </a:lnTo>
                        <a:lnTo>
                          <a:pt x="604" y="262"/>
                        </a:lnTo>
                        <a:lnTo>
                          <a:pt x="602" y="264"/>
                        </a:lnTo>
                        <a:lnTo>
                          <a:pt x="601" y="268"/>
                        </a:lnTo>
                        <a:lnTo>
                          <a:pt x="598" y="272"/>
                        </a:lnTo>
                        <a:lnTo>
                          <a:pt x="596" y="276"/>
                        </a:lnTo>
                        <a:lnTo>
                          <a:pt x="593" y="280"/>
                        </a:lnTo>
                        <a:lnTo>
                          <a:pt x="588" y="285"/>
                        </a:lnTo>
                        <a:lnTo>
                          <a:pt x="582" y="290"/>
                        </a:lnTo>
                        <a:lnTo>
                          <a:pt x="578" y="294"/>
                        </a:lnTo>
                        <a:lnTo>
                          <a:pt x="576" y="295"/>
                        </a:lnTo>
                        <a:lnTo>
                          <a:pt x="574" y="298"/>
                        </a:lnTo>
                        <a:lnTo>
                          <a:pt x="572" y="301"/>
                        </a:lnTo>
                        <a:lnTo>
                          <a:pt x="570" y="302"/>
                        </a:lnTo>
                        <a:lnTo>
                          <a:pt x="568" y="303"/>
                        </a:lnTo>
                        <a:lnTo>
                          <a:pt x="564" y="303"/>
                        </a:lnTo>
                        <a:lnTo>
                          <a:pt x="562" y="303"/>
                        </a:lnTo>
                        <a:lnTo>
                          <a:pt x="558" y="303"/>
                        </a:lnTo>
                        <a:lnTo>
                          <a:pt x="556" y="301"/>
                        </a:lnTo>
                        <a:lnTo>
                          <a:pt x="553" y="298"/>
                        </a:lnTo>
                        <a:lnTo>
                          <a:pt x="553" y="294"/>
                        </a:lnTo>
                        <a:lnTo>
                          <a:pt x="553" y="290"/>
                        </a:lnTo>
                        <a:lnTo>
                          <a:pt x="554" y="289"/>
                        </a:lnTo>
                        <a:lnTo>
                          <a:pt x="554" y="289"/>
                        </a:lnTo>
                        <a:lnTo>
                          <a:pt x="553" y="289"/>
                        </a:lnTo>
                        <a:lnTo>
                          <a:pt x="550" y="287"/>
                        </a:lnTo>
                        <a:lnTo>
                          <a:pt x="548" y="286"/>
                        </a:lnTo>
                        <a:lnTo>
                          <a:pt x="546" y="285"/>
                        </a:lnTo>
                        <a:lnTo>
                          <a:pt x="544" y="283"/>
                        </a:lnTo>
                        <a:lnTo>
                          <a:pt x="542" y="282"/>
                        </a:lnTo>
                        <a:lnTo>
                          <a:pt x="541" y="282"/>
                        </a:lnTo>
                        <a:lnTo>
                          <a:pt x="536" y="285"/>
                        </a:lnTo>
                        <a:lnTo>
                          <a:pt x="532" y="286"/>
                        </a:lnTo>
                        <a:lnTo>
                          <a:pt x="528" y="287"/>
                        </a:lnTo>
                        <a:lnTo>
                          <a:pt x="524" y="290"/>
                        </a:lnTo>
                        <a:lnTo>
                          <a:pt x="522" y="291"/>
                        </a:lnTo>
                        <a:lnTo>
                          <a:pt x="521" y="291"/>
                        </a:lnTo>
                        <a:lnTo>
                          <a:pt x="521" y="291"/>
                        </a:lnTo>
                        <a:lnTo>
                          <a:pt x="522" y="293"/>
                        </a:lnTo>
                        <a:lnTo>
                          <a:pt x="522" y="294"/>
                        </a:lnTo>
                        <a:lnTo>
                          <a:pt x="524" y="295"/>
                        </a:lnTo>
                        <a:lnTo>
                          <a:pt x="524" y="295"/>
                        </a:lnTo>
                        <a:lnTo>
                          <a:pt x="526" y="298"/>
                        </a:lnTo>
                        <a:lnTo>
                          <a:pt x="529" y="299"/>
                        </a:lnTo>
                        <a:lnTo>
                          <a:pt x="532" y="302"/>
                        </a:lnTo>
                        <a:lnTo>
                          <a:pt x="533" y="305"/>
                        </a:lnTo>
                        <a:lnTo>
                          <a:pt x="534" y="307"/>
                        </a:lnTo>
                        <a:lnTo>
                          <a:pt x="534" y="310"/>
                        </a:lnTo>
                        <a:lnTo>
                          <a:pt x="534" y="313"/>
                        </a:lnTo>
                        <a:lnTo>
                          <a:pt x="532" y="315"/>
                        </a:lnTo>
                        <a:lnTo>
                          <a:pt x="528" y="317"/>
                        </a:lnTo>
                        <a:lnTo>
                          <a:pt x="524" y="318"/>
                        </a:lnTo>
                        <a:lnTo>
                          <a:pt x="518" y="319"/>
                        </a:lnTo>
                        <a:lnTo>
                          <a:pt x="513" y="319"/>
                        </a:lnTo>
                        <a:lnTo>
                          <a:pt x="510" y="319"/>
                        </a:lnTo>
                        <a:lnTo>
                          <a:pt x="508" y="318"/>
                        </a:lnTo>
                        <a:lnTo>
                          <a:pt x="506" y="317"/>
                        </a:lnTo>
                        <a:lnTo>
                          <a:pt x="504" y="317"/>
                        </a:lnTo>
                        <a:lnTo>
                          <a:pt x="502" y="317"/>
                        </a:lnTo>
                        <a:lnTo>
                          <a:pt x="501" y="317"/>
                        </a:lnTo>
                        <a:lnTo>
                          <a:pt x="500" y="318"/>
                        </a:lnTo>
                        <a:lnTo>
                          <a:pt x="497" y="321"/>
                        </a:lnTo>
                        <a:lnTo>
                          <a:pt x="494" y="322"/>
                        </a:lnTo>
                        <a:lnTo>
                          <a:pt x="492" y="322"/>
                        </a:lnTo>
                        <a:lnTo>
                          <a:pt x="489" y="322"/>
                        </a:lnTo>
                        <a:lnTo>
                          <a:pt x="487" y="322"/>
                        </a:lnTo>
                        <a:lnTo>
                          <a:pt x="485" y="322"/>
                        </a:lnTo>
                        <a:lnTo>
                          <a:pt x="485" y="322"/>
                        </a:lnTo>
                        <a:lnTo>
                          <a:pt x="485" y="322"/>
                        </a:lnTo>
                        <a:lnTo>
                          <a:pt x="485" y="322"/>
                        </a:lnTo>
                        <a:lnTo>
                          <a:pt x="484" y="323"/>
                        </a:lnTo>
                        <a:lnTo>
                          <a:pt x="483" y="325"/>
                        </a:lnTo>
                        <a:lnTo>
                          <a:pt x="480" y="327"/>
                        </a:lnTo>
                        <a:lnTo>
                          <a:pt x="479" y="329"/>
                        </a:lnTo>
                        <a:lnTo>
                          <a:pt x="477" y="330"/>
                        </a:lnTo>
                        <a:lnTo>
                          <a:pt x="476" y="331"/>
                        </a:lnTo>
                        <a:lnTo>
                          <a:pt x="475" y="331"/>
                        </a:lnTo>
                        <a:lnTo>
                          <a:pt x="473" y="334"/>
                        </a:lnTo>
                        <a:lnTo>
                          <a:pt x="471" y="337"/>
                        </a:lnTo>
                        <a:lnTo>
                          <a:pt x="469" y="339"/>
                        </a:lnTo>
                        <a:lnTo>
                          <a:pt x="468" y="341"/>
                        </a:lnTo>
                        <a:lnTo>
                          <a:pt x="467" y="343"/>
                        </a:lnTo>
                        <a:lnTo>
                          <a:pt x="467" y="345"/>
                        </a:lnTo>
                        <a:lnTo>
                          <a:pt x="467" y="345"/>
                        </a:lnTo>
                        <a:lnTo>
                          <a:pt x="467" y="346"/>
                        </a:lnTo>
                        <a:lnTo>
                          <a:pt x="468" y="347"/>
                        </a:lnTo>
                        <a:lnTo>
                          <a:pt x="469" y="350"/>
                        </a:lnTo>
                        <a:lnTo>
                          <a:pt x="469" y="351"/>
                        </a:lnTo>
                        <a:lnTo>
                          <a:pt x="471" y="351"/>
                        </a:lnTo>
                        <a:lnTo>
                          <a:pt x="472" y="353"/>
                        </a:lnTo>
                        <a:lnTo>
                          <a:pt x="472" y="353"/>
                        </a:lnTo>
                        <a:lnTo>
                          <a:pt x="473" y="353"/>
                        </a:lnTo>
                        <a:lnTo>
                          <a:pt x="475" y="351"/>
                        </a:lnTo>
                        <a:lnTo>
                          <a:pt x="476" y="350"/>
                        </a:lnTo>
                        <a:lnTo>
                          <a:pt x="480" y="347"/>
                        </a:lnTo>
                        <a:lnTo>
                          <a:pt x="484" y="346"/>
                        </a:lnTo>
                        <a:lnTo>
                          <a:pt x="489" y="345"/>
                        </a:lnTo>
                        <a:lnTo>
                          <a:pt x="490" y="345"/>
                        </a:lnTo>
                        <a:lnTo>
                          <a:pt x="493" y="345"/>
                        </a:lnTo>
                        <a:lnTo>
                          <a:pt x="494" y="346"/>
                        </a:lnTo>
                        <a:lnTo>
                          <a:pt x="496" y="347"/>
                        </a:lnTo>
                        <a:lnTo>
                          <a:pt x="496" y="349"/>
                        </a:lnTo>
                        <a:lnTo>
                          <a:pt x="496" y="350"/>
                        </a:lnTo>
                        <a:lnTo>
                          <a:pt x="497" y="353"/>
                        </a:lnTo>
                        <a:lnTo>
                          <a:pt x="497" y="357"/>
                        </a:lnTo>
                        <a:lnTo>
                          <a:pt x="498" y="359"/>
                        </a:lnTo>
                        <a:lnTo>
                          <a:pt x="498" y="362"/>
                        </a:lnTo>
                        <a:lnTo>
                          <a:pt x="500" y="363"/>
                        </a:lnTo>
                        <a:lnTo>
                          <a:pt x="501" y="366"/>
                        </a:lnTo>
                        <a:lnTo>
                          <a:pt x="501" y="369"/>
                        </a:lnTo>
                        <a:lnTo>
                          <a:pt x="501" y="370"/>
                        </a:lnTo>
                        <a:lnTo>
                          <a:pt x="500" y="373"/>
                        </a:lnTo>
                        <a:lnTo>
                          <a:pt x="497" y="377"/>
                        </a:lnTo>
                        <a:lnTo>
                          <a:pt x="494" y="379"/>
                        </a:lnTo>
                        <a:lnTo>
                          <a:pt x="493" y="379"/>
                        </a:lnTo>
                        <a:lnTo>
                          <a:pt x="492" y="382"/>
                        </a:lnTo>
                        <a:lnTo>
                          <a:pt x="490" y="383"/>
                        </a:lnTo>
                        <a:lnTo>
                          <a:pt x="489" y="385"/>
                        </a:lnTo>
                        <a:lnTo>
                          <a:pt x="489" y="385"/>
                        </a:lnTo>
                        <a:lnTo>
                          <a:pt x="489" y="386"/>
                        </a:lnTo>
                        <a:lnTo>
                          <a:pt x="489" y="386"/>
                        </a:lnTo>
                        <a:lnTo>
                          <a:pt x="492" y="389"/>
                        </a:lnTo>
                        <a:lnTo>
                          <a:pt x="493" y="390"/>
                        </a:lnTo>
                        <a:lnTo>
                          <a:pt x="493" y="391"/>
                        </a:lnTo>
                        <a:lnTo>
                          <a:pt x="492" y="393"/>
                        </a:lnTo>
                        <a:lnTo>
                          <a:pt x="490" y="394"/>
                        </a:lnTo>
                        <a:lnTo>
                          <a:pt x="489" y="394"/>
                        </a:lnTo>
                        <a:lnTo>
                          <a:pt x="488" y="394"/>
                        </a:lnTo>
                        <a:lnTo>
                          <a:pt x="485" y="395"/>
                        </a:lnTo>
                        <a:lnTo>
                          <a:pt x="484" y="397"/>
                        </a:lnTo>
                        <a:lnTo>
                          <a:pt x="483" y="399"/>
                        </a:lnTo>
                        <a:lnTo>
                          <a:pt x="483" y="399"/>
                        </a:lnTo>
                        <a:lnTo>
                          <a:pt x="481" y="401"/>
                        </a:lnTo>
                        <a:lnTo>
                          <a:pt x="479" y="401"/>
                        </a:lnTo>
                        <a:lnTo>
                          <a:pt x="477" y="399"/>
                        </a:lnTo>
                        <a:lnTo>
                          <a:pt x="477" y="398"/>
                        </a:lnTo>
                        <a:lnTo>
                          <a:pt x="477" y="397"/>
                        </a:lnTo>
                        <a:lnTo>
                          <a:pt x="477" y="397"/>
                        </a:lnTo>
                        <a:lnTo>
                          <a:pt x="475" y="397"/>
                        </a:lnTo>
                        <a:lnTo>
                          <a:pt x="472" y="397"/>
                        </a:lnTo>
                        <a:lnTo>
                          <a:pt x="469" y="395"/>
                        </a:lnTo>
                        <a:lnTo>
                          <a:pt x="467" y="395"/>
                        </a:lnTo>
                        <a:lnTo>
                          <a:pt x="464" y="395"/>
                        </a:lnTo>
                        <a:lnTo>
                          <a:pt x="463" y="397"/>
                        </a:lnTo>
                        <a:lnTo>
                          <a:pt x="460" y="398"/>
                        </a:lnTo>
                        <a:lnTo>
                          <a:pt x="457" y="399"/>
                        </a:lnTo>
                        <a:lnTo>
                          <a:pt x="456" y="401"/>
                        </a:lnTo>
                        <a:lnTo>
                          <a:pt x="456" y="401"/>
                        </a:lnTo>
                        <a:lnTo>
                          <a:pt x="456" y="401"/>
                        </a:lnTo>
                        <a:lnTo>
                          <a:pt x="457" y="402"/>
                        </a:lnTo>
                        <a:lnTo>
                          <a:pt x="459" y="407"/>
                        </a:lnTo>
                        <a:lnTo>
                          <a:pt x="460" y="410"/>
                        </a:lnTo>
                        <a:lnTo>
                          <a:pt x="461" y="413"/>
                        </a:lnTo>
                        <a:lnTo>
                          <a:pt x="461" y="413"/>
                        </a:lnTo>
                        <a:lnTo>
                          <a:pt x="463" y="414"/>
                        </a:lnTo>
                        <a:lnTo>
                          <a:pt x="464" y="415"/>
                        </a:lnTo>
                        <a:lnTo>
                          <a:pt x="463" y="418"/>
                        </a:lnTo>
                        <a:lnTo>
                          <a:pt x="461" y="419"/>
                        </a:lnTo>
                        <a:lnTo>
                          <a:pt x="460" y="421"/>
                        </a:lnTo>
                        <a:lnTo>
                          <a:pt x="459" y="422"/>
                        </a:lnTo>
                        <a:lnTo>
                          <a:pt x="457" y="423"/>
                        </a:lnTo>
                        <a:lnTo>
                          <a:pt x="456" y="425"/>
                        </a:lnTo>
                        <a:lnTo>
                          <a:pt x="455" y="426"/>
                        </a:lnTo>
                        <a:lnTo>
                          <a:pt x="453" y="427"/>
                        </a:lnTo>
                        <a:lnTo>
                          <a:pt x="451" y="430"/>
                        </a:lnTo>
                        <a:lnTo>
                          <a:pt x="449" y="431"/>
                        </a:lnTo>
                        <a:lnTo>
                          <a:pt x="448" y="433"/>
                        </a:lnTo>
                        <a:lnTo>
                          <a:pt x="448" y="434"/>
                        </a:lnTo>
                        <a:lnTo>
                          <a:pt x="448" y="437"/>
                        </a:lnTo>
                        <a:lnTo>
                          <a:pt x="448" y="438"/>
                        </a:lnTo>
                        <a:lnTo>
                          <a:pt x="448" y="439"/>
                        </a:lnTo>
                        <a:lnTo>
                          <a:pt x="448" y="442"/>
                        </a:lnTo>
                        <a:lnTo>
                          <a:pt x="448" y="443"/>
                        </a:lnTo>
                        <a:lnTo>
                          <a:pt x="445" y="446"/>
                        </a:lnTo>
                        <a:lnTo>
                          <a:pt x="443" y="447"/>
                        </a:lnTo>
                        <a:lnTo>
                          <a:pt x="441" y="447"/>
                        </a:lnTo>
                        <a:lnTo>
                          <a:pt x="441" y="448"/>
                        </a:lnTo>
                        <a:lnTo>
                          <a:pt x="440" y="450"/>
                        </a:lnTo>
                        <a:lnTo>
                          <a:pt x="439" y="452"/>
                        </a:lnTo>
                        <a:lnTo>
                          <a:pt x="439" y="454"/>
                        </a:lnTo>
                        <a:lnTo>
                          <a:pt x="437" y="455"/>
                        </a:lnTo>
                        <a:lnTo>
                          <a:pt x="436" y="456"/>
                        </a:lnTo>
                        <a:lnTo>
                          <a:pt x="435" y="458"/>
                        </a:lnTo>
                        <a:lnTo>
                          <a:pt x="433" y="459"/>
                        </a:lnTo>
                        <a:lnTo>
                          <a:pt x="429" y="460"/>
                        </a:lnTo>
                        <a:lnTo>
                          <a:pt x="425" y="462"/>
                        </a:lnTo>
                        <a:lnTo>
                          <a:pt x="423" y="462"/>
                        </a:lnTo>
                        <a:lnTo>
                          <a:pt x="420" y="460"/>
                        </a:lnTo>
                        <a:lnTo>
                          <a:pt x="417" y="460"/>
                        </a:lnTo>
                        <a:lnTo>
                          <a:pt x="416" y="458"/>
                        </a:lnTo>
                        <a:lnTo>
                          <a:pt x="415" y="456"/>
                        </a:lnTo>
                        <a:lnTo>
                          <a:pt x="415" y="455"/>
                        </a:lnTo>
                        <a:lnTo>
                          <a:pt x="413" y="455"/>
                        </a:lnTo>
                        <a:lnTo>
                          <a:pt x="413" y="458"/>
                        </a:lnTo>
                        <a:lnTo>
                          <a:pt x="412" y="460"/>
                        </a:lnTo>
                        <a:lnTo>
                          <a:pt x="411" y="462"/>
                        </a:lnTo>
                        <a:lnTo>
                          <a:pt x="409" y="464"/>
                        </a:lnTo>
                        <a:lnTo>
                          <a:pt x="405" y="466"/>
                        </a:lnTo>
                        <a:lnTo>
                          <a:pt x="404" y="467"/>
                        </a:lnTo>
                        <a:lnTo>
                          <a:pt x="401" y="468"/>
                        </a:lnTo>
                        <a:lnTo>
                          <a:pt x="400" y="470"/>
                        </a:lnTo>
                        <a:lnTo>
                          <a:pt x="399" y="471"/>
                        </a:lnTo>
                        <a:lnTo>
                          <a:pt x="397" y="472"/>
                        </a:lnTo>
                        <a:lnTo>
                          <a:pt x="396" y="475"/>
                        </a:lnTo>
                        <a:lnTo>
                          <a:pt x="393" y="476"/>
                        </a:lnTo>
                        <a:lnTo>
                          <a:pt x="392" y="476"/>
                        </a:lnTo>
                        <a:lnTo>
                          <a:pt x="391" y="478"/>
                        </a:lnTo>
                        <a:lnTo>
                          <a:pt x="391" y="478"/>
                        </a:lnTo>
                        <a:lnTo>
                          <a:pt x="391" y="479"/>
                        </a:lnTo>
                        <a:lnTo>
                          <a:pt x="391" y="480"/>
                        </a:lnTo>
                        <a:lnTo>
                          <a:pt x="392" y="480"/>
                        </a:lnTo>
                        <a:lnTo>
                          <a:pt x="393" y="482"/>
                        </a:lnTo>
                        <a:lnTo>
                          <a:pt x="393" y="484"/>
                        </a:lnTo>
                        <a:lnTo>
                          <a:pt x="395" y="487"/>
                        </a:lnTo>
                        <a:lnTo>
                          <a:pt x="395" y="491"/>
                        </a:lnTo>
                        <a:lnTo>
                          <a:pt x="396" y="494"/>
                        </a:lnTo>
                        <a:lnTo>
                          <a:pt x="396" y="496"/>
                        </a:lnTo>
                        <a:lnTo>
                          <a:pt x="395" y="499"/>
                        </a:lnTo>
                        <a:lnTo>
                          <a:pt x="392" y="503"/>
                        </a:lnTo>
                        <a:lnTo>
                          <a:pt x="391" y="506"/>
                        </a:lnTo>
                        <a:lnTo>
                          <a:pt x="388" y="510"/>
                        </a:lnTo>
                        <a:lnTo>
                          <a:pt x="384" y="516"/>
                        </a:lnTo>
                        <a:lnTo>
                          <a:pt x="384" y="508"/>
                        </a:lnTo>
                        <a:lnTo>
                          <a:pt x="384" y="506"/>
                        </a:lnTo>
                        <a:lnTo>
                          <a:pt x="384" y="504"/>
                        </a:lnTo>
                        <a:lnTo>
                          <a:pt x="383" y="506"/>
                        </a:lnTo>
                        <a:lnTo>
                          <a:pt x="380" y="506"/>
                        </a:lnTo>
                        <a:lnTo>
                          <a:pt x="377" y="506"/>
                        </a:lnTo>
                        <a:lnTo>
                          <a:pt x="376" y="506"/>
                        </a:lnTo>
                        <a:lnTo>
                          <a:pt x="373" y="504"/>
                        </a:lnTo>
                        <a:lnTo>
                          <a:pt x="373" y="504"/>
                        </a:lnTo>
                        <a:lnTo>
                          <a:pt x="372" y="503"/>
                        </a:lnTo>
                        <a:lnTo>
                          <a:pt x="372" y="502"/>
                        </a:lnTo>
                        <a:lnTo>
                          <a:pt x="372" y="499"/>
                        </a:lnTo>
                        <a:lnTo>
                          <a:pt x="372" y="498"/>
                        </a:lnTo>
                        <a:lnTo>
                          <a:pt x="371" y="498"/>
                        </a:lnTo>
                        <a:lnTo>
                          <a:pt x="369" y="496"/>
                        </a:lnTo>
                        <a:lnTo>
                          <a:pt x="368" y="495"/>
                        </a:lnTo>
                        <a:lnTo>
                          <a:pt x="367" y="494"/>
                        </a:lnTo>
                        <a:lnTo>
                          <a:pt x="366" y="491"/>
                        </a:lnTo>
                        <a:lnTo>
                          <a:pt x="363" y="490"/>
                        </a:lnTo>
                        <a:lnTo>
                          <a:pt x="359" y="487"/>
                        </a:lnTo>
                        <a:lnTo>
                          <a:pt x="358" y="484"/>
                        </a:lnTo>
                        <a:lnTo>
                          <a:pt x="358" y="480"/>
                        </a:lnTo>
                        <a:lnTo>
                          <a:pt x="358" y="476"/>
                        </a:lnTo>
                        <a:lnTo>
                          <a:pt x="358" y="474"/>
                        </a:lnTo>
                        <a:lnTo>
                          <a:pt x="358" y="472"/>
                        </a:lnTo>
                        <a:lnTo>
                          <a:pt x="359" y="471"/>
                        </a:lnTo>
                        <a:lnTo>
                          <a:pt x="359" y="468"/>
                        </a:lnTo>
                        <a:lnTo>
                          <a:pt x="359" y="467"/>
                        </a:lnTo>
                        <a:lnTo>
                          <a:pt x="359" y="466"/>
                        </a:lnTo>
                        <a:lnTo>
                          <a:pt x="356" y="464"/>
                        </a:lnTo>
                        <a:lnTo>
                          <a:pt x="355" y="464"/>
                        </a:lnTo>
                        <a:lnTo>
                          <a:pt x="352" y="464"/>
                        </a:lnTo>
                        <a:lnTo>
                          <a:pt x="350" y="463"/>
                        </a:lnTo>
                        <a:lnTo>
                          <a:pt x="348" y="462"/>
                        </a:lnTo>
                        <a:lnTo>
                          <a:pt x="346" y="459"/>
                        </a:lnTo>
                        <a:lnTo>
                          <a:pt x="343" y="456"/>
                        </a:lnTo>
                        <a:lnTo>
                          <a:pt x="342" y="456"/>
                        </a:lnTo>
                        <a:lnTo>
                          <a:pt x="339" y="455"/>
                        </a:lnTo>
                        <a:lnTo>
                          <a:pt x="336" y="452"/>
                        </a:lnTo>
                        <a:lnTo>
                          <a:pt x="335" y="450"/>
                        </a:lnTo>
                        <a:lnTo>
                          <a:pt x="335" y="448"/>
                        </a:lnTo>
                        <a:lnTo>
                          <a:pt x="336" y="446"/>
                        </a:lnTo>
                        <a:lnTo>
                          <a:pt x="338" y="443"/>
                        </a:lnTo>
                        <a:lnTo>
                          <a:pt x="338" y="440"/>
                        </a:lnTo>
                        <a:lnTo>
                          <a:pt x="336" y="438"/>
                        </a:lnTo>
                        <a:lnTo>
                          <a:pt x="335" y="438"/>
                        </a:lnTo>
                        <a:lnTo>
                          <a:pt x="334" y="438"/>
                        </a:lnTo>
                        <a:lnTo>
                          <a:pt x="332" y="439"/>
                        </a:lnTo>
                        <a:lnTo>
                          <a:pt x="330" y="440"/>
                        </a:lnTo>
                        <a:lnTo>
                          <a:pt x="327" y="442"/>
                        </a:lnTo>
                        <a:lnTo>
                          <a:pt x="327" y="444"/>
                        </a:lnTo>
                        <a:lnTo>
                          <a:pt x="327" y="447"/>
                        </a:lnTo>
                        <a:lnTo>
                          <a:pt x="327" y="451"/>
                        </a:lnTo>
                        <a:lnTo>
                          <a:pt x="326" y="454"/>
                        </a:lnTo>
                        <a:lnTo>
                          <a:pt x="326" y="458"/>
                        </a:lnTo>
                        <a:lnTo>
                          <a:pt x="324" y="460"/>
                        </a:lnTo>
                        <a:lnTo>
                          <a:pt x="323" y="463"/>
                        </a:lnTo>
                        <a:lnTo>
                          <a:pt x="320" y="466"/>
                        </a:lnTo>
                        <a:lnTo>
                          <a:pt x="318" y="467"/>
                        </a:lnTo>
                        <a:lnTo>
                          <a:pt x="315" y="470"/>
                        </a:lnTo>
                        <a:lnTo>
                          <a:pt x="314" y="471"/>
                        </a:lnTo>
                        <a:lnTo>
                          <a:pt x="312" y="474"/>
                        </a:lnTo>
                        <a:lnTo>
                          <a:pt x="312" y="476"/>
                        </a:lnTo>
                        <a:lnTo>
                          <a:pt x="311" y="479"/>
                        </a:lnTo>
                        <a:lnTo>
                          <a:pt x="311" y="480"/>
                        </a:lnTo>
                        <a:lnTo>
                          <a:pt x="311" y="482"/>
                        </a:lnTo>
                        <a:lnTo>
                          <a:pt x="310" y="483"/>
                        </a:lnTo>
                        <a:lnTo>
                          <a:pt x="308" y="484"/>
                        </a:lnTo>
                        <a:lnTo>
                          <a:pt x="307" y="484"/>
                        </a:lnTo>
                        <a:lnTo>
                          <a:pt x="306" y="484"/>
                        </a:lnTo>
                        <a:lnTo>
                          <a:pt x="304" y="486"/>
                        </a:lnTo>
                        <a:lnTo>
                          <a:pt x="302" y="486"/>
                        </a:lnTo>
                        <a:lnTo>
                          <a:pt x="299" y="486"/>
                        </a:lnTo>
                        <a:lnTo>
                          <a:pt x="298" y="486"/>
                        </a:lnTo>
                        <a:lnTo>
                          <a:pt x="298" y="486"/>
                        </a:lnTo>
                        <a:lnTo>
                          <a:pt x="298" y="487"/>
                        </a:lnTo>
                        <a:lnTo>
                          <a:pt x="296" y="490"/>
                        </a:lnTo>
                        <a:lnTo>
                          <a:pt x="294" y="492"/>
                        </a:lnTo>
                        <a:lnTo>
                          <a:pt x="291" y="494"/>
                        </a:lnTo>
                        <a:lnTo>
                          <a:pt x="290" y="492"/>
                        </a:lnTo>
                        <a:lnTo>
                          <a:pt x="288" y="492"/>
                        </a:lnTo>
                        <a:lnTo>
                          <a:pt x="287" y="491"/>
                        </a:lnTo>
                        <a:lnTo>
                          <a:pt x="286" y="491"/>
                        </a:lnTo>
                        <a:lnTo>
                          <a:pt x="284" y="492"/>
                        </a:lnTo>
                        <a:lnTo>
                          <a:pt x="282" y="495"/>
                        </a:lnTo>
                        <a:lnTo>
                          <a:pt x="278" y="496"/>
                        </a:lnTo>
                        <a:lnTo>
                          <a:pt x="274" y="498"/>
                        </a:lnTo>
                        <a:lnTo>
                          <a:pt x="271" y="499"/>
                        </a:lnTo>
                        <a:lnTo>
                          <a:pt x="268" y="499"/>
                        </a:lnTo>
                        <a:lnTo>
                          <a:pt x="267" y="500"/>
                        </a:lnTo>
                        <a:lnTo>
                          <a:pt x="264" y="502"/>
                        </a:lnTo>
                        <a:lnTo>
                          <a:pt x="262" y="503"/>
                        </a:lnTo>
                        <a:lnTo>
                          <a:pt x="259" y="507"/>
                        </a:lnTo>
                        <a:lnTo>
                          <a:pt x="258" y="508"/>
                        </a:lnTo>
                        <a:lnTo>
                          <a:pt x="256" y="511"/>
                        </a:lnTo>
                        <a:lnTo>
                          <a:pt x="255" y="512"/>
                        </a:lnTo>
                        <a:lnTo>
                          <a:pt x="254" y="515"/>
                        </a:lnTo>
                        <a:lnTo>
                          <a:pt x="251" y="518"/>
                        </a:lnTo>
                        <a:lnTo>
                          <a:pt x="248" y="519"/>
                        </a:lnTo>
                        <a:lnTo>
                          <a:pt x="246" y="520"/>
                        </a:lnTo>
                        <a:lnTo>
                          <a:pt x="242" y="523"/>
                        </a:lnTo>
                        <a:lnTo>
                          <a:pt x="238" y="523"/>
                        </a:lnTo>
                        <a:lnTo>
                          <a:pt x="235" y="523"/>
                        </a:lnTo>
                        <a:lnTo>
                          <a:pt x="231" y="522"/>
                        </a:lnTo>
                        <a:lnTo>
                          <a:pt x="230" y="520"/>
                        </a:lnTo>
                        <a:lnTo>
                          <a:pt x="227" y="519"/>
                        </a:lnTo>
                        <a:lnTo>
                          <a:pt x="226" y="520"/>
                        </a:lnTo>
                        <a:lnTo>
                          <a:pt x="223" y="522"/>
                        </a:lnTo>
                        <a:lnTo>
                          <a:pt x="221" y="524"/>
                        </a:lnTo>
                        <a:lnTo>
                          <a:pt x="218" y="527"/>
                        </a:lnTo>
                        <a:lnTo>
                          <a:pt x="215" y="530"/>
                        </a:lnTo>
                        <a:lnTo>
                          <a:pt x="211" y="531"/>
                        </a:lnTo>
                        <a:lnTo>
                          <a:pt x="206" y="531"/>
                        </a:lnTo>
                        <a:lnTo>
                          <a:pt x="205" y="531"/>
                        </a:lnTo>
                        <a:lnTo>
                          <a:pt x="202" y="531"/>
                        </a:lnTo>
                        <a:lnTo>
                          <a:pt x="201" y="530"/>
                        </a:lnTo>
                        <a:lnTo>
                          <a:pt x="199" y="530"/>
                        </a:lnTo>
                        <a:lnTo>
                          <a:pt x="198" y="530"/>
                        </a:lnTo>
                        <a:lnTo>
                          <a:pt x="198" y="531"/>
                        </a:lnTo>
                        <a:lnTo>
                          <a:pt x="195" y="534"/>
                        </a:lnTo>
                        <a:lnTo>
                          <a:pt x="194" y="536"/>
                        </a:lnTo>
                        <a:lnTo>
                          <a:pt x="193" y="538"/>
                        </a:lnTo>
                        <a:lnTo>
                          <a:pt x="191" y="539"/>
                        </a:lnTo>
                        <a:lnTo>
                          <a:pt x="190" y="539"/>
                        </a:lnTo>
                        <a:lnTo>
                          <a:pt x="187" y="539"/>
                        </a:lnTo>
                        <a:lnTo>
                          <a:pt x="186" y="539"/>
                        </a:lnTo>
                        <a:lnTo>
                          <a:pt x="183" y="539"/>
                        </a:lnTo>
                        <a:lnTo>
                          <a:pt x="182" y="540"/>
                        </a:lnTo>
                        <a:lnTo>
                          <a:pt x="182" y="540"/>
                        </a:lnTo>
                        <a:lnTo>
                          <a:pt x="182" y="543"/>
                        </a:lnTo>
                        <a:lnTo>
                          <a:pt x="181" y="544"/>
                        </a:lnTo>
                        <a:lnTo>
                          <a:pt x="179" y="546"/>
                        </a:lnTo>
                        <a:lnTo>
                          <a:pt x="177" y="547"/>
                        </a:lnTo>
                        <a:lnTo>
                          <a:pt x="175" y="547"/>
                        </a:lnTo>
                        <a:lnTo>
                          <a:pt x="175" y="548"/>
                        </a:lnTo>
                        <a:lnTo>
                          <a:pt x="174" y="550"/>
                        </a:lnTo>
                        <a:lnTo>
                          <a:pt x="175" y="552"/>
                        </a:lnTo>
                        <a:lnTo>
                          <a:pt x="175" y="555"/>
                        </a:lnTo>
                        <a:lnTo>
                          <a:pt x="175" y="558"/>
                        </a:lnTo>
                        <a:lnTo>
                          <a:pt x="174" y="562"/>
                        </a:lnTo>
                        <a:lnTo>
                          <a:pt x="170" y="566"/>
                        </a:lnTo>
                        <a:lnTo>
                          <a:pt x="169" y="567"/>
                        </a:lnTo>
                        <a:lnTo>
                          <a:pt x="167" y="568"/>
                        </a:lnTo>
                        <a:lnTo>
                          <a:pt x="166" y="568"/>
                        </a:lnTo>
                        <a:lnTo>
                          <a:pt x="162" y="567"/>
                        </a:lnTo>
                        <a:lnTo>
                          <a:pt x="159" y="566"/>
                        </a:lnTo>
                        <a:lnTo>
                          <a:pt x="157" y="563"/>
                        </a:lnTo>
                        <a:lnTo>
                          <a:pt x="155" y="562"/>
                        </a:lnTo>
                        <a:lnTo>
                          <a:pt x="154" y="560"/>
                        </a:lnTo>
                        <a:lnTo>
                          <a:pt x="153" y="559"/>
                        </a:lnTo>
                        <a:lnTo>
                          <a:pt x="153" y="559"/>
                        </a:lnTo>
                        <a:lnTo>
                          <a:pt x="151" y="559"/>
                        </a:lnTo>
                        <a:lnTo>
                          <a:pt x="150" y="562"/>
                        </a:lnTo>
                        <a:lnTo>
                          <a:pt x="150" y="563"/>
                        </a:lnTo>
                        <a:lnTo>
                          <a:pt x="150" y="566"/>
                        </a:lnTo>
                        <a:lnTo>
                          <a:pt x="150" y="567"/>
                        </a:lnTo>
                        <a:lnTo>
                          <a:pt x="150" y="570"/>
                        </a:lnTo>
                        <a:lnTo>
                          <a:pt x="150" y="570"/>
                        </a:lnTo>
                        <a:lnTo>
                          <a:pt x="151" y="571"/>
                        </a:lnTo>
                        <a:lnTo>
                          <a:pt x="153" y="571"/>
                        </a:lnTo>
                        <a:lnTo>
                          <a:pt x="154" y="572"/>
                        </a:lnTo>
                        <a:lnTo>
                          <a:pt x="155" y="575"/>
                        </a:lnTo>
                        <a:lnTo>
                          <a:pt x="155" y="578"/>
                        </a:lnTo>
                        <a:lnTo>
                          <a:pt x="155" y="579"/>
                        </a:lnTo>
                        <a:lnTo>
                          <a:pt x="154" y="582"/>
                        </a:lnTo>
                        <a:lnTo>
                          <a:pt x="153" y="583"/>
                        </a:lnTo>
                        <a:lnTo>
                          <a:pt x="153" y="584"/>
                        </a:lnTo>
                        <a:lnTo>
                          <a:pt x="153" y="588"/>
                        </a:lnTo>
                        <a:lnTo>
                          <a:pt x="151" y="592"/>
                        </a:lnTo>
                        <a:lnTo>
                          <a:pt x="149" y="595"/>
                        </a:lnTo>
                        <a:lnTo>
                          <a:pt x="145" y="596"/>
                        </a:lnTo>
                        <a:lnTo>
                          <a:pt x="141" y="597"/>
                        </a:lnTo>
                        <a:lnTo>
                          <a:pt x="137" y="596"/>
                        </a:lnTo>
                        <a:lnTo>
                          <a:pt x="134" y="595"/>
                        </a:lnTo>
                        <a:lnTo>
                          <a:pt x="133" y="593"/>
                        </a:lnTo>
                        <a:lnTo>
                          <a:pt x="131" y="595"/>
                        </a:lnTo>
                        <a:lnTo>
                          <a:pt x="129" y="595"/>
                        </a:lnTo>
                        <a:lnTo>
                          <a:pt x="127" y="595"/>
                        </a:lnTo>
                        <a:lnTo>
                          <a:pt x="125" y="593"/>
                        </a:lnTo>
                        <a:lnTo>
                          <a:pt x="122" y="591"/>
                        </a:lnTo>
                        <a:lnTo>
                          <a:pt x="121" y="590"/>
                        </a:lnTo>
                        <a:lnTo>
                          <a:pt x="118" y="587"/>
                        </a:lnTo>
                        <a:lnTo>
                          <a:pt x="116" y="587"/>
                        </a:lnTo>
                        <a:lnTo>
                          <a:pt x="114" y="587"/>
                        </a:lnTo>
                        <a:lnTo>
                          <a:pt x="113" y="587"/>
                        </a:lnTo>
                        <a:lnTo>
                          <a:pt x="110" y="588"/>
                        </a:lnTo>
                        <a:lnTo>
                          <a:pt x="109" y="590"/>
                        </a:lnTo>
                        <a:lnTo>
                          <a:pt x="106" y="592"/>
                        </a:lnTo>
                        <a:lnTo>
                          <a:pt x="104" y="595"/>
                        </a:lnTo>
                        <a:lnTo>
                          <a:pt x="101" y="597"/>
                        </a:lnTo>
                        <a:lnTo>
                          <a:pt x="98" y="597"/>
                        </a:lnTo>
                        <a:lnTo>
                          <a:pt x="96" y="597"/>
                        </a:lnTo>
                        <a:lnTo>
                          <a:pt x="93" y="595"/>
                        </a:lnTo>
                        <a:lnTo>
                          <a:pt x="92" y="593"/>
                        </a:lnTo>
                        <a:lnTo>
                          <a:pt x="90" y="591"/>
                        </a:lnTo>
                        <a:lnTo>
                          <a:pt x="90" y="588"/>
                        </a:lnTo>
                        <a:lnTo>
                          <a:pt x="89" y="586"/>
                        </a:lnTo>
                        <a:lnTo>
                          <a:pt x="88" y="586"/>
                        </a:lnTo>
                        <a:lnTo>
                          <a:pt x="88" y="584"/>
                        </a:lnTo>
                        <a:lnTo>
                          <a:pt x="86" y="584"/>
                        </a:lnTo>
                        <a:lnTo>
                          <a:pt x="85" y="584"/>
                        </a:lnTo>
                        <a:lnTo>
                          <a:pt x="85" y="586"/>
                        </a:lnTo>
                        <a:lnTo>
                          <a:pt x="84" y="587"/>
                        </a:lnTo>
                        <a:lnTo>
                          <a:pt x="84" y="588"/>
                        </a:lnTo>
                        <a:lnTo>
                          <a:pt x="84" y="590"/>
                        </a:lnTo>
                        <a:lnTo>
                          <a:pt x="82" y="593"/>
                        </a:lnTo>
                        <a:lnTo>
                          <a:pt x="80" y="591"/>
                        </a:lnTo>
                        <a:lnTo>
                          <a:pt x="77" y="588"/>
                        </a:lnTo>
                        <a:lnTo>
                          <a:pt x="76" y="584"/>
                        </a:lnTo>
                        <a:lnTo>
                          <a:pt x="76" y="582"/>
                        </a:lnTo>
                        <a:lnTo>
                          <a:pt x="76" y="578"/>
                        </a:lnTo>
                        <a:lnTo>
                          <a:pt x="77" y="575"/>
                        </a:lnTo>
                        <a:lnTo>
                          <a:pt x="78" y="571"/>
                        </a:lnTo>
                        <a:lnTo>
                          <a:pt x="80" y="568"/>
                        </a:lnTo>
                        <a:lnTo>
                          <a:pt x="80" y="567"/>
                        </a:lnTo>
                        <a:lnTo>
                          <a:pt x="80" y="566"/>
                        </a:lnTo>
                        <a:lnTo>
                          <a:pt x="78" y="564"/>
                        </a:lnTo>
                        <a:lnTo>
                          <a:pt x="77" y="563"/>
                        </a:lnTo>
                        <a:lnTo>
                          <a:pt x="76" y="560"/>
                        </a:lnTo>
                        <a:lnTo>
                          <a:pt x="73" y="556"/>
                        </a:lnTo>
                        <a:lnTo>
                          <a:pt x="72" y="554"/>
                        </a:lnTo>
                        <a:lnTo>
                          <a:pt x="69" y="552"/>
                        </a:lnTo>
                        <a:lnTo>
                          <a:pt x="65" y="551"/>
                        </a:lnTo>
                        <a:lnTo>
                          <a:pt x="62" y="552"/>
                        </a:lnTo>
                        <a:lnTo>
                          <a:pt x="60" y="552"/>
                        </a:lnTo>
                        <a:lnTo>
                          <a:pt x="57" y="552"/>
                        </a:lnTo>
                        <a:lnTo>
                          <a:pt x="56" y="552"/>
                        </a:lnTo>
                        <a:lnTo>
                          <a:pt x="54" y="551"/>
                        </a:lnTo>
                        <a:lnTo>
                          <a:pt x="53" y="550"/>
                        </a:lnTo>
                        <a:lnTo>
                          <a:pt x="52" y="550"/>
                        </a:lnTo>
                        <a:lnTo>
                          <a:pt x="52" y="547"/>
                        </a:lnTo>
                        <a:lnTo>
                          <a:pt x="49" y="546"/>
                        </a:lnTo>
                        <a:lnTo>
                          <a:pt x="48" y="543"/>
                        </a:lnTo>
                        <a:lnTo>
                          <a:pt x="46" y="542"/>
                        </a:lnTo>
                        <a:lnTo>
                          <a:pt x="46" y="539"/>
                        </a:lnTo>
                        <a:lnTo>
                          <a:pt x="46" y="536"/>
                        </a:lnTo>
                        <a:lnTo>
                          <a:pt x="46" y="532"/>
                        </a:lnTo>
                        <a:lnTo>
                          <a:pt x="48" y="530"/>
                        </a:lnTo>
                        <a:lnTo>
                          <a:pt x="50" y="527"/>
                        </a:lnTo>
                        <a:lnTo>
                          <a:pt x="52" y="526"/>
                        </a:lnTo>
                        <a:lnTo>
                          <a:pt x="53" y="526"/>
                        </a:lnTo>
                        <a:lnTo>
                          <a:pt x="56" y="524"/>
                        </a:lnTo>
                        <a:lnTo>
                          <a:pt x="58" y="522"/>
                        </a:lnTo>
                        <a:lnTo>
                          <a:pt x="60" y="520"/>
                        </a:lnTo>
                        <a:lnTo>
                          <a:pt x="61" y="519"/>
                        </a:lnTo>
                        <a:lnTo>
                          <a:pt x="60" y="518"/>
                        </a:lnTo>
                        <a:lnTo>
                          <a:pt x="60" y="515"/>
                        </a:lnTo>
                        <a:lnTo>
                          <a:pt x="58" y="515"/>
                        </a:lnTo>
                        <a:lnTo>
                          <a:pt x="58" y="515"/>
                        </a:lnTo>
                        <a:lnTo>
                          <a:pt x="57" y="515"/>
                        </a:lnTo>
                        <a:lnTo>
                          <a:pt x="54" y="515"/>
                        </a:lnTo>
                        <a:lnTo>
                          <a:pt x="52" y="515"/>
                        </a:lnTo>
                        <a:lnTo>
                          <a:pt x="49" y="514"/>
                        </a:lnTo>
                        <a:lnTo>
                          <a:pt x="46" y="512"/>
                        </a:lnTo>
                        <a:lnTo>
                          <a:pt x="44" y="511"/>
                        </a:lnTo>
                        <a:lnTo>
                          <a:pt x="44" y="510"/>
                        </a:lnTo>
                        <a:lnTo>
                          <a:pt x="44" y="507"/>
                        </a:lnTo>
                        <a:lnTo>
                          <a:pt x="44" y="506"/>
                        </a:lnTo>
                        <a:lnTo>
                          <a:pt x="42" y="504"/>
                        </a:lnTo>
                        <a:lnTo>
                          <a:pt x="42" y="502"/>
                        </a:lnTo>
                        <a:lnTo>
                          <a:pt x="41" y="499"/>
                        </a:lnTo>
                        <a:lnTo>
                          <a:pt x="41" y="496"/>
                        </a:lnTo>
                        <a:lnTo>
                          <a:pt x="40" y="495"/>
                        </a:lnTo>
                        <a:lnTo>
                          <a:pt x="40" y="492"/>
                        </a:lnTo>
                        <a:lnTo>
                          <a:pt x="38" y="491"/>
                        </a:lnTo>
                        <a:lnTo>
                          <a:pt x="37" y="490"/>
                        </a:lnTo>
                        <a:lnTo>
                          <a:pt x="37" y="490"/>
                        </a:lnTo>
                        <a:lnTo>
                          <a:pt x="36" y="490"/>
                        </a:lnTo>
                        <a:lnTo>
                          <a:pt x="34" y="491"/>
                        </a:lnTo>
                        <a:lnTo>
                          <a:pt x="32" y="491"/>
                        </a:lnTo>
                        <a:lnTo>
                          <a:pt x="29" y="491"/>
                        </a:lnTo>
                        <a:lnTo>
                          <a:pt x="28" y="491"/>
                        </a:lnTo>
                        <a:lnTo>
                          <a:pt x="24" y="490"/>
                        </a:lnTo>
                        <a:lnTo>
                          <a:pt x="21" y="487"/>
                        </a:lnTo>
                        <a:lnTo>
                          <a:pt x="21" y="486"/>
                        </a:lnTo>
                        <a:lnTo>
                          <a:pt x="21" y="482"/>
                        </a:lnTo>
                        <a:lnTo>
                          <a:pt x="21" y="478"/>
                        </a:lnTo>
                        <a:lnTo>
                          <a:pt x="22" y="476"/>
                        </a:lnTo>
                        <a:lnTo>
                          <a:pt x="22" y="475"/>
                        </a:lnTo>
                        <a:lnTo>
                          <a:pt x="22" y="475"/>
                        </a:lnTo>
                        <a:lnTo>
                          <a:pt x="21" y="475"/>
                        </a:lnTo>
                        <a:lnTo>
                          <a:pt x="21" y="474"/>
                        </a:lnTo>
                        <a:lnTo>
                          <a:pt x="18" y="474"/>
                        </a:lnTo>
                        <a:lnTo>
                          <a:pt x="16" y="472"/>
                        </a:lnTo>
                        <a:lnTo>
                          <a:pt x="14" y="470"/>
                        </a:lnTo>
                        <a:lnTo>
                          <a:pt x="13" y="468"/>
                        </a:lnTo>
                        <a:lnTo>
                          <a:pt x="13" y="467"/>
                        </a:lnTo>
                        <a:lnTo>
                          <a:pt x="13" y="464"/>
                        </a:lnTo>
                        <a:lnTo>
                          <a:pt x="14" y="463"/>
                        </a:lnTo>
                        <a:lnTo>
                          <a:pt x="17" y="463"/>
                        </a:lnTo>
                        <a:lnTo>
                          <a:pt x="18" y="462"/>
                        </a:lnTo>
                        <a:lnTo>
                          <a:pt x="20" y="460"/>
                        </a:lnTo>
                        <a:lnTo>
                          <a:pt x="20" y="459"/>
                        </a:lnTo>
                        <a:lnTo>
                          <a:pt x="20" y="455"/>
                        </a:lnTo>
                        <a:lnTo>
                          <a:pt x="20" y="452"/>
                        </a:lnTo>
                        <a:lnTo>
                          <a:pt x="21" y="451"/>
                        </a:lnTo>
                        <a:lnTo>
                          <a:pt x="24" y="450"/>
                        </a:lnTo>
                        <a:lnTo>
                          <a:pt x="25" y="450"/>
                        </a:lnTo>
                        <a:lnTo>
                          <a:pt x="28" y="450"/>
                        </a:lnTo>
                        <a:lnTo>
                          <a:pt x="32" y="450"/>
                        </a:lnTo>
                        <a:lnTo>
                          <a:pt x="33" y="450"/>
                        </a:lnTo>
                        <a:lnTo>
                          <a:pt x="34" y="450"/>
                        </a:lnTo>
                        <a:lnTo>
                          <a:pt x="34" y="448"/>
                        </a:lnTo>
                        <a:lnTo>
                          <a:pt x="34" y="447"/>
                        </a:lnTo>
                        <a:lnTo>
                          <a:pt x="33" y="444"/>
                        </a:lnTo>
                        <a:lnTo>
                          <a:pt x="33" y="439"/>
                        </a:lnTo>
                        <a:lnTo>
                          <a:pt x="33" y="437"/>
                        </a:lnTo>
                        <a:lnTo>
                          <a:pt x="33" y="435"/>
                        </a:lnTo>
                        <a:lnTo>
                          <a:pt x="33" y="434"/>
                        </a:lnTo>
                        <a:lnTo>
                          <a:pt x="32" y="434"/>
                        </a:lnTo>
                        <a:lnTo>
                          <a:pt x="30" y="434"/>
                        </a:lnTo>
                        <a:lnTo>
                          <a:pt x="26" y="434"/>
                        </a:lnTo>
                        <a:lnTo>
                          <a:pt x="24" y="433"/>
                        </a:lnTo>
                        <a:lnTo>
                          <a:pt x="22" y="430"/>
                        </a:lnTo>
                        <a:lnTo>
                          <a:pt x="21" y="429"/>
                        </a:lnTo>
                        <a:lnTo>
                          <a:pt x="21" y="426"/>
                        </a:lnTo>
                        <a:lnTo>
                          <a:pt x="22" y="422"/>
                        </a:lnTo>
                        <a:lnTo>
                          <a:pt x="24" y="421"/>
                        </a:lnTo>
                        <a:lnTo>
                          <a:pt x="24" y="419"/>
                        </a:lnTo>
                        <a:lnTo>
                          <a:pt x="24" y="419"/>
                        </a:lnTo>
                        <a:lnTo>
                          <a:pt x="24" y="419"/>
                        </a:lnTo>
                        <a:lnTo>
                          <a:pt x="22" y="419"/>
                        </a:lnTo>
                        <a:lnTo>
                          <a:pt x="21" y="419"/>
                        </a:lnTo>
                        <a:lnTo>
                          <a:pt x="18" y="419"/>
                        </a:lnTo>
                        <a:lnTo>
                          <a:pt x="16" y="421"/>
                        </a:lnTo>
                        <a:lnTo>
                          <a:pt x="13" y="421"/>
                        </a:lnTo>
                        <a:lnTo>
                          <a:pt x="9" y="421"/>
                        </a:lnTo>
                        <a:lnTo>
                          <a:pt x="6" y="422"/>
                        </a:lnTo>
                        <a:lnTo>
                          <a:pt x="5" y="421"/>
                        </a:lnTo>
                        <a:lnTo>
                          <a:pt x="2" y="419"/>
                        </a:lnTo>
                        <a:lnTo>
                          <a:pt x="1" y="418"/>
                        </a:lnTo>
                        <a:lnTo>
                          <a:pt x="1" y="415"/>
                        </a:lnTo>
                        <a:lnTo>
                          <a:pt x="1" y="411"/>
                        </a:lnTo>
                        <a:lnTo>
                          <a:pt x="2" y="407"/>
                        </a:lnTo>
                        <a:lnTo>
                          <a:pt x="1" y="405"/>
                        </a:lnTo>
                        <a:lnTo>
                          <a:pt x="1" y="402"/>
                        </a:lnTo>
                        <a:lnTo>
                          <a:pt x="0" y="399"/>
                        </a:lnTo>
                        <a:lnTo>
                          <a:pt x="0" y="397"/>
                        </a:lnTo>
                        <a:lnTo>
                          <a:pt x="0" y="394"/>
                        </a:lnTo>
                        <a:lnTo>
                          <a:pt x="2" y="393"/>
                        </a:lnTo>
                        <a:lnTo>
                          <a:pt x="5" y="390"/>
                        </a:lnTo>
                        <a:lnTo>
                          <a:pt x="8" y="390"/>
                        </a:lnTo>
                        <a:lnTo>
                          <a:pt x="8" y="390"/>
                        </a:lnTo>
                        <a:lnTo>
                          <a:pt x="9" y="390"/>
                        </a:lnTo>
                        <a:lnTo>
                          <a:pt x="10" y="391"/>
                        </a:lnTo>
                        <a:lnTo>
                          <a:pt x="12" y="393"/>
                        </a:lnTo>
                        <a:lnTo>
                          <a:pt x="12" y="395"/>
                        </a:lnTo>
                        <a:lnTo>
                          <a:pt x="12" y="397"/>
                        </a:lnTo>
                        <a:lnTo>
                          <a:pt x="13" y="398"/>
                        </a:lnTo>
                        <a:lnTo>
                          <a:pt x="14" y="399"/>
                        </a:lnTo>
                        <a:lnTo>
                          <a:pt x="16" y="397"/>
                        </a:lnTo>
                        <a:lnTo>
                          <a:pt x="18" y="393"/>
                        </a:lnTo>
                        <a:lnTo>
                          <a:pt x="20" y="389"/>
                        </a:lnTo>
                        <a:lnTo>
                          <a:pt x="24" y="386"/>
                        </a:lnTo>
                        <a:lnTo>
                          <a:pt x="25" y="385"/>
                        </a:lnTo>
                        <a:lnTo>
                          <a:pt x="26" y="383"/>
                        </a:lnTo>
                        <a:lnTo>
                          <a:pt x="28" y="383"/>
                        </a:lnTo>
                        <a:lnTo>
                          <a:pt x="29" y="383"/>
                        </a:lnTo>
                        <a:lnTo>
                          <a:pt x="29" y="382"/>
                        </a:lnTo>
                        <a:lnTo>
                          <a:pt x="30" y="381"/>
                        </a:lnTo>
                        <a:lnTo>
                          <a:pt x="33" y="377"/>
                        </a:lnTo>
                        <a:lnTo>
                          <a:pt x="36" y="374"/>
                        </a:lnTo>
                        <a:lnTo>
                          <a:pt x="38" y="373"/>
                        </a:lnTo>
                        <a:lnTo>
                          <a:pt x="41" y="371"/>
                        </a:lnTo>
                        <a:lnTo>
                          <a:pt x="42" y="370"/>
                        </a:lnTo>
                        <a:lnTo>
                          <a:pt x="45" y="370"/>
                        </a:lnTo>
                        <a:lnTo>
                          <a:pt x="48" y="370"/>
                        </a:lnTo>
                        <a:lnTo>
                          <a:pt x="48" y="367"/>
                        </a:lnTo>
                        <a:lnTo>
                          <a:pt x="46" y="367"/>
                        </a:lnTo>
                        <a:lnTo>
                          <a:pt x="45" y="365"/>
                        </a:lnTo>
                        <a:lnTo>
                          <a:pt x="45" y="365"/>
                        </a:lnTo>
                        <a:lnTo>
                          <a:pt x="40" y="366"/>
                        </a:lnTo>
                        <a:lnTo>
                          <a:pt x="37" y="365"/>
                        </a:lnTo>
                        <a:lnTo>
                          <a:pt x="34" y="363"/>
                        </a:lnTo>
                        <a:lnTo>
                          <a:pt x="32" y="362"/>
                        </a:lnTo>
                        <a:lnTo>
                          <a:pt x="32" y="359"/>
                        </a:lnTo>
                        <a:lnTo>
                          <a:pt x="32" y="357"/>
                        </a:lnTo>
                        <a:lnTo>
                          <a:pt x="32" y="353"/>
                        </a:lnTo>
                        <a:lnTo>
                          <a:pt x="33" y="350"/>
                        </a:lnTo>
                        <a:lnTo>
                          <a:pt x="36" y="347"/>
                        </a:lnTo>
                        <a:lnTo>
                          <a:pt x="37" y="345"/>
                        </a:lnTo>
                        <a:lnTo>
                          <a:pt x="38" y="343"/>
                        </a:lnTo>
                        <a:lnTo>
                          <a:pt x="41" y="339"/>
                        </a:lnTo>
                        <a:lnTo>
                          <a:pt x="42" y="335"/>
                        </a:lnTo>
                        <a:lnTo>
                          <a:pt x="46" y="330"/>
                        </a:lnTo>
                        <a:lnTo>
                          <a:pt x="50" y="325"/>
                        </a:lnTo>
                        <a:lnTo>
                          <a:pt x="53" y="322"/>
                        </a:lnTo>
                        <a:lnTo>
                          <a:pt x="56" y="319"/>
                        </a:lnTo>
                        <a:lnTo>
                          <a:pt x="57" y="318"/>
                        </a:lnTo>
                        <a:lnTo>
                          <a:pt x="58" y="317"/>
                        </a:lnTo>
                        <a:lnTo>
                          <a:pt x="60" y="314"/>
                        </a:lnTo>
                        <a:lnTo>
                          <a:pt x="61" y="311"/>
                        </a:lnTo>
                        <a:lnTo>
                          <a:pt x="60" y="307"/>
                        </a:lnTo>
                        <a:lnTo>
                          <a:pt x="60" y="305"/>
                        </a:lnTo>
                        <a:lnTo>
                          <a:pt x="61" y="299"/>
                        </a:lnTo>
                        <a:lnTo>
                          <a:pt x="62" y="295"/>
                        </a:lnTo>
                        <a:lnTo>
                          <a:pt x="64" y="291"/>
                        </a:lnTo>
                        <a:lnTo>
                          <a:pt x="64" y="287"/>
                        </a:lnTo>
                        <a:lnTo>
                          <a:pt x="62" y="285"/>
                        </a:lnTo>
                        <a:lnTo>
                          <a:pt x="61" y="281"/>
                        </a:lnTo>
                        <a:lnTo>
                          <a:pt x="60" y="276"/>
                        </a:lnTo>
                        <a:lnTo>
                          <a:pt x="58" y="273"/>
                        </a:lnTo>
                        <a:lnTo>
                          <a:pt x="58" y="270"/>
                        </a:lnTo>
                        <a:lnTo>
                          <a:pt x="57" y="268"/>
                        </a:lnTo>
                        <a:lnTo>
                          <a:pt x="56" y="265"/>
                        </a:lnTo>
                        <a:lnTo>
                          <a:pt x="54" y="262"/>
                        </a:lnTo>
                        <a:lnTo>
                          <a:pt x="53" y="260"/>
                        </a:lnTo>
                        <a:lnTo>
                          <a:pt x="52" y="257"/>
                        </a:lnTo>
                        <a:lnTo>
                          <a:pt x="49" y="253"/>
                        </a:lnTo>
                        <a:lnTo>
                          <a:pt x="45" y="249"/>
                        </a:lnTo>
                        <a:lnTo>
                          <a:pt x="44" y="246"/>
                        </a:lnTo>
                        <a:lnTo>
                          <a:pt x="41" y="244"/>
                        </a:lnTo>
                        <a:lnTo>
                          <a:pt x="41" y="242"/>
                        </a:lnTo>
                        <a:lnTo>
                          <a:pt x="42" y="240"/>
                        </a:lnTo>
                        <a:lnTo>
                          <a:pt x="44" y="237"/>
                        </a:lnTo>
                        <a:lnTo>
                          <a:pt x="46" y="236"/>
                        </a:lnTo>
                        <a:lnTo>
                          <a:pt x="46" y="236"/>
                        </a:lnTo>
                        <a:lnTo>
                          <a:pt x="44" y="234"/>
                        </a:lnTo>
                        <a:lnTo>
                          <a:pt x="41" y="233"/>
                        </a:lnTo>
                        <a:lnTo>
                          <a:pt x="40" y="233"/>
                        </a:lnTo>
                        <a:lnTo>
                          <a:pt x="36" y="230"/>
                        </a:lnTo>
                        <a:lnTo>
                          <a:pt x="34" y="228"/>
                        </a:lnTo>
                        <a:lnTo>
                          <a:pt x="33" y="225"/>
                        </a:lnTo>
                        <a:lnTo>
                          <a:pt x="33" y="221"/>
                        </a:lnTo>
                        <a:lnTo>
                          <a:pt x="33" y="217"/>
                        </a:lnTo>
                        <a:lnTo>
                          <a:pt x="32" y="214"/>
                        </a:lnTo>
                        <a:lnTo>
                          <a:pt x="32" y="213"/>
                        </a:lnTo>
                        <a:lnTo>
                          <a:pt x="29" y="212"/>
                        </a:lnTo>
                        <a:lnTo>
                          <a:pt x="26" y="212"/>
                        </a:lnTo>
                        <a:lnTo>
                          <a:pt x="24" y="210"/>
                        </a:lnTo>
                        <a:lnTo>
                          <a:pt x="22" y="210"/>
                        </a:lnTo>
                        <a:lnTo>
                          <a:pt x="22" y="210"/>
                        </a:lnTo>
                        <a:lnTo>
                          <a:pt x="16" y="212"/>
                        </a:lnTo>
                        <a:lnTo>
                          <a:pt x="20" y="208"/>
                        </a:lnTo>
                        <a:lnTo>
                          <a:pt x="20" y="206"/>
                        </a:lnTo>
                        <a:lnTo>
                          <a:pt x="21" y="205"/>
                        </a:lnTo>
                        <a:lnTo>
                          <a:pt x="24" y="204"/>
                        </a:lnTo>
                        <a:lnTo>
                          <a:pt x="26" y="201"/>
                        </a:lnTo>
                        <a:lnTo>
                          <a:pt x="28" y="201"/>
                        </a:lnTo>
                        <a:lnTo>
                          <a:pt x="28" y="200"/>
                        </a:lnTo>
                        <a:lnTo>
                          <a:pt x="26" y="198"/>
                        </a:lnTo>
                        <a:lnTo>
                          <a:pt x="24" y="196"/>
                        </a:lnTo>
                        <a:lnTo>
                          <a:pt x="21" y="193"/>
                        </a:lnTo>
                        <a:lnTo>
                          <a:pt x="20" y="189"/>
                        </a:lnTo>
                        <a:lnTo>
                          <a:pt x="20" y="186"/>
                        </a:lnTo>
                        <a:lnTo>
                          <a:pt x="21" y="184"/>
                        </a:lnTo>
                        <a:lnTo>
                          <a:pt x="24" y="182"/>
                        </a:lnTo>
                        <a:lnTo>
                          <a:pt x="26" y="182"/>
                        </a:lnTo>
                        <a:lnTo>
                          <a:pt x="32" y="181"/>
                        </a:lnTo>
                        <a:lnTo>
                          <a:pt x="34" y="180"/>
                        </a:lnTo>
                        <a:lnTo>
                          <a:pt x="36" y="177"/>
                        </a:lnTo>
                        <a:lnTo>
                          <a:pt x="38" y="174"/>
                        </a:lnTo>
                        <a:lnTo>
                          <a:pt x="40" y="173"/>
                        </a:lnTo>
                        <a:lnTo>
                          <a:pt x="42" y="172"/>
                        </a:lnTo>
                        <a:lnTo>
                          <a:pt x="45" y="173"/>
                        </a:lnTo>
                        <a:lnTo>
                          <a:pt x="48" y="176"/>
                        </a:lnTo>
                        <a:lnTo>
                          <a:pt x="49" y="177"/>
                        </a:lnTo>
                        <a:lnTo>
                          <a:pt x="50" y="178"/>
                        </a:lnTo>
                        <a:lnTo>
                          <a:pt x="53" y="178"/>
                        </a:lnTo>
                        <a:lnTo>
                          <a:pt x="56" y="178"/>
                        </a:lnTo>
                        <a:lnTo>
                          <a:pt x="56" y="177"/>
                        </a:lnTo>
                        <a:lnTo>
                          <a:pt x="53" y="174"/>
                        </a:lnTo>
                        <a:lnTo>
                          <a:pt x="52" y="173"/>
                        </a:lnTo>
                        <a:lnTo>
                          <a:pt x="50" y="170"/>
                        </a:lnTo>
                        <a:lnTo>
                          <a:pt x="49" y="169"/>
                        </a:lnTo>
                        <a:lnTo>
                          <a:pt x="49" y="166"/>
                        </a:lnTo>
                        <a:lnTo>
                          <a:pt x="49" y="165"/>
                        </a:lnTo>
                        <a:lnTo>
                          <a:pt x="52" y="164"/>
                        </a:lnTo>
                        <a:lnTo>
                          <a:pt x="53" y="162"/>
                        </a:lnTo>
                        <a:lnTo>
                          <a:pt x="56" y="162"/>
                        </a:lnTo>
                        <a:lnTo>
                          <a:pt x="58" y="162"/>
                        </a:lnTo>
                        <a:lnTo>
                          <a:pt x="60" y="162"/>
                        </a:lnTo>
                        <a:lnTo>
                          <a:pt x="62" y="165"/>
                        </a:lnTo>
                        <a:lnTo>
                          <a:pt x="64" y="166"/>
                        </a:lnTo>
                        <a:lnTo>
                          <a:pt x="64" y="169"/>
                        </a:lnTo>
                        <a:lnTo>
                          <a:pt x="65" y="173"/>
                        </a:lnTo>
                        <a:lnTo>
                          <a:pt x="66" y="174"/>
                        </a:lnTo>
                        <a:lnTo>
                          <a:pt x="69" y="174"/>
                        </a:lnTo>
                        <a:lnTo>
                          <a:pt x="70" y="174"/>
                        </a:lnTo>
                        <a:lnTo>
                          <a:pt x="73" y="174"/>
                        </a:lnTo>
                        <a:lnTo>
                          <a:pt x="76" y="174"/>
                        </a:lnTo>
                        <a:lnTo>
                          <a:pt x="78" y="174"/>
                        </a:lnTo>
                        <a:lnTo>
                          <a:pt x="82" y="174"/>
                        </a:lnTo>
                        <a:lnTo>
                          <a:pt x="86" y="177"/>
                        </a:lnTo>
                        <a:lnTo>
                          <a:pt x="90" y="178"/>
                        </a:lnTo>
                        <a:lnTo>
                          <a:pt x="94" y="181"/>
                        </a:lnTo>
                        <a:lnTo>
                          <a:pt x="96" y="182"/>
                        </a:lnTo>
                        <a:lnTo>
                          <a:pt x="97" y="184"/>
                        </a:lnTo>
                        <a:lnTo>
                          <a:pt x="98" y="184"/>
                        </a:lnTo>
                        <a:lnTo>
                          <a:pt x="98" y="184"/>
                        </a:lnTo>
                        <a:lnTo>
                          <a:pt x="98" y="182"/>
                        </a:lnTo>
                        <a:lnTo>
                          <a:pt x="97" y="182"/>
                        </a:lnTo>
                        <a:lnTo>
                          <a:pt x="96" y="181"/>
                        </a:lnTo>
                        <a:lnTo>
                          <a:pt x="94" y="178"/>
                        </a:lnTo>
                        <a:lnTo>
                          <a:pt x="93" y="177"/>
                        </a:lnTo>
                        <a:lnTo>
                          <a:pt x="94" y="174"/>
                        </a:lnTo>
                        <a:lnTo>
                          <a:pt x="94" y="173"/>
                        </a:lnTo>
                        <a:lnTo>
                          <a:pt x="96" y="172"/>
                        </a:lnTo>
                        <a:lnTo>
                          <a:pt x="98" y="172"/>
                        </a:lnTo>
                        <a:lnTo>
                          <a:pt x="101" y="172"/>
                        </a:lnTo>
                        <a:lnTo>
                          <a:pt x="105" y="174"/>
                        </a:lnTo>
                        <a:lnTo>
                          <a:pt x="108" y="177"/>
                        </a:lnTo>
                        <a:lnTo>
                          <a:pt x="109" y="178"/>
                        </a:lnTo>
                        <a:lnTo>
                          <a:pt x="110" y="178"/>
                        </a:lnTo>
                        <a:lnTo>
                          <a:pt x="113" y="177"/>
                        </a:lnTo>
                        <a:lnTo>
                          <a:pt x="117" y="176"/>
                        </a:lnTo>
                        <a:lnTo>
                          <a:pt x="118" y="174"/>
                        </a:lnTo>
                        <a:lnTo>
                          <a:pt x="123" y="172"/>
                        </a:lnTo>
                        <a:lnTo>
                          <a:pt x="130" y="168"/>
                        </a:lnTo>
                        <a:lnTo>
                          <a:pt x="137" y="165"/>
                        </a:lnTo>
                        <a:lnTo>
                          <a:pt x="142" y="164"/>
                        </a:lnTo>
                        <a:lnTo>
                          <a:pt x="145" y="162"/>
                        </a:lnTo>
                        <a:lnTo>
                          <a:pt x="146" y="162"/>
                        </a:lnTo>
                        <a:lnTo>
                          <a:pt x="147" y="162"/>
                        </a:lnTo>
                        <a:lnTo>
                          <a:pt x="150" y="162"/>
                        </a:lnTo>
                        <a:lnTo>
                          <a:pt x="151" y="164"/>
                        </a:lnTo>
                        <a:lnTo>
                          <a:pt x="153" y="166"/>
                        </a:lnTo>
                        <a:lnTo>
                          <a:pt x="154" y="169"/>
                        </a:lnTo>
                        <a:lnTo>
                          <a:pt x="157" y="168"/>
                        </a:lnTo>
                        <a:lnTo>
                          <a:pt x="158" y="166"/>
                        </a:lnTo>
                        <a:lnTo>
                          <a:pt x="161" y="164"/>
                        </a:lnTo>
                        <a:lnTo>
                          <a:pt x="163" y="161"/>
                        </a:lnTo>
                        <a:lnTo>
                          <a:pt x="165" y="158"/>
                        </a:lnTo>
                        <a:lnTo>
                          <a:pt x="166" y="156"/>
                        </a:lnTo>
                        <a:lnTo>
                          <a:pt x="167" y="154"/>
                        </a:lnTo>
                        <a:lnTo>
                          <a:pt x="169" y="152"/>
                        </a:lnTo>
                        <a:lnTo>
                          <a:pt x="170" y="150"/>
                        </a:lnTo>
                        <a:lnTo>
                          <a:pt x="170" y="149"/>
                        </a:lnTo>
                        <a:lnTo>
                          <a:pt x="170" y="148"/>
                        </a:lnTo>
                        <a:lnTo>
                          <a:pt x="170" y="148"/>
                        </a:lnTo>
                        <a:lnTo>
                          <a:pt x="170" y="146"/>
                        </a:lnTo>
                        <a:lnTo>
                          <a:pt x="167" y="145"/>
                        </a:lnTo>
                        <a:lnTo>
                          <a:pt x="165" y="142"/>
                        </a:lnTo>
                        <a:lnTo>
                          <a:pt x="162" y="140"/>
                        </a:lnTo>
                        <a:lnTo>
                          <a:pt x="157" y="136"/>
                        </a:lnTo>
                        <a:lnTo>
                          <a:pt x="155" y="134"/>
                        </a:lnTo>
                        <a:lnTo>
                          <a:pt x="151" y="133"/>
                        </a:lnTo>
                        <a:lnTo>
                          <a:pt x="149" y="130"/>
                        </a:lnTo>
                        <a:lnTo>
                          <a:pt x="149" y="128"/>
                        </a:lnTo>
                        <a:lnTo>
                          <a:pt x="149" y="125"/>
                        </a:lnTo>
                        <a:lnTo>
                          <a:pt x="150" y="123"/>
                        </a:lnTo>
                        <a:lnTo>
                          <a:pt x="150" y="121"/>
                        </a:lnTo>
                        <a:lnTo>
                          <a:pt x="153" y="120"/>
                        </a:lnTo>
                        <a:lnTo>
                          <a:pt x="154" y="120"/>
                        </a:lnTo>
                        <a:lnTo>
                          <a:pt x="155" y="120"/>
                        </a:lnTo>
                        <a:lnTo>
                          <a:pt x="157" y="117"/>
                        </a:lnTo>
                        <a:lnTo>
                          <a:pt x="158" y="115"/>
                        </a:lnTo>
                        <a:lnTo>
                          <a:pt x="161" y="112"/>
                        </a:lnTo>
                        <a:lnTo>
                          <a:pt x="163" y="111"/>
                        </a:lnTo>
                        <a:lnTo>
                          <a:pt x="167" y="109"/>
                        </a:lnTo>
                        <a:lnTo>
                          <a:pt x="171" y="109"/>
                        </a:lnTo>
                        <a:lnTo>
                          <a:pt x="174" y="109"/>
                        </a:lnTo>
                        <a:lnTo>
                          <a:pt x="175" y="109"/>
                        </a:lnTo>
                        <a:lnTo>
                          <a:pt x="177" y="108"/>
                        </a:lnTo>
                        <a:lnTo>
                          <a:pt x="178" y="105"/>
                        </a:lnTo>
                        <a:lnTo>
                          <a:pt x="179" y="103"/>
                        </a:lnTo>
                        <a:lnTo>
                          <a:pt x="181" y="99"/>
                        </a:lnTo>
                        <a:lnTo>
                          <a:pt x="183" y="96"/>
                        </a:lnTo>
                        <a:lnTo>
                          <a:pt x="185" y="93"/>
                        </a:lnTo>
                        <a:lnTo>
                          <a:pt x="189" y="92"/>
                        </a:lnTo>
                        <a:lnTo>
                          <a:pt x="191" y="92"/>
                        </a:lnTo>
                        <a:lnTo>
                          <a:pt x="193" y="92"/>
                        </a:lnTo>
                        <a:lnTo>
                          <a:pt x="193" y="91"/>
                        </a:lnTo>
                        <a:lnTo>
                          <a:pt x="194" y="91"/>
                        </a:lnTo>
                        <a:lnTo>
                          <a:pt x="194" y="89"/>
                        </a:lnTo>
                        <a:lnTo>
                          <a:pt x="195" y="87"/>
                        </a:lnTo>
                        <a:lnTo>
                          <a:pt x="197" y="85"/>
                        </a:lnTo>
                        <a:lnTo>
                          <a:pt x="198" y="83"/>
                        </a:lnTo>
                        <a:lnTo>
                          <a:pt x="201" y="81"/>
                        </a:lnTo>
                        <a:lnTo>
                          <a:pt x="203" y="81"/>
                        </a:lnTo>
                        <a:lnTo>
                          <a:pt x="207" y="80"/>
                        </a:lnTo>
                        <a:lnTo>
                          <a:pt x="210" y="79"/>
                        </a:lnTo>
                        <a:lnTo>
                          <a:pt x="213" y="77"/>
                        </a:lnTo>
                        <a:lnTo>
                          <a:pt x="213" y="77"/>
                        </a:lnTo>
                        <a:lnTo>
                          <a:pt x="214" y="77"/>
                        </a:lnTo>
                        <a:lnTo>
                          <a:pt x="214" y="77"/>
                        </a:lnTo>
                        <a:lnTo>
                          <a:pt x="217" y="76"/>
                        </a:lnTo>
                        <a:lnTo>
                          <a:pt x="219" y="76"/>
                        </a:lnTo>
                        <a:lnTo>
                          <a:pt x="219" y="75"/>
                        </a:lnTo>
                        <a:lnTo>
                          <a:pt x="222" y="73"/>
                        </a:lnTo>
                        <a:lnTo>
                          <a:pt x="225" y="72"/>
                        </a:lnTo>
                        <a:lnTo>
                          <a:pt x="229" y="71"/>
                        </a:lnTo>
                        <a:lnTo>
                          <a:pt x="233" y="71"/>
                        </a:lnTo>
                        <a:lnTo>
                          <a:pt x="237" y="71"/>
                        </a:lnTo>
                        <a:lnTo>
                          <a:pt x="239" y="71"/>
                        </a:lnTo>
                        <a:lnTo>
                          <a:pt x="241" y="71"/>
                        </a:lnTo>
                        <a:lnTo>
                          <a:pt x="243" y="69"/>
                        </a:lnTo>
                        <a:lnTo>
                          <a:pt x="247" y="69"/>
                        </a:lnTo>
                        <a:lnTo>
                          <a:pt x="251" y="68"/>
                        </a:lnTo>
                        <a:lnTo>
                          <a:pt x="255" y="67"/>
                        </a:lnTo>
                        <a:lnTo>
                          <a:pt x="260" y="65"/>
                        </a:lnTo>
                        <a:lnTo>
                          <a:pt x="263" y="64"/>
                        </a:lnTo>
                        <a:lnTo>
                          <a:pt x="266" y="61"/>
                        </a:lnTo>
                        <a:lnTo>
                          <a:pt x="271" y="57"/>
                        </a:lnTo>
                        <a:lnTo>
                          <a:pt x="275" y="55"/>
                        </a:lnTo>
                        <a:lnTo>
                          <a:pt x="279" y="52"/>
                        </a:lnTo>
                        <a:lnTo>
                          <a:pt x="282" y="51"/>
                        </a:lnTo>
                        <a:lnTo>
                          <a:pt x="283" y="49"/>
                        </a:lnTo>
                        <a:lnTo>
                          <a:pt x="290" y="45"/>
                        </a:lnTo>
                        <a:lnTo>
                          <a:pt x="296" y="41"/>
                        </a:lnTo>
                        <a:lnTo>
                          <a:pt x="298" y="40"/>
                        </a:lnTo>
                        <a:lnTo>
                          <a:pt x="299" y="40"/>
                        </a:lnTo>
                        <a:lnTo>
                          <a:pt x="300" y="39"/>
                        </a:lnTo>
                        <a:lnTo>
                          <a:pt x="300" y="37"/>
                        </a:lnTo>
                        <a:lnTo>
                          <a:pt x="300" y="36"/>
                        </a:lnTo>
                        <a:lnTo>
                          <a:pt x="302" y="35"/>
                        </a:lnTo>
                        <a:lnTo>
                          <a:pt x="302" y="33"/>
                        </a:lnTo>
                        <a:lnTo>
                          <a:pt x="302" y="33"/>
                        </a:lnTo>
                        <a:lnTo>
                          <a:pt x="302" y="33"/>
                        </a:lnTo>
                        <a:lnTo>
                          <a:pt x="300" y="32"/>
                        </a:lnTo>
                        <a:lnTo>
                          <a:pt x="299" y="31"/>
                        </a:lnTo>
                        <a:lnTo>
                          <a:pt x="298" y="29"/>
                        </a:lnTo>
                        <a:lnTo>
                          <a:pt x="298" y="28"/>
                        </a:lnTo>
                        <a:lnTo>
                          <a:pt x="298" y="25"/>
                        </a:lnTo>
                        <a:lnTo>
                          <a:pt x="298" y="24"/>
                        </a:lnTo>
                        <a:lnTo>
                          <a:pt x="299" y="23"/>
                        </a:lnTo>
                        <a:lnTo>
                          <a:pt x="300" y="20"/>
                        </a:lnTo>
                        <a:lnTo>
                          <a:pt x="302" y="19"/>
                        </a:lnTo>
                        <a:lnTo>
                          <a:pt x="302" y="17"/>
                        </a:lnTo>
                        <a:lnTo>
                          <a:pt x="304" y="16"/>
                        </a:lnTo>
                        <a:lnTo>
                          <a:pt x="306" y="15"/>
                        </a:lnTo>
                        <a:lnTo>
                          <a:pt x="308" y="13"/>
                        </a:lnTo>
                        <a:lnTo>
                          <a:pt x="310" y="13"/>
                        </a:lnTo>
                        <a:lnTo>
                          <a:pt x="312" y="15"/>
                        </a:lnTo>
                        <a:lnTo>
                          <a:pt x="315" y="17"/>
                        </a:lnTo>
                        <a:lnTo>
                          <a:pt x="316" y="19"/>
                        </a:lnTo>
                        <a:lnTo>
                          <a:pt x="319" y="20"/>
                        </a:lnTo>
                        <a:lnTo>
                          <a:pt x="320" y="21"/>
                        </a:lnTo>
                        <a:lnTo>
                          <a:pt x="323" y="23"/>
                        </a:lnTo>
                        <a:lnTo>
                          <a:pt x="324" y="25"/>
                        </a:lnTo>
                        <a:lnTo>
                          <a:pt x="324" y="27"/>
                        </a:lnTo>
                        <a:lnTo>
                          <a:pt x="324" y="29"/>
                        </a:lnTo>
                        <a:lnTo>
                          <a:pt x="324" y="31"/>
                        </a:lnTo>
                        <a:lnTo>
                          <a:pt x="326" y="33"/>
                        </a:lnTo>
                        <a:lnTo>
                          <a:pt x="327" y="35"/>
                        </a:lnTo>
                        <a:lnTo>
                          <a:pt x="328" y="36"/>
                        </a:lnTo>
                        <a:lnTo>
                          <a:pt x="331" y="37"/>
                        </a:lnTo>
                        <a:lnTo>
                          <a:pt x="335" y="37"/>
                        </a:lnTo>
                        <a:lnTo>
                          <a:pt x="336" y="39"/>
                        </a:lnTo>
                        <a:lnTo>
                          <a:pt x="339" y="41"/>
                        </a:lnTo>
                        <a:lnTo>
                          <a:pt x="340" y="43"/>
                        </a:lnTo>
                        <a:lnTo>
                          <a:pt x="342" y="43"/>
                        </a:lnTo>
                        <a:lnTo>
                          <a:pt x="344" y="44"/>
                        </a:lnTo>
                        <a:lnTo>
                          <a:pt x="346" y="43"/>
                        </a:lnTo>
                        <a:lnTo>
                          <a:pt x="347" y="43"/>
                        </a:lnTo>
                        <a:lnTo>
                          <a:pt x="350" y="41"/>
                        </a:lnTo>
                        <a:lnTo>
                          <a:pt x="352" y="41"/>
                        </a:lnTo>
                        <a:lnTo>
                          <a:pt x="355" y="41"/>
                        </a:lnTo>
                        <a:lnTo>
                          <a:pt x="358" y="41"/>
                        </a:lnTo>
                        <a:lnTo>
                          <a:pt x="360" y="43"/>
                        </a:lnTo>
                        <a:lnTo>
                          <a:pt x="362" y="45"/>
                        </a:lnTo>
                        <a:lnTo>
                          <a:pt x="363" y="48"/>
                        </a:lnTo>
                        <a:lnTo>
                          <a:pt x="364" y="51"/>
                        </a:lnTo>
                        <a:lnTo>
                          <a:pt x="364" y="53"/>
                        </a:lnTo>
                        <a:lnTo>
                          <a:pt x="366" y="55"/>
                        </a:lnTo>
                        <a:lnTo>
                          <a:pt x="367" y="56"/>
                        </a:lnTo>
                        <a:lnTo>
                          <a:pt x="369" y="57"/>
                        </a:lnTo>
                        <a:lnTo>
                          <a:pt x="371" y="59"/>
                        </a:lnTo>
                        <a:lnTo>
                          <a:pt x="371" y="61"/>
                        </a:lnTo>
                        <a:lnTo>
                          <a:pt x="371" y="63"/>
                        </a:lnTo>
                        <a:lnTo>
                          <a:pt x="371" y="64"/>
                        </a:lnTo>
                        <a:lnTo>
                          <a:pt x="369" y="65"/>
                        </a:lnTo>
                        <a:lnTo>
                          <a:pt x="367" y="65"/>
                        </a:lnTo>
                        <a:lnTo>
                          <a:pt x="364" y="67"/>
                        </a:lnTo>
                        <a:lnTo>
                          <a:pt x="363" y="67"/>
                        </a:lnTo>
                        <a:lnTo>
                          <a:pt x="362" y="67"/>
                        </a:lnTo>
                        <a:lnTo>
                          <a:pt x="362" y="67"/>
                        </a:lnTo>
                        <a:lnTo>
                          <a:pt x="362" y="68"/>
                        </a:lnTo>
                        <a:lnTo>
                          <a:pt x="362" y="68"/>
                        </a:lnTo>
                        <a:lnTo>
                          <a:pt x="363" y="69"/>
                        </a:lnTo>
                        <a:lnTo>
                          <a:pt x="363" y="71"/>
                        </a:lnTo>
                        <a:lnTo>
                          <a:pt x="364" y="73"/>
                        </a:lnTo>
                        <a:lnTo>
                          <a:pt x="364" y="75"/>
                        </a:lnTo>
                        <a:lnTo>
                          <a:pt x="364" y="76"/>
                        </a:lnTo>
                        <a:lnTo>
                          <a:pt x="363" y="79"/>
                        </a:lnTo>
                        <a:lnTo>
                          <a:pt x="362" y="81"/>
                        </a:lnTo>
                        <a:lnTo>
                          <a:pt x="362" y="83"/>
                        </a:lnTo>
                        <a:lnTo>
                          <a:pt x="362" y="85"/>
                        </a:lnTo>
                        <a:lnTo>
                          <a:pt x="362" y="87"/>
                        </a:lnTo>
                        <a:lnTo>
                          <a:pt x="360" y="89"/>
                        </a:lnTo>
                        <a:lnTo>
                          <a:pt x="358" y="91"/>
                        </a:lnTo>
                        <a:lnTo>
                          <a:pt x="356" y="92"/>
                        </a:lnTo>
                        <a:lnTo>
                          <a:pt x="356" y="92"/>
                        </a:lnTo>
                        <a:lnTo>
                          <a:pt x="356" y="93"/>
                        </a:lnTo>
                        <a:lnTo>
                          <a:pt x="359" y="95"/>
                        </a:lnTo>
                        <a:lnTo>
                          <a:pt x="363" y="96"/>
                        </a:lnTo>
                        <a:lnTo>
                          <a:pt x="366" y="97"/>
                        </a:lnTo>
                        <a:lnTo>
                          <a:pt x="368" y="99"/>
                        </a:lnTo>
                        <a:lnTo>
                          <a:pt x="369" y="99"/>
                        </a:lnTo>
                        <a:lnTo>
                          <a:pt x="371" y="97"/>
                        </a:lnTo>
                        <a:lnTo>
                          <a:pt x="373" y="99"/>
                        </a:lnTo>
                        <a:lnTo>
                          <a:pt x="375" y="99"/>
                        </a:lnTo>
                        <a:lnTo>
                          <a:pt x="375" y="100"/>
                        </a:lnTo>
                        <a:lnTo>
                          <a:pt x="376" y="101"/>
                        </a:lnTo>
                        <a:lnTo>
                          <a:pt x="376" y="105"/>
                        </a:lnTo>
                        <a:lnTo>
                          <a:pt x="375" y="108"/>
                        </a:lnTo>
                        <a:lnTo>
                          <a:pt x="375" y="112"/>
                        </a:lnTo>
                        <a:lnTo>
                          <a:pt x="373" y="115"/>
                        </a:lnTo>
                        <a:lnTo>
                          <a:pt x="373" y="116"/>
                        </a:lnTo>
                        <a:lnTo>
                          <a:pt x="371" y="119"/>
                        </a:lnTo>
                        <a:lnTo>
                          <a:pt x="368" y="120"/>
                        </a:lnTo>
                        <a:lnTo>
                          <a:pt x="366" y="120"/>
                        </a:lnTo>
                        <a:lnTo>
                          <a:pt x="363" y="121"/>
                        </a:lnTo>
                        <a:lnTo>
                          <a:pt x="362" y="123"/>
                        </a:lnTo>
                        <a:lnTo>
                          <a:pt x="359" y="123"/>
                        </a:lnTo>
                        <a:lnTo>
                          <a:pt x="358" y="125"/>
                        </a:lnTo>
                        <a:lnTo>
                          <a:pt x="356" y="125"/>
                        </a:lnTo>
                        <a:lnTo>
                          <a:pt x="355" y="127"/>
                        </a:lnTo>
                        <a:lnTo>
                          <a:pt x="356" y="127"/>
                        </a:lnTo>
                        <a:lnTo>
                          <a:pt x="356" y="128"/>
                        </a:lnTo>
                        <a:lnTo>
                          <a:pt x="359" y="129"/>
                        </a:lnTo>
                        <a:lnTo>
                          <a:pt x="360" y="132"/>
                        </a:lnTo>
                        <a:lnTo>
                          <a:pt x="362" y="133"/>
                        </a:lnTo>
                        <a:lnTo>
                          <a:pt x="363" y="134"/>
                        </a:lnTo>
                        <a:lnTo>
                          <a:pt x="363" y="134"/>
                        </a:lnTo>
                        <a:lnTo>
                          <a:pt x="364" y="134"/>
                        </a:lnTo>
                        <a:lnTo>
                          <a:pt x="368" y="133"/>
                        </a:lnTo>
                        <a:lnTo>
                          <a:pt x="371" y="132"/>
                        </a:lnTo>
                        <a:lnTo>
                          <a:pt x="372" y="129"/>
                        </a:lnTo>
                        <a:lnTo>
                          <a:pt x="375" y="128"/>
                        </a:lnTo>
                        <a:lnTo>
                          <a:pt x="377" y="127"/>
                        </a:lnTo>
                        <a:lnTo>
                          <a:pt x="380" y="127"/>
                        </a:lnTo>
                        <a:lnTo>
                          <a:pt x="383" y="127"/>
                        </a:lnTo>
                        <a:lnTo>
                          <a:pt x="385" y="127"/>
                        </a:lnTo>
                        <a:lnTo>
                          <a:pt x="389" y="127"/>
                        </a:lnTo>
                        <a:lnTo>
                          <a:pt x="391" y="127"/>
                        </a:lnTo>
                        <a:lnTo>
                          <a:pt x="395" y="127"/>
                        </a:lnTo>
                        <a:lnTo>
                          <a:pt x="399" y="125"/>
                        </a:lnTo>
                        <a:lnTo>
                          <a:pt x="400" y="124"/>
                        </a:lnTo>
                        <a:lnTo>
                          <a:pt x="401" y="123"/>
                        </a:lnTo>
                        <a:lnTo>
                          <a:pt x="403" y="120"/>
                        </a:lnTo>
                        <a:lnTo>
                          <a:pt x="405" y="117"/>
                        </a:lnTo>
                        <a:lnTo>
                          <a:pt x="407" y="115"/>
                        </a:lnTo>
                        <a:lnTo>
                          <a:pt x="408" y="113"/>
                        </a:lnTo>
                        <a:lnTo>
                          <a:pt x="409" y="112"/>
                        </a:lnTo>
                        <a:lnTo>
                          <a:pt x="412" y="111"/>
                        </a:lnTo>
                        <a:lnTo>
                          <a:pt x="415" y="109"/>
                        </a:lnTo>
                        <a:lnTo>
                          <a:pt x="416" y="111"/>
                        </a:lnTo>
                        <a:lnTo>
                          <a:pt x="419" y="111"/>
                        </a:lnTo>
                        <a:lnTo>
                          <a:pt x="421" y="111"/>
                        </a:lnTo>
                        <a:lnTo>
                          <a:pt x="424" y="109"/>
                        </a:lnTo>
                        <a:lnTo>
                          <a:pt x="425" y="111"/>
                        </a:lnTo>
                        <a:lnTo>
                          <a:pt x="428" y="111"/>
                        </a:lnTo>
                        <a:lnTo>
                          <a:pt x="429" y="112"/>
                        </a:lnTo>
                        <a:lnTo>
                          <a:pt x="431" y="115"/>
                        </a:lnTo>
                        <a:lnTo>
                          <a:pt x="433" y="116"/>
                        </a:lnTo>
                        <a:lnTo>
                          <a:pt x="435" y="116"/>
                        </a:lnTo>
                        <a:lnTo>
                          <a:pt x="435" y="116"/>
                        </a:lnTo>
                        <a:lnTo>
                          <a:pt x="436" y="113"/>
                        </a:lnTo>
                        <a:lnTo>
                          <a:pt x="437" y="109"/>
                        </a:lnTo>
                        <a:lnTo>
                          <a:pt x="440" y="108"/>
                        </a:lnTo>
                        <a:lnTo>
                          <a:pt x="444" y="105"/>
                        </a:lnTo>
                        <a:lnTo>
                          <a:pt x="445" y="104"/>
                        </a:lnTo>
                        <a:lnTo>
                          <a:pt x="448" y="104"/>
                        </a:lnTo>
                        <a:lnTo>
                          <a:pt x="451" y="103"/>
                        </a:lnTo>
                        <a:lnTo>
                          <a:pt x="453" y="101"/>
                        </a:lnTo>
                        <a:lnTo>
                          <a:pt x="455" y="100"/>
                        </a:lnTo>
                        <a:lnTo>
                          <a:pt x="453" y="99"/>
                        </a:lnTo>
                        <a:lnTo>
                          <a:pt x="451" y="97"/>
                        </a:lnTo>
                        <a:lnTo>
                          <a:pt x="447" y="96"/>
                        </a:lnTo>
                        <a:lnTo>
                          <a:pt x="445" y="93"/>
                        </a:lnTo>
                        <a:lnTo>
                          <a:pt x="444" y="92"/>
                        </a:lnTo>
                        <a:lnTo>
                          <a:pt x="445" y="89"/>
                        </a:lnTo>
                        <a:lnTo>
                          <a:pt x="445" y="88"/>
                        </a:lnTo>
                        <a:lnTo>
                          <a:pt x="447" y="85"/>
                        </a:lnTo>
                        <a:lnTo>
                          <a:pt x="448" y="77"/>
                        </a:lnTo>
                        <a:lnTo>
                          <a:pt x="449" y="68"/>
                        </a:lnTo>
                        <a:lnTo>
                          <a:pt x="448" y="63"/>
                        </a:lnTo>
                        <a:lnTo>
                          <a:pt x="445" y="60"/>
                        </a:lnTo>
                        <a:lnTo>
                          <a:pt x="444" y="56"/>
                        </a:lnTo>
                        <a:lnTo>
                          <a:pt x="444" y="52"/>
                        </a:lnTo>
                        <a:lnTo>
                          <a:pt x="443" y="49"/>
                        </a:lnTo>
                        <a:lnTo>
                          <a:pt x="440" y="47"/>
                        </a:lnTo>
                        <a:lnTo>
                          <a:pt x="437" y="45"/>
                        </a:lnTo>
                        <a:lnTo>
                          <a:pt x="435" y="44"/>
                        </a:lnTo>
                        <a:lnTo>
                          <a:pt x="429" y="41"/>
                        </a:lnTo>
                        <a:lnTo>
                          <a:pt x="425" y="39"/>
                        </a:lnTo>
                        <a:lnTo>
                          <a:pt x="423" y="35"/>
                        </a:lnTo>
                        <a:lnTo>
                          <a:pt x="421" y="33"/>
                        </a:lnTo>
                        <a:lnTo>
                          <a:pt x="420" y="31"/>
                        </a:lnTo>
                        <a:lnTo>
                          <a:pt x="420" y="28"/>
                        </a:lnTo>
                        <a:lnTo>
                          <a:pt x="420" y="25"/>
                        </a:lnTo>
                        <a:lnTo>
                          <a:pt x="420" y="24"/>
                        </a:lnTo>
                        <a:lnTo>
                          <a:pt x="421" y="23"/>
                        </a:lnTo>
                        <a:lnTo>
                          <a:pt x="423" y="21"/>
                        </a:lnTo>
                        <a:lnTo>
                          <a:pt x="425" y="21"/>
                        </a:lnTo>
                        <a:lnTo>
                          <a:pt x="428" y="21"/>
                        </a:lnTo>
                        <a:lnTo>
                          <a:pt x="431" y="23"/>
                        </a:lnTo>
                        <a:lnTo>
                          <a:pt x="433" y="23"/>
                        </a:lnTo>
                        <a:lnTo>
                          <a:pt x="435" y="23"/>
                        </a:lnTo>
                        <a:lnTo>
                          <a:pt x="437" y="23"/>
                        </a:lnTo>
                        <a:lnTo>
                          <a:pt x="440" y="23"/>
                        </a:lnTo>
                        <a:lnTo>
                          <a:pt x="443" y="23"/>
                        </a:lnTo>
                        <a:lnTo>
                          <a:pt x="443" y="23"/>
                        </a:lnTo>
                        <a:lnTo>
                          <a:pt x="445" y="23"/>
                        </a:lnTo>
                        <a:lnTo>
                          <a:pt x="445" y="23"/>
                        </a:lnTo>
                        <a:lnTo>
                          <a:pt x="447" y="21"/>
                        </a:lnTo>
                        <a:lnTo>
                          <a:pt x="447" y="20"/>
                        </a:lnTo>
                        <a:lnTo>
                          <a:pt x="445" y="17"/>
                        </a:lnTo>
                        <a:lnTo>
                          <a:pt x="445" y="16"/>
                        </a:lnTo>
                        <a:lnTo>
                          <a:pt x="445" y="15"/>
                        </a:lnTo>
                        <a:lnTo>
                          <a:pt x="445" y="12"/>
                        </a:lnTo>
                        <a:lnTo>
                          <a:pt x="448" y="11"/>
                        </a:lnTo>
                        <a:lnTo>
                          <a:pt x="449" y="8"/>
                        </a:lnTo>
                        <a:lnTo>
                          <a:pt x="451" y="7"/>
                        </a:lnTo>
                        <a:lnTo>
                          <a:pt x="452" y="5"/>
                        </a:lnTo>
                        <a:lnTo>
                          <a:pt x="455" y="4"/>
                        </a:lnTo>
                        <a:lnTo>
                          <a:pt x="457" y="3"/>
                        </a:lnTo>
                        <a:lnTo>
                          <a:pt x="459" y="4"/>
                        </a:lnTo>
                        <a:lnTo>
                          <a:pt x="460" y="4"/>
                        </a:lnTo>
                        <a:lnTo>
                          <a:pt x="461" y="5"/>
                        </a:lnTo>
                        <a:lnTo>
                          <a:pt x="461" y="7"/>
                        </a:lnTo>
                        <a:lnTo>
                          <a:pt x="461" y="7"/>
                        </a:lnTo>
                        <a:lnTo>
                          <a:pt x="461" y="7"/>
                        </a:lnTo>
                        <a:lnTo>
                          <a:pt x="463" y="7"/>
                        </a:lnTo>
                        <a:lnTo>
                          <a:pt x="464" y="7"/>
                        </a:lnTo>
                        <a:lnTo>
                          <a:pt x="465" y="7"/>
                        </a:lnTo>
                        <a:lnTo>
                          <a:pt x="469" y="5"/>
                        </a:lnTo>
                        <a:lnTo>
                          <a:pt x="472" y="5"/>
                        </a:lnTo>
                        <a:lnTo>
                          <a:pt x="475" y="3"/>
                        </a:lnTo>
                        <a:lnTo>
                          <a:pt x="479" y="1"/>
                        </a:lnTo>
                        <a:lnTo>
                          <a:pt x="481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1" name="Freeform 647">
                    <a:extLst>
                      <a:ext uri="{FF2B5EF4-FFF2-40B4-BE49-F238E27FC236}">
                        <a16:creationId xmlns:a16="http://schemas.microsoft.com/office/drawing/2014/main" id="{7EB00FF9-A6D7-E44E-9722-C83EBC3DDD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713026" y="-3123540"/>
                    <a:ext cx="6857472" cy="6723667"/>
                  </a:xfrm>
                  <a:custGeom>
                    <a:avLst/>
                    <a:gdLst>
                      <a:gd name="T0" fmla="*/ 387 w 615"/>
                      <a:gd name="T1" fmla="*/ 35 h 603"/>
                      <a:gd name="T2" fmla="*/ 351 w 615"/>
                      <a:gd name="T3" fmla="*/ 90 h 603"/>
                      <a:gd name="T4" fmla="*/ 304 w 615"/>
                      <a:gd name="T5" fmla="*/ 99 h 603"/>
                      <a:gd name="T6" fmla="*/ 257 w 615"/>
                      <a:gd name="T7" fmla="*/ 111 h 603"/>
                      <a:gd name="T8" fmla="*/ 188 w 615"/>
                      <a:gd name="T9" fmla="*/ 88 h 603"/>
                      <a:gd name="T10" fmla="*/ 125 w 615"/>
                      <a:gd name="T11" fmla="*/ 80 h 603"/>
                      <a:gd name="T12" fmla="*/ 64 w 615"/>
                      <a:gd name="T13" fmla="*/ 106 h 603"/>
                      <a:gd name="T14" fmla="*/ 6 w 615"/>
                      <a:gd name="T15" fmla="*/ 145 h 603"/>
                      <a:gd name="T16" fmla="*/ 73 w 615"/>
                      <a:gd name="T17" fmla="*/ 175 h 603"/>
                      <a:gd name="T18" fmla="*/ 131 w 615"/>
                      <a:gd name="T19" fmla="*/ 201 h 603"/>
                      <a:gd name="T20" fmla="*/ 163 w 615"/>
                      <a:gd name="T21" fmla="*/ 235 h 603"/>
                      <a:gd name="T22" fmla="*/ 160 w 615"/>
                      <a:gd name="T23" fmla="*/ 304 h 603"/>
                      <a:gd name="T24" fmla="*/ 184 w 615"/>
                      <a:gd name="T25" fmla="*/ 346 h 603"/>
                      <a:gd name="T26" fmla="*/ 189 w 615"/>
                      <a:gd name="T27" fmla="*/ 417 h 603"/>
                      <a:gd name="T28" fmla="*/ 253 w 615"/>
                      <a:gd name="T29" fmla="*/ 434 h 603"/>
                      <a:gd name="T30" fmla="*/ 305 w 615"/>
                      <a:gd name="T31" fmla="*/ 459 h 603"/>
                      <a:gd name="T32" fmla="*/ 341 w 615"/>
                      <a:gd name="T33" fmla="*/ 510 h 603"/>
                      <a:gd name="T34" fmla="*/ 343 w 615"/>
                      <a:gd name="T35" fmla="*/ 554 h 603"/>
                      <a:gd name="T36" fmla="*/ 365 w 615"/>
                      <a:gd name="T37" fmla="*/ 592 h 603"/>
                      <a:gd name="T38" fmla="*/ 422 w 615"/>
                      <a:gd name="T39" fmla="*/ 599 h 603"/>
                      <a:gd name="T40" fmla="*/ 492 w 615"/>
                      <a:gd name="T41" fmla="*/ 569 h 603"/>
                      <a:gd name="T42" fmla="*/ 544 w 615"/>
                      <a:gd name="T43" fmla="*/ 549 h 603"/>
                      <a:gd name="T44" fmla="*/ 600 w 615"/>
                      <a:gd name="T45" fmla="*/ 537 h 603"/>
                      <a:gd name="T46" fmla="*/ 579 w 615"/>
                      <a:gd name="T47" fmla="*/ 458 h 603"/>
                      <a:gd name="T48" fmla="*/ 587 w 615"/>
                      <a:gd name="T49" fmla="*/ 361 h 603"/>
                      <a:gd name="T50" fmla="*/ 568 w 615"/>
                      <a:gd name="T51" fmla="*/ 284 h 603"/>
                      <a:gd name="T52" fmla="*/ 494 w 615"/>
                      <a:gd name="T53" fmla="*/ 197 h 603"/>
                      <a:gd name="T54" fmla="*/ 515 w 615"/>
                      <a:gd name="T55" fmla="*/ 116 h 603"/>
                      <a:gd name="T56" fmla="*/ 487 w 615"/>
                      <a:gd name="T57" fmla="*/ 79 h 603"/>
                      <a:gd name="T58" fmla="*/ 467 w 615"/>
                      <a:gd name="T59" fmla="*/ 30 h 603"/>
                      <a:gd name="T60" fmla="*/ 413 w 615"/>
                      <a:gd name="T61" fmla="*/ 4 h 603"/>
                      <a:gd name="T62" fmla="*/ 454 w 615"/>
                      <a:gd name="T63" fmla="*/ 34 h 603"/>
                      <a:gd name="T64" fmla="*/ 471 w 615"/>
                      <a:gd name="T65" fmla="*/ 70 h 603"/>
                      <a:gd name="T66" fmla="*/ 518 w 615"/>
                      <a:gd name="T67" fmla="*/ 62 h 603"/>
                      <a:gd name="T68" fmla="*/ 486 w 615"/>
                      <a:gd name="T69" fmla="*/ 176 h 603"/>
                      <a:gd name="T70" fmla="*/ 542 w 615"/>
                      <a:gd name="T71" fmla="*/ 239 h 603"/>
                      <a:gd name="T72" fmla="*/ 560 w 615"/>
                      <a:gd name="T73" fmla="*/ 314 h 603"/>
                      <a:gd name="T74" fmla="*/ 589 w 615"/>
                      <a:gd name="T75" fmla="*/ 377 h 603"/>
                      <a:gd name="T76" fmla="*/ 605 w 615"/>
                      <a:gd name="T77" fmla="*/ 495 h 603"/>
                      <a:gd name="T78" fmla="*/ 576 w 615"/>
                      <a:gd name="T79" fmla="*/ 535 h 603"/>
                      <a:gd name="T80" fmla="*/ 536 w 615"/>
                      <a:gd name="T81" fmla="*/ 557 h 603"/>
                      <a:gd name="T82" fmla="*/ 494 w 615"/>
                      <a:gd name="T83" fmla="*/ 587 h 603"/>
                      <a:gd name="T84" fmla="*/ 406 w 615"/>
                      <a:gd name="T85" fmla="*/ 600 h 603"/>
                      <a:gd name="T86" fmla="*/ 347 w 615"/>
                      <a:gd name="T87" fmla="*/ 596 h 603"/>
                      <a:gd name="T88" fmla="*/ 334 w 615"/>
                      <a:gd name="T89" fmla="*/ 545 h 603"/>
                      <a:gd name="T90" fmla="*/ 333 w 615"/>
                      <a:gd name="T91" fmla="*/ 494 h 603"/>
                      <a:gd name="T92" fmla="*/ 290 w 615"/>
                      <a:gd name="T93" fmla="*/ 457 h 603"/>
                      <a:gd name="T94" fmla="*/ 224 w 615"/>
                      <a:gd name="T95" fmla="*/ 441 h 603"/>
                      <a:gd name="T96" fmla="*/ 169 w 615"/>
                      <a:gd name="T97" fmla="*/ 393 h 603"/>
                      <a:gd name="T98" fmla="*/ 184 w 615"/>
                      <a:gd name="T99" fmla="*/ 310 h 603"/>
                      <a:gd name="T100" fmla="*/ 157 w 615"/>
                      <a:gd name="T101" fmla="*/ 275 h 603"/>
                      <a:gd name="T102" fmla="*/ 156 w 615"/>
                      <a:gd name="T103" fmla="*/ 208 h 603"/>
                      <a:gd name="T104" fmla="*/ 95 w 615"/>
                      <a:gd name="T105" fmla="*/ 185 h 603"/>
                      <a:gd name="T106" fmla="*/ 60 w 615"/>
                      <a:gd name="T107" fmla="*/ 163 h 603"/>
                      <a:gd name="T108" fmla="*/ 23 w 615"/>
                      <a:gd name="T109" fmla="*/ 139 h 603"/>
                      <a:gd name="T110" fmla="*/ 81 w 615"/>
                      <a:gd name="T111" fmla="*/ 107 h 603"/>
                      <a:gd name="T112" fmla="*/ 128 w 615"/>
                      <a:gd name="T113" fmla="*/ 72 h 603"/>
                      <a:gd name="T114" fmla="*/ 190 w 615"/>
                      <a:gd name="T115" fmla="*/ 87 h 603"/>
                      <a:gd name="T116" fmla="*/ 250 w 615"/>
                      <a:gd name="T117" fmla="*/ 108 h 603"/>
                      <a:gd name="T118" fmla="*/ 297 w 615"/>
                      <a:gd name="T119" fmla="*/ 104 h 603"/>
                      <a:gd name="T120" fmla="*/ 345 w 615"/>
                      <a:gd name="T121" fmla="*/ 80 h 603"/>
                      <a:gd name="T122" fmla="*/ 381 w 615"/>
                      <a:gd name="T123" fmla="*/ 39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15" h="603">
                        <a:moveTo>
                          <a:pt x="63" y="157"/>
                        </a:moveTo>
                        <a:lnTo>
                          <a:pt x="63" y="159"/>
                        </a:lnTo>
                        <a:lnTo>
                          <a:pt x="62" y="160"/>
                        </a:lnTo>
                        <a:lnTo>
                          <a:pt x="63" y="159"/>
                        </a:lnTo>
                        <a:lnTo>
                          <a:pt x="63" y="157"/>
                        </a:lnTo>
                        <a:close/>
                        <a:moveTo>
                          <a:pt x="64" y="157"/>
                        </a:moveTo>
                        <a:lnTo>
                          <a:pt x="64" y="157"/>
                        </a:lnTo>
                        <a:lnTo>
                          <a:pt x="63" y="157"/>
                        </a:lnTo>
                        <a:lnTo>
                          <a:pt x="64" y="157"/>
                        </a:lnTo>
                        <a:lnTo>
                          <a:pt x="64" y="157"/>
                        </a:lnTo>
                        <a:close/>
                        <a:moveTo>
                          <a:pt x="410" y="2"/>
                        </a:moveTo>
                        <a:lnTo>
                          <a:pt x="409" y="3"/>
                        </a:lnTo>
                        <a:lnTo>
                          <a:pt x="407" y="4"/>
                        </a:lnTo>
                        <a:lnTo>
                          <a:pt x="406" y="8"/>
                        </a:lnTo>
                        <a:lnTo>
                          <a:pt x="406" y="11"/>
                        </a:lnTo>
                        <a:lnTo>
                          <a:pt x="406" y="12"/>
                        </a:lnTo>
                        <a:lnTo>
                          <a:pt x="409" y="15"/>
                        </a:lnTo>
                        <a:lnTo>
                          <a:pt x="410" y="16"/>
                        </a:lnTo>
                        <a:lnTo>
                          <a:pt x="411" y="18"/>
                        </a:lnTo>
                        <a:lnTo>
                          <a:pt x="413" y="19"/>
                        </a:lnTo>
                        <a:lnTo>
                          <a:pt x="413" y="19"/>
                        </a:lnTo>
                        <a:lnTo>
                          <a:pt x="411" y="22"/>
                        </a:lnTo>
                        <a:lnTo>
                          <a:pt x="409" y="23"/>
                        </a:lnTo>
                        <a:lnTo>
                          <a:pt x="405" y="24"/>
                        </a:lnTo>
                        <a:lnTo>
                          <a:pt x="401" y="24"/>
                        </a:lnTo>
                        <a:lnTo>
                          <a:pt x="398" y="24"/>
                        </a:lnTo>
                        <a:lnTo>
                          <a:pt x="397" y="26"/>
                        </a:lnTo>
                        <a:lnTo>
                          <a:pt x="395" y="26"/>
                        </a:lnTo>
                        <a:lnTo>
                          <a:pt x="394" y="27"/>
                        </a:lnTo>
                        <a:lnTo>
                          <a:pt x="393" y="28"/>
                        </a:lnTo>
                        <a:lnTo>
                          <a:pt x="390" y="31"/>
                        </a:lnTo>
                        <a:lnTo>
                          <a:pt x="387" y="35"/>
                        </a:lnTo>
                        <a:lnTo>
                          <a:pt x="386" y="36"/>
                        </a:lnTo>
                        <a:lnTo>
                          <a:pt x="385" y="39"/>
                        </a:lnTo>
                        <a:lnTo>
                          <a:pt x="385" y="40"/>
                        </a:lnTo>
                        <a:lnTo>
                          <a:pt x="383" y="40"/>
                        </a:lnTo>
                        <a:lnTo>
                          <a:pt x="382" y="42"/>
                        </a:lnTo>
                        <a:lnTo>
                          <a:pt x="379" y="43"/>
                        </a:lnTo>
                        <a:lnTo>
                          <a:pt x="378" y="43"/>
                        </a:lnTo>
                        <a:lnTo>
                          <a:pt x="377" y="46"/>
                        </a:lnTo>
                        <a:lnTo>
                          <a:pt x="374" y="47"/>
                        </a:lnTo>
                        <a:lnTo>
                          <a:pt x="371" y="50"/>
                        </a:lnTo>
                        <a:lnTo>
                          <a:pt x="371" y="52"/>
                        </a:lnTo>
                        <a:lnTo>
                          <a:pt x="371" y="56"/>
                        </a:lnTo>
                        <a:lnTo>
                          <a:pt x="371" y="59"/>
                        </a:lnTo>
                        <a:lnTo>
                          <a:pt x="371" y="63"/>
                        </a:lnTo>
                        <a:lnTo>
                          <a:pt x="370" y="67"/>
                        </a:lnTo>
                        <a:lnTo>
                          <a:pt x="369" y="70"/>
                        </a:lnTo>
                        <a:lnTo>
                          <a:pt x="367" y="74"/>
                        </a:lnTo>
                        <a:lnTo>
                          <a:pt x="366" y="75"/>
                        </a:lnTo>
                        <a:lnTo>
                          <a:pt x="365" y="76"/>
                        </a:lnTo>
                        <a:lnTo>
                          <a:pt x="365" y="76"/>
                        </a:lnTo>
                        <a:lnTo>
                          <a:pt x="362" y="76"/>
                        </a:lnTo>
                        <a:lnTo>
                          <a:pt x="359" y="76"/>
                        </a:lnTo>
                        <a:lnTo>
                          <a:pt x="359" y="75"/>
                        </a:lnTo>
                        <a:lnTo>
                          <a:pt x="358" y="76"/>
                        </a:lnTo>
                        <a:lnTo>
                          <a:pt x="357" y="78"/>
                        </a:lnTo>
                        <a:lnTo>
                          <a:pt x="357" y="79"/>
                        </a:lnTo>
                        <a:lnTo>
                          <a:pt x="355" y="82"/>
                        </a:lnTo>
                        <a:lnTo>
                          <a:pt x="355" y="84"/>
                        </a:lnTo>
                        <a:lnTo>
                          <a:pt x="354" y="87"/>
                        </a:lnTo>
                        <a:lnTo>
                          <a:pt x="353" y="88"/>
                        </a:lnTo>
                        <a:lnTo>
                          <a:pt x="353" y="90"/>
                        </a:lnTo>
                        <a:lnTo>
                          <a:pt x="351" y="90"/>
                        </a:lnTo>
                        <a:lnTo>
                          <a:pt x="350" y="91"/>
                        </a:lnTo>
                        <a:lnTo>
                          <a:pt x="350" y="91"/>
                        </a:lnTo>
                        <a:lnTo>
                          <a:pt x="347" y="90"/>
                        </a:lnTo>
                        <a:lnTo>
                          <a:pt x="346" y="88"/>
                        </a:lnTo>
                        <a:lnTo>
                          <a:pt x="346" y="87"/>
                        </a:lnTo>
                        <a:lnTo>
                          <a:pt x="345" y="84"/>
                        </a:lnTo>
                        <a:lnTo>
                          <a:pt x="343" y="82"/>
                        </a:lnTo>
                        <a:lnTo>
                          <a:pt x="342" y="80"/>
                        </a:lnTo>
                        <a:lnTo>
                          <a:pt x="341" y="80"/>
                        </a:lnTo>
                        <a:lnTo>
                          <a:pt x="338" y="82"/>
                        </a:lnTo>
                        <a:lnTo>
                          <a:pt x="335" y="83"/>
                        </a:lnTo>
                        <a:lnTo>
                          <a:pt x="333" y="84"/>
                        </a:lnTo>
                        <a:lnTo>
                          <a:pt x="330" y="86"/>
                        </a:lnTo>
                        <a:lnTo>
                          <a:pt x="327" y="87"/>
                        </a:lnTo>
                        <a:lnTo>
                          <a:pt x="327" y="90"/>
                        </a:lnTo>
                        <a:lnTo>
                          <a:pt x="326" y="94"/>
                        </a:lnTo>
                        <a:lnTo>
                          <a:pt x="326" y="96"/>
                        </a:lnTo>
                        <a:lnTo>
                          <a:pt x="325" y="98"/>
                        </a:lnTo>
                        <a:lnTo>
                          <a:pt x="323" y="98"/>
                        </a:lnTo>
                        <a:lnTo>
                          <a:pt x="322" y="98"/>
                        </a:lnTo>
                        <a:lnTo>
                          <a:pt x="321" y="98"/>
                        </a:lnTo>
                        <a:lnTo>
                          <a:pt x="319" y="98"/>
                        </a:lnTo>
                        <a:lnTo>
                          <a:pt x="318" y="96"/>
                        </a:lnTo>
                        <a:lnTo>
                          <a:pt x="317" y="94"/>
                        </a:lnTo>
                        <a:lnTo>
                          <a:pt x="315" y="92"/>
                        </a:lnTo>
                        <a:lnTo>
                          <a:pt x="314" y="91"/>
                        </a:lnTo>
                        <a:lnTo>
                          <a:pt x="313" y="90"/>
                        </a:lnTo>
                        <a:lnTo>
                          <a:pt x="310" y="91"/>
                        </a:lnTo>
                        <a:lnTo>
                          <a:pt x="309" y="92"/>
                        </a:lnTo>
                        <a:lnTo>
                          <a:pt x="306" y="95"/>
                        </a:lnTo>
                        <a:lnTo>
                          <a:pt x="305" y="96"/>
                        </a:lnTo>
                        <a:lnTo>
                          <a:pt x="304" y="99"/>
                        </a:lnTo>
                        <a:lnTo>
                          <a:pt x="304" y="102"/>
                        </a:lnTo>
                        <a:lnTo>
                          <a:pt x="302" y="103"/>
                        </a:lnTo>
                        <a:lnTo>
                          <a:pt x="300" y="106"/>
                        </a:lnTo>
                        <a:lnTo>
                          <a:pt x="297" y="107"/>
                        </a:lnTo>
                        <a:lnTo>
                          <a:pt x="296" y="107"/>
                        </a:lnTo>
                        <a:lnTo>
                          <a:pt x="294" y="108"/>
                        </a:lnTo>
                        <a:lnTo>
                          <a:pt x="293" y="110"/>
                        </a:lnTo>
                        <a:lnTo>
                          <a:pt x="292" y="111"/>
                        </a:lnTo>
                        <a:lnTo>
                          <a:pt x="289" y="114"/>
                        </a:lnTo>
                        <a:lnTo>
                          <a:pt x="289" y="115"/>
                        </a:lnTo>
                        <a:lnTo>
                          <a:pt x="288" y="116"/>
                        </a:lnTo>
                        <a:lnTo>
                          <a:pt x="286" y="116"/>
                        </a:lnTo>
                        <a:lnTo>
                          <a:pt x="284" y="116"/>
                        </a:lnTo>
                        <a:lnTo>
                          <a:pt x="282" y="116"/>
                        </a:lnTo>
                        <a:lnTo>
                          <a:pt x="281" y="115"/>
                        </a:lnTo>
                        <a:lnTo>
                          <a:pt x="281" y="114"/>
                        </a:lnTo>
                        <a:lnTo>
                          <a:pt x="281" y="112"/>
                        </a:lnTo>
                        <a:lnTo>
                          <a:pt x="282" y="110"/>
                        </a:lnTo>
                        <a:lnTo>
                          <a:pt x="282" y="108"/>
                        </a:lnTo>
                        <a:lnTo>
                          <a:pt x="282" y="107"/>
                        </a:lnTo>
                        <a:lnTo>
                          <a:pt x="281" y="107"/>
                        </a:lnTo>
                        <a:lnTo>
                          <a:pt x="281" y="107"/>
                        </a:lnTo>
                        <a:lnTo>
                          <a:pt x="278" y="108"/>
                        </a:lnTo>
                        <a:lnTo>
                          <a:pt x="276" y="110"/>
                        </a:lnTo>
                        <a:lnTo>
                          <a:pt x="274" y="111"/>
                        </a:lnTo>
                        <a:lnTo>
                          <a:pt x="270" y="112"/>
                        </a:lnTo>
                        <a:lnTo>
                          <a:pt x="268" y="111"/>
                        </a:lnTo>
                        <a:lnTo>
                          <a:pt x="265" y="110"/>
                        </a:lnTo>
                        <a:lnTo>
                          <a:pt x="265" y="110"/>
                        </a:lnTo>
                        <a:lnTo>
                          <a:pt x="262" y="111"/>
                        </a:lnTo>
                        <a:lnTo>
                          <a:pt x="260" y="111"/>
                        </a:lnTo>
                        <a:lnTo>
                          <a:pt x="257" y="111"/>
                        </a:lnTo>
                        <a:lnTo>
                          <a:pt x="254" y="112"/>
                        </a:lnTo>
                        <a:lnTo>
                          <a:pt x="253" y="112"/>
                        </a:lnTo>
                        <a:lnTo>
                          <a:pt x="250" y="112"/>
                        </a:lnTo>
                        <a:lnTo>
                          <a:pt x="248" y="110"/>
                        </a:lnTo>
                        <a:lnTo>
                          <a:pt x="245" y="108"/>
                        </a:lnTo>
                        <a:lnTo>
                          <a:pt x="244" y="107"/>
                        </a:lnTo>
                        <a:lnTo>
                          <a:pt x="244" y="104"/>
                        </a:lnTo>
                        <a:lnTo>
                          <a:pt x="242" y="103"/>
                        </a:lnTo>
                        <a:lnTo>
                          <a:pt x="240" y="103"/>
                        </a:lnTo>
                        <a:lnTo>
                          <a:pt x="238" y="103"/>
                        </a:lnTo>
                        <a:lnTo>
                          <a:pt x="236" y="103"/>
                        </a:lnTo>
                        <a:lnTo>
                          <a:pt x="233" y="103"/>
                        </a:lnTo>
                        <a:lnTo>
                          <a:pt x="232" y="102"/>
                        </a:lnTo>
                        <a:lnTo>
                          <a:pt x="232" y="99"/>
                        </a:lnTo>
                        <a:lnTo>
                          <a:pt x="232" y="96"/>
                        </a:lnTo>
                        <a:lnTo>
                          <a:pt x="230" y="95"/>
                        </a:lnTo>
                        <a:lnTo>
                          <a:pt x="228" y="94"/>
                        </a:lnTo>
                        <a:lnTo>
                          <a:pt x="224" y="95"/>
                        </a:lnTo>
                        <a:lnTo>
                          <a:pt x="221" y="95"/>
                        </a:lnTo>
                        <a:lnTo>
                          <a:pt x="220" y="96"/>
                        </a:lnTo>
                        <a:lnTo>
                          <a:pt x="217" y="95"/>
                        </a:lnTo>
                        <a:lnTo>
                          <a:pt x="213" y="94"/>
                        </a:lnTo>
                        <a:lnTo>
                          <a:pt x="210" y="94"/>
                        </a:lnTo>
                        <a:lnTo>
                          <a:pt x="206" y="94"/>
                        </a:lnTo>
                        <a:lnTo>
                          <a:pt x="204" y="95"/>
                        </a:lnTo>
                        <a:lnTo>
                          <a:pt x="198" y="96"/>
                        </a:lnTo>
                        <a:lnTo>
                          <a:pt x="197" y="98"/>
                        </a:lnTo>
                        <a:lnTo>
                          <a:pt x="194" y="96"/>
                        </a:lnTo>
                        <a:lnTo>
                          <a:pt x="192" y="95"/>
                        </a:lnTo>
                        <a:lnTo>
                          <a:pt x="190" y="92"/>
                        </a:lnTo>
                        <a:lnTo>
                          <a:pt x="189" y="90"/>
                        </a:lnTo>
                        <a:lnTo>
                          <a:pt x="188" y="88"/>
                        </a:lnTo>
                        <a:lnTo>
                          <a:pt x="187" y="86"/>
                        </a:lnTo>
                        <a:lnTo>
                          <a:pt x="183" y="83"/>
                        </a:lnTo>
                        <a:lnTo>
                          <a:pt x="180" y="80"/>
                        </a:lnTo>
                        <a:lnTo>
                          <a:pt x="176" y="78"/>
                        </a:lnTo>
                        <a:lnTo>
                          <a:pt x="172" y="78"/>
                        </a:lnTo>
                        <a:lnTo>
                          <a:pt x="168" y="76"/>
                        </a:lnTo>
                        <a:lnTo>
                          <a:pt x="165" y="76"/>
                        </a:lnTo>
                        <a:lnTo>
                          <a:pt x="161" y="76"/>
                        </a:lnTo>
                        <a:lnTo>
                          <a:pt x="160" y="75"/>
                        </a:lnTo>
                        <a:lnTo>
                          <a:pt x="159" y="72"/>
                        </a:lnTo>
                        <a:lnTo>
                          <a:pt x="157" y="71"/>
                        </a:lnTo>
                        <a:lnTo>
                          <a:pt x="156" y="70"/>
                        </a:lnTo>
                        <a:lnTo>
                          <a:pt x="155" y="70"/>
                        </a:lnTo>
                        <a:lnTo>
                          <a:pt x="151" y="71"/>
                        </a:lnTo>
                        <a:lnTo>
                          <a:pt x="148" y="72"/>
                        </a:lnTo>
                        <a:lnTo>
                          <a:pt x="145" y="74"/>
                        </a:lnTo>
                        <a:lnTo>
                          <a:pt x="143" y="75"/>
                        </a:lnTo>
                        <a:lnTo>
                          <a:pt x="140" y="76"/>
                        </a:lnTo>
                        <a:lnTo>
                          <a:pt x="139" y="75"/>
                        </a:lnTo>
                        <a:lnTo>
                          <a:pt x="136" y="74"/>
                        </a:lnTo>
                        <a:lnTo>
                          <a:pt x="135" y="72"/>
                        </a:lnTo>
                        <a:lnTo>
                          <a:pt x="133" y="71"/>
                        </a:lnTo>
                        <a:lnTo>
                          <a:pt x="132" y="70"/>
                        </a:lnTo>
                        <a:lnTo>
                          <a:pt x="132" y="71"/>
                        </a:lnTo>
                        <a:lnTo>
                          <a:pt x="131" y="72"/>
                        </a:lnTo>
                        <a:lnTo>
                          <a:pt x="131" y="75"/>
                        </a:lnTo>
                        <a:lnTo>
                          <a:pt x="129" y="76"/>
                        </a:lnTo>
                        <a:lnTo>
                          <a:pt x="127" y="76"/>
                        </a:lnTo>
                        <a:lnTo>
                          <a:pt x="125" y="78"/>
                        </a:lnTo>
                        <a:lnTo>
                          <a:pt x="125" y="78"/>
                        </a:lnTo>
                        <a:lnTo>
                          <a:pt x="125" y="78"/>
                        </a:lnTo>
                        <a:lnTo>
                          <a:pt x="125" y="80"/>
                        </a:lnTo>
                        <a:lnTo>
                          <a:pt x="125" y="82"/>
                        </a:lnTo>
                        <a:lnTo>
                          <a:pt x="124" y="84"/>
                        </a:lnTo>
                        <a:lnTo>
                          <a:pt x="123" y="87"/>
                        </a:lnTo>
                        <a:lnTo>
                          <a:pt x="121" y="87"/>
                        </a:lnTo>
                        <a:lnTo>
                          <a:pt x="119" y="88"/>
                        </a:lnTo>
                        <a:lnTo>
                          <a:pt x="117" y="88"/>
                        </a:lnTo>
                        <a:lnTo>
                          <a:pt x="117" y="90"/>
                        </a:lnTo>
                        <a:lnTo>
                          <a:pt x="117" y="91"/>
                        </a:lnTo>
                        <a:lnTo>
                          <a:pt x="116" y="92"/>
                        </a:lnTo>
                        <a:lnTo>
                          <a:pt x="115" y="94"/>
                        </a:lnTo>
                        <a:lnTo>
                          <a:pt x="113" y="94"/>
                        </a:lnTo>
                        <a:lnTo>
                          <a:pt x="112" y="94"/>
                        </a:lnTo>
                        <a:lnTo>
                          <a:pt x="109" y="92"/>
                        </a:lnTo>
                        <a:lnTo>
                          <a:pt x="108" y="94"/>
                        </a:lnTo>
                        <a:lnTo>
                          <a:pt x="105" y="95"/>
                        </a:lnTo>
                        <a:lnTo>
                          <a:pt x="103" y="98"/>
                        </a:lnTo>
                        <a:lnTo>
                          <a:pt x="100" y="100"/>
                        </a:lnTo>
                        <a:lnTo>
                          <a:pt x="97" y="102"/>
                        </a:lnTo>
                        <a:lnTo>
                          <a:pt x="96" y="103"/>
                        </a:lnTo>
                        <a:lnTo>
                          <a:pt x="95" y="104"/>
                        </a:lnTo>
                        <a:lnTo>
                          <a:pt x="93" y="106"/>
                        </a:lnTo>
                        <a:lnTo>
                          <a:pt x="91" y="107"/>
                        </a:lnTo>
                        <a:lnTo>
                          <a:pt x="88" y="108"/>
                        </a:lnTo>
                        <a:lnTo>
                          <a:pt x="85" y="110"/>
                        </a:lnTo>
                        <a:lnTo>
                          <a:pt x="84" y="110"/>
                        </a:lnTo>
                        <a:lnTo>
                          <a:pt x="80" y="110"/>
                        </a:lnTo>
                        <a:lnTo>
                          <a:pt x="77" y="108"/>
                        </a:lnTo>
                        <a:lnTo>
                          <a:pt x="73" y="106"/>
                        </a:lnTo>
                        <a:lnTo>
                          <a:pt x="71" y="104"/>
                        </a:lnTo>
                        <a:lnTo>
                          <a:pt x="68" y="104"/>
                        </a:lnTo>
                        <a:lnTo>
                          <a:pt x="66" y="104"/>
                        </a:lnTo>
                        <a:lnTo>
                          <a:pt x="64" y="106"/>
                        </a:lnTo>
                        <a:lnTo>
                          <a:pt x="62" y="108"/>
                        </a:lnTo>
                        <a:lnTo>
                          <a:pt x="60" y="110"/>
                        </a:lnTo>
                        <a:lnTo>
                          <a:pt x="56" y="111"/>
                        </a:lnTo>
                        <a:lnTo>
                          <a:pt x="54" y="115"/>
                        </a:lnTo>
                        <a:lnTo>
                          <a:pt x="50" y="119"/>
                        </a:lnTo>
                        <a:lnTo>
                          <a:pt x="48" y="120"/>
                        </a:lnTo>
                        <a:lnTo>
                          <a:pt x="48" y="123"/>
                        </a:lnTo>
                        <a:lnTo>
                          <a:pt x="50" y="124"/>
                        </a:lnTo>
                        <a:lnTo>
                          <a:pt x="50" y="125"/>
                        </a:lnTo>
                        <a:lnTo>
                          <a:pt x="51" y="128"/>
                        </a:lnTo>
                        <a:lnTo>
                          <a:pt x="51" y="131"/>
                        </a:lnTo>
                        <a:lnTo>
                          <a:pt x="50" y="133"/>
                        </a:lnTo>
                        <a:lnTo>
                          <a:pt x="50" y="135"/>
                        </a:lnTo>
                        <a:lnTo>
                          <a:pt x="50" y="137"/>
                        </a:lnTo>
                        <a:lnTo>
                          <a:pt x="48" y="139"/>
                        </a:lnTo>
                        <a:lnTo>
                          <a:pt x="47" y="139"/>
                        </a:lnTo>
                        <a:lnTo>
                          <a:pt x="46" y="139"/>
                        </a:lnTo>
                        <a:lnTo>
                          <a:pt x="43" y="137"/>
                        </a:lnTo>
                        <a:lnTo>
                          <a:pt x="39" y="136"/>
                        </a:lnTo>
                        <a:lnTo>
                          <a:pt x="35" y="135"/>
                        </a:lnTo>
                        <a:lnTo>
                          <a:pt x="32" y="135"/>
                        </a:lnTo>
                        <a:lnTo>
                          <a:pt x="28" y="135"/>
                        </a:lnTo>
                        <a:lnTo>
                          <a:pt x="27" y="136"/>
                        </a:lnTo>
                        <a:lnTo>
                          <a:pt x="26" y="137"/>
                        </a:lnTo>
                        <a:lnTo>
                          <a:pt x="24" y="140"/>
                        </a:lnTo>
                        <a:lnTo>
                          <a:pt x="23" y="141"/>
                        </a:lnTo>
                        <a:lnTo>
                          <a:pt x="20" y="141"/>
                        </a:lnTo>
                        <a:lnTo>
                          <a:pt x="7" y="141"/>
                        </a:lnTo>
                        <a:lnTo>
                          <a:pt x="6" y="141"/>
                        </a:lnTo>
                        <a:lnTo>
                          <a:pt x="6" y="141"/>
                        </a:lnTo>
                        <a:lnTo>
                          <a:pt x="4" y="143"/>
                        </a:lnTo>
                        <a:lnTo>
                          <a:pt x="6" y="145"/>
                        </a:lnTo>
                        <a:lnTo>
                          <a:pt x="7" y="147"/>
                        </a:lnTo>
                        <a:lnTo>
                          <a:pt x="8" y="149"/>
                        </a:lnTo>
                        <a:lnTo>
                          <a:pt x="10" y="152"/>
                        </a:lnTo>
                        <a:lnTo>
                          <a:pt x="11" y="153"/>
                        </a:lnTo>
                        <a:lnTo>
                          <a:pt x="15" y="156"/>
                        </a:lnTo>
                        <a:lnTo>
                          <a:pt x="18" y="157"/>
                        </a:lnTo>
                        <a:lnTo>
                          <a:pt x="22" y="156"/>
                        </a:lnTo>
                        <a:lnTo>
                          <a:pt x="24" y="155"/>
                        </a:lnTo>
                        <a:lnTo>
                          <a:pt x="28" y="153"/>
                        </a:lnTo>
                        <a:lnTo>
                          <a:pt x="32" y="152"/>
                        </a:lnTo>
                        <a:lnTo>
                          <a:pt x="36" y="153"/>
                        </a:lnTo>
                        <a:lnTo>
                          <a:pt x="40" y="155"/>
                        </a:lnTo>
                        <a:lnTo>
                          <a:pt x="43" y="157"/>
                        </a:lnTo>
                        <a:lnTo>
                          <a:pt x="47" y="159"/>
                        </a:lnTo>
                        <a:lnTo>
                          <a:pt x="50" y="160"/>
                        </a:lnTo>
                        <a:lnTo>
                          <a:pt x="52" y="160"/>
                        </a:lnTo>
                        <a:lnTo>
                          <a:pt x="55" y="160"/>
                        </a:lnTo>
                        <a:lnTo>
                          <a:pt x="58" y="160"/>
                        </a:lnTo>
                        <a:lnTo>
                          <a:pt x="62" y="160"/>
                        </a:lnTo>
                        <a:lnTo>
                          <a:pt x="62" y="160"/>
                        </a:lnTo>
                        <a:lnTo>
                          <a:pt x="64" y="160"/>
                        </a:lnTo>
                        <a:lnTo>
                          <a:pt x="66" y="161"/>
                        </a:lnTo>
                        <a:lnTo>
                          <a:pt x="67" y="163"/>
                        </a:lnTo>
                        <a:lnTo>
                          <a:pt x="66" y="164"/>
                        </a:lnTo>
                        <a:lnTo>
                          <a:pt x="66" y="165"/>
                        </a:lnTo>
                        <a:lnTo>
                          <a:pt x="66" y="168"/>
                        </a:lnTo>
                        <a:lnTo>
                          <a:pt x="66" y="168"/>
                        </a:lnTo>
                        <a:lnTo>
                          <a:pt x="68" y="169"/>
                        </a:lnTo>
                        <a:lnTo>
                          <a:pt x="69" y="169"/>
                        </a:lnTo>
                        <a:lnTo>
                          <a:pt x="72" y="171"/>
                        </a:lnTo>
                        <a:lnTo>
                          <a:pt x="72" y="172"/>
                        </a:lnTo>
                        <a:lnTo>
                          <a:pt x="73" y="175"/>
                        </a:lnTo>
                        <a:lnTo>
                          <a:pt x="73" y="176"/>
                        </a:lnTo>
                        <a:lnTo>
                          <a:pt x="75" y="177"/>
                        </a:lnTo>
                        <a:lnTo>
                          <a:pt x="77" y="176"/>
                        </a:lnTo>
                        <a:lnTo>
                          <a:pt x="80" y="175"/>
                        </a:lnTo>
                        <a:lnTo>
                          <a:pt x="81" y="173"/>
                        </a:lnTo>
                        <a:lnTo>
                          <a:pt x="83" y="173"/>
                        </a:lnTo>
                        <a:lnTo>
                          <a:pt x="84" y="173"/>
                        </a:lnTo>
                        <a:lnTo>
                          <a:pt x="87" y="175"/>
                        </a:lnTo>
                        <a:lnTo>
                          <a:pt x="88" y="177"/>
                        </a:lnTo>
                        <a:lnTo>
                          <a:pt x="88" y="177"/>
                        </a:lnTo>
                        <a:lnTo>
                          <a:pt x="89" y="179"/>
                        </a:lnTo>
                        <a:lnTo>
                          <a:pt x="89" y="181"/>
                        </a:lnTo>
                        <a:lnTo>
                          <a:pt x="91" y="183"/>
                        </a:lnTo>
                        <a:lnTo>
                          <a:pt x="92" y="183"/>
                        </a:lnTo>
                        <a:lnTo>
                          <a:pt x="93" y="183"/>
                        </a:lnTo>
                        <a:lnTo>
                          <a:pt x="97" y="181"/>
                        </a:lnTo>
                        <a:lnTo>
                          <a:pt x="99" y="183"/>
                        </a:lnTo>
                        <a:lnTo>
                          <a:pt x="100" y="184"/>
                        </a:lnTo>
                        <a:lnTo>
                          <a:pt x="100" y="185"/>
                        </a:lnTo>
                        <a:lnTo>
                          <a:pt x="99" y="188"/>
                        </a:lnTo>
                        <a:lnTo>
                          <a:pt x="99" y="191"/>
                        </a:lnTo>
                        <a:lnTo>
                          <a:pt x="99" y="193"/>
                        </a:lnTo>
                        <a:lnTo>
                          <a:pt x="100" y="195"/>
                        </a:lnTo>
                        <a:lnTo>
                          <a:pt x="104" y="196"/>
                        </a:lnTo>
                        <a:lnTo>
                          <a:pt x="108" y="197"/>
                        </a:lnTo>
                        <a:lnTo>
                          <a:pt x="112" y="200"/>
                        </a:lnTo>
                        <a:lnTo>
                          <a:pt x="116" y="201"/>
                        </a:lnTo>
                        <a:lnTo>
                          <a:pt x="119" y="201"/>
                        </a:lnTo>
                        <a:lnTo>
                          <a:pt x="123" y="201"/>
                        </a:lnTo>
                        <a:lnTo>
                          <a:pt x="127" y="201"/>
                        </a:lnTo>
                        <a:lnTo>
                          <a:pt x="129" y="201"/>
                        </a:lnTo>
                        <a:lnTo>
                          <a:pt x="131" y="201"/>
                        </a:lnTo>
                        <a:lnTo>
                          <a:pt x="133" y="201"/>
                        </a:lnTo>
                        <a:lnTo>
                          <a:pt x="137" y="201"/>
                        </a:lnTo>
                        <a:lnTo>
                          <a:pt x="141" y="203"/>
                        </a:lnTo>
                        <a:lnTo>
                          <a:pt x="143" y="203"/>
                        </a:lnTo>
                        <a:lnTo>
                          <a:pt x="144" y="203"/>
                        </a:lnTo>
                        <a:lnTo>
                          <a:pt x="145" y="201"/>
                        </a:lnTo>
                        <a:lnTo>
                          <a:pt x="147" y="201"/>
                        </a:lnTo>
                        <a:lnTo>
                          <a:pt x="147" y="201"/>
                        </a:lnTo>
                        <a:lnTo>
                          <a:pt x="147" y="201"/>
                        </a:lnTo>
                        <a:lnTo>
                          <a:pt x="148" y="204"/>
                        </a:lnTo>
                        <a:lnTo>
                          <a:pt x="148" y="205"/>
                        </a:lnTo>
                        <a:lnTo>
                          <a:pt x="149" y="208"/>
                        </a:lnTo>
                        <a:lnTo>
                          <a:pt x="151" y="208"/>
                        </a:lnTo>
                        <a:lnTo>
                          <a:pt x="152" y="208"/>
                        </a:lnTo>
                        <a:lnTo>
                          <a:pt x="153" y="207"/>
                        </a:lnTo>
                        <a:lnTo>
                          <a:pt x="155" y="205"/>
                        </a:lnTo>
                        <a:lnTo>
                          <a:pt x="156" y="204"/>
                        </a:lnTo>
                        <a:lnTo>
                          <a:pt x="157" y="203"/>
                        </a:lnTo>
                        <a:lnTo>
                          <a:pt x="157" y="203"/>
                        </a:lnTo>
                        <a:lnTo>
                          <a:pt x="160" y="204"/>
                        </a:lnTo>
                        <a:lnTo>
                          <a:pt x="163" y="207"/>
                        </a:lnTo>
                        <a:lnTo>
                          <a:pt x="165" y="209"/>
                        </a:lnTo>
                        <a:lnTo>
                          <a:pt x="167" y="212"/>
                        </a:lnTo>
                        <a:lnTo>
                          <a:pt x="168" y="215"/>
                        </a:lnTo>
                        <a:lnTo>
                          <a:pt x="169" y="217"/>
                        </a:lnTo>
                        <a:lnTo>
                          <a:pt x="169" y="220"/>
                        </a:lnTo>
                        <a:lnTo>
                          <a:pt x="169" y="223"/>
                        </a:lnTo>
                        <a:lnTo>
                          <a:pt x="168" y="225"/>
                        </a:lnTo>
                        <a:lnTo>
                          <a:pt x="164" y="227"/>
                        </a:lnTo>
                        <a:lnTo>
                          <a:pt x="163" y="229"/>
                        </a:lnTo>
                        <a:lnTo>
                          <a:pt x="161" y="232"/>
                        </a:lnTo>
                        <a:lnTo>
                          <a:pt x="163" y="235"/>
                        </a:lnTo>
                        <a:lnTo>
                          <a:pt x="163" y="236"/>
                        </a:lnTo>
                        <a:lnTo>
                          <a:pt x="164" y="239"/>
                        </a:lnTo>
                        <a:lnTo>
                          <a:pt x="163" y="241"/>
                        </a:lnTo>
                        <a:lnTo>
                          <a:pt x="161" y="244"/>
                        </a:lnTo>
                        <a:lnTo>
                          <a:pt x="163" y="247"/>
                        </a:lnTo>
                        <a:lnTo>
                          <a:pt x="164" y="249"/>
                        </a:lnTo>
                        <a:lnTo>
                          <a:pt x="167" y="255"/>
                        </a:lnTo>
                        <a:lnTo>
                          <a:pt x="168" y="259"/>
                        </a:lnTo>
                        <a:lnTo>
                          <a:pt x="168" y="264"/>
                        </a:lnTo>
                        <a:lnTo>
                          <a:pt x="168" y="267"/>
                        </a:lnTo>
                        <a:lnTo>
                          <a:pt x="167" y="269"/>
                        </a:lnTo>
                        <a:lnTo>
                          <a:pt x="165" y="271"/>
                        </a:lnTo>
                        <a:lnTo>
                          <a:pt x="163" y="272"/>
                        </a:lnTo>
                        <a:lnTo>
                          <a:pt x="161" y="272"/>
                        </a:lnTo>
                        <a:lnTo>
                          <a:pt x="160" y="273"/>
                        </a:lnTo>
                        <a:lnTo>
                          <a:pt x="159" y="276"/>
                        </a:lnTo>
                        <a:lnTo>
                          <a:pt x="159" y="279"/>
                        </a:lnTo>
                        <a:lnTo>
                          <a:pt x="159" y="281"/>
                        </a:lnTo>
                        <a:lnTo>
                          <a:pt x="159" y="284"/>
                        </a:lnTo>
                        <a:lnTo>
                          <a:pt x="159" y="286"/>
                        </a:lnTo>
                        <a:lnTo>
                          <a:pt x="157" y="290"/>
                        </a:lnTo>
                        <a:lnTo>
                          <a:pt x="156" y="293"/>
                        </a:lnTo>
                        <a:lnTo>
                          <a:pt x="156" y="294"/>
                        </a:lnTo>
                        <a:lnTo>
                          <a:pt x="157" y="294"/>
                        </a:lnTo>
                        <a:lnTo>
                          <a:pt x="159" y="294"/>
                        </a:lnTo>
                        <a:lnTo>
                          <a:pt x="160" y="294"/>
                        </a:lnTo>
                        <a:lnTo>
                          <a:pt x="161" y="296"/>
                        </a:lnTo>
                        <a:lnTo>
                          <a:pt x="161" y="297"/>
                        </a:lnTo>
                        <a:lnTo>
                          <a:pt x="161" y="298"/>
                        </a:lnTo>
                        <a:lnTo>
                          <a:pt x="160" y="300"/>
                        </a:lnTo>
                        <a:lnTo>
                          <a:pt x="160" y="301"/>
                        </a:lnTo>
                        <a:lnTo>
                          <a:pt x="160" y="304"/>
                        </a:lnTo>
                        <a:lnTo>
                          <a:pt x="160" y="305"/>
                        </a:lnTo>
                        <a:lnTo>
                          <a:pt x="161" y="305"/>
                        </a:lnTo>
                        <a:lnTo>
                          <a:pt x="164" y="304"/>
                        </a:lnTo>
                        <a:lnTo>
                          <a:pt x="165" y="302"/>
                        </a:lnTo>
                        <a:lnTo>
                          <a:pt x="168" y="300"/>
                        </a:lnTo>
                        <a:lnTo>
                          <a:pt x="169" y="298"/>
                        </a:lnTo>
                        <a:lnTo>
                          <a:pt x="171" y="298"/>
                        </a:lnTo>
                        <a:lnTo>
                          <a:pt x="172" y="298"/>
                        </a:lnTo>
                        <a:lnTo>
                          <a:pt x="173" y="298"/>
                        </a:lnTo>
                        <a:lnTo>
                          <a:pt x="173" y="300"/>
                        </a:lnTo>
                        <a:lnTo>
                          <a:pt x="175" y="301"/>
                        </a:lnTo>
                        <a:lnTo>
                          <a:pt x="175" y="304"/>
                        </a:lnTo>
                        <a:lnTo>
                          <a:pt x="176" y="306"/>
                        </a:lnTo>
                        <a:lnTo>
                          <a:pt x="177" y="308"/>
                        </a:lnTo>
                        <a:lnTo>
                          <a:pt x="180" y="309"/>
                        </a:lnTo>
                        <a:lnTo>
                          <a:pt x="181" y="309"/>
                        </a:lnTo>
                        <a:lnTo>
                          <a:pt x="184" y="308"/>
                        </a:lnTo>
                        <a:lnTo>
                          <a:pt x="185" y="309"/>
                        </a:lnTo>
                        <a:lnTo>
                          <a:pt x="187" y="309"/>
                        </a:lnTo>
                        <a:lnTo>
                          <a:pt x="188" y="312"/>
                        </a:lnTo>
                        <a:lnTo>
                          <a:pt x="187" y="313"/>
                        </a:lnTo>
                        <a:lnTo>
                          <a:pt x="187" y="316"/>
                        </a:lnTo>
                        <a:lnTo>
                          <a:pt x="184" y="318"/>
                        </a:lnTo>
                        <a:lnTo>
                          <a:pt x="183" y="320"/>
                        </a:lnTo>
                        <a:lnTo>
                          <a:pt x="181" y="322"/>
                        </a:lnTo>
                        <a:lnTo>
                          <a:pt x="181" y="326"/>
                        </a:lnTo>
                        <a:lnTo>
                          <a:pt x="181" y="329"/>
                        </a:lnTo>
                        <a:lnTo>
                          <a:pt x="181" y="333"/>
                        </a:lnTo>
                        <a:lnTo>
                          <a:pt x="181" y="337"/>
                        </a:lnTo>
                        <a:lnTo>
                          <a:pt x="181" y="340"/>
                        </a:lnTo>
                        <a:lnTo>
                          <a:pt x="183" y="344"/>
                        </a:lnTo>
                        <a:lnTo>
                          <a:pt x="184" y="346"/>
                        </a:lnTo>
                        <a:lnTo>
                          <a:pt x="184" y="350"/>
                        </a:lnTo>
                        <a:lnTo>
                          <a:pt x="183" y="352"/>
                        </a:lnTo>
                        <a:lnTo>
                          <a:pt x="181" y="354"/>
                        </a:lnTo>
                        <a:lnTo>
                          <a:pt x="180" y="356"/>
                        </a:lnTo>
                        <a:lnTo>
                          <a:pt x="177" y="360"/>
                        </a:lnTo>
                        <a:lnTo>
                          <a:pt x="176" y="362"/>
                        </a:lnTo>
                        <a:lnTo>
                          <a:pt x="176" y="368"/>
                        </a:lnTo>
                        <a:lnTo>
                          <a:pt x="176" y="370"/>
                        </a:lnTo>
                        <a:lnTo>
                          <a:pt x="176" y="373"/>
                        </a:lnTo>
                        <a:lnTo>
                          <a:pt x="177" y="376"/>
                        </a:lnTo>
                        <a:lnTo>
                          <a:pt x="179" y="377"/>
                        </a:lnTo>
                        <a:lnTo>
                          <a:pt x="181" y="378"/>
                        </a:lnTo>
                        <a:lnTo>
                          <a:pt x="183" y="380"/>
                        </a:lnTo>
                        <a:lnTo>
                          <a:pt x="183" y="381"/>
                        </a:lnTo>
                        <a:lnTo>
                          <a:pt x="183" y="382"/>
                        </a:lnTo>
                        <a:lnTo>
                          <a:pt x="181" y="384"/>
                        </a:lnTo>
                        <a:lnTo>
                          <a:pt x="180" y="384"/>
                        </a:lnTo>
                        <a:lnTo>
                          <a:pt x="179" y="384"/>
                        </a:lnTo>
                        <a:lnTo>
                          <a:pt x="177" y="385"/>
                        </a:lnTo>
                        <a:lnTo>
                          <a:pt x="175" y="386"/>
                        </a:lnTo>
                        <a:lnTo>
                          <a:pt x="173" y="390"/>
                        </a:lnTo>
                        <a:lnTo>
                          <a:pt x="172" y="393"/>
                        </a:lnTo>
                        <a:lnTo>
                          <a:pt x="172" y="396"/>
                        </a:lnTo>
                        <a:lnTo>
                          <a:pt x="173" y="400"/>
                        </a:lnTo>
                        <a:lnTo>
                          <a:pt x="175" y="402"/>
                        </a:lnTo>
                        <a:lnTo>
                          <a:pt x="177" y="406"/>
                        </a:lnTo>
                        <a:lnTo>
                          <a:pt x="180" y="409"/>
                        </a:lnTo>
                        <a:lnTo>
                          <a:pt x="181" y="412"/>
                        </a:lnTo>
                        <a:lnTo>
                          <a:pt x="183" y="413"/>
                        </a:lnTo>
                        <a:lnTo>
                          <a:pt x="185" y="414"/>
                        </a:lnTo>
                        <a:lnTo>
                          <a:pt x="187" y="416"/>
                        </a:lnTo>
                        <a:lnTo>
                          <a:pt x="189" y="417"/>
                        </a:lnTo>
                        <a:lnTo>
                          <a:pt x="190" y="420"/>
                        </a:lnTo>
                        <a:lnTo>
                          <a:pt x="192" y="424"/>
                        </a:lnTo>
                        <a:lnTo>
                          <a:pt x="193" y="425"/>
                        </a:lnTo>
                        <a:lnTo>
                          <a:pt x="194" y="426"/>
                        </a:lnTo>
                        <a:lnTo>
                          <a:pt x="196" y="426"/>
                        </a:lnTo>
                        <a:lnTo>
                          <a:pt x="196" y="428"/>
                        </a:lnTo>
                        <a:lnTo>
                          <a:pt x="197" y="428"/>
                        </a:lnTo>
                        <a:lnTo>
                          <a:pt x="200" y="430"/>
                        </a:lnTo>
                        <a:lnTo>
                          <a:pt x="202" y="432"/>
                        </a:lnTo>
                        <a:lnTo>
                          <a:pt x="206" y="433"/>
                        </a:lnTo>
                        <a:lnTo>
                          <a:pt x="208" y="434"/>
                        </a:lnTo>
                        <a:lnTo>
                          <a:pt x="210" y="435"/>
                        </a:lnTo>
                        <a:lnTo>
                          <a:pt x="210" y="435"/>
                        </a:lnTo>
                        <a:lnTo>
                          <a:pt x="212" y="435"/>
                        </a:lnTo>
                        <a:lnTo>
                          <a:pt x="213" y="433"/>
                        </a:lnTo>
                        <a:lnTo>
                          <a:pt x="213" y="432"/>
                        </a:lnTo>
                        <a:lnTo>
                          <a:pt x="213" y="430"/>
                        </a:lnTo>
                        <a:lnTo>
                          <a:pt x="214" y="430"/>
                        </a:lnTo>
                        <a:lnTo>
                          <a:pt x="216" y="430"/>
                        </a:lnTo>
                        <a:lnTo>
                          <a:pt x="217" y="430"/>
                        </a:lnTo>
                        <a:lnTo>
                          <a:pt x="220" y="432"/>
                        </a:lnTo>
                        <a:lnTo>
                          <a:pt x="221" y="435"/>
                        </a:lnTo>
                        <a:lnTo>
                          <a:pt x="224" y="438"/>
                        </a:lnTo>
                        <a:lnTo>
                          <a:pt x="228" y="442"/>
                        </a:lnTo>
                        <a:lnTo>
                          <a:pt x="229" y="445"/>
                        </a:lnTo>
                        <a:lnTo>
                          <a:pt x="232" y="445"/>
                        </a:lnTo>
                        <a:lnTo>
                          <a:pt x="234" y="445"/>
                        </a:lnTo>
                        <a:lnTo>
                          <a:pt x="237" y="443"/>
                        </a:lnTo>
                        <a:lnTo>
                          <a:pt x="240" y="442"/>
                        </a:lnTo>
                        <a:lnTo>
                          <a:pt x="245" y="439"/>
                        </a:lnTo>
                        <a:lnTo>
                          <a:pt x="249" y="437"/>
                        </a:lnTo>
                        <a:lnTo>
                          <a:pt x="253" y="434"/>
                        </a:lnTo>
                        <a:lnTo>
                          <a:pt x="254" y="434"/>
                        </a:lnTo>
                        <a:lnTo>
                          <a:pt x="256" y="434"/>
                        </a:lnTo>
                        <a:lnTo>
                          <a:pt x="256" y="435"/>
                        </a:lnTo>
                        <a:lnTo>
                          <a:pt x="256" y="437"/>
                        </a:lnTo>
                        <a:lnTo>
                          <a:pt x="257" y="439"/>
                        </a:lnTo>
                        <a:lnTo>
                          <a:pt x="258" y="439"/>
                        </a:lnTo>
                        <a:lnTo>
                          <a:pt x="260" y="441"/>
                        </a:lnTo>
                        <a:lnTo>
                          <a:pt x="262" y="439"/>
                        </a:lnTo>
                        <a:lnTo>
                          <a:pt x="262" y="441"/>
                        </a:lnTo>
                        <a:lnTo>
                          <a:pt x="264" y="441"/>
                        </a:lnTo>
                        <a:lnTo>
                          <a:pt x="266" y="443"/>
                        </a:lnTo>
                        <a:lnTo>
                          <a:pt x="269" y="445"/>
                        </a:lnTo>
                        <a:lnTo>
                          <a:pt x="273" y="446"/>
                        </a:lnTo>
                        <a:lnTo>
                          <a:pt x="274" y="446"/>
                        </a:lnTo>
                        <a:lnTo>
                          <a:pt x="277" y="446"/>
                        </a:lnTo>
                        <a:lnTo>
                          <a:pt x="278" y="446"/>
                        </a:lnTo>
                        <a:lnTo>
                          <a:pt x="280" y="447"/>
                        </a:lnTo>
                        <a:lnTo>
                          <a:pt x="281" y="451"/>
                        </a:lnTo>
                        <a:lnTo>
                          <a:pt x="282" y="453"/>
                        </a:lnTo>
                        <a:lnTo>
                          <a:pt x="284" y="454"/>
                        </a:lnTo>
                        <a:lnTo>
                          <a:pt x="286" y="455"/>
                        </a:lnTo>
                        <a:lnTo>
                          <a:pt x="289" y="454"/>
                        </a:lnTo>
                        <a:lnTo>
                          <a:pt x="292" y="453"/>
                        </a:lnTo>
                        <a:lnTo>
                          <a:pt x="293" y="451"/>
                        </a:lnTo>
                        <a:lnTo>
                          <a:pt x="294" y="451"/>
                        </a:lnTo>
                        <a:lnTo>
                          <a:pt x="296" y="450"/>
                        </a:lnTo>
                        <a:lnTo>
                          <a:pt x="297" y="451"/>
                        </a:lnTo>
                        <a:lnTo>
                          <a:pt x="298" y="453"/>
                        </a:lnTo>
                        <a:lnTo>
                          <a:pt x="300" y="455"/>
                        </a:lnTo>
                        <a:lnTo>
                          <a:pt x="300" y="458"/>
                        </a:lnTo>
                        <a:lnTo>
                          <a:pt x="302" y="459"/>
                        </a:lnTo>
                        <a:lnTo>
                          <a:pt x="305" y="459"/>
                        </a:lnTo>
                        <a:lnTo>
                          <a:pt x="308" y="461"/>
                        </a:lnTo>
                        <a:lnTo>
                          <a:pt x="310" y="461"/>
                        </a:lnTo>
                        <a:lnTo>
                          <a:pt x="310" y="461"/>
                        </a:lnTo>
                        <a:lnTo>
                          <a:pt x="311" y="462"/>
                        </a:lnTo>
                        <a:lnTo>
                          <a:pt x="310" y="463"/>
                        </a:lnTo>
                        <a:lnTo>
                          <a:pt x="309" y="465"/>
                        </a:lnTo>
                        <a:lnTo>
                          <a:pt x="310" y="467"/>
                        </a:lnTo>
                        <a:lnTo>
                          <a:pt x="313" y="469"/>
                        </a:lnTo>
                        <a:lnTo>
                          <a:pt x="317" y="469"/>
                        </a:lnTo>
                        <a:lnTo>
                          <a:pt x="319" y="469"/>
                        </a:lnTo>
                        <a:lnTo>
                          <a:pt x="322" y="467"/>
                        </a:lnTo>
                        <a:lnTo>
                          <a:pt x="326" y="467"/>
                        </a:lnTo>
                        <a:lnTo>
                          <a:pt x="327" y="467"/>
                        </a:lnTo>
                        <a:lnTo>
                          <a:pt x="330" y="469"/>
                        </a:lnTo>
                        <a:lnTo>
                          <a:pt x="330" y="471"/>
                        </a:lnTo>
                        <a:lnTo>
                          <a:pt x="330" y="474"/>
                        </a:lnTo>
                        <a:lnTo>
                          <a:pt x="330" y="475"/>
                        </a:lnTo>
                        <a:lnTo>
                          <a:pt x="330" y="478"/>
                        </a:lnTo>
                        <a:lnTo>
                          <a:pt x="330" y="479"/>
                        </a:lnTo>
                        <a:lnTo>
                          <a:pt x="331" y="482"/>
                        </a:lnTo>
                        <a:lnTo>
                          <a:pt x="333" y="483"/>
                        </a:lnTo>
                        <a:lnTo>
                          <a:pt x="335" y="485"/>
                        </a:lnTo>
                        <a:lnTo>
                          <a:pt x="337" y="487"/>
                        </a:lnTo>
                        <a:lnTo>
                          <a:pt x="337" y="490"/>
                        </a:lnTo>
                        <a:lnTo>
                          <a:pt x="337" y="493"/>
                        </a:lnTo>
                        <a:lnTo>
                          <a:pt x="335" y="495"/>
                        </a:lnTo>
                        <a:lnTo>
                          <a:pt x="334" y="499"/>
                        </a:lnTo>
                        <a:lnTo>
                          <a:pt x="335" y="502"/>
                        </a:lnTo>
                        <a:lnTo>
                          <a:pt x="337" y="505"/>
                        </a:lnTo>
                        <a:lnTo>
                          <a:pt x="339" y="506"/>
                        </a:lnTo>
                        <a:lnTo>
                          <a:pt x="341" y="507"/>
                        </a:lnTo>
                        <a:lnTo>
                          <a:pt x="341" y="510"/>
                        </a:lnTo>
                        <a:lnTo>
                          <a:pt x="341" y="513"/>
                        </a:lnTo>
                        <a:lnTo>
                          <a:pt x="339" y="515"/>
                        </a:lnTo>
                        <a:lnTo>
                          <a:pt x="337" y="518"/>
                        </a:lnTo>
                        <a:lnTo>
                          <a:pt x="335" y="521"/>
                        </a:lnTo>
                        <a:lnTo>
                          <a:pt x="333" y="523"/>
                        </a:lnTo>
                        <a:lnTo>
                          <a:pt x="329" y="525"/>
                        </a:lnTo>
                        <a:lnTo>
                          <a:pt x="326" y="526"/>
                        </a:lnTo>
                        <a:lnTo>
                          <a:pt x="322" y="529"/>
                        </a:lnTo>
                        <a:lnTo>
                          <a:pt x="319" y="531"/>
                        </a:lnTo>
                        <a:lnTo>
                          <a:pt x="319" y="533"/>
                        </a:lnTo>
                        <a:lnTo>
                          <a:pt x="321" y="534"/>
                        </a:lnTo>
                        <a:lnTo>
                          <a:pt x="322" y="535"/>
                        </a:lnTo>
                        <a:lnTo>
                          <a:pt x="322" y="538"/>
                        </a:lnTo>
                        <a:lnTo>
                          <a:pt x="323" y="539"/>
                        </a:lnTo>
                        <a:lnTo>
                          <a:pt x="326" y="539"/>
                        </a:lnTo>
                        <a:lnTo>
                          <a:pt x="327" y="539"/>
                        </a:lnTo>
                        <a:lnTo>
                          <a:pt x="329" y="539"/>
                        </a:lnTo>
                        <a:lnTo>
                          <a:pt x="330" y="539"/>
                        </a:lnTo>
                        <a:lnTo>
                          <a:pt x="333" y="539"/>
                        </a:lnTo>
                        <a:lnTo>
                          <a:pt x="334" y="539"/>
                        </a:lnTo>
                        <a:lnTo>
                          <a:pt x="335" y="542"/>
                        </a:lnTo>
                        <a:lnTo>
                          <a:pt x="337" y="543"/>
                        </a:lnTo>
                        <a:lnTo>
                          <a:pt x="337" y="546"/>
                        </a:lnTo>
                        <a:lnTo>
                          <a:pt x="337" y="549"/>
                        </a:lnTo>
                        <a:lnTo>
                          <a:pt x="337" y="550"/>
                        </a:lnTo>
                        <a:lnTo>
                          <a:pt x="337" y="551"/>
                        </a:lnTo>
                        <a:lnTo>
                          <a:pt x="337" y="551"/>
                        </a:lnTo>
                        <a:lnTo>
                          <a:pt x="339" y="553"/>
                        </a:lnTo>
                        <a:lnTo>
                          <a:pt x="341" y="554"/>
                        </a:lnTo>
                        <a:lnTo>
                          <a:pt x="342" y="553"/>
                        </a:lnTo>
                        <a:lnTo>
                          <a:pt x="343" y="553"/>
                        </a:lnTo>
                        <a:lnTo>
                          <a:pt x="343" y="554"/>
                        </a:lnTo>
                        <a:lnTo>
                          <a:pt x="343" y="555"/>
                        </a:lnTo>
                        <a:lnTo>
                          <a:pt x="343" y="557"/>
                        </a:lnTo>
                        <a:lnTo>
                          <a:pt x="345" y="558"/>
                        </a:lnTo>
                        <a:lnTo>
                          <a:pt x="345" y="559"/>
                        </a:lnTo>
                        <a:lnTo>
                          <a:pt x="347" y="561"/>
                        </a:lnTo>
                        <a:lnTo>
                          <a:pt x="349" y="562"/>
                        </a:lnTo>
                        <a:lnTo>
                          <a:pt x="350" y="563"/>
                        </a:lnTo>
                        <a:lnTo>
                          <a:pt x="350" y="566"/>
                        </a:lnTo>
                        <a:lnTo>
                          <a:pt x="349" y="567"/>
                        </a:lnTo>
                        <a:lnTo>
                          <a:pt x="347" y="569"/>
                        </a:lnTo>
                        <a:lnTo>
                          <a:pt x="346" y="570"/>
                        </a:lnTo>
                        <a:lnTo>
                          <a:pt x="345" y="570"/>
                        </a:lnTo>
                        <a:lnTo>
                          <a:pt x="345" y="573"/>
                        </a:lnTo>
                        <a:lnTo>
                          <a:pt x="345" y="575"/>
                        </a:lnTo>
                        <a:lnTo>
                          <a:pt x="346" y="577"/>
                        </a:lnTo>
                        <a:lnTo>
                          <a:pt x="347" y="579"/>
                        </a:lnTo>
                        <a:lnTo>
                          <a:pt x="347" y="581"/>
                        </a:lnTo>
                        <a:lnTo>
                          <a:pt x="347" y="582"/>
                        </a:lnTo>
                        <a:lnTo>
                          <a:pt x="347" y="585"/>
                        </a:lnTo>
                        <a:lnTo>
                          <a:pt x="347" y="586"/>
                        </a:lnTo>
                        <a:lnTo>
                          <a:pt x="346" y="588"/>
                        </a:lnTo>
                        <a:lnTo>
                          <a:pt x="346" y="591"/>
                        </a:lnTo>
                        <a:lnTo>
                          <a:pt x="347" y="592"/>
                        </a:lnTo>
                        <a:lnTo>
                          <a:pt x="349" y="595"/>
                        </a:lnTo>
                        <a:lnTo>
                          <a:pt x="350" y="595"/>
                        </a:lnTo>
                        <a:lnTo>
                          <a:pt x="351" y="598"/>
                        </a:lnTo>
                        <a:lnTo>
                          <a:pt x="354" y="599"/>
                        </a:lnTo>
                        <a:lnTo>
                          <a:pt x="357" y="599"/>
                        </a:lnTo>
                        <a:lnTo>
                          <a:pt x="358" y="599"/>
                        </a:lnTo>
                        <a:lnTo>
                          <a:pt x="359" y="598"/>
                        </a:lnTo>
                        <a:lnTo>
                          <a:pt x="362" y="595"/>
                        </a:lnTo>
                        <a:lnTo>
                          <a:pt x="365" y="592"/>
                        </a:lnTo>
                        <a:lnTo>
                          <a:pt x="366" y="591"/>
                        </a:lnTo>
                        <a:lnTo>
                          <a:pt x="369" y="588"/>
                        </a:lnTo>
                        <a:lnTo>
                          <a:pt x="369" y="587"/>
                        </a:lnTo>
                        <a:lnTo>
                          <a:pt x="370" y="586"/>
                        </a:lnTo>
                        <a:lnTo>
                          <a:pt x="370" y="586"/>
                        </a:lnTo>
                        <a:lnTo>
                          <a:pt x="371" y="586"/>
                        </a:lnTo>
                        <a:lnTo>
                          <a:pt x="373" y="586"/>
                        </a:lnTo>
                        <a:lnTo>
                          <a:pt x="374" y="586"/>
                        </a:lnTo>
                        <a:lnTo>
                          <a:pt x="377" y="586"/>
                        </a:lnTo>
                        <a:lnTo>
                          <a:pt x="378" y="585"/>
                        </a:lnTo>
                        <a:lnTo>
                          <a:pt x="381" y="582"/>
                        </a:lnTo>
                        <a:lnTo>
                          <a:pt x="383" y="581"/>
                        </a:lnTo>
                        <a:lnTo>
                          <a:pt x="385" y="581"/>
                        </a:lnTo>
                        <a:lnTo>
                          <a:pt x="385" y="579"/>
                        </a:lnTo>
                        <a:lnTo>
                          <a:pt x="385" y="581"/>
                        </a:lnTo>
                        <a:lnTo>
                          <a:pt x="385" y="582"/>
                        </a:lnTo>
                        <a:lnTo>
                          <a:pt x="386" y="583"/>
                        </a:lnTo>
                        <a:lnTo>
                          <a:pt x="387" y="585"/>
                        </a:lnTo>
                        <a:lnTo>
                          <a:pt x="390" y="587"/>
                        </a:lnTo>
                        <a:lnTo>
                          <a:pt x="393" y="588"/>
                        </a:lnTo>
                        <a:lnTo>
                          <a:pt x="397" y="591"/>
                        </a:lnTo>
                        <a:lnTo>
                          <a:pt x="401" y="591"/>
                        </a:lnTo>
                        <a:lnTo>
                          <a:pt x="402" y="592"/>
                        </a:lnTo>
                        <a:lnTo>
                          <a:pt x="403" y="594"/>
                        </a:lnTo>
                        <a:lnTo>
                          <a:pt x="403" y="595"/>
                        </a:lnTo>
                        <a:lnTo>
                          <a:pt x="403" y="595"/>
                        </a:lnTo>
                        <a:lnTo>
                          <a:pt x="403" y="596"/>
                        </a:lnTo>
                        <a:lnTo>
                          <a:pt x="403" y="598"/>
                        </a:lnTo>
                        <a:lnTo>
                          <a:pt x="407" y="598"/>
                        </a:lnTo>
                        <a:lnTo>
                          <a:pt x="411" y="598"/>
                        </a:lnTo>
                        <a:lnTo>
                          <a:pt x="417" y="598"/>
                        </a:lnTo>
                        <a:lnTo>
                          <a:pt x="422" y="599"/>
                        </a:lnTo>
                        <a:lnTo>
                          <a:pt x="426" y="599"/>
                        </a:lnTo>
                        <a:lnTo>
                          <a:pt x="431" y="600"/>
                        </a:lnTo>
                        <a:lnTo>
                          <a:pt x="436" y="600"/>
                        </a:lnTo>
                        <a:lnTo>
                          <a:pt x="440" y="600"/>
                        </a:lnTo>
                        <a:lnTo>
                          <a:pt x="443" y="600"/>
                        </a:lnTo>
                        <a:lnTo>
                          <a:pt x="447" y="599"/>
                        </a:lnTo>
                        <a:lnTo>
                          <a:pt x="450" y="598"/>
                        </a:lnTo>
                        <a:lnTo>
                          <a:pt x="452" y="596"/>
                        </a:lnTo>
                        <a:lnTo>
                          <a:pt x="456" y="596"/>
                        </a:lnTo>
                        <a:lnTo>
                          <a:pt x="460" y="595"/>
                        </a:lnTo>
                        <a:lnTo>
                          <a:pt x="464" y="594"/>
                        </a:lnTo>
                        <a:lnTo>
                          <a:pt x="468" y="594"/>
                        </a:lnTo>
                        <a:lnTo>
                          <a:pt x="471" y="592"/>
                        </a:lnTo>
                        <a:lnTo>
                          <a:pt x="472" y="592"/>
                        </a:lnTo>
                        <a:lnTo>
                          <a:pt x="475" y="591"/>
                        </a:lnTo>
                        <a:lnTo>
                          <a:pt x="478" y="590"/>
                        </a:lnTo>
                        <a:lnTo>
                          <a:pt x="480" y="588"/>
                        </a:lnTo>
                        <a:lnTo>
                          <a:pt x="482" y="590"/>
                        </a:lnTo>
                        <a:lnTo>
                          <a:pt x="482" y="591"/>
                        </a:lnTo>
                        <a:lnTo>
                          <a:pt x="483" y="594"/>
                        </a:lnTo>
                        <a:lnTo>
                          <a:pt x="483" y="595"/>
                        </a:lnTo>
                        <a:lnTo>
                          <a:pt x="484" y="595"/>
                        </a:lnTo>
                        <a:lnTo>
                          <a:pt x="487" y="594"/>
                        </a:lnTo>
                        <a:lnTo>
                          <a:pt x="488" y="591"/>
                        </a:lnTo>
                        <a:lnTo>
                          <a:pt x="491" y="588"/>
                        </a:lnTo>
                        <a:lnTo>
                          <a:pt x="492" y="585"/>
                        </a:lnTo>
                        <a:lnTo>
                          <a:pt x="494" y="582"/>
                        </a:lnTo>
                        <a:lnTo>
                          <a:pt x="494" y="578"/>
                        </a:lnTo>
                        <a:lnTo>
                          <a:pt x="492" y="575"/>
                        </a:lnTo>
                        <a:lnTo>
                          <a:pt x="492" y="573"/>
                        </a:lnTo>
                        <a:lnTo>
                          <a:pt x="491" y="570"/>
                        </a:lnTo>
                        <a:lnTo>
                          <a:pt x="492" y="569"/>
                        </a:lnTo>
                        <a:lnTo>
                          <a:pt x="494" y="567"/>
                        </a:lnTo>
                        <a:lnTo>
                          <a:pt x="495" y="566"/>
                        </a:lnTo>
                        <a:lnTo>
                          <a:pt x="496" y="566"/>
                        </a:lnTo>
                        <a:lnTo>
                          <a:pt x="498" y="565"/>
                        </a:lnTo>
                        <a:lnTo>
                          <a:pt x="498" y="562"/>
                        </a:lnTo>
                        <a:lnTo>
                          <a:pt x="499" y="559"/>
                        </a:lnTo>
                        <a:lnTo>
                          <a:pt x="500" y="557"/>
                        </a:lnTo>
                        <a:lnTo>
                          <a:pt x="502" y="554"/>
                        </a:lnTo>
                        <a:lnTo>
                          <a:pt x="502" y="551"/>
                        </a:lnTo>
                        <a:lnTo>
                          <a:pt x="503" y="550"/>
                        </a:lnTo>
                        <a:lnTo>
                          <a:pt x="506" y="549"/>
                        </a:lnTo>
                        <a:lnTo>
                          <a:pt x="508" y="547"/>
                        </a:lnTo>
                        <a:lnTo>
                          <a:pt x="512" y="546"/>
                        </a:lnTo>
                        <a:lnTo>
                          <a:pt x="516" y="546"/>
                        </a:lnTo>
                        <a:lnTo>
                          <a:pt x="519" y="546"/>
                        </a:lnTo>
                        <a:lnTo>
                          <a:pt x="520" y="547"/>
                        </a:lnTo>
                        <a:lnTo>
                          <a:pt x="523" y="549"/>
                        </a:lnTo>
                        <a:lnTo>
                          <a:pt x="526" y="550"/>
                        </a:lnTo>
                        <a:lnTo>
                          <a:pt x="530" y="550"/>
                        </a:lnTo>
                        <a:lnTo>
                          <a:pt x="532" y="550"/>
                        </a:lnTo>
                        <a:lnTo>
                          <a:pt x="535" y="550"/>
                        </a:lnTo>
                        <a:lnTo>
                          <a:pt x="536" y="551"/>
                        </a:lnTo>
                        <a:lnTo>
                          <a:pt x="536" y="553"/>
                        </a:lnTo>
                        <a:lnTo>
                          <a:pt x="536" y="554"/>
                        </a:lnTo>
                        <a:lnTo>
                          <a:pt x="538" y="555"/>
                        </a:lnTo>
                        <a:lnTo>
                          <a:pt x="539" y="555"/>
                        </a:lnTo>
                        <a:lnTo>
                          <a:pt x="539" y="555"/>
                        </a:lnTo>
                        <a:lnTo>
                          <a:pt x="539" y="555"/>
                        </a:lnTo>
                        <a:lnTo>
                          <a:pt x="539" y="554"/>
                        </a:lnTo>
                        <a:lnTo>
                          <a:pt x="540" y="553"/>
                        </a:lnTo>
                        <a:lnTo>
                          <a:pt x="543" y="551"/>
                        </a:lnTo>
                        <a:lnTo>
                          <a:pt x="544" y="549"/>
                        </a:lnTo>
                        <a:lnTo>
                          <a:pt x="546" y="547"/>
                        </a:lnTo>
                        <a:lnTo>
                          <a:pt x="546" y="546"/>
                        </a:lnTo>
                        <a:lnTo>
                          <a:pt x="547" y="545"/>
                        </a:lnTo>
                        <a:lnTo>
                          <a:pt x="548" y="543"/>
                        </a:lnTo>
                        <a:lnTo>
                          <a:pt x="550" y="543"/>
                        </a:lnTo>
                        <a:lnTo>
                          <a:pt x="552" y="542"/>
                        </a:lnTo>
                        <a:lnTo>
                          <a:pt x="554" y="542"/>
                        </a:lnTo>
                        <a:lnTo>
                          <a:pt x="555" y="542"/>
                        </a:lnTo>
                        <a:lnTo>
                          <a:pt x="556" y="541"/>
                        </a:lnTo>
                        <a:lnTo>
                          <a:pt x="557" y="541"/>
                        </a:lnTo>
                        <a:lnTo>
                          <a:pt x="560" y="539"/>
                        </a:lnTo>
                        <a:lnTo>
                          <a:pt x="564" y="538"/>
                        </a:lnTo>
                        <a:lnTo>
                          <a:pt x="567" y="537"/>
                        </a:lnTo>
                        <a:lnTo>
                          <a:pt x="568" y="537"/>
                        </a:lnTo>
                        <a:lnTo>
                          <a:pt x="572" y="537"/>
                        </a:lnTo>
                        <a:lnTo>
                          <a:pt x="573" y="537"/>
                        </a:lnTo>
                        <a:lnTo>
                          <a:pt x="573" y="537"/>
                        </a:lnTo>
                        <a:lnTo>
                          <a:pt x="573" y="537"/>
                        </a:lnTo>
                        <a:lnTo>
                          <a:pt x="575" y="534"/>
                        </a:lnTo>
                        <a:lnTo>
                          <a:pt x="575" y="533"/>
                        </a:lnTo>
                        <a:lnTo>
                          <a:pt x="577" y="530"/>
                        </a:lnTo>
                        <a:lnTo>
                          <a:pt x="580" y="530"/>
                        </a:lnTo>
                        <a:lnTo>
                          <a:pt x="581" y="530"/>
                        </a:lnTo>
                        <a:lnTo>
                          <a:pt x="583" y="533"/>
                        </a:lnTo>
                        <a:lnTo>
                          <a:pt x="584" y="534"/>
                        </a:lnTo>
                        <a:lnTo>
                          <a:pt x="587" y="537"/>
                        </a:lnTo>
                        <a:lnTo>
                          <a:pt x="589" y="538"/>
                        </a:lnTo>
                        <a:lnTo>
                          <a:pt x="591" y="539"/>
                        </a:lnTo>
                        <a:lnTo>
                          <a:pt x="593" y="539"/>
                        </a:lnTo>
                        <a:lnTo>
                          <a:pt x="595" y="539"/>
                        </a:lnTo>
                        <a:lnTo>
                          <a:pt x="596" y="538"/>
                        </a:lnTo>
                        <a:lnTo>
                          <a:pt x="600" y="537"/>
                        </a:lnTo>
                        <a:lnTo>
                          <a:pt x="603" y="535"/>
                        </a:lnTo>
                        <a:lnTo>
                          <a:pt x="601" y="534"/>
                        </a:lnTo>
                        <a:lnTo>
                          <a:pt x="601" y="534"/>
                        </a:lnTo>
                        <a:lnTo>
                          <a:pt x="603" y="534"/>
                        </a:lnTo>
                        <a:lnTo>
                          <a:pt x="604" y="533"/>
                        </a:lnTo>
                        <a:lnTo>
                          <a:pt x="605" y="530"/>
                        </a:lnTo>
                        <a:lnTo>
                          <a:pt x="608" y="529"/>
                        </a:lnTo>
                        <a:lnTo>
                          <a:pt x="609" y="526"/>
                        </a:lnTo>
                        <a:lnTo>
                          <a:pt x="611" y="523"/>
                        </a:lnTo>
                        <a:lnTo>
                          <a:pt x="612" y="522"/>
                        </a:lnTo>
                        <a:lnTo>
                          <a:pt x="612" y="519"/>
                        </a:lnTo>
                        <a:lnTo>
                          <a:pt x="611" y="517"/>
                        </a:lnTo>
                        <a:lnTo>
                          <a:pt x="609" y="513"/>
                        </a:lnTo>
                        <a:lnTo>
                          <a:pt x="609" y="509"/>
                        </a:lnTo>
                        <a:lnTo>
                          <a:pt x="608" y="505"/>
                        </a:lnTo>
                        <a:lnTo>
                          <a:pt x="608" y="502"/>
                        </a:lnTo>
                        <a:lnTo>
                          <a:pt x="607" y="499"/>
                        </a:lnTo>
                        <a:lnTo>
                          <a:pt x="604" y="498"/>
                        </a:lnTo>
                        <a:lnTo>
                          <a:pt x="601" y="497"/>
                        </a:lnTo>
                        <a:lnTo>
                          <a:pt x="597" y="495"/>
                        </a:lnTo>
                        <a:lnTo>
                          <a:pt x="595" y="493"/>
                        </a:lnTo>
                        <a:lnTo>
                          <a:pt x="593" y="490"/>
                        </a:lnTo>
                        <a:lnTo>
                          <a:pt x="592" y="487"/>
                        </a:lnTo>
                        <a:lnTo>
                          <a:pt x="591" y="483"/>
                        </a:lnTo>
                        <a:lnTo>
                          <a:pt x="589" y="479"/>
                        </a:lnTo>
                        <a:lnTo>
                          <a:pt x="588" y="475"/>
                        </a:lnTo>
                        <a:lnTo>
                          <a:pt x="585" y="473"/>
                        </a:lnTo>
                        <a:lnTo>
                          <a:pt x="583" y="470"/>
                        </a:lnTo>
                        <a:lnTo>
                          <a:pt x="580" y="467"/>
                        </a:lnTo>
                        <a:lnTo>
                          <a:pt x="579" y="463"/>
                        </a:lnTo>
                        <a:lnTo>
                          <a:pt x="577" y="461"/>
                        </a:lnTo>
                        <a:lnTo>
                          <a:pt x="579" y="458"/>
                        </a:lnTo>
                        <a:lnTo>
                          <a:pt x="581" y="455"/>
                        </a:lnTo>
                        <a:lnTo>
                          <a:pt x="584" y="453"/>
                        </a:lnTo>
                        <a:lnTo>
                          <a:pt x="589" y="446"/>
                        </a:lnTo>
                        <a:lnTo>
                          <a:pt x="593" y="438"/>
                        </a:lnTo>
                        <a:lnTo>
                          <a:pt x="595" y="430"/>
                        </a:lnTo>
                        <a:lnTo>
                          <a:pt x="595" y="428"/>
                        </a:lnTo>
                        <a:lnTo>
                          <a:pt x="593" y="424"/>
                        </a:lnTo>
                        <a:lnTo>
                          <a:pt x="593" y="421"/>
                        </a:lnTo>
                        <a:lnTo>
                          <a:pt x="593" y="418"/>
                        </a:lnTo>
                        <a:lnTo>
                          <a:pt x="595" y="416"/>
                        </a:lnTo>
                        <a:lnTo>
                          <a:pt x="597" y="410"/>
                        </a:lnTo>
                        <a:lnTo>
                          <a:pt x="600" y="404"/>
                        </a:lnTo>
                        <a:lnTo>
                          <a:pt x="601" y="397"/>
                        </a:lnTo>
                        <a:lnTo>
                          <a:pt x="599" y="392"/>
                        </a:lnTo>
                        <a:lnTo>
                          <a:pt x="595" y="389"/>
                        </a:lnTo>
                        <a:lnTo>
                          <a:pt x="592" y="386"/>
                        </a:lnTo>
                        <a:lnTo>
                          <a:pt x="589" y="382"/>
                        </a:lnTo>
                        <a:lnTo>
                          <a:pt x="587" y="380"/>
                        </a:lnTo>
                        <a:lnTo>
                          <a:pt x="587" y="376"/>
                        </a:lnTo>
                        <a:lnTo>
                          <a:pt x="588" y="373"/>
                        </a:lnTo>
                        <a:lnTo>
                          <a:pt x="591" y="370"/>
                        </a:lnTo>
                        <a:lnTo>
                          <a:pt x="591" y="369"/>
                        </a:lnTo>
                        <a:lnTo>
                          <a:pt x="591" y="368"/>
                        </a:lnTo>
                        <a:lnTo>
                          <a:pt x="591" y="368"/>
                        </a:lnTo>
                        <a:lnTo>
                          <a:pt x="591" y="366"/>
                        </a:lnTo>
                        <a:lnTo>
                          <a:pt x="591" y="366"/>
                        </a:lnTo>
                        <a:lnTo>
                          <a:pt x="589" y="366"/>
                        </a:lnTo>
                        <a:lnTo>
                          <a:pt x="588" y="366"/>
                        </a:lnTo>
                        <a:lnTo>
                          <a:pt x="587" y="365"/>
                        </a:lnTo>
                        <a:lnTo>
                          <a:pt x="585" y="364"/>
                        </a:lnTo>
                        <a:lnTo>
                          <a:pt x="585" y="361"/>
                        </a:lnTo>
                        <a:lnTo>
                          <a:pt x="587" y="361"/>
                        </a:lnTo>
                        <a:lnTo>
                          <a:pt x="588" y="360"/>
                        </a:lnTo>
                        <a:lnTo>
                          <a:pt x="589" y="357"/>
                        </a:lnTo>
                        <a:lnTo>
                          <a:pt x="589" y="356"/>
                        </a:lnTo>
                        <a:lnTo>
                          <a:pt x="589" y="353"/>
                        </a:lnTo>
                        <a:lnTo>
                          <a:pt x="588" y="349"/>
                        </a:lnTo>
                        <a:lnTo>
                          <a:pt x="585" y="346"/>
                        </a:lnTo>
                        <a:lnTo>
                          <a:pt x="583" y="345"/>
                        </a:lnTo>
                        <a:lnTo>
                          <a:pt x="580" y="345"/>
                        </a:lnTo>
                        <a:lnTo>
                          <a:pt x="576" y="345"/>
                        </a:lnTo>
                        <a:lnTo>
                          <a:pt x="572" y="344"/>
                        </a:lnTo>
                        <a:lnTo>
                          <a:pt x="569" y="342"/>
                        </a:lnTo>
                        <a:lnTo>
                          <a:pt x="567" y="341"/>
                        </a:lnTo>
                        <a:lnTo>
                          <a:pt x="565" y="338"/>
                        </a:lnTo>
                        <a:lnTo>
                          <a:pt x="564" y="336"/>
                        </a:lnTo>
                        <a:lnTo>
                          <a:pt x="563" y="332"/>
                        </a:lnTo>
                        <a:lnTo>
                          <a:pt x="560" y="326"/>
                        </a:lnTo>
                        <a:lnTo>
                          <a:pt x="559" y="321"/>
                        </a:lnTo>
                        <a:lnTo>
                          <a:pt x="559" y="318"/>
                        </a:lnTo>
                        <a:lnTo>
                          <a:pt x="557" y="316"/>
                        </a:lnTo>
                        <a:lnTo>
                          <a:pt x="556" y="314"/>
                        </a:lnTo>
                        <a:lnTo>
                          <a:pt x="555" y="312"/>
                        </a:lnTo>
                        <a:lnTo>
                          <a:pt x="554" y="310"/>
                        </a:lnTo>
                        <a:lnTo>
                          <a:pt x="554" y="308"/>
                        </a:lnTo>
                        <a:lnTo>
                          <a:pt x="555" y="305"/>
                        </a:lnTo>
                        <a:lnTo>
                          <a:pt x="557" y="301"/>
                        </a:lnTo>
                        <a:lnTo>
                          <a:pt x="559" y="298"/>
                        </a:lnTo>
                        <a:lnTo>
                          <a:pt x="560" y="297"/>
                        </a:lnTo>
                        <a:lnTo>
                          <a:pt x="563" y="294"/>
                        </a:lnTo>
                        <a:lnTo>
                          <a:pt x="565" y="292"/>
                        </a:lnTo>
                        <a:lnTo>
                          <a:pt x="567" y="288"/>
                        </a:lnTo>
                        <a:lnTo>
                          <a:pt x="568" y="286"/>
                        </a:lnTo>
                        <a:lnTo>
                          <a:pt x="568" y="284"/>
                        </a:lnTo>
                        <a:lnTo>
                          <a:pt x="567" y="281"/>
                        </a:lnTo>
                        <a:lnTo>
                          <a:pt x="565" y="279"/>
                        </a:lnTo>
                        <a:lnTo>
                          <a:pt x="565" y="275"/>
                        </a:lnTo>
                        <a:lnTo>
                          <a:pt x="565" y="269"/>
                        </a:lnTo>
                        <a:lnTo>
                          <a:pt x="567" y="267"/>
                        </a:lnTo>
                        <a:lnTo>
                          <a:pt x="569" y="264"/>
                        </a:lnTo>
                        <a:lnTo>
                          <a:pt x="569" y="261"/>
                        </a:lnTo>
                        <a:lnTo>
                          <a:pt x="569" y="260"/>
                        </a:lnTo>
                        <a:lnTo>
                          <a:pt x="568" y="257"/>
                        </a:lnTo>
                        <a:lnTo>
                          <a:pt x="565" y="255"/>
                        </a:lnTo>
                        <a:lnTo>
                          <a:pt x="563" y="252"/>
                        </a:lnTo>
                        <a:lnTo>
                          <a:pt x="560" y="251"/>
                        </a:lnTo>
                        <a:lnTo>
                          <a:pt x="559" y="248"/>
                        </a:lnTo>
                        <a:lnTo>
                          <a:pt x="554" y="245"/>
                        </a:lnTo>
                        <a:lnTo>
                          <a:pt x="546" y="243"/>
                        </a:lnTo>
                        <a:lnTo>
                          <a:pt x="538" y="239"/>
                        </a:lnTo>
                        <a:lnTo>
                          <a:pt x="532" y="233"/>
                        </a:lnTo>
                        <a:lnTo>
                          <a:pt x="531" y="229"/>
                        </a:lnTo>
                        <a:lnTo>
                          <a:pt x="530" y="227"/>
                        </a:lnTo>
                        <a:lnTo>
                          <a:pt x="528" y="223"/>
                        </a:lnTo>
                        <a:lnTo>
                          <a:pt x="527" y="221"/>
                        </a:lnTo>
                        <a:lnTo>
                          <a:pt x="524" y="219"/>
                        </a:lnTo>
                        <a:lnTo>
                          <a:pt x="522" y="217"/>
                        </a:lnTo>
                        <a:lnTo>
                          <a:pt x="518" y="216"/>
                        </a:lnTo>
                        <a:lnTo>
                          <a:pt x="515" y="213"/>
                        </a:lnTo>
                        <a:lnTo>
                          <a:pt x="511" y="211"/>
                        </a:lnTo>
                        <a:lnTo>
                          <a:pt x="506" y="208"/>
                        </a:lnTo>
                        <a:lnTo>
                          <a:pt x="503" y="207"/>
                        </a:lnTo>
                        <a:lnTo>
                          <a:pt x="499" y="204"/>
                        </a:lnTo>
                        <a:lnTo>
                          <a:pt x="496" y="201"/>
                        </a:lnTo>
                        <a:lnTo>
                          <a:pt x="495" y="199"/>
                        </a:lnTo>
                        <a:lnTo>
                          <a:pt x="494" y="197"/>
                        </a:lnTo>
                        <a:lnTo>
                          <a:pt x="494" y="197"/>
                        </a:lnTo>
                        <a:lnTo>
                          <a:pt x="492" y="197"/>
                        </a:lnTo>
                        <a:lnTo>
                          <a:pt x="492" y="197"/>
                        </a:lnTo>
                        <a:lnTo>
                          <a:pt x="490" y="197"/>
                        </a:lnTo>
                        <a:lnTo>
                          <a:pt x="488" y="197"/>
                        </a:lnTo>
                        <a:lnTo>
                          <a:pt x="486" y="196"/>
                        </a:lnTo>
                        <a:lnTo>
                          <a:pt x="483" y="196"/>
                        </a:lnTo>
                        <a:lnTo>
                          <a:pt x="482" y="195"/>
                        </a:lnTo>
                        <a:lnTo>
                          <a:pt x="480" y="192"/>
                        </a:lnTo>
                        <a:lnTo>
                          <a:pt x="480" y="189"/>
                        </a:lnTo>
                        <a:lnTo>
                          <a:pt x="482" y="185"/>
                        </a:lnTo>
                        <a:lnTo>
                          <a:pt x="483" y="181"/>
                        </a:lnTo>
                        <a:lnTo>
                          <a:pt x="484" y="179"/>
                        </a:lnTo>
                        <a:lnTo>
                          <a:pt x="484" y="176"/>
                        </a:lnTo>
                        <a:lnTo>
                          <a:pt x="483" y="173"/>
                        </a:lnTo>
                        <a:lnTo>
                          <a:pt x="482" y="171"/>
                        </a:lnTo>
                        <a:lnTo>
                          <a:pt x="480" y="167"/>
                        </a:lnTo>
                        <a:lnTo>
                          <a:pt x="480" y="164"/>
                        </a:lnTo>
                        <a:lnTo>
                          <a:pt x="482" y="160"/>
                        </a:lnTo>
                        <a:lnTo>
                          <a:pt x="484" y="157"/>
                        </a:lnTo>
                        <a:lnTo>
                          <a:pt x="487" y="155"/>
                        </a:lnTo>
                        <a:lnTo>
                          <a:pt x="492" y="152"/>
                        </a:lnTo>
                        <a:lnTo>
                          <a:pt x="496" y="149"/>
                        </a:lnTo>
                        <a:lnTo>
                          <a:pt x="500" y="145"/>
                        </a:lnTo>
                        <a:lnTo>
                          <a:pt x="503" y="143"/>
                        </a:lnTo>
                        <a:lnTo>
                          <a:pt x="504" y="140"/>
                        </a:lnTo>
                        <a:lnTo>
                          <a:pt x="507" y="137"/>
                        </a:lnTo>
                        <a:lnTo>
                          <a:pt x="510" y="133"/>
                        </a:lnTo>
                        <a:lnTo>
                          <a:pt x="512" y="129"/>
                        </a:lnTo>
                        <a:lnTo>
                          <a:pt x="514" y="127"/>
                        </a:lnTo>
                        <a:lnTo>
                          <a:pt x="515" y="123"/>
                        </a:lnTo>
                        <a:lnTo>
                          <a:pt x="515" y="116"/>
                        </a:lnTo>
                        <a:lnTo>
                          <a:pt x="514" y="107"/>
                        </a:lnTo>
                        <a:lnTo>
                          <a:pt x="512" y="99"/>
                        </a:lnTo>
                        <a:lnTo>
                          <a:pt x="512" y="95"/>
                        </a:lnTo>
                        <a:lnTo>
                          <a:pt x="514" y="92"/>
                        </a:lnTo>
                        <a:lnTo>
                          <a:pt x="515" y="88"/>
                        </a:lnTo>
                        <a:lnTo>
                          <a:pt x="518" y="86"/>
                        </a:lnTo>
                        <a:lnTo>
                          <a:pt x="520" y="82"/>
                        </a:lnTo>
                        <a:lnTo>
                          <a:pt x="522" y="78"/>
                        </a:lnTo>
                        <a:lnTo>
                          <a:pt x="523" y="75"/>
                        </a:lnTo>
                        <a:lnTo>
                          <a:pt x="522" y="72"/>
                        </a:lnTo>
                        <a:lnTo>
                          <a:pt x="520" y="70"/>
                        </a:lnTo>
                        <a:lnTo>
                          <a:pt x="518" y="66"/>
                        </a:lnTo>
                        <a:lnTo>
                          <a:pt x="516" y="63"/>
                        </a:lnTo>
                        <a:lnTo>
                          <a:pt x="515" y="59"/>
                        </a:lnTo>
                        <a:lnTo>
                          <a:pt x="515" y="56"/>
                        </a:lnTo>
                        <a:lnTo>
                          <a:pt x="512" y="56"/>
                        </a:lnTo>
                        <a:lnTo>
                          <a:pt x="510" y="58"/>
                        </a:lnTo>
                        <a:lnTo>
                          <a:pt x="508" y="59"/>
                        </a:lnTo>
                        <a:lnTo>
                          <a:pt x="508" y="60"/>
                        </a:lnTo>
                        <a:lnTo>
                          <a:pt x="507" y="62"/>
                        </a:lnTo>
                        <a:lnTo>
                          <a:pt x="504" y="64"/>
                        </a:lnTo>
                        <a:lnTo>
                          <a:pt x="502" y="67"/>
                        </a:lnTo>
                        <a:lnTo>
                          <a:pt x="499" y="68"/>
                        </a:lnTo>
                        <a:lnTo>
                          <a:pt x="498" y="70"/>
                        </a:lnTo>
                        <a:lnTo>
                          <a:pt x="496" y="71"/>
                        </a:lnTo>
                        <a:lnTo>
                          <a:pt x="495" y="72"/>
                        </a:lnTo>
                        <a:lnTo>
                          <a:pt x="494" y="75"/>
                        </a:lnTo>
                        <a:lnTo>
                          <a:pt x="492" y="76"/>
                        </a:lnTo>
                        <a:lnTo>
                          <a:pt x="491" y="78"/>
                        </a:lnTo>
                        <a:lnTo>
                          <a:pt x="490" y="79"/>
                        </a:lnTo>
                        <a:lnTo>
                          <a:pt x="488" y="79"/>
                        </a:lnTo>
                        <a:lnTo>
                          <a:pt x="487" y="79"/>
                        </a:lnTo>
                        <a:lnTo>
                          <a:pt x="486" y="79"/>
                        </a:lnTo>
                        <a:lnTo>
                          <a:pt x="483" y="78"/>
                        </a:lnTo>
                        <a:lnTo>
                          <a:pt x="479" y="78"/>
                        </a:lnTo>
                        <a:lnTo>
                          <a:pt x="476" y="78"/>
                        </a:lnTo>
                        <a:lnTo>
                          <a:pt x="472" y="78"/>
                        </a:lnTo>
                        <a:lnTo>
                          <a:pt x="468" y="76"/>
                        </a:lnTo>
                        <a:lnTo>
                          <a:pt x="467" y="75"/>
                        </a:lnTo>
                        <a:lnTo>
                          <a:pt x="467" y="74"/>
                        </a:lnTo>
                        <a:lnTo>
                          <a:pt x="467" y="72"/>
                        </a:lnTo>
                        <a:lnTo>
                          <a:pt x="468" y="71"/>
                        </a:lnTo>
                        <a:lnTo>
                          <a:pt x="468" y="68"/>
                        </a:lnTo>
                        <a:lnTo>
                          <a:pt x="471" y="66"/>
                        </a:lnTo>
                        <a:lnTo>
                          <a:pt x="475" y="62"/>
                        </a:lnTo>
                        <a:lnTo>
                          <a:pt x="479" y="58"/>
                        </a:lnTo>
                        <a:lnTo>
                          <a:pt x="483" y="54"/>
                        </a:lnTo>
                        <a:lnTo>
                          <a:pt x="486" y="51"/>
                        </a:lnTo>
                        <a:lnTo>
                          <a:pt x="487" y="48"/>
                        </a:lnTo>
                        <a:lnTo>
                          <a:pt x="487" y="46"/>
                        </a:lnTo>
                        <a:lnTo>
                          <a:pt x="487" y="43"/>
                        </a:lnTo>
                        <a:lnTo>
                          <a:pt x="486" y="40"/>
                        </a:lnTo>
                        <a:lnTo>
                          <a:pt x="486" y="38"/>
                        </a:lnTo>
                        <a:lnTo>
                          <a:pt x="486" y="34"/>
                        </a:lnTo>
                        <a:lnTo>
                          <a:pt x="486" y="32"/>
                        </a:lnTo>
                        <a:lnTo>
                          <a:pt x="484" y="31"/>
                        </a:lnTo>
                        <a:lnTo>
                          <a:pt x="483" y="31"/>
                        </a:lnTo>
                        <a:lnTo>
                          <a:pt x="480" y="32"/>
                        </a:lnTo>
                        <a:lnTo>
                          <a:pt x="478" y="32"/>
                        </a:lnTo>
                        <a:lnTo>
                          <a:pt x="474" y="32"/>
                        </a:lnTo>
                        <a:lnTo>
                          <a:pt x="471" y="31"/>
                        </a:lnTo>
                        <a:lnTo>
                          <a:pt x="470" y="30"/>
                        </a:lnTo>
                        <a:lnTo>
                          <a:pt x="468" y="30"/>
                        </a:lnTo>
                        <a:lnTo>
                          <a:pt x="467" y="30"/>
                        </a:lnTo>
                        <a:lnTo>
                          <a:pt x="466" y="31"/>
                        </a:lnTo>
                        <a:lnTo>
                          <a:pt x="464" y="32"/>
                        </a:lnTo>
                        <a:lnTo>
                          <a:pt x="462" y="34"/>
                        </a:lnTo>
                        <a:lnTo>
                          <a:pt x="460" y="35"/>
                        </a:lnTo>
                        <a:lnTo>
                          <a:pt x="459" y="35"/>
                        </a:lnTo>
                        <a:lnTo>
                          <a:pt x="456" y="36"/>
                        </a:lnTo>
                        <a:lnTo>
                          <a:pt x="455" y="36"/>
                        </a:lnTo>
                        <a:lnTo>
                          <a:pt x="452" y="36"/>
                        </a:lnTo>
                        <a:lnTo>
                          <a:pt x="452" y="35"/>
                        </a:lnTo>
                        <a:lnTo>
                          <a:pt x="451" y="34"/>
                        </a:lnTo>
                        <a:lnTo>
                          <a:pt x="450" y="32"/>
                        </a:lnTo>
                        <a:lnTo>
                          <a:pt x="447" y="31"/>
                        </a:lnTo>
                        <a:lnTo>
                          <a:pt x="446" y="32"/>
                        </a:lnTo>
                        <a:lnTo>
                          <a:pt x="443" y="34"/>
                        </a:lnTo>
                        <a:lnTo>
                          <a:pt x="440" y="36"/>
                        </a:lnTo>
                        <a:lnTo>
                          <a:pt x="438" y="36"/>
                        </a:lnTo>
                        <a:lnTo>
                          <a:pt x="435" y="36"/>
                        </a:lnTo>
                        <a:lnTo>
                          <a:pt x="434" y="34"/>
                        </a:lnTo>
                        <a:lnTo>
                          <a:pt x="433" y="32"/>
                        </a:lnTo>
                        <a:lnTo>
                          <a:pt x="431" y="28"/>
                        </a:lnTo>
                        <a:lnTo>
                          <a:pt x="430" y="24"/>
                        </a:lnTo>
                        <a:lnTo>
                          <a:pt x="427" y="22"/>
                        </a:lnTo>
                        <a:lnTo>
                          <a:pt x="427" y="19"/>
                        </a:lnTo>
                        <a:lnTo>
                          <a:pt x="426" y="18"/>
                        </a:lnTo>
                        <a:lnTo>
                          <a:pt x="426" y="15"/>
                        </a:lnTo>
                        <a:lnTo>
                          <a:pt x="425" y="14"/>
                        </a:lnTo>
                        <a:lnTo>
                          <a:pt x="422" y="14"/>
                        </a:lnTo>
                        <a:lnTo>
                          <a:pt x="419" y="12"/>
                        </a:lnTo>
                        <a:lnTo>
                          <a:pt x="418" y="11"/>
                        </a:lnTo>
                        <a:lnTo>
                          <a:pt x="417" y="10"/>
                        </a:lnTo>
                        <a:lnTo>
                          <a:pt x="414" y="7"/>
                        </a:lnTo>
                        <a:lnTo>
                          <a:pt x="413" y="4"/>
                        </a:lnTo>
                        <a:lnTo>
                          <a:pt x="411" y="3"/>
                        </a:lnTo>
                        <a:lnTo>
                          <a:pt x="410" y="2"/>
                        </a:lnTo>
                        <a:close/>
                        <a:moveTo>
                          <a:pt x="410" y="0"/>
                        </a:moveTo>
                        <a:lnTo>
                          <a:pt x="413" y="0"/>
                        </a:lnTo>
                        <a:lnTo>
                          <a:pt x="414" y="3"/>
                        </a:lnTo>
                        <a:lnTo>
                          <a:pt x="417" y="6"/>
                        </a:lnTo>
                        <a:lnTo>
                          <a:pt x="417" y="6"/>
                        </a:lnTo>
                        <a:lnTo>
                          <a:pt x="418" y="8"/>
                        </a:lnTo>
                        <a:lnTo>
                          <a:pt x="419" y="10"/>
                        </a:lnTo>
                        <a:lnTo>
                          <a:pt x="421" y="11"/>
                        </a:lnTo>
                        <a:lnTo>
                          <a:pt x="422" y="11"/>
                        </a:lnTo>
                        <a:lnTo>
                          <a:pt x="425" y="12"/>
                        </a:lnTo>
                        <a:lnTo>
                          <a:pt x="427" y="14"/>
                        </a:lnTo>
                        <a:lnTo>
                          <a:pt x="429" y="15"/>
                        </a:lnTo>
                        <a:lnTo>
                          <a:pt x="429" y="16"/>
                        </a:lnTo>
                        <a:lnTo>
                          <a:pt x="429" y="19"/>
                        </a:lnTo>
                        <a:lnTo>
                          <a:pt x="430" y="19"/>
                        </a:lnTo>
                        <a:lnTo>
                          <a:pt x="431" y="23"/>
                        </a:lnTo>
                        <a:lnTo>
                          <a:pt x="434" y="27"/>
                        </a:lnTo>
                        <a:lnTo>
                          <a:pt x="434" y="30"/>
                        </a:lnTo>
                        <a:lnTo>
                          <a:pt x="435" y="31"/>
                        </a:lnTo>
                        <a:lnTo>
                          <a:pt x="436" y="32"/>
                        </a:lnTo>
                        <a:lnTo>
                          <a:pt x="436" y="34"/>
                        </a:lnTo>
                        <a:lnTo>
                          <a:pt x="438" y="34"/>
                        </a:lnTo>
                        <a:lnTo>
                          <a:pt x="439" y="34"/>
                        </a:lnTo>
                        <a:lnTo>
                          <a:pt x="442" y="31"/>
                        </a:lnTo>
                        <a:lnTo>
                          <a:pt x="444" y="30"/>
                        </a:lnTo>
                        <a:lnTo>
                          <a:pt x="447" y="30"/>
                        </a:lnTo>
                        <a:lnTo>
                          <a:pt x="451" y="30"/>
                        </a:lnTo>
                        <a:lnTo>
                          <a:pt x="452" y="31"/>
                        </a:lnTo>
                        <a:lnTo>
                          <a:pt x="454" y="34"/>
                        </a:lnTo>
                        <a:lnTo>
                          <a:pt x="454" y="34"/>
                        </a:lnTo>
                        <a:lnTo>
                          <a:pt x="455" y="34"/>
                        </a:lnTo>
                        <a:lnTo>
                          <a:pt x="455" y="34"/>
                        </a:lnTo>
                        <a:lnTo>
                          <a:pt x="458" y="34"/>
                        </a:lnTo>
                        <a:lnTo>
                          <a:pt x="459" y="32"/>
                        </a:lnTo>
                        <a:lnTo>
                          <a:pt x="460" y="32"/>
                        </a:lnTo>
                        <a:lnTo>
                          <a:pt x="463" y="30"/>
                        </a:lnTo>
                        <a:lnTo>
                          <a:pt x="463" y="30"/>
                        </a:lnTo>
                        <a:lnTo>
                          <a:pt x="466" y="28"/>
                        </a:lnTo>
                        <a:lnTo>
                          <a:pt x="468" y="27"/>
                        </a:lnTo>
                        <a:lnTo>
                          <a:pt x="470" y="27"/>
                        </a:lnTo>
                        <a:lnTo>
                          <a:pt x="472" y="28"/>
                        </a:lnTo>
                        <a:lnTo>
                          <a:pt x="475" y="30"/>
                        </a:lnTo>
                        <a:lnTo>
                          <a:pt x="478" y="30"/>
                        </a:lnTo>
                        <a:lnTo>
                          <a:pt x="480" y="30"/>
                        </a:lnTo>
                        <a:lnTo>
                          <a:pt x="482" y="30"/>
                        </a:lnTo>
                        <a:lnTo>
                          <a:pt x="484" y="28"/>
                        </a:lnTo>
                        <a:lnTo>
                          <a:pt x="486" y="30"/>
                        </a:lnTo>
                        <a:lnTo>
                          <a:pt x="487" y="31"/>
                        </a:lnTo>
                        <a:lnTo>
                          <a:pt x="488" y="32"/>
                        </a:lnTo>
                        <a:lnTo>
                          <a:pt x="488" y="35"/>
                        </a:lnTo>
                        <a:lnTo>
                          <a:pt x="488" y="38"/>
                        </a:lnTo>
                        <a:lnTo>
                          <a:pt x="488" y="40"/>
                        </a:lnTo>
                        <a:lnTo>
                          <a:pt x="488" y="42"/>
                        </a:lnTo>
                        <a:lnTo>
                          <a:pt x="490" y="44"/>
                        </a:lnTo>
                        <a:lnTo>
                          <a:pt x="490" y="47"/>
                        </a:lnTo>
                        <a:lnTo>
                          <a:pt x="490" y="50"/>
                        </a:lnTo>
                        <a:lnTo>
                          <a:pt x="488" y="52"/>
                        </a:lnTo>
                        <a:lnTo>
                          <a:pt x="486" y="55"/>
                        </a:lnTo>
                        <a:lnTo>
                          <a:pt x="480" y="59"/>
                        </a:lnTo>
                        <a:lnTo>
                          <a:pt x="476" y="63"/>
                        </a:lnTo>
                        <a:lnTo>
                          <a:pt x="474" y="67"/>
                        </a:lnTo>
                        <a:lnTo>
                          <a:pt x="471" y="70"/>
                        </a:lnTo>
                        <a:lnTo>
                          <a:pt x="470" y="72"/>
                        </a:lnTo>
                        <a:lnTo>
                          <a:pt x="470" y="74"/>
                        </a:lnTo>
                        <a:lnTo>
                          <a:pt x="470" y="74"/>
                        </a:lnTo>
                        <a:lnTo>
                          <a:pt x="470" y="74"/>
                        </a:lnTo>
                        <a:lnTo>
                          <a:pt x="471" y="75"/>
                        </a:lnTo>
                        <a:lnTo>
                          <a:pt x="472" y="75"/>
                        </a:lnTo>
                        <a:lnTo>
                          <a:pt x="475" y="75"/>
                        </a:lnTo>
                        <a:lnTo>
                          <a:pt x="478" y="75"/>
                        </a:lnTo>
                        <a:lnTo>
                          <a:pt x="480" y="75"/>
                        </a:lnTo>
                        <a:lnTo>
                          <a:pt x="483" y="75"/>
                        </a:lnTo>
                        <a:lnTo>
                          <a:pt x="487" y="76"/>
                        </a:lnTo>
                        <a:lnTo>
                          <a:pt x="487" y="76"/>
                        </a:lnTo>
                        <a:lnTo>
                          <a:pt x="488" y="76"/>
                        </a:lnTo>
                        <a:lnTo>
                          <a:pt x="490" y="76"/>
                        </a:lnTo>
                        <a:lnTo>
                          <a:pt x="490" y="75"/>
                        </a:lnTo>
                        <a:lnTo>
                          <a:pt x="491" y="72"/>
                        </a:lnTo>
                        <a:lnTo>
                          <a:pt x="494" y="71"/>
                        </a:lnTo>
                        <a:lnTo>
                          <a:pt x="495" y="68"/>
                        </a:lnTo>
                        <a:lnTo>
                          <a:pt x="496" y="67"/>
                        </a:lnTo>
                        <a:lnTo>
                          <a:pt x="498" y="66"/>
                        </a:lnTo>
                        <a:lnTo>
                          <a:pt x="500" y="64"/>
                        </a:lnTo>
                        <a:lnTo>
                          <a:pt x="503" y="63"/>
                        </a:lnTo>
                        <a:lnTo>
                          <a:pt x="504" y="60"/>
                        </a:lnTo>
                        <a:lnTo>
                          <a:pt x="506" y="58"/>
                        </a:lnTo>
                        <a:lnTo>
                          <a:pt x="507" y="56"/>
                        </a:lnTo>
                        <a:lnTo>
                          <a:pt x="510" y="55"/>
                        </a:lnTo>
                        <a:lnTo>
                          <a:pt x="511" y="54"/>
                        </a:lnTo>
                        <a:lnTo>
                          <a:pt x="515" y="54"/>
                        </a:lnTo>
                        <a:lnTo>
                          <a:pt x="518" y="54"/>
                        </a:lnTo>
                        <a:lnTo>
                          <a:pt x="518" y="56"/>
                        </a:lnTo>
                        <a:lnTo>
                          <a:pt x="518" y="59"/>
                        </a:lnTo>
                        <a:lnTo>
                          <a:pt x="518" y="62"/>
                        </a:lnTo>
                        <a:lnTo>
                          <a:pt x="519" y="64"/>
                        </a:lnTo>
                        <a:lnTo>
                          <a:pt x="522" y="67"/>
                        </a:lnTo>
                        <a:lnTo>
                          <a:pt x="524" y="70"/>
                        </a:lnTo>
                        <a:lnTo>
                          <a:pt x="526" y="74"/>
                        </a:lnTo>
                        <a:lnTo>
                          <a:pt x="524" y="76"/>
                        </a:lnTo>
                        <a:lnTo>
                          <a:pt x="523" y="80"/>
                        </a:lnTo>
                        <a:lnTo>
                          <a:pt x="522" y="84"/>
                        </a:lnTo>
                        <a:lnTo>
                          <a:pt x="519" y="87"/>
                        </a:lnTo>
                        <a:lnTo>
                          <a:pt x="518" y="90"/>
                        </a:lnTo>
                        <a:lnTo>
                          <a:pt x="516" y="92"/>
                        </a:lnTo>
                        <a:lnTo>
                          <a:pt x="515" y="94"/>
                        </a:lnTo>
                        <a:lnTo>
                          <a:pt x="515" y="96"/>
                        </a:lnTo>
                        <a:lnTo>
                          <a:pt x="515" y="99"/>
                        </a:lnTo>
                        <a:lnTo>
                          <a:pt x="516" y="107"/>
                        </a:lnTo>
                        <a:lnTo>
                          <a:pt x="516" y="116"/>
                        </a:lnTo>
                        <a:lnTo>
                          <a:pt x="518" y="123"/>
                        </a:lnTo>
                        <a:lnTo>
                          <a:pt x="516" y="128"/>
                        </a:lnTo>
                        <a:lnTo>
                          <a:pt x="514" y="132"/>
                        </a:lnTo>
                        <a:lnTo>
                          <a:pt x="511" y="137"/>
                        </a:lnTo>
                        <a:lnTo>
                          <a:pt x="506" y="143"/>
                        </a:lnTo>
                        <a:lnTo>
                          <a:pt x="504" y="144"/>
                        </a:lnTo>
                        <a:lnTo>
                          <a:pt x="502" y="148"/>
                        </a:lnTo>
                        <a:lnTo>
                          <a:pt x="498" y="151"/>
                        </a:lnTo>
                        <a:lnTo>
                          <a:pt x="492" y="155"/>
                        </a:lnTo>
                        <a:lnTo>
                          <a:pt x="486" y="160"/>
                        </a:lnTo>
                        <a:lnTo>
                          <a:pt x="484" y="161"/>
                        </a:lnTo>
                        <a:lnTo>
                          <a:pt x="483" y="161"/>
                        </a:lnTo>
                        <a:lnTo>
                          <a:pt x="483" y="164"/>
                        </a:lnTo>
                        <a:lnTo>
                          <a:pt x="483" y="165"/>
                        </a:lnTo>
                        <a:lnTo>
                          <a:pt x="483" y="169"/>
                        </a:lnTo>
                        <a:lnTo>
                          <a:pt x="486" y="172"/>
                        </a:lnTo>
                        <a:lnTo>
                          <a:pt x="486" y="176"/>
                        </a:lnTo>
                        <a:lnTo>
                          <a:pt x="487" y="179"/>
                        </a:lnTo>
                        <a:lnTo>
                          <a:pt x="486" y="181"/>
                        </a:lnTo>
                        <a:lnTo>
                          <a:pt x="484" y="184"/>
                        </a:lnTo>
                        <a:lnTo>
                          <a:pt x="483" y="187"/>
                        </a:lnTo>
                        <a:lnTo>
                          <a:pt x="483" y="191"/>
                        </a:lnTo>
                        <a:lnTo>
                          <a:pt x="483" y="192"/>
                        </a:lnTo>
                        <a:lnTo>
                          <a:pt x="483" y="192"/>
                        </a:lnTo>
                        <a:lnTo>
                          <a:pt x="484" y="193"/>
                        </a:lnTo>
                        <a:lnTo>
                          <a:pt x="488" y="195"/>
                        </a:lnTo>
                        <a:lnTo>
                          <a:pt x="492" y="195"/>
                        </a:lnTo>
                        <a:lnTo>
                          <a:pt x="494" y="195"/>
                        </a:lnTo>
                        <a:lnTo>
                          <a:pt x="495" y="195"/>
                        </a:lnTo>
                        <a:lnTo>
                          <a:pt x="495" y="196"/>
                        </a:lnTo>
                        <a:lnTo>
                          <a:pt x="496" y="196"/>
                        </a:lnTo>
                        <a:lnTo>
                          <a:pt x="496" y="197"/>
                        </a:lnTo>
                        <a:lnTo>
                          <a:pt x="499" y="200"/>
                        </a:lnTo>
                        <a:lnTo>
                          <a:pt x="502" y="201"/>
                        </a:lnTo>
                        <a:lnTo>
                          <a:pt x="504" y="204"/>
                        </a:lnTo>
                        <a:lnTo>
                          <a:pt x="507" y="207"/>
                        </a:lnTo>
                        <a:lnTo>
                          <a:pt x="512" y="208"/>
                        </a:lnTo>
                        <a:lnTo>
                          <a:pt x="515" y="211"/>
                        </a:lnTo>
                        <a:lnTo>
                          <a:pt x="518" y="213"/>
                        </a:lnTo>
                        <a:lnTo>
                          <a:pt x="520" y="215"/>
                        </a:lnTo>
                        <a:lnTo>
                          <a:pt x="523" y="215"/>
                        </a:lnTo>
                        <a:lnTo>
                          <a:pt x="527" y="217"/>
                        </a:lnTo>
                        <a:lnTo>
                          <a:pt x="528" y="219"/>
                        </a:lnTo>
                        <a:lnTo>
                          <a:pt x="530" y="221"/>
                        </a:lnTo>
                        <a:lnTo>
                          <a:pt x="531" y="225"/>
                        </a:lnTo>
                        <a:lnTo>
                          <a:pt x="532" y="228"/>
                        </a:lnTo>
                        <a:lnTo>
                          <a:pt x="535" y="232"/>
                        </a:lnTo>
                        <a:lnTo>
                          <a:pt x="538" y="236"/>
                        </a:lnTo>
                        <a:lnTo>
                          <a:pt x="542" y="239"/>
                        </a:lnTo>
                        <a:lnTo>
                          <a:pt x="547" y="240"/>
                        </a:lnTo>
                        <a:lnTo>
                          <a:pt x="551" y="243"/>
                        </a:lnTo>
                        <a:lnTo>
                          <a:pt x="556" y="244"/>
                        </a:lnTo>
                        <a:lnTo>
                          <a:pt x="560" y="247"/>
                        </a:lnTo>
                        <a:lnTo>
                          <a:pt x="564" y="249"/>
                        </a:lnTo>
                        <a:lnTo>
                          <a:pt x="567" y="252"/>
                        </a:lnTo>
                        <a:lnTo>
                          <a:pt x="569" y="256"/>
                        </a:lnTo>
                        <a:lnTo>
                          <a:pt x="572" y="259"/>
                        </a:lnTo>
                        <a:lnTo>
                          <a:pt x="572" y="261"/>
                        </a:lnTo>
                        <a:lnTo>
                          <a:pt x="572" y="264"/>
                        </a:lnTo>
                        <a:lnTo>
                          <a:pt x="571" y="265"/>
                        </a:lnTo>
                        <a:lnTo>
                          <a:pt x="568" y="268"/>
                        </a:lnTo>
                        <a:lnTo>
                          <a:pt x="568" y="271"/>
                        </a:lnTo>
                        <a:lnTo>
                          <a:pt x="568" y="273"/>
                        </a:lnTo>
                        <a:lnTo>
                          <a:pt x="568" y="277"/>
                        </a:lnTo>
                        <a:lnTo>
                          <a:pt x="569" y="280"/>
                        </a:lnTo>
                        <a:lnTo>
                          <a:pt x="569" y="282"/>
                        </a:lnTo>
                        <a:lnTo>
                          <a:pt x="571" y="285"/>
                        </a:lnTo>
                        <a:lnTo>
                          <a:pt x="571" y="288"/>
                        </a:lnTo>
                        <a:lnTo>
                          <a:pt x="569" y="290"/>
                        </a:lnTo>
                        <a:lnTo>
                          <a:pt x="567" y="293"/>
                        </a:lnTo>
                        <a:lnTo>
                          <a:pt x="565" y="294"/>
                        </a:lnTo>
                        <a:lnTo>
                          <a:pt x="564" y="297"/>
                        </a:lnTo>
                        <a:lnTo>
                          <a:pt x="561" y="298"/>
                        </a:lnTo>
                        <a:lnTo>
                          <a:pt x="560" y="301"/>
                        </a:lnTo>
                        <a:lnTo>
                          <a:pt x="559" y="304"/>
                        </a:lnTo>
                        <a:lnTo>
                          <a:pt x="557" y="306"/>
                        </a:lnTo>
                        <a:lnTo>
                          <a:pt x="556" y="308"/>
                        </a:lnTo>
                        <a:lnTo>
                          <a:pt x="556" y="310"/>
                        </a:lnTo>
                        <a:lnTo>
                          <a:pt x="557" y="312"/>
                        </a:lnTo>
                        <a:lnTo>
                          <a:pt x="559" y="313"/>
                        </a:lnTo>
                        <a:lnTo>
                          <a:pt x="560" y="314"/>
                        </a:lnTo>
                        <a:lnTo>
                          <a:pt x="561" y="317"/>
                        </a:lnTo>
                        <a:lnTo>
                          <a:pt x="561" y="321"/>
                        </a:lnTo>
                        <a:lnTo>
                          <a:pt x="563" y="326"/>
                        </a:lnTo>
                        <a:lnTo>
                          <a:pt x="565" y="332"/>
                        </a:lnTo>
                        <a:lnTo>
                          <a:pt x="567" y="336"/>
                        </a:lnTo>
                        <a:lnTo>
                          <a:pt x="568" y="338"/>
                        </a:lnTo>
                        <a:lnTo>
                          <a:pt x="568" y="340"/>
                        </a:lnTo>
                        <a:lnTo>
                          <a:pt x="571" y="341"/>
                        </a:lnTo>
                        <a:lnTo>
                          <a:pt x="575" y="341"/>
                        </a:lnTo>
                        <a:lnTo>
                          <a:pt x="577" y="342"/>
                        </a:lnTo>
                        <a:lnTo>
                          <a:pt x="580" y="342"/>
                        </a:lnTo>
                        <a:lnTo>
                          <a:pt x="583" y="342"/>
                        </a:lnTo>
                        <a:lnTo>
                          <a:pt x="587" y="344"/>
                        </a:lnTo>
                        <a:lnTo>
                          <a:pt x="589" y="346"/>
                        </a:lnTo>
                        <a:lnTo>
                          <a:pt x="591" y="350"/>
                        </a:lnTo>
                        <a:lnTo>
                          <a:pt x="592" y="353"/>
                        </a:lnTo>
                        <a:lnTo>
                          <a:pt x="592" y="356"/>
                        </a:lnTo>
                        <a:lnTo>
                          <a:pt x="592" y="360"/>
                        </a:lnTo>
                        <a:lnTo>
                          <a:pt x="589" y="361"/>
                        </a:lnTo>
                        <a:lnTo>
                          <a:pt x="588" y="362"/>
                        </a:lnTo>
                        <a:lnTo>
                          <a:pt x="588" y="362"/>
                        </a:lnTo>
                        <a:lnTo>
                          <a:pt x="588" y="362"/>
                        </a:lnTo>
                        <a:lnTo>
                          <a:pt x="589" y="364"/>
                        </a:lnTo>
                        <a:lnTo>
                          <a:pt x="591" y="365"/>
                        </a:lnTo>
                        <a:lnTo>
                          <a:pt x="591" y="365"/>
                        </a:lnTo>
                        <a:lnTo>
                          <a:pt x="592" y="365"/>
                        </a:lnTo>
                        <a:lnTo>
                          <a:pt x="593" y="366"/>
                        </a:lnTo>
                        <a:lnTo>
                          <a:pt x="593" y="368"/>
                        </a:lnTo>
                        <a:lnTo>
                          <a:pt x="593" y="369"/>
                        </a:lnTo>
                        <a:lnTo>
                          <a:pt x="592" y="372"/>
                        </a:lnTo>
                        <a:lnTo>
                          <a:pt x="591" y="374"/>
                        </a:lnTo>
                        <a:lnTo>
                          <a:pt x="589" y="377"/>
                        </a:lnTo>
                        <a:lnTo>
                          <a:pt x="589" y="380"/>
                        </a:lnTo>
                        <a:lnTo>
                          <a:pt x="592" y="382"/>
                        </a:lnTo>
                        <a:lnTo>
                          <a:pt x="595" y="386"/>
                        </a:lnTo>
                        <a:lnTo>
                          <a:pt x="600" y="390"/>
                        </a:lnTo>
                        <a:lnTo>
                          <a:pt x="604" y="396"/>
                        </a:lnTo>
                        <a:lnTo>
                          <a:pt x="604" y="402"/>
                        </a:lnTo>
                        <a:lnTo>
                          <a:pt x="601" y="409"/>
                        </a:lnTo>
                        <a:lnTo>
                          <a:pt x="599" y="414"/>
                        </a:lnTo>
                        <a:lnTo>
                          <a:pt x="597" y="417"/>
                        </a:lnTo>
                        <a:lnTo>
                          <a:pt x="596" y="420"/>
                        </a:lnTo>
                        <a:lnTo>
                          <a:pt x="596" y="422"/>
                        </a:lnTo>
                        <a:lnTo>
                          <a:pt x="596" y="426"/>
                        </a:lnTo>
                        <a:lnTo>
                          <a:pt x="597" y="430"/>
                        </a:lnTo>
                        <a:lnTo>
                          <a:pt x="596" y="439"/>
                        </a:lnTo>
                        <a:lnTo>
                          <a:pt x="591" y="447"/>
                        </a:lnTo>
                        <a:lnTo>
                          <a:pt x="585" y="454"/>
                        </a:lnTo>
                        <a:lnTo>
                          <a:pt x="583" y="457"/>
                        </a:lnTo>
                        <a:lnTo>
                          <a:pt x="581" y="459"/>
                        </a:lnTo>
                        <a:lnTo>
                          <a:pt x="580" y="461"/>
                        </a:lnTo>
                        <a:lnTo>
                          <a:pt x="581" y="463"/>
                        </a:lnTo>
                        <a:lnTo>
                          <a:pt x="583" y="466"/>
                        </a:lnTo>
                        <a:lnTo>
                          <a:pt x="584" y="469"/>
                        </a:lnTo>
                        <a:lnTo>
                          <a:pt x="587" y="471"/>
                        </a:lnTo>
                        <a:lnTo>
                          <a:pt x="589" y="474"/>
                        </a:lnTo>
                        <a:lnTo>
                          <a:pt x="592" y="478"/>
                        </a:lnTo>
                        <a:lnTo>
                          <a:pt x="593" y="482"/>
                        </a:lnTo>
                        <a:lnTo>
                          <a:pt x="593" y="482"/>
                        </a:lnTo>
                        <a:lnTo>
                          <a:pt x="595" y="487"/>
                        </a:lnTo>
                        <a:lnTo>
                          <a:pt x="596" y="490"/>
                        </a:lnTo>
                        <a:lnTo>
                          <a:pt x="599" y="493"/>
                        </a:lnTo>
                        <a:lnTo>
                          <a:pt x="603" y="494"/>
                        </a:lnTo>
                        <a:lnTo>
                          <a:pt x="605" y="495"/>
                        </a:lnTo>
                        <a:lnTo>
                          <a:pt x="608" y="498"/>
                        </a:lnTo>
                        <a:lnTo>
                          <a:pt x="609" y="499"/>
                        </a:lnTo>
                        <a:lnTo>
                          <a:pt x="611" y="502"/>
                        </a:lnTo>
                        <a:lnTo>
                          <a:pt x="611" y="506"/>
                        </a:lnTo>
                        <a:lnTo>
                          <a:pt x="611" y="509"/>
                        </a:lnTo>
                        <a:lnTo>
                          <a:pt x="612" y="511"/>
                        </a:lnTo>
                        <a:lnTo>
                          <a:pt x="613" y="517"/>
                        </a:lnTo>
                        <a:lnTo>
                          <a:pt x="615" y="519"/>
                        </a:lnTo>
                        <a:lnTo>
                          <a:pt x="615" y="522"/>
                        </a:lnTo>
                        <a:lnTo>
                          <a:pt x="613" y="525"/>
                        </a:lnTo>
                        <a:lnTo>
                          <a:pt x="612" y="527"/>
                        </a:lnTo>
                        <a:lnTo>
                          <a:pt x="609" y="530"/>
                        </a:lnTo>
                        <a:lnTo>
                          <a:pt x="608" y="533"/>
                        </a:lnTo>
                        <a:lnTo>
                          <a:pt x="605" y="534"/>
                        </a:lnTo>
                        <a:lnTo>
                          <a:pt x="608" y="537"/>
                        </a:lnTo>
                        <a:lnTo>
                          <a:pt x="604" y="538"/>
                        </a:lnTo>
                        <a:lnTo>
                          <a:pt x="600" y="539"/>
                        </a:lnTo>
                        <a:lnTo>
                          <a:pt x="599" y="541"/>
                        </a:lnTo>
                        <a:lnTo>
                          <a:pt x="596" y="541"/>
                        </a:lnTo>
                        <a:lnTo>
                          <a:pt x="596" y="541"/>
                        </a:lnTo>
                        <a:lnTo>
                          <a:pt x="596" y="542"/>
                        </a:lnTo>
                        <a:lnTo>
                          <a:pt x="593" y="542"/>
                        </a:lnTo>
                        <a:lnTo>
                          <a:pt x="591" y="542"/>
                        </a:lnTo>
                        <a:lnTo>
                          <a:pt x="588" y="541"/>
                        </a:lnTo>
                        <a:lnTo>
                          <a:pt x="584" y="538"/>
                        </a:lnTo>
                        <a:lnTo>
                          <a:pt x="583" y="535"/>
                        </a:lnTo>
                        <a:lnTo>
                          <a:pt x="580" y="533"/>
                        </a:lnTo>
                        <a:lnTo>
                          <a:pt x="580" y="533"/>
                        </a:lnTo>
                        <a:lnTo>
                          <a:pt x="580" y="531"/>
                        </a:lnTo>
                        <a:lnTo>
                          <a:pt x="579" y="533"/>
                        </a:lnTo>
                        <a:lnTo>
                          <a:pt x="577" y="534"/>
                        </a:lnTo>
                        <a:lnTo>
                          <a:pt x="576" y="535"/>
                        </a:lnTo>
                        <a:lnTo>
                          <a:pt x="576" y="537"/>
                        </a:lnTo>
                        <a:lnTo>
                          <a:pt x="576" y="538"/>
                        </a:lnTo>
                        <a:lnTo>
                          <a:pt x="575" y="539"/>
                        </a:lnTo>
                        <a:lnTo>
                          <a:pt x="573" y="539"/>
                        </a:lnTo>
                        <a:lnTo>
                          <a:pt x="573" y="539"/>
                        </a:lnTo>
                        <a:lnTo>
                          <a:pt x="571" y="539"/>
                        </a:lnTo>
                        <a:lnTo>
                          <a:pt x="568" y="539"/>
                        </a:lnTo>
                        <a:lnTo>
                          <a:pt x="567" y="539"/>
                        </a:lnTo>
                        <a:lnTo>
                          <a:pt x="564" y="541"/>
                        </a:lnTo>
                        <a:lnTo>
                          <a:pt x="561" y="542"/>
                        </a:lnTo>
                        <a:lnTo>
                          <a:pt x="559" y="542"/>
                        </a:lnTo>
                        <a:lnTo>
                          <a:pt x="557" y="543"/>
                        </a:lnTo>
                        <a:lnTo>
                          <a:pt x="556" y="543"/>
                        </a:lnTo>
                        <a:lnTo>
                          <a:pt x="556" y="543"/>
                        </a:lnTo>
                        <a:lnTo>
                          <a:pt x="555" y="545"/>
                        </a:lnTo>
                        <a:lnTo>
                          <a:pt x="554" y="545"/>
                        </a:lnTo>
                        <a:lnTo>
                          <a:pt x="551" y="545"/>
                        </a:lnTo>
                        <a:lnTo>
                          <a:pt x="550" y="546"/>
                        </a:lnTo>
                        <a:lnTo>
                          <a:pt x="548" y="546"/>
                        </a:lnTo>
                        <a:lnTo>
                          <a:pt x="548" y="547"/>
                        </a:lnTo>
                        <a:lnTo>
                          <a:pt x="547" y="549"/>
                        </a:lnTo>
                        <a:lnTo>
                          <a:pt x="546" y="551"/>
                        </a:lnTo>
                        <a:lnTo>
                          <a:pt x="544" y="553"/>
                        </a:lnTo>
                        <a:lnTo>
                          <a:pt x="543" y="554"/>
                        </a:lnTo>
                        <a:lnTo>
                          <a:pt x="542" y="555"/>
                        </a:lnTo>
                        <a:lnTo>
                          <a:pt x="542" y="557"/>
                        </a:lnTo>
                        <a:lnTo>
                          <a:pt x="540" y="557"/>
                        </a:lnTo>
                        <a:lnTo>
                          <a:pt x="540" y="558"/>
                        </a:lnTo>
                        <a:lnTo>
                          <a:pt x="539" y="558"/>
                        </a:lnTo>
                        <a:lnTo>
                          <a:pt x="538" y="558"/>
                        </a:lnTo>
                        <a:lnTo>
                          <a:pt x="536" y="557"/>
                        </a:lnTo>
                        <a:lnTo>
                          <a:pt x="536" y="557"/>
                        </a:lnTo>
                        <a:lnTo>
                          <a:pt x="535" y="555"/>
                        </a:lnTo>
                        <a:lnTo>
                          <a:pt x="534" y="553"/>
                        </a:lnTo>
                        <a:lnTo>
                          <a:pt x="534" y="553"/>
                        </a:lnTo>
                        <a:lnTo>
                          <a:pt x="534" y="553"/>
                        </a:lnTo>
                        <a:lnTo>
                          <a:pt x="532" y="553"/>
                        </a:lnTo>
                        <a:lnTo>
                          <a:pt x="530" y="553"/>
                        </a:lnTo>
                        <a:lnTo>
                          <a:pt x="526" y="551"/>
                        </a:lnTo>
                        <a:lnTo>
                          <a:pt x="522" y="551"/>
                        </a:lnTo>
                        <a:lnTo>
                          <a:pt x="519" y="549"/>
                        </a:lnTo>
                        <a:lnTo>
                          <a:pt x="519" y="549"/>
                        </a:lnTo>
                        <a:lnTo>
                          <a:pt x="516" y="549"/>
                        </a:lnTo>
                        <a:lnTo>
                          <a:pt x="514" y="549"/>
                        </a:lnTo>
                        <a:lnTo>
                          <a:pt x="510" y="550"/>
                        </a:lnTo>
                        <a:lnTo>
                          <a:pt x="506" y="551"/>
                        </a:lnTo>
                        <a:lnTo>
                          <a:pt x="506" y="551"/>
                        </a:lnTo>
                        <a:lnTo>
                          <a:pt x="504" y="553"/>
                        </a:lnTo>
                        <a:lnTo>
                          <a:pt x="503" y="555"/>
                        </a:lnTo>
                        <a:lnTo>
                          <a:pt x="503" y="558"/>
                        </a:lnTo>
                        <a:lnTo>
                          <a:pt x="502" y="561"/>
                        </a:lnTo>
                        <a:lnTo>
                          <a:pt x="500" y="563"/>
                        </a:lnTo>
                        <a:lnTo>
                          <a:pt x="500" y="565"/>
                        </a:lnTo>
                        <a:lnTo>
                          <a:pt x="499" y="567"/>
                        </a:lnTo>
                        <a:lnTo>
                          <a:pt x="498" y="569"/>
                        </a:lnTo>
                        <a:lnTo>
                          <a:pt x="494" y="570"/>
                        </a:lnTo>
                        <a:lnTo>
                          <a:pt x="494" y="570"/>
                        </a:lnTo>
                        <a:lnTo>
                          <a:pt x="494" y="571"/>
                        </a:lnTo>
                        <a:lnTo>
                          <a:pt x="495" y="573"/>
                        </a:lnTo>
                        <a:lnTo>
                          <a:pt x="495" y="575"/>
                        </a:lnTo>
                        <a:lnTo>
                          <a:pt x="496" y="578"/>
                        </a:lnTo>
                        <a:lnTo>
                          <a:pt x="496" y="582"/>
                        </a:lnTo>
                        <a:lnTo>
                          <a:pt x="495" y="585"/>
                        </a:lnTo>
                        <a:lnTo>
                          <a:pt x="494" y="587"/>
                        </a:lnTo>
                        <a:lnTo>
                          <a:pt x="492" y="588"/>
                        </a:lnTo>
                        <a:lnTo>
                          <a:pt x="491" y="592"/>
                        </a:lnTo>
                        <a:lnTo>
                          <a:pt x="490" y="595"/>
                        </a:lnTo>
                        <a:lnTo>
                          <a:pt x="487" y="596"/>
                        </a:lnTo>
                        <a:lnTo>
                          <a:pt x="486" y="598"/>
                        </a:lnTo>
                        <a:lnTo>
                          <a:pt x="484" y="598"/>
                        </a:lnTo>
                        <a:lnTo>
                          <a:pt x="482" y="596"/>
                        </a:lnTo>
                        <a:lnTo>
                          <a:pt x="480" y="595"/>
                        </a:lnTo>
                        <a:lnTo>
                          <a:pt x="480" y="591"/>
                        </a:lnTo>
                        <a:lnTo>
                          <a:pt x="480" y="591"/>
                        </a:lnTo>
                        <a:lnTo>
                          <a:pt x="479" y="592"/>
                        </a:lnTo>
                        <a:lnTo>
                          <a:pt x="476" y="592"/>
                        </a:lnTo>
                        <a:lnTo>
                          <a:pt x="474" y="595"/>
                        </a:lnTo>
                        <a:lnTo>
                          <a:pt x="471" y="595"/>
                        </a:lnTo>
                        <a:lnTo>
                          <a:pt x="468" y="596"/>
                        </a:lnTo>
                        <a:lnTo>
                          <a:pt x="464" y="596"/>
                        </a:lnTo>
                        <a:lnTo>
                          <a:pt x="462" y="598"/>
                        </a:lnTo>
                        <a:lnTo>
                          <a:pt x="458" y="598"/>
                        </a:lnTo>
                        <a:lnTo>
                          <a:pt x="455" y="599"/>
                        </a:lnTo>
                        <a:lnTo>
                          <a:pt x="452" y="599"/>
                        </a:lnTo>
                        <a:lnTo>
                          <a:pt x="450" y="600"/>
                        </a:lnTo>
                        <a:lnTo>
                          <a:pt x="447" y="602"/>
                        </a:lnTo>
                        <a:lnTo>
                          <a:pt x="444" y="602"/>
                        </a:lnTo>
                        <a:lnTo>
                          <a:pt x="440" y="603"/>
                        </a:lnTo>
                        <a:lnTo>
                          <a:pt x="436" y="603"/>
                        </a:lnTo>
                        <a:lnTo>
                          <a:pt x="430" y="603"/>
                        </a:lnTo>
                        <a:lnTo>
                          <a:pt x="423" y="602"/>
                        </a:lnTo>
                        <a:lnTo>
                          <a:pt x="419" y="600"/>
                        </a:lnTo>
                        <a:lnTo>
                          <a:pt x="417" y="600"/>
                        </a:lnTo>
                        <a:lnTo>
                          <a:pt x="413" y="600"/>
                        </a:lnTo>
                        <a:lnTo>
                          <a:pt x="410" y="600"/>
                        </a:lnTo>
                        <a:lnTo>
                          <a:pt x="406" y="600"/>
                        </a:lnTo>
                        <a:lnTo>
                          <a:pt x="403" y="599"/>
                        </a:lnTo>
                        <a:lnTo>
                          <a:pt x="402" y="599"/>
                        </a:lnTo>
                        <a:lnTo>
                          <a:pt x="401" y="598"/>
                        </a:lnTo>
                        <a:lnTo>
                          <a:pt x="401" y="596"/>
                        </a:lnTo>
                        <a:lnTo>
                          <a:pt x="401" y="595"/>
                        </a:lnTo>
                        <a:lnTo>
                          <a:pt x="401" y="594"/>
                        </a:lnTo>
                        <a:lnTo>
                          <a:pt x="401" y="594"/>
                        </a:lnTo>
                        <a:lnTo>
                          <a:pt x="397" y="594"/>
                        </a:lnTo>
                        <a:lnTo>
                          <a:pt x="393" y="591"/>
                        </a:lnTo>
                        <a:lnTo>
                          <a:pt x="390" y="590"/>
                        </a:lnTo>
                        <a:lnTo>
                          <a:pt x="386" y="587"/>
                        </a:lnTo>
                        <a:lnTo>
                          <a:pt x="383" y="586"/>
                        </a:lnTo>
                        <a:lnTo>
                          <a:pt x="383" y="583"/>
                        </a:lnTo>
                        <a:lnTo>
                          <a:pt x="382" y="585"/>
                        </a:lnTo>
                        <a:lnTo>
                          <a:pt x="379" y="586"/>
                        </a:lnTo>
                        <a:lnTo>
                          <a:pt x="378" y="587"/>
                        </a:lnTo>
                        <a:lnTo>
                          <a:pt x="374" y="588"/>
                        </a:lnTo>
                        <a:lnTo>
                          <a:pt x="373" y="588"/>
                        </a:lnTo>
                        <a:lnTo>
                          <a:pt x="371" y="588"/>
                        </a:lnTo>
                        <a:lnTo>
                          <a:pt x="371" y="588"/>
                        </a:lnTo>
                        <a:lnTo>
                          <a:pt x="370" y="590"/>
                        </a:lnTo>
                        <a:lnTo>
                          <a:pt x="367" y="592"/>
                        </a:lnTo>
                        <a:lnTo>
                          <a:pt x="366" y="595"/>
                        </a:lnTo>
                        <a:lnTo>
                          <a:pt x="363" y="596"/>
                        </a:lnTo>
                        <a:lnTo>
                          <a:pt x="361" y="599"/>
                        </a:lnTo>
                        <a:lnTo>
                          <a:pt x="358" y="602"/>
                        </a:lnTo>
                        <a:lnTo>
                          <a:pt x="357" y="602"/>
                        </a:lnTo>
                        <a:lnTo>
                          <a:pt x="354" y="602"/>
                        </a:lnTo>
                        <a:lnTo>
                          <a:pt x="351" y="600"/>
                        </a:lnTo>
                        <a:lnTo>
                          <a:pt x="349" y="598"/>
                        </a:lnTo>
                        <a:lnTo>
                          <a:pt x="349" y="598"/>
                        </a:lnTo>
                        <a:lnTo>
                          <a:pt x="347" y="596"/>
                        </a:lnTo>
                        <a:lnTo>
                          <a:pt x="345" y="595"/>
                        </a:lnTo>
                        <a:lnTo>
                          <a:pt x="343" y="592"/>
                        </a:lnTo>
                        <a:lnTo>
                          <a:pt x="343" y="588"/>
                        </a:lnTo>
                        <a:lnTo>
                          <a:pt x="345" y="586"/>
                        </a:lnTo>
                        <a:lnTo>
                          <a:pt x="346" y="583"/>
                        </a:lnTo>
                        <a:lnTo>
                          <a:pt x="346" y="582"/>
                        </a:lnTo>
                        <a:lnTo>
                          <a:pt x="345" y="581"/>
                        </a:lnTo>
                        <a:lnTo>
                          <a:pt x="345" y="579"/>
                        </a:lnTo>
                        <a:lnTo>
                          <a:pt x="343" y="578"/>
                        </a:lnTo>
                        <a:lnTo>
                          <a:pt x="342" y="575"/>
                        </a:lnTo>
                        <a:lnTo>
                          <a:pt x="342" y="573"/>
                        </a:lnTo>
                        <a:lnTo>
                          <a:pt x="342" y="570"/>
                        </a:lnTo>
                        <a:lnTo>
                          <a:pt x="343" y="569"/>
                        </a:lnTo>
                        <a:lnTo>
                          <a:pt x="345" y="567"/>
                        </a:lnTo>
                        <a:lnTo>
                          <a:pt x="346" y="567"/>
                        </a:lnTo>
                        <a:lnTo>
                          <a:pt x="347" y="566"/>
                        </a:lnTo>
                        <a:lnTo>
                          <a:pt x="347" y="565"/>
                        </a:lnTo>
                        <a:lnTo>
                          <a:pt x="346" y="562"/>
                        </a:lnTo>
                        <a:lnTo>
                          <a:pt x="343" y="561"/>
                        </a:lnTo>
                        <a:lnTo>
                          <a:pt x="342" y="559"/>
                        </a:lnTo>
                        <a:lnTo>
                          <a:pt x="342" y="558"/>
                        </a:lnTo>
                        <a:lnTo>
                          <a:pt x="342" y="555"/>
                        </a:lnTo>
                        <a:lnTo>
                          <a:pt x="341" y="555"/>
                        </a:lnTo>
                        <a:lnTo>
                          <a:pt x="338" y="555"/>
                        </a:lnTo>
                        <a:lnTo>
                          <a:pt x="337" y="554"/>
                        </a:lnTo>
                        <a:lnTo>
                          <a:pt x="335" y="553"/>
                        </a:lnTo>
                        <a:lnTo>
                          <a:pt x="334" y="553"/>
                        </a:lnTo>
                        <a:lnTo>
                          <a:pt x="334" y="551"/>
                        </a:lnTo>
                        <a:lnTo>
                          <a:pt x="334" y="551"/>
                        </a:lnTo>
                        <a:lnTo>
                          <a:pt x="334" y="549"/>
                        </a:lnTo>
                        <a:lnTo>
                          <a:pt x="334" y="547"/>
                        </a:lnTo>
                        <a:lnTo>
                          <a:pt x="334" y="545"/>
                        </a:lnTo>
                        <a:lnTo>
                          <a:pt x="334" y="543"/>
                        </a:lnTo>
                        <a:lnTo>
                          <a:pt x="333" y="542"/>
                        </a:lnTo>
                        <a:lnTo>
                          <a:pt x="331" y="542"/>
                        </a:lnTo>
                        <a:lnTo>
                          <a:pt x="330" y="542"/>
                        </a:lnTo>
                        <a:lnTo>
                          <a:pt x="329" y="542"/>
                        </a:lnTo>
                        <a:lnTo>
                          <a:pt x="327" y="542"/>
                        </a:lnTo>
                        <a:lnTo>
                          <a:pt x="326" y="542"/>
                        </a:lnTo>
                        <a:lnTo>
                          <a:pt x="323" y="541"/>
                        </a:lnTo>
                        <a:lnTo>
                          <a:pt x="321" y="539"/>
                        </a:lnTo>
                        <a:lnTo>
                          <a:pt x="319" y="538"/>
                        </a:lnTo>
                        <a:lnTo>
                          <a:pt x="319" y="537"/>
                        </a:lnTo>
                        <a:lnTo>
                          <a:pt x="318" y="535"/>
                        </a:lnTo>
                        <a:lnTo>
                          <a:pt x="318" y="534"/>
                        </a:lnTo>
                        <a:lnTo>
                          <a:pt x="318" y="534"/>
                        </a:lnTo>
                        <a:lnTo>
                          <a:pt x="318" y="534"/>
                        </a:lnTo>
                        <a:lnTo>
                          <a:pt x="315" y="531"/>
                        </a:lnTo>
                        <a:lnTo>
                          <a:pt x="318" y="530"/>
                        </a:lnTo>
                        <a:lnTo>
                          <a:pt x="321" y="527"/>
                        </a:lnTo>
                        <a:lnTo>
                          <a:pt x="325" y="525"/>
                        </a:lnTo>
                        <a:lnTo>
                          <a:pt x="326" y="523"/>
                        </a:lnTo>
                        <a:lnTo>
                          <a:pt x="329" y="522"/>
                        </a:lnTo>
                        <a:lnTo>
                          <a:pt x="331" y="521"/>
                        </a:lnTo>
                        <a:lnTo>
                          <a:pt x="334" y="519"/>
                        </a:lnTo>
                        <a:lnTo>
                          <a:pt x="335" y="517"/>
                        </a:lnTo>
                        <a:lnTo>
                          <a:pt x="337" y="514"/>
                        </a:lnTo>
                        <a:lnTo>
                          <a:pt x="338" y="511"/>
                        </a:lnTo>
                        <a:lnTo>
                          <a:pt x="338" y="509"/>
                        </a:lnTo>
                        <a:lnTo>
                          <a:pt x="338" y="509"/>
                        </a:lnTo>
                        <a:lnTo>
                          <a:pt x="334" y="506"/>
                        </a:lnTo>
                        <a:lnTo>
                          <a:pt x="333" y="502"/>
                        </a:lnTo>
                        <a:lnTo>
                          <a:pt x="331" y="499"/>
                        </a:lnTo>
                        <a:lnTo>
                          <a:pt x="333" y="494"/>
                        </a:lnTo>
                        <a:lnTo>
                          <a:pt x="334" y="493"/>
                        </a:lnTo>
                        <a:lnTo>
                          <a:pt x="334" y="491"/>
                        </a:lnTo>
                        <a:lnTo>
                          <a:pt x="334" y="489"/>
                        </a:lnTo>
                        <a:lnTo>
                          <a:pt x="334" y="487"/>
                        </a:lnTo>
                        <a:lnTo>
                          <a:pt x="333" y="486"/>
                        </a:lnTo>
                        <a:lnTo>
                          <a:pt x="330" y="485"/>
                        </a:lnTo>
                        <a:lnTo>
                          <a:pt x="329" y="483"/>
                        </a:lnTo>
                        <a:lnTo>
                          <a:pt x="327" y="481"/>
                        </a:lnTo>
                        <a:lnTo>
                          <a:pt x="327" y="477"/>
                        </a:lnTo>
                        <a:lnTo>
                          <a:pt x="327" y="474"/>
                        </a:lnTo>
                        <a:lnTo>
                          <a:pt x="327" y="471"/>
                        </a:lnTo>
                        <a:lnTo>
                          <a:pt x="327" y="471"/>
                        </a:lnTo>
                        <a:lnTo>
                          <a:pt x="327" y="470"/>
                        </a:lnTo>
                        <a:lnTo>
                          <a:pt x="326" y="470"/>
                        </a:lnTo>
                        <a:lnTo>
                          <a:pt x="326" y="470"/>
                        </a:lnTo>
                        <a:lnTo>
                          <a:pt x="323" y="470"/>
                        </a:lnTo>
                        <a:lnTo>
                          <a:pt x="317" y="471"/>
                        </a:lnTo>
                        <a:lnTo>
                          <a:pt x="313" y="470"/>
                        </a:lnTo>
                        <a:lnTo>
                          <a:pt x="309" y="469"/>
                        </a:lnTo>
                        <a:lnTo>
                          <a:pt x="308" y="466"/>
                        </a:lnTo>
                        <a:lnTo>
                          <a:pt x="308" y="465"/>
                        </a:lnTo>
                        <a:lnTo>
                          <a:pt x="308" y="462"/>
                        </a:lnTo>
                        <a:lnTo>
                          <a:pt x="305" y="462"/>
                        </a:lnTo>
                        <a:lnTo>
                          <a:pt x="302" y="462"/>
                        </a:lnTo>
                        <a:lnTo>
                          <a:pt x="300" y="461"/>
                        </a:lnTo>
                        <a:lnTo>
                          <a:pt x="298" y="459"/>
                        </a:lnTo>
                        <a:lnTo>
                          <a:pt x="297" y="457"/>
                        </a:lnTo>
                        <a:lnTo>
                          <a:pt x="296" y="454"/>
                        </a:lnTo>
                        <a:lnTo>
                          <a:pt x="296" y="453"/>
                        </a:lnTo>
                        <a:lnTo>
                          <a:pt x="296" y="454"/>
                        </a:lnTo>
                        <a:lnTo>
                          <a:pt x="293" y="455"/>
                        </a:lnTo>
                        <a:lnTo>
                          <a:pt x="290" y="457"/>
                        </a:lnTo>
                        <a:lnTo>
                          <a:pt x="286" y="457"/>
                        </a:lnTo>
                        <a:lnTo>
                          <a:pt x="285" y="457"/>
                        </a:lnTo>
                        <a:lnTo>
                          <a:pt x="282" y="457"/>
                        </a:lnTo>
                        <a:lnTo>
                          <a:pt x="281" y="454"/>
                        </a:lnTo>
                        <a:lnTo>
                          <a:pt x="280" y="451"/>
                        </a:lnTo>
                        <a:lnTo>
                          <a:pt x="278" y="450"/>
                        </a:lnTo>
                        <a:lnTo>
                          <a:pt x="277" y="449"/>
                        </a:lnTo>
                        <a:lnTo>
                          <a:pt x="277" y="449"/>
                        </a:lnTo>
                        <a:lnTo>
                          <a:pt x="277" y="449"/>
                        </a:lnTo>
                        <a:lnTo>
                          <a:pt x="274" y="449"/>
                        </a:lnTo>
                        <a:lnTo>
                          <a:pt x="274" y="449"/>
                        </a:lnTo>
                        <a:lnTo>
                          <a:pt x="273" y="449"/>
                        </a:lnTo>
                        <a:lnTo>
                          <a:pt x="269" y="447"/>
                        </a:lnTo>
                        <a:lnTo>
                          <a:pt x="265" y="446"/>
                        </a:lnTo>
                        <a:lnTo>
                          <a:pt x="262" y="442"/>
                        </a:lnTo>
                        <a:lnTo>
                          <a:pt x="262" y="442"/>
                        </a:lnTo>
                        <a:lnTo>
                          <a:pt x="261" y="442"/>
                        </a:lnTo>
                        <a:lnTo>
                          <a:pt x="260" y="442"/>
                        </a:lnTo>
                        <a:lnTo>
                          <a:pt x="257" y="442"/>
                        </a:lnTo>
                        <a:lnTo>
                          <a:pt x="254" y="441"/>
                        </a:lnTo>
                        <a:lnTo>
                          <a:pt x="254" y="438"/>
                        </a:lnTo>
                        <a:lnTo>
                          <a:pt x="253" y="437"/>
                        </a:lnTo>
                        <a:lnTo>
                          <a:pt x="250" y="438"/>
                        </a:lnTo>
                        <a:lnTo>
                          <a:pt x="248" y="439"/>
                        </a:lnTo>
                        <a:lnTo>
                          <a:pt x="245" y="442"/>
                        </a:lnTo>
                        <a:lnTo>
                          <a:pt x="241" y="443"/>
                        </a:lnTo>
                        <a:lnTo>
                          <a:pt x="240" y="445"/>
                        </a:lnTo>
                        <a:lnTo>
                          <a:pt x="236" y="447"/>
                        </a:lnTo>
                        <a:lnTo>
                          <a:pt x="232" y="447"/>
                        </a:lnTo>
                        <a:lnTo>
                          <a:pt x="229" y="447"/>
                        </a:lnTo>
                        <a:lnTo>
                          <a:pt x="225" y="443"/>
                        </a:lnTo>
                        <a:lnTo>
                          <a:pt x="224" y="441"/>
                        </a:lnTo>
                        <a:lnTo>
                          <a:pt x="221" y="438"/>
                        </a:lnTo>
                        <a:lnTo>
                          <a:pt x="218" y="435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6" y="433"/>
                        </a:lnTo>
                        <a:lnTo>
                          <a:pt x="216" y="433"/>
                        </a:lnTo>
                        <a:lnTo>
                          <a:pt x="216" y="434"/>
                        </a:lnTo>
                        <a:lnTo>
                          <a:pt x="214" y="437"/>
                        </a:lnTo>
                        <a:lnTo>
                          <a:pt x="213" y="438"/>
                        </a:lnTo>
                        <a:lnTo>
                          <a:pt x="210" y="438"/>
                        </a:lnTo>
                        <a:lnTo>
                          <a:pt x="209" y="438"/>
                        </a:lnTo>
                        <a:lnTo>
                          <a:pt x="206" y="437"/>
                        </a:lnTo>
                        <a:lnTo>
                          <a:pt x="204" y="435"/>
                        </a:lnTo>
                        <a:lnTo>
                          <a:pt x="201" y="433"/>
                        </a:lnTo>
                        <a:lnTo>
                          <a:pt x="198" y="432"/>
                        </a:lnTo>
                        <a:lnTo>
                          <a:pt x="196" y="430"/>
                        </a:lnTo>
                        <a:lnTo>
                          <a:pt x="194" y="429"/>
                        </a:lnTo>
                        <a:lnTo>
                          <a:pt x="193" y="428"/>
                        </a:lnTo>
                        <a:lnTo>
                          <a:pt x="192" y="426"/>
                        </a:lnTo>
                        <a:lnTo>
                          <a:pt x="189" y="425"/>
                        </a:lnTo>
                        <a:lnTo>
                          <a:pt x="188" y="421"/>
                        </a:lnTo>
                        <a:lnTo>
                          <a:pt x="187" y="418"/>
                        </a:lnTo>
                        <a:lnTo>
                          <a:pt x="185" y="417"/>
                        </a:lnTo>
                        <a:lnTo>
                          <a:pt x="183" y="416"/>
                        </a:lnTo>
                        <a:lnTo>
                          <a:pt x="181" y="414"/>
                        </a:lnTo>
                        <a:lnTo>
                          <a:pt x="180" y="413"/>
                        </a:lnTo>
                        <a:lnTo>
                          <a:pt x="177" y="410"/>
                        </a:lnTo>
                        <a:lnTo>
                          <a:pt x="175" y="408"/>
                        </a:lnTo>
                        <a:lnTo>
                          <a:pt x="172" y="404"/>
                        </a:lnTo>
                        <a:lnTo>
                          <a:pt x="171" y="400"/>
                        </a:lnTo>
                        <a:lnTo>
                          <a:pt x="169" y="396"/>
                        </a:lnTo>
                        <a:lnTo>
                          <a:pt x="169" y="393"/>
                        </a:lnTo>
                        <a:lnTo>
                          <a:pt x="171" y="389"/>
                        </a:lnTo>
                        <a:lnTo>
                          <a:pt x="173" y="385"/>
                        </a:lnTo>
                        <a:lnTo>
                          <a:pt x="176" y="382"/>
                        </a:lnTo>
                        <a:lnTo>
                          <a:pt x="177" y="381"/>
                        </a:lnTo>
                        <a:lnTo>
                          <a:pt x="179" y="381"/>
                        </a:lnTo>
                        <a:lnTo>
                          <a:pt x="180" y="381"/>
                        </a:lnTo>
                        <a:lnTo>
                          <a:pt x="179" y="380"/>
                        </a:lnTo>
                        <a:lnTo>
                          <a:pt x="176" y="377"/>
                        </a:lnTo>
                        <a:lnTo>
                          <a:pt x="173" y="374"/>
                        </a:lnTo>
                        <a:lnTo>
                          <a:pt x="173" y="372"/>
                        </a:lnTo>
                        <a:lnTo>
                          <a:pt x="173" y="368"/>
                        </a:lnTo>
                        <a:lnTo>
                          <a:pt x="175" y="362"/>
                        </a:lnTo>
                        <a:lnTo>
                          <a:pt x="175" y="362"/>
                        </a:lnTo>
                        <a:lnTo>
                          <a:pt x="176" y="358"/>
                        </a:lnTo>
                        <a:lnTo>
                          <a:pt x="177" y="356"/>
                        </a:lnTo>
                        <a:lnTo>
                          <a:pt x="179" y="353"/>
                        </a:lnTo>
                        <a:lnTo>
                          <a:pt x="180" y="352"/>
                        </a:lnTo>
                        <a:lnTo>
                          <a:pt x="181" y="349"/>
                        </a:lnTo>
                        <a:lnTo>
                          <a:pt x="181" y="348"/>
                        </a:lnTo>
                        <a:lnTo>
                          <a:pt x="180" y="345"/>
                        </a:lnTo>
                        <a:lnTo>
                          <a:pt x="180" y="342"/>
                        </a:lnTo>
                        <a:lnTo>
                          <a:pt x="179" y="340"/>
                        </a:lnTo>
                        <a:lnTo>
                          <a:pt x="179" y="337"/>
                        </a:lnTo>
                        <a:lnTo>
                          <a:pt x="179" y="332"/>
                        </a:lnTo>
                        <a:lnTo>
                          <a:pt x="179" y="324"/>
                        </a:lnTo>
                        <a:lnTo>
                          <a:pt x="181" y="318"/>
                        </a:lnTo>
                        <a:lnTo>
                          <a:pt x="181" y="318"/>
                        </a:lnTo>
                        <a:lnTo>
                          <a:pt x="183" y="316"/>
                        </a:lnTo>
                        <a:lnTo>
                          <a:pt x="184" y="314"/>
                        </a:lnTo>
                        <a:lnTo>
                          <a:pt x="185" y="313"/>
                        </a:lnTo>
                        <a:lnTo>
                          <a:pt x="184" y="312"/>
                        </a:lnTo>
                        <a:lnTo>
                          <a:pt x="184" y="310"/>
                        </a:lnTo>
                        <a:lnTo>
                          <a:pt x="183" y="310"/>
                        </a:lnTo>
                        <a:lnTo>
                          <a:pt x="180" y="312"/>
                        </a:lnTo>
                        <a:lnTo>
                          <a:pt x="177" y="310"/>
                        </a:lnTo>
                        <a:lnTo>
                          <a:pt x="176" y="310"/>
                        </a:lnTo>
                        <a:lnTo>
                          <a:pt x="175" y="309"/>
                        </a:lnTo>
                        <a:lnTo>
                          <a:pt x="173" y="306"/>
                        </a:lnTo>
                        <a:lnTo>
                          <a:pt x="172" y="305"/>
                        </a:lnTo>
                        <a:lnTo>
                          <a:pt x="172" y="302"/>
                        </a:lnTo>
                        <a:lnTo>
                          <a:pt x="172" y="301"/>
                        </a:lnTo>
                        <a:lnTo>
                          <a:pt x="172" y="301"/>
                        </a:lnTo>
                        <a:lnTo>
                          <a:pt x="171" y="301"/>
                        </a:lnTo>
                        <a:lnTo>
                          <a:pt x="169" y="302"/>
                        </a:lnTo>
                        <a:lnTo>
                          <a:pt x="167" y="305"/>
                        </a:lnTo>
                        <a:lnTo>
                          <a:pt x="164" y="306"/>
                        </a:lnTo>
                        <a:lnTo>
                          <a:pt x="163" y="308"/>
                        </a:lnTo>
                        <a:lnTo>
                          <a:pt x="161" y="308"/>
                        </a:lnTo>
                        <a:lnTo>
                          <a:pt x="160" y="308"/>
                        </a:lnTo>
                        <a:lnTo>
                          <a:pt x="159" y="306"/>
                        </a:lnTo>
                        <a:lnTo>
                          <a:pt x="157" y="304"/>
                        </a:lnTo>
                        <a:lnTo>
                          <a:pt x="157" y="301"/>
                        </a:lnTo>
                        <a:lnTo>
                          <a:pt x="157" y="298"/>
                        </a:lnTo>
                        <a:lnTo>
                          <a:pt x="159" y="297"/>
                        </a:lnTo>
                        <a:lnTo>
                          <a:pt x="156" y="297"/>
                        </a:lnTo>
                        <a:lnTo>
                          <a:pt x="153" y="296"/>
                        </a:lnTo>
                        <a:lnTo>
                          <a:pt x="153" y="293"/>
                        </a:lnTo>
                        <a:lnTo>
                          <a:pt x="155" y="293"/>
                        </a:lnTo>
                        <a:lnTo>
                          <a:pt x="155" y="290"/>
                        </a:lnTo>
                        <a:lnTo>
                          <a:pt x="156" y="286"/>
                        </a:lnTo>
                        <a:lnTo>
                          <a:pt x="156" y="284"/>
                        </a:lnTo>
                        <a:lnTo>
                          <a:pt x="156" y="280"/>
                        </a:lnTo>
                        <a:lnTo>
                          <a:pt x="156" y="277"/>
                        </a:lnTo>
                        <a:lnTo>
                          <a:pt x="157" y="275"/>
                        </a:lnTo>
                        <a:lnTo>
                          <a:pt x="157" y="272"/>
                        </a:lnTo>
                        <a:lnTo>
                          <a:pt x="160" y="271"/>
                        </a:lnTo>
                        <a:lnTo>
                          <a:pt x="163" y="269"/>
                        </a:lnTo>
                        <a:lnTo>
                          <a:pt x="164" y="268"/>
                        </a:lnTo>
                        <a:lnTo>
                          <a:pt x="165" y="268"/>
                        </a:lnTo>
                        <a:lnTo>
                          <a:pt x="165" y="265"/>
                        </a:lnTo>
                        <a:lnTo>
                          <a:pt x="167" y="263"/>
                        </a:lnTo>
                        <a:lnTo>
                          <a:pt x="165" y="260"/>
                        </a:lnTo>
                        <a:lnTo>
                          <a:pt x="164" y="256"/>
                        </a:lnTo>
                        <a:lnTo>
                          <a:pt x="163" y="251"/>
                        </a:lnTo>
                        <a:lnTo>
                          <a:pt x="160" y="248"/>
                        </a:lnTo>
                        <a:lnTo>
                          <a:pt x="160" y="245"/>
                        </a:lnTo>
                        <a:lnTo>
                          <a:pt x="160" y="243"/>
                        </a:lnTo>
                        <a:lnTo>
                          <a:pt x="160" y="240"/>
                        </a:lnTo>
                        <a:lnTo>
                          <a:pt x="161" y="239"/>
                        </a:lnTo>
                        <a:lnTo>
                          <a:pt x="161" y="237"/>
                        </a:lnTo>
                        <a:lnTo>
                          <a:pt x="160" y="236"/>
                        </a:lnTo>
                        <a:lnTo>
                          <a:pt x="160" y="233"/>
                        </a:lnTo>
                        <a:lnTo>
                          <a:pt x="160" y="229"/>
                        </a:lnTo>
                        <a:lnTo>
                          <a:pt x="161" y="227"/>
                        </a:lnTo>
                        <a:lnTo>
                          <a:pt x="167" y="223"/>
                        </a:lnTo>
                        <a:lnTo>
                          <a:pt x="167" y="223"/>
                        </a:lnTo>
                        <a:lnTo>
                          <a:pt x="167" y="221"/>
                        </a:lnTo>
                        <a:lnTo>
                          <a:pt x="167" y="219"/>
                        </a:lnTo>
                        <a:lnTo>
                          <a:pt x="165" y="216"/>
                        </a:lnTo>
                        <a:lnTo>
                          <a:pt x="164" y="213"/>
                        </a:lnTo>
                        <a:lnTo>
                          <a:pt x="163" y="211"/>
                        </a:lnTo>
                        <a:lnTo>
                          <a:pt x="161" y="209"/>
                        </a:lnTo>
                        <a:lnTo>
                          <a:pt x="159" y="207"/>
                        </a:lnTo>
                        <a:lnTo>
                          <a:pt x="157" y="205"/>
                        </a:lnTo>
                        <a:lnTo>
                          <a:pt x="156" y="207"/>
                        </a:lnTo>
                        <a:lnTo>
                          <a:pt x="156" y="208"/>
                        </a:lnTo>
                        <a:lnTo>
                          <a:pt x="155" y="209"/>
                        </a:lnTo>
                        <a:lnTo>
                          <a:pt x="152" y="211"/>
                        </a:lnTo>
                        <a:lnTo>
                          <a:pt x="151" y="211"/>
                        </a:lnTo>
                        <a:lnTo>
                          <a:pt x="148" y="211"/>
                        </a:lnTo>
                        <a:lnTo>
                          <a:pt x="147" y="209"/>
                        </a:lnTo>
                        <a:lnTo>
                          <a:pt x="145" y="207"/>
                        </a:lnTo>
                        <a:lnTo>
                          <a:pt x="145" y="205"/>
                        </a:lnTo>
                        <a:lnTo>
                          <a:pt x="145" y="204"/>
                        </a:lnTo>
                        <a:lnTo>
                          <a:pt x="144" y="205"/>
                        </a:lnTo>
                        <a:lnTo>
                          <a:pt x="143" y="205"/>
                        </a:lnTo>
                        <a:lnTo>
                          <a:pt x="141" y="205"/>
                        </a:lnTo>
                        <a:lnTo>
                          <a:pt x="139" y="204"/>
                        </a:lnTo>
                        <a:lnTo>
                          <a:pt x="136" y="204"/>
                        </a:lnTo>
                        <a:lnTo>
                          <a:pt x="133" y="204"/>
                        </a:lnTo>
                        <a:lnTo>
                          <a:pt x="131" y="203"/>
                        </a:lnTo>
                        <a:lnTo>
                          <a:pt x="129" y="204"/>
                        </a:lnTo>
                        <a:lnTo>
                          <a:pt x="129" y="204"/>
                        </a:lnTo>
                        <a:lnTo>
                          <a:pt x="127" y="204"/>
                        </a:lnTo>
                        <a:lnTo>
                          <a:pt x="123" y="204"/>
                        </a:lnTo>
                        <a:lnTo>
                          <a:pt x="119" y="204"/>
                        </a:lnTo>
                        <a:lnTo>
                          <a:pt x="115" y="203"/>
                        </a:lnTo>
                        <a:lnTo>
                          <a:pt x="111" y="201"/>
                        </a:lnTo>
                        <a:lnTo>
                          <a:pt x="104" y="199"/>
                        </a:lnTo>
                        <a:lnTo>
                          <a:pt x="101" y="197"/>
                        </a:lnTo>
                        <a:lnTo>
                          <a:pt x="99" y="196"/>
                        </a:lnTo>
                        <a:lnTo>
                          <a:pt x="96" y="195"/>
                        </a:lnTo>
                        <a:lnTo>
                          <a:pt x="96" y="192"/>
                        </a:lnTo>
                        <a:lnTo>
                          <a:pt x="96" y="189"/>
                        </a:lnTo>
                        <a:lnTo>
                          <a:pt x="96" y="187"/>
                        </a:lnTo>
                        <a:lnTo>
                          <a:pt x="97" y="184"/>
                        </a:lnTo>
                        <a:lnTo>
                          <a:pt x="97" y="184"/>
                        </a:lnTo>
                        <a:lnTo>
                          <a:pt x="95" y="185"/>
                        </a:lnTo>
                        <a:lnTo>
                          <a:pt x="92" y="185"/>
                        </a:lnTo>
                        <a:lnTo>
                          <a:pt x="89" y="185"/>
                        </a:lnTo>
                        <a:lnTo>
                          <a:pt x="88" y="183"/>
                        </a:lnTo>
                        <a:lnTo>
                          <a:pt x="87" y="180"/>
                        </a:lnTo>
                        <a:lnTo>
                          <a:pt x="85" y="179"/>
                        </a:lnTo>
                        <a:lnTo>
                          <a:pt x="85" y="177"/>
                        </a:lnTo>
                        <a:lnTo>
                          <a:pt x="84" y="176"/>
                        </a:lnTo>
                        <a:lnTo>
                          <a:pt x="83" y="176"/>
                        </a:lnTo>
                        <a:lnTo>
                          <a:pt x="83" y="176"/>
                        </a:lnTo>
                        <a:lnTo>
                          <a:pt x="81" y="176"/>
                        </a:lnTo>
                        <a:lnTo>
                          <a:pt x="80" y="177"/>
                        </a:lnTo>
                        <a:lnTo>
                          <a:pt x="77" y="179"/>
                        </a:lnTo>
                        <a:lnTo>
                          <a:pt x="75" y="179"/>
                        </a:lnTo>
                        <a:lnTo>
                          <a:pt x="73" y="179"/>
                        </a:lnTo>
                        <a:lnTo>
                          <a:pt x="72" y="179"/>
                        </a:lnTo>
                        <a:lnTo>
                          <a:pt x="71" y="177"/>
                        </a:lnTo>
                        <a:lnTo>
                          <a:pt x="71" y="175"/>
                        </a:lnTo>
                        <a:lnTo>
                          <a:pt x="69" y="173"/>
                        </a:lnTo>
                        <a:lnTo>
                          <a:pt x="69" y="172"/>
                        </a:lnTo>
                        <a:lnTo>
                          <a:pt x="69" y="172"/>
                        </a:lnTo>
                        <a:lnTo>
                          <a:pt x="68" y="172"/>
                        </a:lnTo>
                        <a:lnTo>
                          <a:pt x="68" y="172"/>
                        </a:lnTo>
                        <a:lnTo>
                          <a:pt x="64" y="171"/>
                        </a:lnTo>
                        <a:lnTo>
                          <a:pt x="63" y="169"/>
                        </a:lnTo>
                        <a:lnTo>
                          <a:pt x="63" y="167"/>
                        </a:lnTo>
                        <a:lnTo>
                          <a:pt x="63" y="164"/>
                        </a:lnTo>
                        <a:lnTo>
                          <a:pt x="64" y="163"/>
                        </a:lnTo>
                        <a:lnTo>
                          <a:pt x="64" y="163"/>
                        </a:lnTo>
                        <a:lnTo>
                          <a:pt x="63" y="163"/>
                        </a:lnTo>
                        <a:lnTo>
                          <a:pt x="62" y="163"/>
                        </a:lnTo>
                        <a:lnTo>
                          <a:pt x="62" y="163"/>
                        </a:lnTo>
                        <a:lnTo>
                          <a:pt x="60" y="163"/>
                        </a:lnTo>
                        <a:lnTo>
                          <a:pt x="58" y="163"/>
                        </a:lnTo>
                        <a:lnTo>
                          <a:pt x="55" y="163"/>
                        </a:lnTo>
                        <a:lnTo>
                          <a:pt x="52" y="163"/>
                        </a:lnTo>
                        <a:lnTo>
                          <a:pt x="50" y="163"/>
                        </a:lnTo>
                        <a:lnTo>
                          <a:pt x="47" y="161"/>
                        </a:lnTo>
                        <a:lnTo>
                          <a:pt x="43" y="160"/>
                        </a:lnTo>
                        <a:lnTo>
                          <a:pt x="42" y="159"/>
                        </a:lnTo>
                        <a:lnTo>
                          <a:pt x="38" y="157"/>
                        </a:lnTo>
                        <a:lnTo>
                          <a:pt x="35" y="156"/>
                        </a:lnTo>
                        <a:lnTo>
                          <a:pt x="32" y="155"/>
                        </a:lnTo>
                        <a:lnTo>
                          <a:pt x="28" y="156"/>
                        </a:lnTo>
                        <a:lnTo>
                          <a:pt x="26" y="157"/>
                        </a:lnTo>
                        <a:lnTo>
                          <a:pt x="23" y="159"/>
                        </a:lnTo>
                        <a:lnTo>
                          <a:pt x="20" y="159"/>
                        </a:lnTo>
                        <a:lnTo>
                          <a:pt x="18" y="160"/>
                        </a:lnTo>
                        <a:lnTo>
                          <a:pt x="15" y="159"/>
                        </a:lnTo>
                        <a:lnTo>
                          <a:pt x="12" y="157"/>
                        </a:lnTo>
                        <a:lnTo>
                          <a:pt x="10" y="155"/>
                        </a:lnTo>
                        <a:lnTo>
                          <a:pt x="6" y="151"/>
                        </a:lnTo>
                        <a:lnTo>
                          <a:pt x="4" y="148"/>
                        </a:lnTo>
                        <a:lnTo>
                          <a:pt x="3" y="145"/>
                        </a:lnTo>
                        <a:lnTo>
                          <a:pt x="3" y="144"/>
                        </a:lnTo>
                        <a:lnTo>
                          <a:pt x="3" y="143"/>
                        </a:lnTo>
                        <a:lnTo>
                          <a:pt x="3" y="141"/>
                        </a:lnTo>
                        <a:lnTo>
                          <a:pt x="0" y="140"/>
                        </a:lnTo>
                        <a:lnTo>
                          <a:pt x="6" y="139"/>
                        </a:lnTo>
                        <a:lnTo>
                          <a:pt x="6" y="139"/>
                        </a:lnTo>
                        <a:lnTo>
                          <a:pt x="7" y="139"/>
                        </a:lnTo>
                        <a:lnTo>
                          <a:pt x="7" y="139"/>
                        </a:lnTo>
                        <a:lnTo>
                          <a:pt x="20" y="139"/>
                        </a:lnTo>
                        <a:lnTo>
                          <a:pt x="22" y="139"/>
                        </a:lnTo>
                        <a:lnTo>
                          <a:pt x="23" y="139"/>
                        </a:lnTo>
                        <a:lnTo>
                          <a:pt x="23" y="137"/>
                        </a:lnTo>
                        <a:lnTo>
                          <a:pt x="23" y="136"/>
                        </a:lnTo>
                        <a:lnTo>
                          <a:pt x="24" y="135"/>
                        </a:lnTo>
                        <a:lnTo>
                          <a:pt x="26" y="133"/>
                        </a:lnTo>
                        <a:lnTo>
                          <a:pt x="28" y="132"/>
                        </a:lnTo>
                        <a:lnTo>
                          <a:pt x="32" y="132"/>
                        </a:lnTo>
                        <a:lnTo>
                          <a:pt x="35" y="132"/>
                        </a:lnTo>
                        <a:lnTo>
                          <a:pt x="40" y="133"/>
                        </a:lnTo>
                        <a:lnTo>
                          <a:pt x="44" y="136"/>
                        </a:lnTo>
                        <a:lnTo>
                          <a:pt x="46" y="136"/>
                        </a:lnTo>
                        <a:lnTo>
                          <a:pt x="47" y="136"/>
                        </a:lnTo>
                        <a:lnTo>
                          <a:pt x="47" y="135"/>
                        </a:lnTo>
                        <a:lnTo>
                          <a:pt x="47" y="133"/>
                        </a:lnTo>
                        <a:lnTo>
                          <a:pt x="48" y="131"/>
                        </a:lnTo>
                        <a:lnTo>
                          <a:pt x="48" y="129"/>
                        </a:lnTo>
                        <a:lnTo>
                          <a:pt x="48" y="128"/>
                        </a:lnTo>
                        <a:lnTo>
                          <a:pt x="47" y="127"/>
                        </a:lnTo>
                        <a:lnTo>
                          <a:pt x="47" y="124"/>
                        </a:lnTo>
                        <a:lnTo>
                          <a:pt x="46" y="123"/>
                        </a:lnTo>
                        <a:lnTo>
                          <a:pt x="47" y="120"/>
                        </a:lnTo>
                        <a:lnTo>
                          <a:pt x="48" y="118"/>
                        </a:lnTo>
                        <a:lnTo>
                          <a:pt x="51" y="112"/>
                        </a:lnTo>
                        <a:lnTo>
                          <a:pt x="55" y="110"/>
                        </a:lnTo>
                        <a:lnTo>
                          <a:pt x="59" y="107"/>
                        </a:lnTo>
                        <a:lnTo>
                          <a:pt x="60" y="106"/>
                        </a:lnTo>
                        <a:lnTo>
                          <a:pt x="63" y="103"/>
                        </a:lnTo>
                        <a:lnTo>
                          <a:pt x="66" y="102"/>
                        </a:lnTo>
                        <a:lnTo>
                          <a:pt x="68" y="102"/>
                        </a:lnTo>
                        <a:lnTo>
                          <a:pt x="72" y="102"/>
                        </a:lnTo>
                        <a:lnTo>
                          <a:pt x="76" y="104"/>
                        </a:lnTo>
                        <a:lnTo>
                          <a:pt x="79" y="106"/>
                        </a:lnTo>
                        <a:lnTo>
                          <a:pt x="81" y="107"/>
                        </a:lnTo>
                        <a:lnTo>
                          <a:pt x="84" y="107"/>
                        </a:lnTo>
                        <a:lnTo>
                          <a:pt x="84" y="107"/>
                        </a:lnTo>
                        <a:lnTo>
                          <a:pt x="89" y="106"/>
                        </a:lnTo>
                        <a:lnTo>
                          <a:pt x="91" y="104"/>
                        </a:lnTo>
                        <a:lnTo>
                          <a:pt x="92" y="103"/>
                        </a:lnTo>
                        <a:lnTo>
                          <a:pt x="95" y="100"/>
                        </a:lnTo>
                        <a:lnTo>
                          <a:pt x="97" y="98"/>
                        </a:lnTo>
                        <a:lnTo>
                          <a:pt x="99" y="98"/>
                        </a:lnTo>
                        <a:lnTo>
                          <a:pt x="100" y="95"/>
                        </a:lnTo>
                        <a:lnTo>
                          <a:pt x="103" y="94"/>
                        </a:lnTo>
                        <a:lnTo>
                          <a:pt x="105" y="92"/>
                        </a:lnTo>
                        <a:lnTo>
                          <a:pt x="107" y="91"/>
                        </a:lnTo>
                        <a:lnTo>
                          <a:pt x="109" y="90"/>
                        </a:lnTo>
                        <a:lnTo>
                          <a:pt x="111" y="91"/>
                        </a:lnTo>
                        <a:lnTo>
                          <a:pt x="113" y="91"/>
                        </a:lnTo>
                        <a:lnTo>
                          <a:pt x="113" y="91"/>
                        </a:lnTo>
                        <a:lnTo>
                          <a:pt x="115" y="91"/>
                        </a:lnTo>
                        <a:lnTo>
                          <a:pt x="115" y="91"/>
                        </a:lnTo>
                        <a:lnTo>
                          <a:pt x="115" y="90"/>
                        </a:lnTo>
                        <a:lnTo>
                          <a:pt x="116" y="87"/>
                        </a:lnTo>
                        <a:lnTo>
                          <a:pt x="117" y="86"/>
                        </a:lnTo>
                        <a:lnTo>
                          <a:pt x="121" y="86"/>
                        </a:lnTo>
                        <a:lnTo>
                          <a:pt x="121" y="84"/>
                        </a:lnTo>
                        <a:lnTo>
                          <a:pt x="123" y="83"/>
                        </a:lnTo>
                        <a:lnTo>
                          <a:pt x="123" y="80"/>
                        </a:lnTo>
                        <a:lnTo>
                          <a:pt x="123" y="78"/>
                        </a:lnTo>
                        <a:lnTo>
                          <a:pt x="123" y="75"/>
                        </a:lnTo>
                        <a:lnTo>
                          <a:pt x="125" y="75"/>
                        </a:lnTo>
                        <a:lnTo>
                          <a:pt x="125" y="75"/>
                        </a:lnTo>
                        <a:lnTo>
                          <a:pt x="127" y="74"/>
                        </a:lnTo>
                        <a:lnTo>
                          <a:pt x="128" y="74"/>
                        </a:lnTo>
                        <a:lnTo>
                          <a:pt x="128" y="72"/>
                        </a:lnTo>
                        <a:lnTo>
                          <a:pt x="129" y="71"/>
                        </a:lnTo>
                        <a:lnTo>
                          <a:pt x="129" y="70"/>
                        </a:lnTo>
                        <a:lnTo>
                          <a:pt x="131" y="68"/>
                        </a:lnTo>
                        <a:lnTo>
                          <a:pt x="132" y="67"/>
                        </a:lnTo>
                        <a:lnTo>
                          <a:pt x="135" y="68"/>
                        </a:lnTo>
                        <a:lnTo>
                          <a:pt x="136" y="70"/>
                        </a:lnTo>
                        <a:lnTo>
                          <a:pt x="137" y="72"/>
                        </a:lnTo>
                        <a:lnTo>
                          <a:pt x="139" y="72"/>
                        </a:lnTo>
                        <a:lnTo>
                          <a:pt x="140" y="74"/>
                        </a:lnTo>
                        <a:lnTo>
                          <a:pt x="140" y="74"/>
                        </a:lnTo>
                        <a:lnTo>
                          <a:pt x="141" y="72"/>
                        </a:lnTo>
                        <a:lnTo>
                          <a:pt x="144" y="71"/>
                        </a:lnTo>
                        <a:lnTo>
                          <a:pt x="145" y="71"/>
                        </a:lnTo>
                        <a:lnTo>
                          <a:pt x="148" y="70"/>
                        </a:lnTo>
                        <a:lnTo>
                          <a:pt x="151" y="68"/>
                        </a:lnTo>
                        <a:lnTo>
                          <a:pt x="155" y="67"/>
                        </a:lnTo>
                        <a:lnTo>
                          <a:pt x="156" y="68"/>
                        </a:lnTo>
                        <a:lnTo>
                          <a:pt x="159" y="68"/>
                        </a:lnTo>
                        <a:lnTo>
                          <a:pt x="160" y="70"/>
                        </a:lnTo>
                        <a:lnTo>
                          <a:pt x="161" y="72"/>
                        </a:lnTo>
                        <a:lnTo>
                          <a:pt x="163" y="72"/>
                        </a:lnTo>
                        <a:lnTo>
                          <a:pt x="163" y="74"/>
                        </a:lnTo>
                        <a:lnTo>
                          <a:pt x="165" y="74"/>
                        </a:lnTo>
                        <a:lnTo>
                          <a:pt x="168" y="74"/>
                        </a:lnTo>
                        <a:lnTo>
                          <a:pt x="169" y="75"/>
                        </a:lnTo>
                        <a:lnTo>
                          <a:pt x="173" y="75"/>
                        </a:lnTo>
                        <a:lnTo>
                          <a:pt x="176" y="76"/>
                        </a:lnTo>
                        <a:lnTo>
                          <a:pt x="180" y="78"/>
                        </a:lnTo>
                        <a:lnTo>
                          <a:pt x="183" y="80"/>
                        </a:lnTo>
                        <a:lnTo>
                          <a:pt x="187" y="83"/>
                        </a:lnTo>
                        <a:lnTo>
                          <a:pt x="189" y="86"/>
                        </a:lnTo>
                        <a:lnTo>
                          <a:pt x="190" y="87"/>
                        </a:lnTo>
                        <a:lnTo>
                          <a:pt x="192" y="88"/>
                        </a:lnTo>
                        <a:lnTo>
                          <a:pt x="193" y="91"/>
                        </a:lnTo>
                        <a:lnTo>
                          <a:pt x="194" y="92"/>
                        </a:lnTo>
                        <a:lnTo>
                          <a:pt x="196" y="94"/>
                        </a:lnTo>
                        <a:lnTo>
                          <a:pt x="197" y="95"/>
                        </a:lnTo>
                        <a:lnTo>
                          <a:pt x="198" y="95"/>
                        </a:lnTo>
                        <a:lnTo>
                          <a:pt x="202" y="92"/>
                        </a:lnTo>
                        <a:lnTo>
                          <a:pt x="206" y="91"/>
                        </a:lnTo>
                        <a:lnTo>
                          <a:pt x="210" y="91"/>
                        </a:lnTo>
                        <a:lnTo>
                          <a:pt x="213" y="91"/>
                        </a:lnTo>
                        <a:lnTo>
                          <a:pt x="216" y="92"/>
                        </a:lnTo>
                        <a:lnTo>
                          <a:pt x="218" y="94"/>
                        </a:lnTo>
                        <a:lnTo>
                          <a:pt x="220" y="94"/>
                        </a:lnTo>
                        <a:lnTo>
                          <a:pt x="221" y="94"/>
                        </a:lnTo>
                        <a:lnTo>
                          <a:pt x="222" y="92"/>
                        </a:lnTo>
                        <a:lnTo>
                          <a:pt x="228" y="91"/>
                        </a:lnTo>
                        <a:lnTo>
                          <a:pt x="230" y="92"/>
                        </a:lnTo>
                        <a:lnTo>
                          <a:pt x="233" y="94"/>
                        </a:lnTo>
                        <a:lnTo>
                          <a:pt x="234" y="96"/>
                        </a:lnTo>
                        <a:lnTo>
                          <a:pt x="234" y="99"/>
                        </a:lnTo>
                        <a:lnTo>
                          <a:pt x="234" y="100"/>
                        </a:lnTo>
                        <a:lnTo>
                          <a:pt x="234" y="100"/>
                        </a:lnTo>
                        <a:lnTo>
                          <a:pt x="236" y="102"/>
                        </a:lnTo>
                        <a:lnTo>
                          <a:pt x="238" y="100"/>
                        </a:lnTo>
                        <a:lnTo>
                          <a:pt x="240" y="100"/>
                        </a:lnTo>
                        <a:lnTo>
                          <a:pt x="242" y="100"/>
                        </a:lnTo>
                        <a:lnTo>
                          <a:pt x="244" y="102"/>
                        </a:lnTo>
                        <a:lnTo>
                          <a:pt x="245" y="103"/>
                        </a:lnTo>
                        <a:lnTo>
                          <a:pt x="246" y="106"/>
                        </a:lnTo>
                        <a:lnTo>
                          <a:pt x="248" y="107"/>
                        </a:lnTo>
                        <a:lnTo>
                          <a:pt x="249" y="108"/>
                        </a:lnTo>
                        <a:lnTo>
                          <a:pt x="250" y="108"/>
                        </a:lnTo>
                        <a:lnTo>
                          <a:pt x="252" y="110"/>
                        </a:lnTo>
                        <a:lnTo>
                          <a:pt x="253" y="110"/>
                        </a:lnTo>
                        <a:lnTo>
                          <a:pt x="254" y="110"/>
                        </a:lnTo>
                        <a:lnTo>
                          <a:pt x="256" y="110"/>
                        </a:lnTo>
                        <a:lnTo>
                          <a:pt x="258" y="108"/>
                        </a:lnTo>
                        <a:lnTo>
                          <a:pt x="262" y="108"/>
                        </a:lnTo>
                        <a:lnTo>
                          <a:pt x="264" y="108"/>
                        </a:lnTo>
                        <a:lnTo>
                          <a:pt x="265" y="107"/>
                        </a:lnTo>
                        <a:lnTo>
                          <a:pt x="266" y="107"/>
                        </a:lnTo>
                        <a:lnTo>
                          <a:pt x="266" y="108"/>
                        </a:lnTo>
                        <a:lnTo>
                          <a:pt x="269" y="110"/>
                        </a:lnTo>
                        <a:lnTo>
                          <a:pt x="270" y="110"/>
                        </a:lnTo>
                        <a:lnTo>
                          <a:pt x="273" y="110"/>
                        </a:lnTo>
                        <a:lnTo>
                          <a:pt x="276" y="108"/>
                        </a:lnTo>
                        <a:lnTo>
                          <a:pt x="277" y="107"/>
                        </a:lnTo>
                        <a:lnTo>
                          <a:pt x="280" y="104"/>
                        </a:lnTo>
                        <a:lnTo>
                          <a:pt x="281" y="104"/>
                        </a:lnTo>
                        <a:lnTo>
                          <a:pt x="284" y="104"/>
                        </a:lnTo>
                        <a:lnTo>
                          <a:pt x="285" y="107"/>
                        </a:lnTo>
                        <a:lnTo>
                          <a:pt x="285" y="108"/>
                        </a:lnTo>
                        <a:lnTo>
                          <a:pt x="284" y="111"/>
                        </a:lnTo>
                        <a:lnTo>
                          <a:pt x="284" y="112"/>
                        </a:lnTo>
                        <a:lnTo>
                          <a:pt x="284" y="114"/>
                        </a:lnTo>
                        <a:lnTo>
                          <a:pt x="286" y="114"/>
                        </a:lnTo>
                        <a:lnTo>
                          <a:pt x="286" y="114"/>
                        </a:lnTo>
                        <a:lnTo>
                          <a:pt x="288" y="112"/>
                        </a:lnTo>
                        <a:lnTo>
                          <a:pt x="289" y="110"/>
                        </a:lnTo>
                        <a:lnTo>
                          <a:pt x="292" y="108"/>
                        </a:lnTo>
                        <a:lnTo>
                          <a:pt x="293" y="107"/>
                        </a:lnTo>
                        <a:lnTo>
                          <a:pt x="294" y="106"/>
                        </a:lnTo>
                        <a:lnTo>
                          <a:pt x="296" y="104"/>
                        </a:lnTo>
                        <a:lnTo>
                          <a:pt x="297" y="104"/>
                        </a:lnTo>
                        <a:lnTo>
                          <a:pt x="298" y="103"/>
                        </a:lnTo>
                        <a:lnTo>
                          <a:pt x="300" y="102"/>
                        </a:lnTo>
                        <a:lnTo>
                          <a:pt x="301" y="100"/>
                        </a:lnTo>
                        <a:lnTo>
                          <a:pt x="301" y="99"/>
                        </a:lnTo>
                        <a:lnTo>
                          <a:pt x="302" y="98"/>
                        </a:lnTo>
                        <a:lnTo>
                          <a:pt x="304" y="95"/>
                        </a:lnTo>
                        <a:lnTo>
                          <a:pt x="304" y="94"/>
                        </a:lnTo>
                        <a:lnTo>
                          <a:pt x="306" y="92"/>
                        </a:lnTo>
                        <a:lnTo>
                          <a:pt x="308" y="90"/>
                        </a:lnTo>
                        <a:lnTo>
                          <a:pt x="310" y="88"/>
                        </a:lnTo>
                        <a:lnTo>
                          <a:pt x="313" y="87"/>
                        </a:lnTo>
                        <a:lnTo>
                          <a:pt x="314" y="88"/>
                        </a:lnTo>
                        <a:lnTo>
                          <a:pt x="315" y="88"/>
                        </a:lnTo>
                        <a:lnTo>
                          <a:pt x="318" y="91"/>
                        </a:lnTo>
                        <a:lnTo>
                          <a:pt x="319" y="94"/>
                        </a:lnTo>
                        <a:lnTo>
                          <a:pt x="319" y="95"/>
                        </a:lnTo>
                        <a:lnTo>
                          <a:pt x="321" y="96"/>
                        </a:lnTo>
                        <a:lnTo>
                          <a:pt x="322" y="96"/>
                        </a:lnTo>
                        <a:lnTo>
                          <a:pt x="322" y="96"/>
                        </a:lnTo>
                        <a:lnTo>
                          <a:pt x="323" y="96"/>
                        </a:lnTo>
                        <a:lnTo>
                          <a:pt x="323" y="96"/>
                        </a:lnTo>
                        <a:lnTo>
                          <a:pt x="323" y="95"/>
                        </a:lnTo>
                        <a:lnTo>
                          <a:pt x="323" y="92"/>
                        </a:lnTo>
                        <a:lnTo>
                          <a:pt x="325" y="88"/>
                        </a:lnTo>
                        <a:lnTo>
                          <a:pt x="326" y="86"/>
                        </a:lnTo>
                        <a:lnTo>
                          <a:pt x="327" y="84"/>
                        </a:lnTo>
                        <a:lnTo>
                          <a:pt x="331" y="82"/>
                        </a:lnTo>
                        <a:lnTo>
                          <a:pt x="335" y="80"/>
                        </a:lnTo>
                        <a:lnTo>
                          <a:pt x="338" y="79"/>
                        </a:lnTo>
                        <a:lnTo>
                          <a:pt x="341" y="78"/>
                        </a:lnTo>
                        <a:lnTo>
                          <a:pt x="343" y="79"/>
                        </a:lnTo>
                        <a:lnTo>
                          <a:pt x="345" y="80"/>
                        </a:lnTo>
                        <a:lnTo>
                          <a:pt x="346" y="83"/>
                        </a:lnTo>
                        <a:lnTo>
                          <a:pt x="347" y="86"/>
                        </a:lnTo>
                        <a:lnTo>
                          <a:pt x="349" y="86"/>
                        </a:lnTo>
                        <a:lnTo>
                          <a:pt x="349" y="87"/>
                        </a:lnTo>
                        <a:lnTo>
                          <a:pt x="350" y="88"/>
                        </a:lnTo>
                        <a:lnTo>
                          <a:pt x="350" y="88"/>
                        </a:lnTo>
                        <a:lnTo>
                          <a:pt x="351" y="87"/>
                        </a:lnTo>
                        <a:lnTo>
                          <a:pt x="351" y="86"/>
                        </a:lnTo>
                        <a:lnTo>
                          <a:pt x="353" y="83"/>
                        </a:lnTo>
                        <a:lnTo>
                          <a:pt x="354" y="80"/>
                        </a:lnTo>
                        <a:lnTo>
                          <a:pt x="354" y="78"/>
                        </a:lnTo>
                        <a:lnTo>
                          <a:pt x="354" y="76"/>
                        </a:lnTo>
                        <a:lnTo>
                          <a:pt x="355" y="75"/>
                        </a:lnTo>
                        <a:lnTo>
                          <a:pt x="357" y="74"/>
                        </a:lnTo>
                        <a:lnTo>
                          <a:pt x="359" y="74"/>
                        </a:lnTo>
                        <a:lnTo>
                          <a:pt x="361" y="74"/>
                        </a:lnTo>
                        <a:lnTo>
                          <a:pt x="363" y="74"/>
                        </a:lnTo>
                        <a:lnTo>
                          <a:pt x="363" y="74"/>
                        </a:lnTo>
                        <a:lnTo>
                          <a:pt x="365" y="74"/>
                        </a:lnTo>
                        <a:lnTo>
                          <a:pt x="365" y="72"/>
                        </a:lnTo>
                        <a:lnTo>
                          <a:pt x="366" y="68"/>
                        </a:lnTo>
                        <a:lnTo>
                          <a:pt x="367" y="66"/>
                        </a:lnTo>
                        <a:lnTo>
                          <a:pt x="369" y="63"/>
                        </a:lnTo>
                        <a:lnTo>
                          <a:pt x="369" y="60"/>
                        </a:lnTo>
                        <a:lnTo>
                          <a:pt x="369" y="58"/>
                        </a:lnTo>
                        <a:lnTo>
                          <a:pt x="369" y="54"/>
                        </a:lnTo>
                        <a:lnTo>
                          <a:pt x="369" y="51"/>
                        </a:lnTo>
                        <a:lnTo>
                          <a:pt x="370" y="48"/>
                        </a:lnTo>
                        <a:lnTo>
                          <a:pt x="373" y="46"/>
                        </a:lnTo>
                        <a:lnTo>
                          <a:pt x="375" y="43"/>
                        </a:lnTo>
                        <a:lnTo>
                          <a:pt x="377" y="40"/>
                        </a:lnTo>
                        <a:lnTo>
                          <a:pt x="381" y="39"/>
                        </a:lnTo>
                        <a:lnTo>
                          <a:pt x="382" y="39"/>
                        </a:lnTo>
                        <a:lnTo>
                          <a:pt x="382" y="38"/>
                        </a:lnTo>
                        <a:lnTo>
                          <a:pt x="383" y="36"/>
                        </a:lnTo>
                        <a:lnTo>
                          <a:pt x="385" y="35"/>
                        </a:lnTo>
                        <a:lnTo>
                          <a:pt x="386" y="32"/>
                        </a:lnTo>
                        <a:lnTo>
                          <a:pt x="387" y="30"/>
                        </a:lnTo>
                        <a:lnTo>
                          <a:pt x="390" y="27"/>
                        </a:lnTo>
                        <a:lnTo>
                          <a:pt x="393" y="24"/>
                        </a:lnTo>
                        <a:lnTo>
                          <a:pt x="394" y="23"/>
                        </a:lnTo>
                        <a:lnTo>
                          <a:pt x="397" y="23"/>
                        </a:lnTo>
                        <a:lnTo>
                          <a:pt x="399" y="22"/>
                        </a:lnTo>
                        <a:lnTo>
                          <a:pt x="401" y="22"/>
                        </a:lnTo>
                        <a:lnTo>
                          <a:pt x="402" y="22"/>
                        </a:lnTo>
                        <a:lnTo>
                          <a:pt x="406" y="22"/>
                        </a:lnTo>
                        <a:lnTo>
                          <a:pt x="409" y="20"/>
                        </a:lnTo>
                        <a:lnTo>
                          <a:pt x="410" y="19"/>
                        </a:lnTo>
                        <a:lnTo>
                          <a:pt x="409" y="19"/>
                        </a:lnTo>
                        <a:lnTo>
                          <a:pt x="406" y="16"/>
                        </a:lnTo>
                        <a:lnTo>
                          <a:pt x="405" y="14"/>
                        </a:lnTo>
                        <a:lnTo>
                          <a:pt x="403" y="11"/>
                        </a:lnTo>
                        <a:lnTo>
                          <a:pt x="403" y="7"/>
                        </a:lnTo>
                        <a:lnTo>
                          <a:pt x="405" y="4"/>
                        </a:lnTo>
                        <a:lnTo>
                          <a:pt x="406" y="2"/>
                        </a:lnTo>
                        <a:lnTo>
                          <a:pt x="407" y="0"/>
                        </a:lnTo>
                        <a:lnTo>
                          <a:pt x="41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2" name="Freeform 649">
                    <a:extLst>
                      <a:ext uri="{FF2B5EF4-FFF2-40B4-BE49-F238E27FC236}">
                        <a16:creationId xmlns:a16="http://schemas.microsoft.com/office/drawing/2014/main" id="{6BCE133F-4963-4347-8A7E-4DF308FB42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51418" y="2685791"/>
                    <a:ext cx="5998891" cy="4649701"/>
                  </a:xfrm>
                  <a:custGeom>
                    <a:avLst/>
                    <a:gdLst>
                      <a:gd name="T0" fmla="*/ 222 w 538"/>
                      <a:gd name="T1" fmla="*/ 48 h 417"/>
                      <a:gd name="T2" fmla="*/ 127 w 538"/>
                      <a:gd name="T3" fmla="*/ 20 h 417"/>
                      <a:gd name="T4" fmla="*/ 69 w 538"/>
                      <a:gd name="T5" fmla="*/ 34 h 417"/>
                      <a:gd name="T6" fmla="*/ 44 w 538"/>
                      <a:gd name="T7" fmla="*/ 74 h 417"/>
                      <a:gd name="T8" fmla="*/ 54 w 538"/>
                      <a:gd name="T9" fmla="*/ 133 h 417"/>
                      <a:gd name="T10" fmla="*/ 88 w 538"/>
                      <a:gd name="T11" fmla="*/ 170 h 417"/>
                      <a:gd name="T12" fmla="*/ 132 w 538"/>
                      <a:gd name="T13" fmla="*/ 209 h 417"/>
                      <a:gd name="T14" fmla="*/ 83 w 538"/>
                      <a:gd name="T15" fmla="*/ 239 h 417"/>
                      <a:gd name="T16" fmla="*/ 65 w 538"/>
                      <a:gd name="T17" fmla="*/ 263 h 417"/>
                      <a:gd name="T18" fmla="*/ 67 w 538"/>
                      <a:gd name="T19" fmla="*/ 296 h 417"/>
                      <a:gd name="T20" fmla="*/ 26 w 538"/>
                      <a:gd name="T21" fmla="*/ 312 h 417"/>
                      <a:gd name="T22" fmla="*/ 6 w 538"/>
                      <a:gd name="T23" fmla="*/ 327 h 417"/>
                      <a:gd name="T24" fmla="*/ 22 w 538"/>
                      <a:gd name="T25" fmla="*/ 370 h 417"/>
                      <a:gd name="T26" fmla="*/ 77 w 538"/>
                      <a:gd name="T27" fmla="*/ 403 h 417"/>
                      <a:gd name="T28" fmla="*/ 120 w 538"/>
                      <a:gd name="T29" fmla="*/ 354 h 417"/>
                      <a:gd name="T30" fmla="*/ 201 w 538"/>
                      <a:gd name="T31" fmla="*/ 322 h 417"/>
                      <a:gd name="T32" fmla="*/ 252 w 538"/>
                      <a:gd name="T33" fmla="*/ 299 h 417"/>
                      <a:gd name="T34" fmla="*/ 286 w 538"/>
                      <a:gd name="T35" fmla="*/ 272 h 417"/>
                      <a:gd name="T36" fmla="*/ 349 w 538"/>
                      <a:gd name="T37" fmla="*/ 246 h 417"/>
                      <a:gd name="T38" fmla="*/ 431 w 538"/>
                      <a:gd name="T39" fmla="*/ 191 h 417"/>
                      <a:gd name="T40" fmla="*/ 435 w 538"/>
                      <a:gd name="T41" fmla="*/ 165 h 417"/>
                      <a:gd name="T42" fmla="*/ 476 w 538"/>
                      <a:gd name="T43" fmla="*/ 201 h 417"/>
                      <a:gd name="T44" fmla="*/ 530 w 538"/>
                      <a:gd name="T45" fmla="*/ 138 h 417"/>
                      <a:gd name="T46" fmla="*/ 498 w 538"/>
                      <a:gd name="T47" fmla="*/ 33 h 417"/>
                      <a:gd name="T48" fmla="*/ 439 w 538"/>
                      <a:gd name="T49" fmla="*/ 18 h 417"/>
                      <a:gd name="T50" fmla="*/ 403 w 538"/>
                      <a:gd name="T51" fmla="*/ 30 h 417"/>
                      <a:gd name="T52" fmla="*/ 358 w 538"/>
                      <a:gd name="T53" fmla="*/ 75 h 417"/>
                      <a:gd name="T54" fmla="*/ 274 w 538"/>
                      <a:gd name="T55" fmla="*/ 78 h 417"/>
                      <a:gd name="T56" fmla="*/ 221 w 538"/>
                      <a:gd name="T57" fmla="*/ 78 h 417"/>
                      <a:gd name="T58" fmla="*/ 213 w 538"/>
                      <a:gd name="T59" fmla="*/ 34 h 417"/>
                      <a:gd name="T60" fmla="*/ 181 w 538"/>
                      <a:gd name="T61" fmla="*/ 5 h 417"/>
                      <a:gd name="T62" fmla="*/ 171 w 538"/>
                      <a:gd name="T63" fmla="*/ 9 h 417"/>
                      <a:gd name="T64" fmla="*/ 210 w 538"/>
                      <a:gd name="T65" fmla="*/ 29 h 417"/>
                      <a:gd name="T66" fmla="*/ 221 w 538"/>
                      <a:gd name="T67" fmla="*/ 64 h 417"/>
                      <a:gd name="T68" fmla="*/ 258 w 538"/>
                      <a:gd name="T69" fmla="*/ 58 h 417"/>
                      <a:gd name="T70" fmla="*/ 341 w 538"/>
                      <a:gd name="T71" fmla="*/ 70 h 417"/>
                      <a:gd name="T72" fmla="*/ 367 w 538"/>
                      <a:gd name="T73" fmla="*/ 40 h 417"/>
                      <a:gd name="T74" fmla="*/ 425 w 538"/>
                      <a:gd name="T75" fmla="*/ 18 h 417"/>
                      <a:gd name="T76" fmla="*/ 494 w 538"/>
                      <a:gd name="T77" fmla="*/ 25 h 417"/>
                      <a:gd name="T78" fmla="*/ 536 w 538"/>
                      <a:gd name="T79" fmla="*/ 123 h 417"/>
                      <a:gd name="T80" fmla="*/ 472 w 538"/>
                      <a:gd name="T81" fmla="*/ 207 h 417"/>
                      <a:gd name="T82" fmla="*/ 443 w 538"/>
                      <a:gd name="T83" fmla="*/ 162 h 417"/>
                      <a:gd name="T84" fmla="*/ 419 w 538"/>
                      <a:gd name="T85" fmla="*/ 182 h 417"/>
                      <a:gd name="T86" fmla="*/ 378 w 538"/>
                      <a:gd name="T87" fmla="*/ 231 h 417"/>
                      <a:gd name="T88" fmla="*/ 309 w 538"/>
                      <a:gd name="T89" fmla="*/ 258 h 417"/>
                      <a:gd name="T90" fmla="*/ 257 w 538"/>
                      <a:gd name="T91" fmla="*/ 296 h 417"/>
                      <a:gd name="T92" fmla="*/ 205 w 538"/>
                      <a:gd name="T93" fmla="*/ 323 h 417"/>
                      <a:gd name="T94" fmla="*/ 152 w 538"/>
                      <a:gd name="T95" fmla="*/ 351 h 417"/>
                      <a:gd name="T96" fmla="*/ 91 w 538"/>
                      <a:gd name="T97" fmla="*/ 404 h 417"/>
                      <a:gd name="T98" fmla="*/ 56 w 538"/>
                      <a:gd name="T99" fmla="*/ 380 h 417"/>
                      <a:gd name="T100" fmla="*/ 4 w 538"/>
                      <a:gd name="T101" fmla="*/ 346 h 417"/>
                      <a:gd name="T102" fmla="*/ 10 w 538"/>
                      <a:gd name="T103" fmla="*/ 310 h 417"/>
                      <a:gd name="T104" fmla="*/ 31 w 538"/>
                      <a:gd name="T105" fmla="*/ 314 h 417"/>
                      <a:gd name="T106" fmla="*/ 56 w 538"/>
                      <a:gd name="T107" fmla="*/ 295 h 417"/>
                      <a:gd name="T108" fmla="*/ 67 w 538"/>
                      <a:gd name="T109" fmla="*/ 268 h 417"/>
                      <a:gd name="T110" fmla="*/ 67 w 538"/>
                      <a:gd name="T111" fmla="*/ 243 h 417"/>
                      <a:gd name="T112" fmla="*/ 127 w 538"/>
                      <a:gd name="T113" fmla="*/ 217 h 417"/>
                      <a:gd name="T114" fmla="*/ 97 w 538"/>
                      <a:gd name="T115" fmla="*/ 174 h 417"/>
                      <a:gd name="T116" fmla="*/ 51 w 538"/>
                      <a:gd name="T117" fmla="*/ 149 h 417"/>
                      <a:gd name="T118" fmla="*/ 42 w 538"/>
                      <a:gd name="T119" fmla="*/ 86 h 417"/>
                      <a:gd name="T120" fmla="*/ 51 w 538"/>
                      <a:gd name="T121" fmla="*/ 41 h 417"/>
                      <a:gd name="T122" fmla="*/ 97 w 538"/>
                      <a:gd name="T123" fmla="*/ 28 h 417"/>
                      <a:gd name="T124" fmla="*/ 152 w 538"/>
                      <a:gd name="T125" fmla="*/ 1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38" h="417">
                        <a:moveTo>
                          <a:pt x="60" y="391"/>
                        </a:moveTo>
                        <a:lnTo>
                          <a:pt x="60" y="391"/>
                        </a:lnTo>
                        <a:lnTo>
                          <a:pt x="60" y="391"/>
                        </a:lnTo>
                        <a:lnTo>
                          <a:pt x="60" y="391"/>
                        </a:lnTo>
                        <a:close/>
                        <a:moveTo>
                          <a:pt x="117" y="359"/>
                        </a:moveTo>
                        <a:lnTo>
                          <a:pt x="117" y="359"/>
                        </a:lnTo>
                        <a:lnTo>
                          <a:pt x="117" y="359"/>
                        </a:lnTo>
                        <a:lnTo>
                          <a:pt x="117" y="359"/>
                        </a:lnTo>
                        <a:close/>
                        <a:moveTo>
                          <a:pt x="38" y="318"/>
                        </a:moveTo>
                        <a:lnTo>
                          <a:pt x="38" y="318"/>
                        </a:lnTo>
                        <a:lnTo>
                          <a:pt x="38" y="318"/>
                        </a:lnTo>
                        <a:lnTo>
                          <a:pt x="38" y="318"/>
                        </a:lnTo>
                        <a:close/>
                        <a:moveTo>
                          <a:pt x="68" y="290"/>
                        </a:moveTo>
                        <a:lnTo>
                          <a:pt x="68" y="290"/>
                        </a:lnTo>
                        <a:lnTo>
                          <a:pt x="68" y="290"/>
                        </a:lnTo>
                        <a:lnTo>
                          <a:pt x="68" y="290"/>
                        </a:lnTo>
                        <a:close/>
                        <a:moveTo>
                          <a:pt x="68" y="240"/>
                        </a:moveTo>
                        <a:lnTo>
                          <a:pt x="68" y="240"/>
                        </a:lnTo>
                        <a:lnTo>
                          <a:pt x="68" y="240"/>
                        </a:lnTo>
                        <a:lnTo>
                          <a:pt x="68" y="240"/>
                        </a:lnTo>
                        <a:close/>
                        <a:moveTo>
                          <a:pt x="95" y="239"/>
                        </a:moveTo>
                        <a:lnTo>
                          <a:pt x="95" y="239"/>
                        </a:lnTo>
                        <a:lnTo>
                          <a:pt x="95" y="239"/>
                        </a:lnTo>
                        <a:lnTo>
                          <a:pt x="95" y="239"/>
                        </a:lnTo>
                        <a:close/>
                        <a:moveTo>
                          <a:pt x="538" y="101"/>
                        </a:moveTo>
                        <a:lnTo>
                          <a:pt x="538" y="101"/>
                        </a:lnTo>
                        <a:lnTo>
                          <a:pt x="538" y="101"/>
                        </a:lnTo>
                        <a:lnTo>
                          <a:pt x="538" y="101"/>
                        </a:lnTo>
                        <a:close/>
                        <a:moveTo>
                          <a:pt x="48" y="64"/>
                        </a:moveTo>
                        <a:lnTo>
                          <a:pt x="48" y="64"/>
                        </a:lnTo>
                        <a:lnTo>
                          <a:pt x="48" y="64"/>
                        </a:lnTo>
                        <a:lnTo>
                          <a:pt x="48" y="64"/>
                        </a:lnTo>
                        <a:close/>
                        <a:moveTo>
                          <a:pt x="222" y="48"/>
                        </a:moveTo>
                        <a:lnTo>
                          <a:pt x="222" y="48"/>
                        </a:lnTo>
                        <a:lnTo>
                          <a:pt x="222" y="48"/>
                        </a:lnTo>
                        <a:lnTo>
                          <a:pt x="222" y="48"/>
                        </a:lnTo>
                        <a:lnTo>
                          <a:pt x="222" y="48"/>
                        </a:lnTo>
                        <a:close/>
                        <a:moveTo>
                          <a:pt x="67" y="38"/>
                        </a:moveTo>
                        <a:lnTo>
                          <a:pt x="67" y="38"/>
                        </a:lnTo>
                        <a:lnTo>
                          <a:pt x="67" y="38"/>
                        </a:lnTo>
                        <a:lnTo>
                          <a:pt x="67" y="38"/>
                        </a:lnTo>
                        <a:close/>
                        <a:moveTo>
                          <a:pt x="54" y="36"/>
                        </a:moveTo>
                        <a:lnTo>
                          <a:pt x="54" y="36"/>
                        </a:lnTo>
                        <a:lnTo>
                          <a:pt x="54" y="36"/>
                        </a:lnTo>
                        <a:lnTo>
                          <a:pt x="54" y="36"/>
                        </a:lnTo>
                        <a:close/>
                        <a:moveTo>
                          <a:pt x="464" y="17"/>
                        </a:moveTo>
                        <a:lnTo>
                          <a:pt x="464" y="17"/>
                        </a:lnTo>
                        <a:lnTo>
                          <a:pt x="464" y="17"/>
                        </a:lnTo>
                        <a:lnTo>
                          <a:pt x="464" y="17"/>
                        </a:lnTo>
                        <a:close/>
                        <a:moveTo>
                          <a:pt x="156" y="4"/>
                        </a:moveTo>
                        <a:lnTo>
                          <a:pt x="153" y="5"/>
                        </a:lnTo>
                        <a:lnTo>
                          <a:pt x="149" y="8"/>
                        </a:lnTo>
                        <a:lnTo>
                          <a:pt x="149" y="8"/>
                        </a:lnTo>
                        <a:lnTo>
                          <a:pt x="148" y="10"/>
                        </a:lnTo>
                        <a:lnTo>
                          <a:pt x="145" y="12"/>
                        </a:lnTo>
                        <a:lnTo>
                          <a:pt x="143" y="13"/>
                        </a:lnTo>
                        <a:lnTo>
                          <a:pt x="140" y="13"/>
                        </a:lnTo>
                        <a:lnTo>
                          <a:pt x="139" y="13"/>
                        </a:lnTo>
                        <a:lnTo>
                          <a:pt x="136" y="13"/>
                        </a:lnTo>
                        <a:lnTo>
                          <a:pt x="135" y="12"/>
                        </a:lnTo>
                        <a:lnTo>
                          <a:pt x="133" y="12"/>
                        </a:lnTo>
                        <a:lnTo>
                          <a:pt x="133" y="12"/>
                        </a:lnTo>
                        <a:lnTo>
                          <a:pt x="132" y="12"/>
                        </a:lnTo>
                        <a:lnTo>
                          <a:pt x="131" y="12"/>
                        </a:lnTo>
                        <a:lnTo>
                          <a:pt x="129" y="13"/>
                        </a:lnTo>
                        <a:lnTo>
                          <a:pt x="128" y="16"/>
                        </a:lnTo>
                        <a:lnTo>
                          <a:pt x="127" y="20"/>
                        </a:lnTo>
                        <a:lnTo>
                          <a:pt x="127" y="20"/>
                        </a:lnTo>
                        <a:lnTo>
                          <a:pt x="124" y="22"/>
                        </a:lnTo>
                        <a:lnTo>
                          <a:pt x="121" y="24"/>
                        </a:lnTo>
                        <a:lnTo>
                          <a:pt x="120" y="25"/>
                        </a:lnTo>
                        <a:lnTo>
                          <a:pt x="117" y="25"/>
                        </a:lnTo>
                        <a:lnTo>
                          <a:pt x="113" y="25"/>
                        </a:lnTo>
                        <a:lnTo>
                          <a:pt x="111" y="25"/>
                        </a:lnTo>
                        <a:lnTo>
                          <a:pt x="111" y="25"/>
                        </a:lnTo>
                        <a:lnTo>
                          <a:pt x="108" y="25"/>
                        </a:lnTo>
                        <a:lnTo>
                          <a:pt x="107" y="26"/>
                        </a:lnTo>
                        <a:lnTo>
                          <a:pt x="107" y="26"/>
                        </a:lnTo>
                        <a:lnTo>
                          <a:pt x="104" y="28"/>
                        </a:lnTo>
                        <a:lnTo>
                          <a:pt x="104" y="28"/>
                        </a:lnTo>
                        <a:lnTo>
                          <a:pt x="103" y="29"/>
                        </a:lnTo>
                        <a:lnTo>
                          <a:pt x="101" y="30"/>
                        </a:lnTo>
                        <a:lnTo>
                          <a:pt x="99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0"/>
                        </a:lnTo>
                        <a:lnTo>
                          <a:pt x="93" y="29"/>
                        </a:lnTo>
                        <a:lnTo>
                          <a:pt x="92" y="29"/>
                        </a:lnTo>
                        <a:lnTo>
                          <a:pt x="91" y="29"/>
                        </a:lnTo>
                        <a:lnTo>
                          <a:pt x="89" y="29"/>
                        </a:lnTo>
                        <a:lnTo>
                          <a:pt x="88" y="29"/>
                        </a:lnTo>
                        <a:lnTo>
                          <a:pt x="87" y="30"/>
                        </a:lnTo>
                        <a:lnTo>
                          <a:pt x="87" y="30"/>
                        </a:lnTo>
                        <a:lnTo>
                          <a:pt x="87" y="32"/>
                        </a:lnTo>
                        <a:lnTo>
                          <a:pt x="85" y="32"/>
                        </a:lnTo>
                        <a:lnTo>
                          <a:pt x="85" y="32"/>
                        </a:lnTo>
                        <a:lnTo>
                          <a:pt x="83" y="32"/>
                        </a:lnTo>
                        <a:lnTo>
                          <a:pt x="80" y="33"/>
                        </a:lnTo>
                        <a:lnTo>
                          <a:pt x="76" y="33"/>
                        </a:lnTo>
                        <a:lnTo>
                          <a:pt x="73" y="33"/>
                        </a:lnTo>
                        <a:lnTo>
                          <a:pt x="71" y="33"/>
                        </a:lnTo>
                        <a:lnTo>
                          <a:pt x="69" y="34"/>
                        </a:lnTo>
                        <a:lnTo>
                          <a:pt x="68" y="36"/>
                        </a:lnTo>
                        <a:lnTo>
                          <a:pt x="67" y="38"/>
                        </a:lnTo>
                        <a:lnTo>
                          <a:pt x="67" y="38"/>
                        </a:lnTo>
                        <a:lnTo>
                          <a:pt x="65" y="40"/>
                        </a:lnTo>
                        <a:lnTo>
                          <a:pt x="64" y="41"/>
                        </a:lnTo>
                        <a:lnTo>
                          <a:pt x="63" y="42"/>
                        </a:lnTo>
                        <a:lnTo>
                          <a:pt x="60" y="42"/>
                        </a:lnTo>
                        <a:lnTo>
                          <a:pt x="59" y="42"/>
                        </a:lnTo>
                        <a:lnTo>
                          <a:pt x="56" y="42"/>
                        </a:lnTo>
                        <a:lnTo>
                          <a:pt x="55" y="41"/>
                        </a:lnTo>
                        <a:lnTo>
                          <a:pt x="55" y="42"/>
                        </a:lnTo>
                        <a:lnTo>
                          <a:pt x="55" y="45"/>
                        </a:lnTo>
                        <a:lnTo>
                          <a:pt x="54" y="48"/>
                        </a:lnTo>
                        <a:lnTo>
                          <a:pt x="52" y="49"/>
                        </a:lnTo>
                        <a:lnTo>
                          <a:pt x="51" y="50"/>
                        </a:lnTo>
                        <a:lnTo>
                          <a:pt x="50" y="50"/>
                        </a:lnTo>
                        <a:lnTo>
                          <a:pt x="50" y="52"/>
                        </a:lnTo>
                        <a:lnTo>
                          <a:pt x="50" y="52"/>
                        </a:lnTo>
                        <a:lnTo>
                          <a:pt x="50" y="52"/>
                        </a:lnTo>
                        <a:lnTo>
                          <a:pt x="50" y="54"/>
                        </a:lnTo>
                        <a:lnTo>
                          <a:pt x="50" y="60"/>
                        </a:lnTo>
                        <a:lnTo>
                          <a:pt x="48" y="62"/>
                        </a:lnTo>
                        <a:lnTo>
                          <a:pt x="48" y="64"/>
                        </a:lnTo>
                        <a:lnTo>
                          <a:pt x="47" y="65"/>
                        </a:lnTo>
                        <a:lnTo>
                          <a:pt x="46" y="66"/>
                        </a:lnTo>
                        <a:lnTo>
                          <a:pt x="44" y="67"/>
                        </a:lnTo>
                        <a:lnTo>
                          <a:pt x="43" y="70"/>
                        </a:lnTo>
                        <a:lnTo>
                          <a:pt x="43" y="70"/>
                        </a:lnTo>
                        <a:lnTo>
                          <a:pt x="42" y="73"/>
                        </a:lnTo>
                        <a:lnTo>
                          <a:pt x="42" y="74"/>
                        </a:lnTo>
                        <a:lnTo>
                          <a:pt x="42" y="74"/>
                        </a:lnTo>
                        <a:lnTo>
                          <a:pt x="42" y="74"/>
                        </a:lnTo>
                        <a:lnTo>
                          <a:pt x="43" y="74"/>
                        </a:lnTo>
                        <a:lnTo>
                          <a:pt x="44" y="74"/>
                        </a:lnTo>
                        <a:lnTo>
                          <a:pt x="47" y="75"/>
                        </a:lnTo>
                        <a:lnTo>
                          <a:pt x="48" y="78"/>
                        </a:lnTo>
                        <a:lnTo>
                          <a:pt x="48" y="79"/>
                        </a:lnTo>
                        <a:lnTo>
                          <a:pt x="48" y="82"/>
                        </a:lnTo>
                        <a:lnTo>
                          <a:pt x="46" y="85"/>
                        </a:lnTo>
                        <a:lnTo>
                          <a:pt x="46" y="85"/>
                        </a:lnTo>
                        <a:lnTo>
                          <a:pt x="46" y="85"/>
                        </a:lnTo>
                        <a:lnTo>
                          <a:pt x="46" y="86"/>
                        </a:lnTo>
                        <a:lnTo>
                          <a:pt x="46" y="87"/>
                        </a:lnTo>
                        <a:lnTo>
                          <a:pt x="47" y="90"/>
                        </a:lnTo>
                        <a:lnTo>
                          <a:pt x="48" y="94"/>
                        </a:lnTo>
                        <a:lnTo>
                          <a:pt x="50" y="97"/>
                        </a:lnTo>
                        <a:lnTo>
                          <a:pt x="50" y="97"/>
                        </a:lnTo>
                        <a:lnTo>
                          <a:pt x="51" y="101"/>
                        </a:lnTo>
                        <a:lnTo>
                          <a:pt x="50" y="105"/>
                        </a:lnTo>
                        <a:lnTo>
                          <a:pt x="48" y="106"/>
                        </a:lnTo>
                        <a:lnTo>
                          <a:pt x="46" y="107"/>
                        </a:lnTo>
                        <a:lnTo>
                          <a:pt x="43" y="109"/>
                        </a:lnTo>
                        <a:lnTo>
                          <a:pt x="43" y="109"/>
                        </a:lnTo>
                        <a:lnTo>
                          <a:pt x="43" y="110"/>
                        </a:lnTo>
                        <a:lnTo>
                          <a:pt x="43" y="111"/>
                        </a:lnTo>
                        <a:lnTo>
                          <a:pt x="44" y="114"/>
                        </a:lnTo>
                        <a:lnTo>
                          <a:pt x="46" y="117"/>
                        </a:lnTo>
                        <a:lnTo>
                          <a:pt x="46" y="119"/>
                        </a:lnTo>
                        <a:lnTo>
                          <a:pt x="46" y="119"/>
                        </a:lnTo>
                        <a:lnTo>
                          <a:pt x="47" y="122"/>
                        </a:lnTo>
                        <a:lnTo>
                          <a:pt x="47" y="123"/>
                        </a:lnTo>
                        <a:lnTo>
                          <a:pt x="47" y="123"/>
                        </a:lnTo>
                        <a:lnTo>
                          <a:pt x="48" y="123"/>
                        </a:lnTo>
                        <a:lnTo>
                          <a:pt x="50" y="125"/>
                        </a:lnTo>
                        <a:lnTo>
                          <a:pt x="51" y="125"/>
                        </a:lnTo>
                        <a:lnTo>
                          <a:pt x="52" y="126"/>
                        </a:lnTo>
                        <a:lnTo>
                          <a:pt x="54" y="129"/>
                        </a:lnTo>
                        <a:lnTo>
                          <a:pt x="54" y="133"/>
                        </a:lnTo>
                        <a:lnTo>
                          <a:pt x="54" y="134"/>
                        </a:lnTo>
                        <a:lnTo>
                          <a:pt x="52" y="137"/>
                        </a:lnTo>
                        <a:lnTo>
                          <a:pt x="51" y="138"/>
                        </a:lnTo>
                        <a:lnTo>
                          <a:pt x="51" y="139"/>
                        </a:lnTo>
                        <a:lnTo>
                          <a:pt x="52" y="141"/>
                        </a:lnTo>
                        <a:lnTo>
                          <a:pt x="54" y="143"/>
                        </a:lnTo>
                        <a:lnTo>
                          <a:pt x="55" y="146"/>
                        </a:lnTo>
                        <a:lnTo>
                          <a:pt x="55" y="149"/>
                        </a:lnTo>
                        <a:lnTo>
                          <a:pt x="55" y="153"/>
                        </a:lnTo>
                        <a:lnTo>
                          <a:pt x="55" y="154"/>
                        </a:lnTo>
                        <a:lnTo>
                          <a:pt x="55" y="154"/>
                        </a:lnTo>
                        <a:lnTo>
                          <a:pt x="56" y="155"/>
                        </a:lnTo>
                        <a:lnTo>
                          <a:pt x="58" y="157"/>
                        </a:lnTo>
                        <a:lnTo>
                          <a:pt x="59" y="161"/>
                        </a:lnTo>
                        <a:lnTo>
                          <a:pt x="59" y="162"/>
                        </a:lnTo>
                        <a:lnTo>
                          <a:pt x="58" y="163"/>
                        </a:lnTo>
                        <a:lnTo>
                          <a:pt x="60" y="163"/>
                        </a:lnTo>
                        <a:lnTo>
                          <a:pt x="63" y="165"/>
                        </a:lnTo>
                        <a:lnTo>
                          <a:pt x="65" y="165"/>
                        </a:lnTo>
                        <a:lnTo>
                          <a:pt x="67" y="165"/>
                        </a:lnTo>
                        <a:lnTo>
                          <a:pt x="67" y="165"/>
                        </a:lnTo>
                        <a:lnTo>
                          <a:pt x="67" y="163"/>
                        </a:lnTo>
                        <a:lnTo>
                          <a:pt x="68" y="162"/>
                        </a:lnTo>
                        <a:lnTo>
                          <a:pt x="71" y="165"/>
                        </a:lnTo>
                        <a:lnTo>
                          <a:pt x="71" y="165"/>
                        </a:lnTo>
                        <a:lnTo>
                          <a:pt x="73" y="165"/>
                        </a:lnTo>
                        <a:lnTo>
                          <a:pt x="75" y="166"/>
                        </a:lnTo>
                        <a:lnTo>
                          <a:pt x="77" y="166"/>
                        </a:lnTo>
                        <a:lnTo>
                          <a:pt x="79" y="169"/>
                        </a:lnTo>
                        <a:lnTo>
                          <a:pt x="79" y="169"/>
                        </a:lnTo>
                        <a:lnTo>
                          <a:pt x="81" y="170"/>
                        </a:lnTo>
                        <a:lnTo>
                          <a:pt x="83" y="170"/>
                        </a:lnTo>
                        <a:lnTo>
                          <a:pt x="85" y="170"/>
                        </a:lnTo>
                        <a:lnTo>
                          <a:pt x="88" y="170"/>
                        </a:lnTo>
                        <a:lnTo>
                          <a:pt x="92" y="170"/>
                        </a:lnTo>
                        <a:lnTo>
                          <a:pt x="93" y="170"/>
                        </a:lnTo>
                        <a:lnTo>
                          <a:pt x="95" y="169"/>
                        </a:lnTo>
                        <a:lnTo>
                          <a:pt x="96" y="169"/>
                        </a:lnTo>
                        <a:lnTo>
                          <a:pt x="97" y="170"/>
                        </a:lnTo>
                        <a:lnTo>
                          <a:pt x="99" y="171"/>
                        </a:lnTo>
                        <a:lnTo>
                          <a:pt x="100" y="171"/>
                        </a:lnTo>
                        <a:lnTo>
                          <a:pt x="100" y="171"/>
                        </a:lnTo>
                        <a:lnTo>
                          <a:pt x="101" y="173"/>
                        </a:lnTo>
                        <a:lnTo>
                          <a:pt x="101" y="173"/>
                        </a:lnTo>
                        <a:lnTo>
                          <a:pt x="104" y="173"/>
                        </a:lnTo>
                        <a:lnTo>
                          <a:pt x="107" y="175"/>
                        </a:lnTo>
                        <a:lnTo>
                          <a:pt x="108" y="177"/>
                        </a:lnTo>
                        <a:lnTo>
                          <a:pt x="111" y="181"/>
                        </a:lnTo>
                        <a:lnTo>
                          <a:pt x="111" y="183"/>
                        </a:lnTo>
                        <a:lnTo>
                          <a:pt x="112" y="186"/>
                        </a:lnTo>
                        <a:lnTo>
                          <a:pt x="112" y="187"/>
                        </a:lnTo>
                        <a:lnTo>
                          <a:pt x="112" y="189"/>
                        </a:lnTo>
                        <a:lnTo>
                          <a:pt x="113" y="189"/>
                        </a:lnTo>
                        <a:lnTo>
                          <a:pt x="115" y="189"/>
                        </a:lnTo>
                        <a:lnTo>
                          <a:pt x="116" y="190"/>
                        </a:lnTo>
                        <a:lnTo>
                          <a:pt x="117" y="190"/>
                        </a:lnTo>
                        <a:lnTo>
                          <a:pt x="119" y="190"/>
                        </a:lnTo>
                        <a:lnTo>
                          <a:pt x="119" y="191"/>
                        </a:lnTo>
                        <a:lnTo>
                          <a:pt x="119" y="190"/>
                        </a:lnTo>
                        <a:lnTo>
                          <a:pt x="120" y="190"/>
                        </a:lnTo>
                        <a:lnTo>
                          <a:pt x="123" y="190"/>
                        </a:lnTo>
                        <a:lnTo>
                          <a:pt x="124" y="190"/>
                        </a:lnTo>
                        <a:lnTo>
                          <a:pt x="125" y="190"/>
                        </a:lnTo>
                        <a:lnTo>
                          <a:pt x="127" y="193"/>
                        </a:lnTo>
                        <a:lnTo>
                          <a:pt x="128" y="197"/>
                        </a:lnTo>
                        <a:lnTo>
                          <a:pt x="129" y="199"/>
                        </a:lnTo>
                        <a:lnTo>
                          <a:pt x="131" y="203"/>
                        </a:lnTo>
                        <a:lnTo>
                          <a:pt x="132" y="209"/>
                        </a:lnTo>
                        <a:lnTo>
                          <a:pt x="132" y="209"/>
                        </a:lnTo>
                        <a:lnTo>
                          <a:pt x="133" y="211"/>
                        </a:lnTo>
                        <a:lnTo>
                          <a:pt x="133" y="214"/>
                        </a:lnTo>
                        <a:lnTo>
                          <a:pt x="133" y="215"/>
                        </a:lnTo>
                        <a:lnTo>
                          <a:pt x="132" y="217"/>
                        </a:lnTo>
                        <a:lnTo>
                          <a:pt x="129" y="219"/>
                        </a:lnTo>
                        <a:lnTo>
                          <a:pt x="128" y="221"/>
                        </a:lnTo>
                        <a:lnTo>
                          <a:pt x="127" y="221"/>
                        </a:lnTo>
                        <a:lnTo>
                          <a:pt x="123" y="221"/>
                        </a:lnTo>
                        <a:lnTo>
                          <a:pt x="116" y="221"/>
                        </a:lnTo>
                        <a:lnTo>
                          <a:pt x="109" y="221"/>
                        </a:lnTo>
                        <a:lnTo>
                          <a:pt x="107" y="221"/>
                        </a:lnTo>
                        <a:lnTo>
                          <a:pt x="105" y="221"/>
                        </a:lnTo>
                        <a:lnTo>
                          <a:pt x="103" y="223"/>
                        </a:lnTo>
                        <a:lnTo>
                          <a:pt x="101" y="224"/>
                        </a:lnTo>
                        <a:lnTo>
                          <a:pt x="100" y="227"/>
                        </a:lnTo>
                        <a:lnTo>
                          <a:pt x="99" y="230"/>
                        </a:lnTo>
                        <a:lnTo>
                          <a:pt x="99" y="230"/>
                        </a:lnTo>
                        <a:lnTo>
                          <a:pt x="97" y="232"/>
                        </a:lnTo>
                        <a:lnTo>
                          <a:pt x="96" y="235"/>
                        </a:lnTo>
                        <a:lnTo>
                          <a:pt x="96" y="238"/>
                        </a:lnTo>
                        <a:lnTo>
                          <a:pt x="95" y="239"/>
                        </a:lnTo>
                        <a:lnTo>
                          <a:pt x="93" y="239"/>
                        </a:lnTo>
                        <a:lnTo>
                          <a:pt x="92" y="239"/>
                        </a:lnTo>
                        <a:lnTo>
                          <a:pt x="91" y="238"/>
                        </a:lnTo>
                        <a:lnTo>
                          <a:pt x="91" y="236"/>
                        </a:lnTo>
                        <a:lnTo>
                          <a:pt x="91" y="235"/>
                        </a:lnTo>
                        <a:lnTo>
                          <a:pt x="88" y="236"/>
                        </a:lnTo>
                        <a:lnTo>
                          <a:pt x="85" y="236"/>
                        </a:lnTo>
                        <a:lnTo>
                          <a:pt x="84" y="238"/>
                        </a:lnTo>
                        <a:lnTo>
                          <a:pt x="83" y="238"/>
                        </a:lnTo>
                        <a:lnTo>
                          <a:pt x="83" y="238"/>
                        </a:lnTo>
                        <a:lnTo>
                          <a:pt x="83" y="239"/>
                        </a:lnTo>
                        <a:lnTo>
                          <a:pt x="83" y="239"/>
                        </a:lnTo>
                        <a:lnTo>
                          <a:pt x="81" y="240"/>
                        </a:lnTo>
                        <a:lnTo>
                          <a:pt x="81" y="242"/>
                        </a:lnTo>
                        <a:lnTo>
                          <a:pt x="80" y="243"/>
                        </a:lnTo>
                        <a:lnTo>
                          <a:pt x="77" y="243"/>
                        </a:lnTo>
                        <a:lnTo>
                          <a:pt x="76" y="243"/>
                        </a:lnTo>
                        <a:lnTo>
                          <a:pt x="73" y="243"/>
                        </a:lnTo>
                        <a:lnTo>
                          <a:pt x="72" y="243"/>
                        </a:lnTo>
                        <a:lnTo>
                          <a:pt x="72" y="243"/>
                        </a:lnTo>
                        <a:lnTo>
                          <a:pt x="71" y="243"/>
                        </a:lnTo>
                        <a:lnTo>
                          <a:pt x="71" y="243"/>
                        </a:lnTo>
                        <a:lnTo>
                          <a:pt x="69" y="244"/>
                        </a:lnTo>
                        <a:lnTo>
                          <a:pt x="68" y="246"/>
                        </a:lnTo>
                        <a:lnTo>
                          <a:pt x="67" y="247"/>
                        </a:lnTo>
                        <a:lnTo>
                          <a:pt x="64" y="248"/>
                        </a:lnTo>
                        <a:lnTo>
                          <a:pt x="64" y="248"/>
                        </a:lnTo>
                        <a:lnTo>
                          <a:pt x="67" y="250"/>
                        </a:lnTo>
                        <a:lnTo>
                          <a:pt x="67" y="250"/>
                        </a:lnTo>
                        <a:lnTo>
                          <a:pt x="69" y="250"/>
                        </a:lnTo>
                        <a:lnTo>
                          <a:pt x="71" y="250"/>
                        </a:lnTo>
                        <a:lnTo>
                          <a:pt x="72" y="251"/>
                        </a:lnTo>
                        <a:lnTo>
                          <a:pt x="73" y="252"/>
                        </a:lnTo>
                        <a:lnTo>
                          <a:pt x="73" y="254"/>
                        </a:lnTo>
                        <a:lnTo>
                          <a:pt x="73" y="255"/>
                        </a:lnTo>
                        <a:lnTo>
                          <a:pt x="72" y="256"/>
                        </a:lnTo>
                        <a:lnTo>
                          <a:pt x="69" y="259"/>
                        </a:lnTo>
                        <a:lnTo>
                          <a:pt x="68" y="260"/>
                        </a:lnTo>
                        <a:lnTo>
                          <a:pt x="65" y="260"/>
                        </a:lnTo>
                        <a:lnTo>
                          <a:pt x="64" y="260"/>
                        </a:lnTo>
                        <a:lnTo>
                          <a:pt x="63" y="262"/>
                        </a:lnTo>
                        <a:lnTo>
                          <a:pt x="63" y="263"/>
                        </a:lnTo>
                        <a:lnTo>
                          <a:pt x="63" y="263"/>
                        </a:lnTo>
                        <a:lnTo>
                          <a:pt x="63" y="264"/>
                        </a:lnTo>
                        <a:lnTo>
                          <a:pt x="63" y="264"/>
                        </a:lnTo>
                        <a:lnTo>
                          <a:pt x="65" y="263"/>
                        </a:lnTo>
                        <a:lnTo>
                          <a:pt x="67" y="262"/>
                        </a:lnTo>
                        <a:lnTo>
                          <a:pt x="69" y="263"/>
                        </a:lnTo>
                        <a:lnTo>
                          <a:pt x="71" y="264"/>
                        </a:lnTo>
                        <a:lnTo>
                          <a:pt x="71" y="266"/>
                        </a:lnTo>
                        <a:lnTo>
                          <a:pt x="71" y="267"/>
                        </a:lnTo>
                        <a:lnTo>
                          <a:pt x="71" y="270"/>
                        </a:lnTo>
                        <a:lnTo>
                          <a:pt x="71" y="271"/>
                        </a:lnTo>
                        <a:lnTo>
                          <a:pt x="69" y="272"/>
                        </a:lnTo>
                        <a:lnTo>
                          <a:pt x="69" y="274"/>
                        </a:lnTo>
                        <a:lnTo>
                          <a:pt x="69" y="274"/>
                        </a:lnTo>
                        <a:lnTo>
                          <a:pt x="69" y="274"/>
                        </a:lnTo>
                        <a:lnTo>
                          <a:pt x="69" y="275"/>
                        </a:lnTo>
                        <a:lnTo>
                          <a:pt x="71" y="276"/>
                        </a:lnTo>
                        <a:lnTo>
                          <a:pt x="72" y="276"/>
                        </a:lnTo>
                        <a:lnTo>
                          <a:pt x="75" y="278"/>
                        </a:lnTo>
                        <a:lnTo>
                          <a:pt x="75" y="278"/>
                        </a:lnTo>
                        <a:lnTo>
                          <a:pt x="77" y="278"/>
                        </a:lnTo>
                        <a:lnTo>
                          <a:pt x="79" y="279"/>
                        </a:lnTo>
                        <a:lnTo>
                          <a:pt x="80" y="280"/>
                        </a:lnTo>
                        <a:lnTo>
                          <a:pt x="80" y="283"/>
                        </a:lnTo>
                        <a:lnTo>
                          <a:pt x="79" y="284"/>
                        </a:lnTo>
                        <a:lnTo>
                          <a:pt x="79" y="287"/>
                        </a:lnTo>
                        <a:lnTo>
                          <a:pt x="77" y="288"/>
                        </a:lnTo>
                        <a:lnTo>
                          <a:pt x="76" y="290"/>
                        </a:lnTo>
                        <a:lnTo>
                          <a:pt x="76" y="290"/>
                        </a:lnTo>
                        <a:lnTo>
                          <a:pt x="73" y="291"/>
                        </a:lnTo>
                        <a:lnTo>
                          <a:pt x="73" y="291"/>
                        </a:lnTo>
                        <a:lnTo>
                          <a:pt x="72" y="291"/>
                        </a:lnTo>
                        <a:lnTo>
                          <a:pt x="72" y="292"/>
                        </a:lnTo>
                        <a:lnTo>
                          <a:pt x="72" y="292"/>
                        </a:lnTo>
                        <a:lnTo>
                          <a:pt x="71" y="294"/>
                        </a:lnTo>
                        <a:lnTo>
                          <a:pt x="69" y="295"/>
                        </a:lnTo>
                        <a:lnTo>
                          <a:pt x="68" y="296"/>
                        </a:lnTo>
                        <a:lnTo>
                          <a:pt x="67" y="296"/>
                        </a:lnTo>
                        <a:lnTo>
                          <a:pt x="63" y="298"/>
                        </a:lnTo>
                        <a:lnTo>
                          <a:pt x="61" y="296"/>
                        </a:lnTo>
                        <a:lnTo>
                          <a:pt x="60" y="296"/>
                        </a:lnTo>
                        <a:lnTo>
                          <a:pt x="59" y="298"/>
                        </a:lnTo>
                        <a:lnTo>
                          <a:pt x="55" y="299"/>
                        </a:lnTo>
                        <a:lnTo>
                          <a:pt x="51" y="300"/>
                        </a:lnTo>
                        <a:lnTo>
                          <a:pt x="51" y="302"/>
                        </a:lnTo>
                        <a:lnTo>
                          <a:pt x="51" y="302"/>
                        </a:lnTo>
                        <a:lnTo>
                          <a:pt x="50" y="303"/>
                        </a:lnTo>
                        <a:lnTo>
                          <a:pt x="50" y="304"/>
                        </a:lnTo>
                        <a:lnTo>
                          <a:pt x="50" y="304"/>
                        </a:lnTo>
                        <a:lnTo>
                          <a:pt x="50" y="306"/>
                        </a:lnTo>
                        <a:lnTo>
                          <a:pt x="50" y="306"/>
                        </a:lnTo>
                        <a:lnTo>
                          <a:pt x="51" y="308"/>
                        </a:lnTo>
                        <a:lnTo>
                          <a:pt x="50" y="311"/>
                        </a:lnTo>
                        <a:lnTo>
                          <a:pt x="50" y="312"/>
                        </a:lnTo>
                        <a:lnTo>
                          <a:pt x="47" y="314"/>
                        </a:lnTo>
                        <a:lnTo>
                          <a:pt x="46" y="315"/>
                        </a:lnTo>
                        <a:lnTo>
                          <a:pt x="46" y="315"/>
                        </a:lnTo>
                        <a:lnTo>
                          <a:pt x="44" y="315"/>
                        </a:lnTo>
                        <a:lnTo>
                          <a:pt x="43" y="315"/>
                        </a:lnTo>
                        <a:lnTo>
                          <a:pt x="42" y="314"/>
                        </a:lnTo>
                        <a:lnTo>
                          <a:pt x="40" y="312"/>
                        </a:lnTo>
                        <a:lnTo>
                          <a:pt x="40" y="315"/>
                        </a:lnTo>
                        <a:lnTo>
                          <a:pt x="38" y="318"/>
                        </a:lnTo>
                        <a:lnTo>
                          <a:pt x="36" y="319"/>
                        </a:lnTo>
                        <a:lnTo>
                          <a:pt x="34" y="320"/>
                        </a:lnTo>
                        <a:lnTo>
                          <a:pt x="31" y="319"/>
                        </a:lnTo>
                        <a:lnTo>
                          <a:pt x="28" y="318"/>
                        </a:lnTo>
                        <a:lnTo>
                          <a:pt x="27" y="315"/>
                        </a:lnTo>
                        <a:lnTo>
                          <a:pt x="26" y="314"/>
                        </a:lnTo>
                        <a:lnTo>
                          <a:pt x="26" y="314"/>
                        </a:lnTo>
                        <a:lnTo>
                          <a:pt x="26" y="314"/>
                        </a:lnTo>
                        <a:lnTo>
                          <a:pt x="26" y="312"/>
                        </a:lnTo>
                        <a:lnTo>
                          <a:pt x="26" y="310"/>
                        </a:lnTo>
                        <a:lnTo>
                          <a:pt x="27" y="308"/>
                        </a:lnTo>
                        <a:lnTo>
                          <a:pt x="27" y="308"/>
                        </a:lnTo>
                        <a:lnTo>
                          <a:pt x="26" y="307"/>
                        </a:lnTo>
                        <a:lnTo>
                          <a:pt x="24" y="304"/>
                        </a:lnTo>
                        <a:lnTo>
                          <a:pt x="24" y="302"/>
                        </a:lnTo>
                        <a:lnTo>
                          <a:pt x="24" y="300"/>
                        </a:lnTo>
                        <a:lnTo>
                          <a:pt x="24" y="299"/>
                        </a:lnTo>
                        <a:lnTo>
                          <a:pt x="24" y="299"/>
                        </a:lnTo>
                        <a:lnTo>
                          <a:pt x="24" y="300"/>
                        </a:lnTo>
                        <a:lnTo>
                          <a:pt x="23" y="302"/>
                        </a:lnTo>
                        <a:lnTo>
                          <a:pt x="22" y="303"/>
                        </a:lnTo>
                        <a:lnTo>
                          <a:pt x="20" y="304"/>
                        </a:lnTo>
                        <a:lnTo>
                          <a:pt x="19" y="304"/>
                        </a:lnTo>
                        <a:lnTo>
                          <a:pt x="19" y="304"/>
                        </a:lnTo>
                        <a:lnTo>
                          <a:pt x="16" y="306"/>
                        </a:lnTo>
                        <a:lnTo>
                          <a:pt x="15" y="307"/>
                        </a:lnTo>
                        <a:lnTo>
                          <a:pt x="14" y="308"/>
                        </a:lnTo>
                        <a:lnTo>
                          <a:pt x="14" y="311"/>
                        </a:lnTo>
                        <a:lnTo>
                          <a:pt x="14" y="311"/>
                        </a:lnTo>
                        <a:lnTo>
                          <a:pt x="12" y="314"/>
                        </a:lnTo>
                        <a:lnTo>
                          <a:pt x="11" y="316"/>
                        </a:lnTo>
                        <a:lnTo>
                          <a:pt x="8" y="319"/>
                        </a:lnTo>
                        <a:lnTo>
                          <a:pt x="6" y="320"/>
                        </a:lnTo>
                        <a:lnTo>
                          <a:pt x="6" y="320"/>
                        </a:lnTo>
                        <a:lnTo>
                          <a:pt x="6" y="320"/>
                        </a:lnTo>
                        <a:lnTo>
                          <a:pt x="6" y="320"/>
                        </a:lnTo>
                        <a:lnTo>
                          <a:pt x="4" y="320"/>
                        </a:lnTo>
                        <a:lnTo>
                          <a:pt x="4" y="320"/>
                        </a:lnTo>
                        <a:lnTo>
                          <a:pt x="4" y="322"/>
                        </a:lnTo>
                        <a:lnTo>
                          <a:pt x="4" y="323"/>
                        </a:lnTo>
                        <a:lnTo>
                          <a:pt x="6" y="326"/>
                        </a:lnTo>
                        <a:lnTo>
                          <a:pt x="6" y="326"/>
                        </a:lnTo>
                        <a:lnTo>
                          <a:pt x="6" y="327"/>
                        </a:lnTo>
                        <a:lnTo>
                          <a:pt x="6" y="327"/>
                        </a:lnTo>
                        <a:lnTo>
                          <a:pt x="6" y="327"/>
                        </a:lnTo>
                        <a:lnTo>
                          <a:pt x="7" y="326"/>
                        </a:lnTo>
                        <a:lnTo>
                          <a:pt x="7" y="326"/>
                        </a:lnTo>
                        <a:lnTo>
                          <a:pt x="8" y="324"/>
                        </a:lnTo>
                        <a:lnTo>
                          <a:pt x="11" y="324"/>
                        </a:lnTo>
                        <a:lnTo>
                          <a:pt x="12" y="324"/>
                        </a:lnTo>
                        <a:lnTo>
                          <a:pt x="14" y="326"/>
                        </a:lnTo>
                        <a:lnTo>
                          <a:pt x="15" y="327"/>
                        </a:lnTo>
                        <a:lnTo>
                          <a:pt x="16" y="330"/>
                        </a:lnTo>
                        <a:lnTo>
                          <a:pt x="18" y="332"/>
                        </a:lnTo>
                        <a:lnTo>
                          <a:pt x="19" y="336"/>
                        </a:lnTo>
                        <a:lnTo>
                          <a:pt x="18" y="339"/>
                        </a:lnTo>
                        <a:lnTo>
                          <a:pt x="18" y="342"/>
                        </a:lnTo>
                        <a:lnTo>
                          <a:pt x="15" y="343"/>
                        </a:lnTo>
                        <a:lnTo>
                          <a:pt x="12" y="344"/>
                        </a:lnTo>
                        <a:lnTo>
                          <a:pt x="10" y="346"/>
                        </a:lnTo>
                        <a:lnTo>
                          <a:pt x="8" y="347"/>
                        </a:lnTo>
                        <a:lnTo>
                          <a:pt x="7" y="348"/>
                        </a:lnTo>
                        <a:lnTo>
                          <a:pt x="6" y="351"/>
                        </a:lnTo>
                        <a:lnTo>
                          <a:pt x="6" y="351"/>
                        </a:lnTo>
                        <a:lnTo>
                          <a:pt x="8" y="352"/>
                        </a:lnTo>
                        <a:lnTo>
                          <a:pt x="11" y="354"/>
                        </a:lnTo>
                        <a:lnTo>
                          <a:pt x="12" y="354"/>
                        </a:lnTo>
                        <a:lnTo>
                          <a:pt x="12" y="354"/>
                        </a:lnTo>
                        <a:lnTo>
                          <a:pt x="15" y="354"/>
                        </a:lnTo>
                        <a:lnTo>
                          <a:pt x="18" y="355"/>
                        </a:lnTo>
                        <a:lnTo>
                          <a:pt x="19" y="356"/>
                        </a:lnTo>
                        <a:lnTo>
                          <a:pt x="19" y="356"/>
                        </a:lnTo>
                        <a:lnTo>
                          <a:pt x="19" y="356"/>
                        </a:lnTo>
                        <a:lnTo>
                          <a:pt x="20" y="359"/>
                        </a:lnTo>
                        <a:lnTo>
                          <a:pt x="20" y="363"/>
                        </a:lnTo>
                        <a:lnTo>
                          <a:pt x="22" y="367"/>
                        </a:lnTo>
                        <a:lnTo>
                          <a:pt x="22" y="370"/>
                        </a:lnTo>
                        <a:lnTo>
                          <a:pt x="23" y="371"/>
                        </a:lnTo>
                        <a:lnTo>
                          <a:pt x="23" y="372"/>
                        </a:lnTo>
                        <a:lnTo>
                          <a:pt x="28" y="374"/>
                        </a:lnTo>
                        <a:lnTo>
                          <a:pt x="32" y="375"/>
                        </a:lnTo>
                        <a:lnTo>
                          <a:pt x="36" y="375"/>
                        </a:lnTo>
                        <a:lnTo>
                          <a:pt x="39" y="376"/>
                        </a:lnTo>
                        <a:lnTo>
                          <a:pt x="42" y="377"/>
                        </a:lnTo>
                        <a:lnTo>
                          <a:pt x="46" y="379"/>
                        </a:lnTo>
                        <a:lnTo>
                          <a:pt x="47" y="380"/>
                        </a:lnTo>
                        <a:lnTo>
                          <a:pt x="48" y="379"/>
                        </a:lnTo>
                        <a:lnTo>
                          <a:pt x="50" y="379"/>
                        </a:lnTo>
                        <a:lnTo>
                          <a:pt x="52" y="376"/>
                        </a:lnTo>
                        <a:lnTo>
                          <a:pt x="56" y="376"/>
                        </a:lnTo>
                        <a:lnTo>
                          <a:pt x="59" y="376"/>
                        </a:lnTo>
                        <a:lnTo>
                          <a:pt x="60" y="379"/>
                        </a:lnTo>
                        <a:lnTo>
                          <a:pt x="61" y="380"/>
                        </a:lnTo>
                        <a:lnTo>
                          <a:pt x="61" y="381"/>
                        </a:lnTo>
                        <a:lnTo>
                          <a:pt x="61" y="384"/>
                        </a:lnTo>
                        <a:lnTo>
                          <a:pt x="63" y="387"/>
                        </a:lnTo>
                        <a:lnTo>
                          <a:pt x="64" y="388"/>
                        </a:lnTo>
                        <a:lnTo>
                          <a:pt x="64" y="388"/>
                        </a:lnTo>
                        <a:lnTo>
                          <a:pt x="64" y="388"/>
                        </a:lnTo>
                        <a:lnTo>
                          <a:pt x="65" y="389"/>
                        </a:lnTo>
                        <a:lnTo>
                          <a:pt x="68" y="389"/>
                        </a:lnTo>
                        <a:lnTo>
                          <a:pt x="69" y="391"/>
                        </a:lnTo>
                        <a:lnTo>
                          <a:pt x="72" y="391"/>
                        </a:lnTo>
                        <a:lnTo>
                          <a:pt x="75" y="392"/>
                        </a:lnTo>
                        <a:lnTo>
                          <a:pt x="76" y="395"/>
                        </a:lnTo>
                        <a:lnTo>
                          <a:pt x="76" y="397"/>
                        </a:lnTo>
                        <a:lnTo>
                          <a:pt x="76" y="399"/>
                        </a:lnTo>
                        <a:lnTo>
                          <a:pt x="76" y="400"/>
                        </a:lnTo>
                        <a:lnTo>
                          <a:pt x="75" y="401"/>
                        </a:lnTo>
                        <a:lnTo>
                          <a:pt x="76" y="401"/>
                        </a:lnTo>
                        <a:lnTo>
                          <a:pt x="77" y="403"/>
                        </a:lnTo>
                        <a:lnTo>
                          <a:pt x="79" y="404"/>
                        </a:lnTo>
                        <a:lnTo>
                          <a:pt x="79" y="405"/>
                        </a:lnTo>
                        <a:lnTo>
                          <a:pt x="79" y="408"/>
                        </a:lnTo>
                        <a:lnTo>
                          <a:pt x="80" y="411"/>
                        </a:lnTo>
                        <a:lnTo>
                          <a:pt x="81" y="413"/>
                        </a:lnTo>
                        <a:lnTo>
                          <a:pt x="81" y="413"/>
                        </a:lnTo>
                        <a:lnTo>
                          <a:pt x="81" y="413"/>
                        </a:lnTo>
                        <a:lnTo>
                          <a:pt x="83" y="413"/>
                        </a:lnTo>
                        <a:lnTo>
                          <a:pt x="83" y="412"/>
                        </a:lnTo>
                        <a:lnTo>
                          <a:pt x="84" y="409"/>
                        </a:lnTo>
                        <a:lnTo>
                          <a:pt x="87" y="401"/>
                        </a:lnTo>
                        <a:lnTo>
                          <a:pt x="88" y="396"/>
                        </a:lnTo>
                        <a:lnTo>
                          <a:pt x="89" y="392"/>
                        </a:lnTo>
                        <a:lnTo>
                          <a:pt x="91" y="388"/>
                        </a:lnTo>
                        <a:lnTo>
                          <a:pt x="92" y="387"/>
                        </a:lnTo>
                        <a:lnTo>
                          <a:pt x="93" y="385"/>
                        </a:lnTo>
                        <a:lnTo>
                          <a:pt x="93" y="385"/>
                        </a:lnTo>
                        <a:lnTo>
                          <a:pt x="95" y="383"/>
                        </a:lnTo>
                        <a:lnTo>
                          <a:pt x="96" y="381"/>
                        </a:lnTo>
                        <a:lnTo>
                          <a:pt x="97" y="377"/>
                        </a:lnTo>
                        <a:lnTo>
                          <a:pt x="97" y="375"/>
                        </a:lnTo>
                        <a:lnTo>
                          <a:pt x="97" y="374"/>
                        </a:lnTo>
                        <a:lnTo>
                          <a:pt x="99" y="371"/>
                        </a:lnTo>
                        <a:lnTo>
                          <a:pt x="103" y="368"/>
                        </a:lnTo>
                        <a:lnTo>
                          <a:pt x="105" y="367"/>
                        </a:lnTo>
                        <a:lnTo>
                          <a:pt x="109" y="366"/>
                        </a:lnTo>
                        <a:lnTo>
                          <a:pt x="109" y="366"/>
                        </a:lnTo>
                        <a:lnTo>
                          <a:pt x="111" y="363"/>
                        </a:lnTo>
                        <a:lnTo>
                          <a:pt x="113" y="360"/>
                        </a:lnTo>
                        <a:lnTo>
                          <a:pt x="115" y="356"/>
                        </a:lnTo>
                        <a:lnTo>
                          <a:pt x="115" y="356"/>
                        </a:lnTo>
                        <a:lnTo>
                          <a:pt x="115" y="355"/>
                        </a:lnTo>
                        <a:lnTo>
                          <a:pt x="116" y="355"/>
                        </a:lnTo>
                        <a:lnTo>
                          <a:pt x="120" y="354"/>
                        </a:lnTo>
                        <a:lnTo>
                          <a:pt x="123" y="352"/>
                        </a:lnTo>
                        <a:lnTo>
                          <a:pt x="128" y="351"/>
                        </a:lnTo>
                        <a:lnTo>
                          <a:pt x="133" y="350"/>
                        </a:lnTo>
                        <a:lnTo>
                          <a:pt x="139" y="348"/>
                        </a:lnTo>
                        <a:lnTo>
                          <a:pt x="144" y="348"/>
                        </a:lnTo>
                        <a:lnTo>
                          <a:pt x="145" y="348"/>
                        </a:lnTo>
                        <a:lnTo>
                          <a:pt x="147" y="348"/>
                        </a:lnTo>
                        <a:lnTo>
                          <a:pt x="148" y="348"/>
                        </a:lnTo>
                        <a:lnTo>
                          <a:pt x="148" y="348"/>
                        </a:lnTo>
                        <a:lnTo>
                          <a:pt x="149" y="347"/>
                        </a:lnTo>
                        <a:lnTo>
                          <a:pt x="151" y="347"/>
                        </a:lnTo>
                        <a:lnTo>
                          <a:pt x="152" y="344"/>
                        </a:lnTo>
                        <a:lnTo>
                          <a:pt x="155" y="343"/>
                        </a:lnTo>
                        <a:lnTo>
                          <a:pt x="160" y="340"/>
                        </a:lnTo>
                        <a:lnTo>
                          <a:pt x="164" y="339"/>
                        </a:lnTo>
                        <a:lnTo>
                          <a:pt x="169" y="338"/>
                        </a:lnTo>
                        <a:lnTo>
                          <a:pt x="173" y="338"/>
                        </a:lnTo>
                        <a:lnTo>
                          <a:pt x="177" y="339"/>
                        </a:lnTo>
                        <a:lnTo>
                          <a:pt x="182" y="342"/>
                        </a:lnTo>
                        <a:lnTo>
                          <a:pt x="185" y="344"/>
                        </a:lnTo>
                        <a:lnTo>
                          <a:pt x="188" y="346"/>
                        </a:lnTo>
                        <a:lnTo>
                          <a:pt x="189" y="347"/>
                        </a:lnTo>
                        <a:lnTo>
                          <a:pt x="190" y="348"/>
                        </a:lnTo>
                        <a:lnTo>
                          <a:pt x="192" y="347"/>
                        </a:lnTo>
                        <a:lnTo>
                          <a:pt x="193" y="347"/>
                        </a:lnTo>
                        <a:lnTo>
                          <a:pt x="196" y="344"/>
                        </a:lnTo>
                        <a:lnTo>
                          <a:pt x="198" y="343"/>
                        </a:lnTo>
                        <a:lnTo>
                          <a:pt x="200" y="339"/>
                        </a:lnTo>
                        <a:lnTo>
                          <a:pt x="201" y="336"/>
                        </a:lnTo>
                        <a:lnTo>
                          <a:pt x="201" y="334"/>
                        </a:lnTo>
                        <a:lnTo>
                          <a:pt x="201" y="331"/>
                        </a:lnTo>
                        <a:lnTo>
                          <a:pt x="200" y="327"/>
                        </a:lnTo>
                        <a:lnTo>
                          <a:pt x="201" y="323"/>
                        </a:lnTo>
                        <a:lnTo>
                          <a:pt x="201" y="322"/>
                        </a:lnTo>
                        <a:lnTo>
                          <a:pt x="202" y="320"/>
                        </a:lnTo>
                        <a:lnTo>
                          <a:pt x="204" y="319"/>
                        </a:lnTo>
                        <a:lnTo>
                          <a:pt x="205" y="319"/>
                        </a:lnTo>
                        <a:lnTo>
                          <a:pt x="208" y="319"/>
                        </a:lnTo>
                        <a:lnTo>
                          <a:pt x="209" y="320"/>
                        </a:lnTo>
                        <a:lnTo>
                          <a:pt x="210" y="320"/>
                        </a:lnTo>
                        <a:lnTo>
                          <a:pt x="212" y="320"/>
                        </a:lnTo>
                        <a:lnTo>
                          <a:pt x="216" y="319"/>
                        </a:lnTo>
                        <a:lnTo>
                          <a:pt x="218" y="318"/>
                        </a:lnTo>
                        <a:lnTo>
                          <a:pt x="222" y="318"/>
                        </a:lnTo>
                        <a:lnTo>
                          <a:pt x="224" y="318"/>
                        </a:lnTo>
                        <a:lnTo>
                          <a:pt x="226" y="319"/>
                        </a:lnTo>
                        <a:lnTo>
                          <a:pt x="229" y="319"/>
                        </a:lnTo>
                        <a:lnTo>
                          <a:pt x="232" y="319"/>
                        </a:lnTo>
                        <a:lnTo>
                          <a:pt x="233" y="318"/>
                        </a:lnTo>
                        <a:lnTo>
                          <a:pt x="233" y="316"/>
                        </a:lnTo>
                        <a:lnTo>
                          <a:pt x="234" y="314"/>
                        </a:lnTo>
                        <a:lnTo>
                          <a:pt x="234" y="311"/>
                        </a:lnTo>
                        <a:lnTo>
                          <a:pt x="234" y="307"/>
                        </a:lnTo>
                        <a:lnTo>
                          <a:pt x="236" y="302"/>
                        </a:lnTo>
                        <a:lnTo>
                          <a:pt x="237" y="299"/>
                        </a:lnTo>
                        <a:lnTo>
                          <a:pt x="238" y="295"/>
                        </a:lnTo>
                        <a:lnTo>
                          <a:pt x="241" y="294"/>
                        </a:lnTo>
                        <a:lnTo>
                          <a:pt x="242" y="294"/>
                        </a:lnTo>
                        <a:lnTo>
                          <a:pt x="245" y="294"/>
                        </a:lnTo>
                        <a:lnTo>
                          <a:pt x="245" y="294"/>
                        </a:lnTo>
                        <a:lnTo>
                          <a:pt x="245" y="294"/>
                        </a:lnTo>
                        <a:lnTo>
                          <a:pt x="248" y="295"/>
                        </a:lnTo>
                        <a:lnTo>
                          <a:pt x="249" y="298"/>
                        </a:lnTo>
                        <a:lnTo>
                          <a:pt x="252" y="298"/>
                        </a:lnTo>
                        <a:lnTo>
                          <a:pt x="252" y="299"/>
                        </a:lnTo>
                        <a:lnTo>
                          <a:pt x="252" y="299"/>
                        </a:lnTo>
                        <a:lnTo>
                          <a:pt x="252" y="299"/>
                        </a:lnTo>
                        <a:lnTo>
                          <a:pt x="252" y="299"/>
                        </a:lnTo>
                        <a:lnTo>
                          <a:pt x="253" y="295"/>
                        </a:lnTo>
                        <a:lnTo>
                          <a:pt x="253" y="292"/>
                        </a:lnTo>
                        <a:lnTo>
                          <a:pt x="254" y="288"/>
                        </a:lnTo>
                        <a:lnTo>
                          <a:pt x="257" y="286"/>
                        </a:lnTo>
                        <a:lnTo>
                          <a:pt x="260" y="283"/>
                        </a:lnTo>
                        <a:lnTo>
                          <a:pt x="261" y="280"/>
                        </a:lnTo>
                        <a:lnTo>
                          <a:pt x="261" y="278"/>
                        </a:lnTo>
                        <a:lnTo>
                          <a:pt x="261" y="276"/>
                        </a:lnTo>
                        <a:lnTo>
                          <a:pt x="261" y="276"/>
                        </a:lnTo>
                        <a:lnTo>
                          <a:pt x="265" y="276"/>
                        </a:lnTo>
                        <a:lnTo>
                          <a:pt x="265" y="276"/>
                        </a:lnTo>
                        <a:lnTo>
                          <a:pt x="265" y="276"/>
                        </a:lnTo>
                        <a:lnTo>
                          <a:pt x="265" y="276"/>
                        </a:lnTo>
                        <a:lnTo>
                          <a:pt x="265" y="276"/>
                        </a:lnTo>
                        <a:lnTo>
                          <a:pt x="265" y="278"/>
                        </a:lnTo>
                        <a:lnTo>
                          <a:pt x="265" y="279"/>
                        </a:lnTo>
                        <a:lnTo>
                          <a:pt x="266" y="282"/>
                        </a:lnTo>
                        <a:lnTo>
                          <a:pt x="269" y="284"/>
                        </a:lnTo>
                        <a:lnTo>
                          <a:pt x="270" y="286"/>
                        </a:lnTo>
                        <a:lnTo>
                          <a:pt x="273" y="287"/>
                        </a:lnTo>
                        <a:lnTo>
                          <a:pt x="274" y="288"/>
                        </a:lnTo>
                        <a:lnTo>
                          <a:pt x="276" y="288"/>
                        </a:lnTo>
                        <a:lnTo>
                          <a:pt x="276" y="288"/>
                        </a:lnTo>
                        <a:lnTo>
                          <a:pt x="276" y="288"/>
                        </a:lnTo>
                        <a:lnTo>
                          <a:pt x="276" y="288"/>
                        </a:lnTo>
                        <a:lnTo>
                          <a:pt x="278" y="286"/>
                        </a:lnTo>
                        <a:lnTo>
                          <a:pt x="280" y="286"/>
                        </a:lnTo>
                        <a:lnTo>
                          <a:pt x="281" y="284"/>
                        </a:lnTo>
                        <a:lnTo>
                          <a:pt x="282" y="283"/>
                        </a:lnTo>
                        <a:lnTo>
                          <a:pt x="284" y="280"/>
                        </a:lnTo>
                        <a:lnTo>
                          <a:pt x="285" y="279"/>
                        </a:lnTo>
                        <a:lnTo>
                          <a:pt x="286" y="276"/>
                        </a:lnTo>
                        <a:lnTo>
                          <a:pt x="286" y="275"/>
                        </a:lnTo>
                        <a:lnTo>
                          <a:pt x="286" y="272"/>
                        </a:lnTo>
                        <a:lnTo>
                          <a:pt x="286" y="270"/>
                        </a:lnTo>
                        <a:lnTo>
                          <a:pt x="286" y="266"/>
                        </a:lnTo>
                        <a:lnTo>
                          <a:pt x="286" y="262"/>
                        </a:lnTo>
                        <a:lnTo>
                          <a:pt x="286" y="260"/>
                        </a:lnTo>
                        <a:lnTo>
                          <a:pt x="286" y="259"/>
                        </a:lnTo>
                        <a:lnTo>
                          <a:pt x="288" y="258"/>
                        </a:lnTo>
                        <a:lnTo>
                          <a:pt x="290" y="258"/>
                        </a:lnTo>
                        <a:lnTo>
                          <a:pt x="292" y="258"/>
                        </a:lnTo>
                        <a:lnTo>
                          <a:pt x="294" y="258"/>
                        </a:lnTo>
                        <a:lnTo>
                          <a:pt x="296" y="258"/>
                        </a:lnTo>
                        <a:lnTo>
                          <a:pt x="298" y="258"/>
                        </a:lnTo>
                        <a:lnTo>
                          <a:pt x="301" y="258"/>
                        </a:lnTo>
                        <a:lnTo>
                          <a:pt x="304" y="256"/>
                        </a:lnTo>
                        <a:lnTo>
                          <a:pt x="307" y="254"/>
                        </a:lnTo>
                        <a:lnTo>
                          <a:pt x="311" y="254"/>
                        </a:lnTo>
                        <a:lnTo>
                          <a:pt x="314" y="254"/>
                        </a:lnTo>
                        <a:lnTo>
                          <a:pt x="317" y="255"/>
                        </a:lnTo>
                        <a:lnTo>
                          <a:pt x="318" y="255"/>
                        </a:lnTo>
                        <a:lnTo>
                          <a:pt x="321" y="254"/>
                        </a:lnTo>
                        <a:lnTo>
                          <a:pt x="323" y="254"/>
                        </a:lnTo>
                        <a:lnTo>
                          <a:pt x="326" y="252"/>
                        </a:lnTo>
                        <a:lnTo>
                          <a:pt x="330" y="250"/>
                        </a:lnTo>
                        <a:lnTo>
                          <a:pt x="333" y="250"/>
                        </a:lnTo>
                        <a:lnTo>
                          <a:pt x="334" y="250"/>
                        </a:lnTo>
                        <a:lnTo>
                          <a:pt x="337" y="250"/>
                        </a:lnTo>
                        <a:lnTo>
                          <a:pt x="338" y="250"/>
                        </a:lnTo>
                        <a:lnTo>
                          <a:pt x="341" y="251"/>
                        </a:lnTo>
                        <a:lnTo>
                          <a:pt x="342" y="251"/>
                        </a:lnTo>
                        <a:lnTo>
                          <a:pt x="343" y="250"/>
                        </a:lnTo>
                        <a:lnTo>
                          <a:pt x="347" y="248"/>
                        </a:lnTo>
                        <a:lnTo>
                          <a:pt x="349" y="248"/>
                        </a:lnTo>
                        <a:lnTo>
                          <a:pt x="350" y="248"/>
                        </a:lnTo>
                        <a:lnTo>
                          <a:pt x="350" y="247"/>
                        </a:lnTo>
                        <a:lnTo>
                          <a:pt x="349" y="246"/>
                        </a:lnTo>
                        <a:lnTo>
                          <a:pt x="349" y="242"/>
                        </a:lnTo>
                        <a:lnTo>
                          <a:pt x="349" y="238"/>
                        </a:lnTo>
                        <a:lnTo>
                          <a:pt x="351" y="234"/>
                        </a:lnTo>
                        <a:lnTo>
                          <a:pt x="354" y="231"/>
                        </a:lnTo>
                        <a:lnTo>
                          <a:pt x="358" y="230"/>
                        </a:lnTo>
                        <a:lnTo>
                          <a:pt x="362" y="227"/>
                        </a:lnTo>
                        <a:lnTo>
                          <a:pt x="366" y="227"/>
                        </a:lnTo>
                        <a:lnTo>
                          <a:pt x="370" y="227"/>
                        </a:lnTo>
                        <a:lnTo>
                          <a:pt x="373" y="227"/>
                        </a:lnTo>
                        <a:lnTo>
                          <a:pt x="375" y="227"/>
                        </a:lnTo>
                        <a:lnTo>
                          <a:pt x="377" y="227"/>
                        </a:lnTo>
                        <a:lnTo>
                          <a:pt x="379" y="226"/>
                        </a:lnTo>
                        <a:lnTo>
                          <a:pt x="382" y="224"/>
                        </a:lnTo>
                        <a:lnTo>
                          <a:pt x="394" y="217"/>
                        </a:lnTo>
                        <a:lnTo>
                          <a:pt x="403" y="211"/>
                        </a:lnTo>
                        <a:lnTo>
                          <a:pt x="405" y="211"/>
                        </a:lnTo>
                        <a:lnTo>
                          <a:pt x="405" y="210"/>
                        </a:lnTo>
                        <a:lnTo>
                          <a:pt x="405" y="210"/>
                        </a:lnTo>
                        <a:lnTo>
                          <a:pt x="405" y="207"/>
                        </a:lnTo>
                        <a:lnTo>
                          <a:pt x="406" y="206"/>
                        </a:lnTo>
                        <a:lnTo>
                          <a:pt x="407" y="203"/>
                        </a:lnTo>
                        <a:lnTo>
                          <a:pt x="411" y="202"/>
                        </a:lnTo>
                        <a:lnTo>
                          <a:pt x="414" y="201"/>
                        </a:lnTo>
                        <a:lnTo>
                          <a:pt x="417" y="199"/>
                        </a:lnTo>
                        <a:lnTo>
                          <a:pt x="419" y="199"/>
                        </a:lnTo>
                        <a:lnTo>
                          <a:pt x="422" y="198"/>
                        </a:lnTo>
                        <a:lnTo>
                          <a:pt x="425" y="198"/>
                        </a:lnTo>
                        <a:lnTo>
                          <a:pt x="427" y="197"/>
                        </a:lnTo>
                        <a:lnTo>
                          <a:pt x="430" y="195"/>
                        </a:lnTo>
                        <a:lnTo>
                          <a:pt x="432" y="194"/>
                        </a:lnTo>
                        <a:lnTo>
                          <a:pt x="432" y="193"/>
                        </a:lnTo>
                        <a:lnTo>
                          <a:pt x="432" y="193"/>
                        </a:lnTo>
                        <a:lnTo>
                          <a:pt x="432" y="193"/>
                        </a:lnTo>
                        <a:lnTo>
                          <a:pt x="431" y="191"/>
                        </a:lnTo>
                        <a:lnTo>
                          <a:pt x="428" y="190"/>
                        </a:lnTo>
                        <a:lnTo>
                          <a:pt x="425" y="189"/>
                        </a:lnTo>
                        <a:lnTo>
                          <a:pt x="421" y="187"/>
                        </a:lnTo>
                        <a:lnTo>
                          <a:pt x="418" y="186"/>
                        </a:lnTo>
                        <a:lnTo>
                          <a:pt x="417" y="183"/>
                        </a:lnTo>
                        <a:lnTo>
                          <a:pt x="415" y="182"/>
                        </a:lnTo>
                        <a:lnTo>
                          <a:pt x="415" y="181"/>
                        </a:lnTo>
                        <a:lnTo>
                          <a:pt x="415" y="179"/>
                        </a:lnTo>
                        <a:lnTo>
                          <a:pt x="415" y="179"/>
                        </a:lnTo>
                        <a:lnTo>
                          <a:pt x="413" y="179"/>
                        </a:lnTo>
                        <a:lnTo>
                          <a:pt x="411" y="178"/>
                        </a:lnTo>
                        <a:lnTo>
                          <a:pt x="410" y="177"/>
                        </a:lnTo>
                        <a:lnTo>
                          <a:pt x="409" y="175"/>
                        </a:lnTo>
                        <a:lnTo>
                          <a:pt x="407" y="174"/>
                        </a:lnTo>
                        <a:lnTo>
                          <a:pt x="406" y="171"/>
                        </a:lnTo>
                        <a:lnTo>
                          <a:pt x="407" y="170"/>
                        </a:lnTo>
                        <a:lnTo>
                          <a:pt x="407" y="167"/>
                        </a:lnTo>
                        <a:lnTo>
                          <a:pt x="409" y="165"/>
                        </a:lnTo>
                        <a:lnTo>
                          <a:pt x="409" y="162"/>
                        </a:lnTo>
                        <a:lnTo>
                          <a:pt x="410" y="159"/>
                        </a:lnTo>
                        <a:lnTo>
                          <a:pt x="411" y="158"/>
                        </a:lnTo>
                        <a:lnTo>
                          <a:pt x="414" y="157"/>
                        </a:lnTo>
                        <a:lnTo>
                          <a:pt x="417" y="158"/>
                        </a:lnTo>
                        <a:lnTo>
                          <a:pt x="419" y="158"/>
                        </a:lnTo>
                        <a:lnTo>
                          <a:pt x="422" y="158"/>
                        </a:lnTo>
                        <a:lnTo>
                          <a:pt x="425" y="158"/>
                        </a:lnTo>
                        <a:lnTo>
                          <a:pt x="427" y="159"/>
                        </a:lnTo>
                        <a:lnTo>
                          <a:pt x="428" y="161"/>
                        </a:lnTo>
                        <a:lnTo>
                          <a:pt x="431" y="163"/>
                        </a:lnTo>
                        <a:lnTo>
                          <a:pt x="432" y="165"/>
                        </a:lnTo>
                        <a:lnTo>
                          <a:pt x="434" y="165"/>
                        </a:lnTo>
                        <a:lnTo>
                          <a:pt x="434" y="165"/>
                        </a:lnTo>
                        <a:lnTo>
                          <a:pt x="434" y="166"/>
                        </a:lnTo>
                        <a:lnTo>
                          <a:pt x="435" y="165"/>
                        </a:lnTo>
                        <a:lnTo>
                          <a:pt x="435" y="165"/>
                        </a:lnTo>
                        <a:lnTo>
                          <a:pt x="436" y="163"/>
                        </a:lnTo>
                        <a:lnTo>
                          <a:pt x="438" y="162"/>
                        </a:lnTo>
                        <a:lnTo>
                          <a:pt x="439" y="161"/>
                        </a:lnTo>
                        <a:lnTo>
                          <a:pt x="440" y="158"/>
                        </a:lnTo>
                        <a:lnTo>
                          <a:pt x="443" y="157"/>
                        </a:lnTo>
                        <a:lnTo>
                          <a:pt x="444" y="157"/>
                        </a:lnTo>
                        <a:lnTo>
                          <a:pt x="448" y="158"/>
                        </a:lnTo>
                        <a:lnTo>
                          <a:pt x="451" y="161"/>
                        </a:lnTo>
                        <a:lnTo>
                          <a:pt x="451" y="161"/>
                        </a:lnTo>
                        <a:lnTo>
                          <a:pt x="454" y="162"/>
                        </a:lnTo>
                        <a:lnTo>
                          <a:pt x="456" y="163"/>
                        </a:lnTo>
                        <a:lnTo>
                          <a:pt x="460" y="166"/>
                        </a:lnTo>
                        <a:lnTo>
                          <a:pt x="463" y="167"/>
                        </a:lnTo>
                        <a:lnTo>
                          <a:pt x="466" y="169"/>
                        </a:lnTo>
                        <a:lnTo>
                          <a:pt x="467" y="171"/>
                        </a:lnTo>
                        <a:lnTo>
                          <a:pt x="468" y="174"/>
                        </a:lnTo>
                        <a:lnTo>
                          <a:pt x="468" y="178"/>
                        </a:lnTo>
                        <a:lnTo>
                          <a:pt x="467" y="182"/>
                        </a:lnTo>
                        <a:lnTo>
                          <a:pt x="466" y="186"/>
                        </a:lnTo>
                        <a:lnTo>
                          <a:pt x="464" y="189"/>
                        </a:lnTo>
                        <a:lnTo>
                          <a:pt x="466" y="189"/>
                        </a:lnTo>
                        <a:lnTo>
                          <a:pt x="466" y="190"/>
                        </a:lnTo>
                        <a:lnTo>
                          <a:pt x="467" y="190"/>
                        </a:lnTo>
                        <a:lnTo>
                          <a:pt x="468" y="190"/>
                        </a:lnTo>
                        <a:lnTo>
                          <a:pt x="470" y="189"/>
                        </a:lnTo>
                        <a:lnTo>
                          <a:pt x="474" y="187"/>
                        </a:lnTo>
                        <a:lnTo>
                          <a:pt x="476" y="189"/>
                        </a:lnTo>
                        <a:lnTo>
                          <a:pt x="478" y="190"/>
                        </a:lnTo>
                        <a:lnTo>
                          <a:pt x="479" y="193"/>
                        </a:lnTo>
                        <a:lnTo>
                          <a:pt x="479" y="194"/>
                        </a:lnTo>
                        <a:lnTo>
                          <a:pt x="479" y="198"/>
                        </a:lnTo>
                        <a:lnTo>
                          <a:pt x="476" y="201"/>
                        </a:lnTo>
                        <a:lnTo>
                          <a:pt x="476" y="201"/>
                        </a:lnTo>
                        <a:lnTo>
                          <a:pt x="475" y="203"/>
                        </a:lnTo>
                        <a:lnTo>
                          <a:pt x="475" y="205"/>
                        </a:lnTo>
                        <a:lnTo>
                          <a:pt x="475" y="205"/>
                        </a:lnTo>
                        <a:lnTo>
                          <a:pt x="476" y="206"/>
                        </a:lnTo>
                        <a:lnTo>
                          <a:pt x="478" y="207"/>
                        </a:lnTo>
                        <a:lnTo>
                          <a:pt x="480" y="207"/>
                        </a:lnTo>
                        <a:lnTo>
                          <a:pt x="486" y="209"/>
                        </a:lnTo>
                        <a:lnTo>
                          <a:pt x="491" y="210"/>
                        </a:lnTo>
                        <a:lnTo>
                          <a:pt x="495" y="211"/>
                        </a:lnTo>
                        <a:lnTo>
                          <a:pt x="498" y="213"/>
                        </a:lnTo>
                        <a:lnTo>
                          <a:pt x="499" y="215"/>
                        </a:lnTo>
                        <a:lnTo>
                          <a:pt x="499" y="215"/>
                        </a:lnTo>
                        <a:lnTo>
                          <a:pt x="499" y="215"/>
                        </a:lnTo>
                        <a:lnTo>
                          <a:pt x="500" y="215"/>
                        </a:lnTo>
                        <a:lnTo>
                          <a:pt x="502" y="214"/>
                        </a:lnTo>
                        <a:lnTo>
                          <a:pt x="504" y="214"/>
                        </a:lnTo>
                        <a:lnTo>
                          <a:pt x="506" y="211"/>
                        </a:lnTo>
                        <a:lnTo>
                          <a:pt x="507" y="209"/>
                        </a:lnTo>
                        <a:lnTo>
                          <a:pt x="507" y="202"/>
                        </a:lnTo>
                        <a:lnTo>
                          <a:pt x="508" y="197"/>
                        </a:lnTo>
                        <a:lnTo>
                          <a:pt x="511" y="191"/>
                        </a:lnTo>
                        <a:lnTo>
                          <a:pt x="514" y="186"/>
                        </a:lnTo>
                        <a:lnTo>
                          <a:pt x="514" y="186"/>
                        </a:lnTo>
                        <a:lnTo>
                          <a:pt x="516" y="183"/>
                        </a:lnTo>
                        <a:lnTo>
                          <a:pt x="518" y="179"/>
                        </a:lnTo>
                        <a:lnTo>
                          <a:pt x="518" y="175"/>
                        </a:lnTo>
                        <a:lnTo>
                          <a:pt x="519" y="171"/>
                        </a:lnTo>
                        <a:lnTo>
                          <a:pt x="520" y="166"/>
                        </a:lnTo>
                        <a:lnTo>
                          <a:pt x="522" y="162"/>
                        </a:lnTo>
                        <a:lnTo>
                          <a:pt x="522" y="159"/>
                        </a:lnTo>
                        <a:lnTo>
                          <a:pt x="524" y="155"/>
                        </a:lnTo>
                        <a:lnTo>
                          <a:pt x="526" y="150"/>
                        </a:lnTo>
                        <a:lnTo>
                          <a:pt x="527" y="145"/>
                        </a:lnTo>
                        <a:lnTo>
                          <a:pt x="530" y="138"/>
                        </a:lnTo>
                        <a:lnTo>
                          <a:pt x="531" y="133"/>
                        </a:lnTo>
                        <a:lnTo>
                          <a:pt x="531" y="127"/>
                        </a:lnTo>
                        <a:lnTo>
                          <a:pt x="532" y="123"/>
                        </a:lnTo>
                        <a:lnTo>
                          <a:pt x="531" y="122"/>
                        </a:lnTo>
                        <a:lnTo>
                          <a:pt x="531" y="121"/>
                        </a:lnTo>
                        <a:lnTo>
                          <a:pt x="531" y="118"/>
                        </a:lnTo>
                        <a:lnTo>
                          <a:pt x="530" y="115"/>
                        </a:lnTo>
                        <a:lnTo>
                          <a:pt x="531" y="110"/>
                        </a:lnTo>
                        <a:lnTo>
                          <a:pt x="532" y="105"/>
                        </a:lnTo>
                        <a:lnTo>
                          <a:pt x="534" y="101"/>
                        </a:lnTo>
                        <a:lnTo>
                          <a:pt x="534" y="101"/>
                        </a:lnTo>
                        <a:lnTo>
                          <a:pt x="534" y="98"/>
                        </a:lnTo>
                        <a:lnTo>
                          <a:pt x="534" y="95"/>
                        </a:lnTo>
                        <a:lnTo>
                          <a:pt x="532" y="91"/>
                        </a:lnTo>
                        <a:lnTo>
                          <a:pt x="531" y="87"/>
                        </a:lnTo>
                        <a:lnTo>
                          <a:pt x="528" y="82"/>
                        </a:lnTo>
                        <a:lnTo>
                          <a:pt x="526" y="77"/>
                        </a:lnTo>
                        <a:lnTo>
                          <a:pt x="526" y="77"/>
                        </a:lnTo>
                        <a:lnTo>
                          <a:pt x="523" y="73"/>
                        </a:lnTo>
                        <a:lnTo>
                          <a:pt x="520" y="66"/>
                        </a:lnTo>
                        <a:lnTo>
                          <a:pt x="518" y="60"/>
                        </a:lnTo>
                        <a:lnTo>
                          <a:pt x="518" y="53"/>
                        </a:lnTo>
                        <a:lnTo>
                          <a:pt x="518" y="50"/>
                        </a:lnTo>
                        <a:lnTo>
                          <a:pt x="519" y="48"/>
                        </a:lnTo>
                        <a:lnTo>
                          <a:pt x="519" y="45"/>
                        </a:lnTo>
                        <a:lnTo>
                          <a:pt x="519" y="42"/>
                        </a:lnTo>
                        <a:lnTo>
                          <a:pt x="519" y="38"/>
                        </a:lnTo>
                        <a:lnTo>
                          <a:pt x="518" y="36"/>
                        </a:lnTo>
                        <a:lnTo>
                          <a:pt x="516" y="34"/>
                        </a:lnTo>
                        <a:lnTo>
                          <a:pt x="514" y="33"/>
                        </a:lnTo>
                        <a:lnTo>
                          <a:pt x="511" y="34"/>
                        </a:lnTo>
                        <a:lnTo>
                          <a:pt x="506" y="34"/>
                        </a:lnTo>
                        <a:lnTo>
                          <a:pt x="502" y="34"/>
                        </a:lnTo>
                        <a:lnTo>
                          <a:pt x="498" y="33"/>
                        </a:lnTo>
                        <a:lnTo>
                          <a:pt x="494" y="30"/>
                        </a:lnTo>
                        <a:lnTo>
                          <a:pt x="490" y="29"/>
                        </a:lnTo>
                        <a:lnTo>
                          <a:pt x="487" y="28"/>
                        </a:lnTo>
                        <a:lnTo>
                          <a:pt x="484" y="25"/>
                        </a:lnTo>
                        <a:lnTo>
                          <a:pt x="480" y="22"/>
                        </a:lnTo>
                        <a:lnTo>
                          <a:pt x="476" y="18"/>
                        </a:lnTo>
                        <a:lnTo>
                          <a:pt x="474" y="17"/>
                        </a:lnTo>
                        <a:lnTo>
                          <a:pt x="471" y="18"/>
                        </a:lnTo>
                        <a:lnTo>
                          <a:pt x="467" y="20"/>
                        </a:lnTo>
                        <a:lnTo>
                          <a:pt x="467" y="20"/>
                        </a:lnTo>
                        <a:lnTo>
                          <a:pt x="466" y="20"/>
                        </a:lnTo>
                        <a:lnTo>
                          <a:pt x="466" y="20"/>
                        </a:lnTo>
                        <a:lnTo>
                          <a:pt x="464" y="21"/>
                        </a:lnTo>
                        <a:lnTo>
                          <a:pt x="463" y="20"/>
                        </a:lnTo>
                        <a:lnTo>
                          <a:pt x="460" y="20"/>
                        </a:lnTo>
                        <a:lnTo>
                          <a:pt x="458" y="18"/>
                        </a:lnTo>
                        <a:lnTo>
                          <a:pt x="454" y="16"/>
                        </a:lnTo>
                        <a:lnTo>
                          <a:pt x="452" y="12"/>
                        </a:lnTo>
                        <a:lnTo>
                          <a:pt x="452" y="12"/>
                        </a:lnTo>
                        <a:lnTo>
                          <a:pt x="451" y="10"/>
                        </a:lnTo>
                        <a:lnTo>
                          <a:pt x="451" y="10"/>
                        </a:lnTo>
                        <a:lnTo>
                          <a:pt x="450" y="10"/>
                        </a:lnTo>
                        <a:lnTo>
                          <a:pt x="448" y="13"/>
                        </a:lnTo>
                        <a:lnTo>
                          <a:pt x="447" y="14"/>
                        </a:lnTo>
                        <a:lnTo>
                          <a:pt x="447" y="14"/>
                        </a:lnTo>
                        <a:lnTo>
                          <a:pt x="447" y="16"/>
                        </a:lnTo>
                        <a:lnTo>
                          <a:pt x="447" y="16"/>
                        </a:lnTo>
                        <a:lnTo>
                          <a:pt x="447" y="17"/>
                        </a:lnTo>
                        <a:lnTo>
                          <a:pt x="446" y="18"/>
                        </a:lnTo>
                        <a:lnTo>
                          <a:pt x="444" y="18"/>
                        </a:lnTo>
                        <a:lnTo>
                          <a:pt x="443" y="18"/>
                        </a:lnTo>
                        <a:lnTo>
                          <a:pt x="440" y="18"/>
                        </a:lnTo>
                        <a:lnTo>
                          <a:pt x="439" y="18"/>
                        </a:lnTo>
                        <a:lnTo>
                          <a:pt x="439" y="18"/>
                        </a:lnTo>
                        <a:lnTo>
                          <a:pt x="436" y="18"/>
                        </a:lnTo>
                        <a:lnTo>
                          <a:pt x="435" y="18"/>
                        </a:lnTo>
                        <a:lnTo>
                          <a:pt x="431" y="20"/>
                        </a:lnTo>
                        <a:lnTo>
                          <a:pt x="430" y="21"/>
                        </a:lnTo>
                        <a:lnTo>
                          <a:pt x="428" y="21"/>
                        </a:lnTo>
                        <a:lnTo>
                          <a:pt x="427" y="22"/>
                        </a:lnTo>
                        <a:lnTo>
                          <a:pt x="425" y="22"/>
                        </a:lnTo>
                        <a:lnTo>
                          <a:pt x="423" y="24"/>
                        </a:lnTo>
                        <a:lnTo>
                          <a:pt x="422" y="24"/>
                        </a:lnTo>
                        <a:lnTo>
                          <a:pt x="421" y="24"/>
                        </a:lnTo>
                        <a:lnTo>
                          <a:pt x="419" y="25"/>
                        </a:lnTo>
                        <a:lnTo>
                          <a:pt x="419" y="25"/>
                        </a:lnTo>
                        <a:lnTo>
                          <a:pt x="419" y="25"/>
                        </a:lnTo>
                        <a:lnTo>
                          <a:pt x="418" y="28"/>
                        </a:lnTo>
                        <a:lnTo>
                          <a:pt x="417" y="29"/>
                        </a:lnTo>
                        <a:lnTo>
                          <a:pt x="415" y="32"/>
                        </a:lnTo>
                        <a:lnTo>
                          <a:pt x="413" y="33"/>
                        </a:lnTo>
                        <a:lnTo>
                          <a:pt x="413" y="34"/>
                        </a:lnTo>
                        <a:lnTo>
                          <a:pt x="411" y="36"/>
                        </a:lnTo>
                        <a:lnTo>
                          <a:pt x="411" y="36"/>
                        </a:lnTo>
                        <a:lnTo>
                          <a:pt x="411" y="37"/>
                        </a:lnTo>
                        <a:lnTo>
                          <a:pt x="410" y="37"/>
                        </a:lnTo>
                        <a:lnTo>
                          <a:pt x="409" y="37"/>
                        </a:lnTo>
                        <a:lnTo>
                          <a:pt x="409" y="36"/>
                        </a:lnTo>
                        <a:lnTo>
                          <a:pt x="407" y="36"/>
                        </a:lnTo>
                        <a:lnTo>
                          <a:pt x="407" y="36"/>
                        </a:lnTo>
                        <a:lnTo>
                          <a:pt x="407" y="36"/>
                        </a:lnTo>
                        <a:lnTo>
                          <a:pt x="407" y="36"/>
                        </a:lnTo>
                        <a:lnTo>
                          <a:pt x="406" y="34"/>
                        </a:lnTo>
                        <a:lnTo>
                          <a:pt x="406" y="33"/>
                        </a:lnTo>
                        <a:lnTo>
                          <a:pt x="405" y="32"/>
                        </a:lnTo>
                        <a:lnTo>
                          <a:pt x="405" y="32"/>
                        </a:lnTo>
                        <a:lnTo>
                          <a:pt x="405" y="30"/>
                        </a:lnTo>
                        <a:lnTo>
                          <a:pt x="403" y="30"/>
                        </a:lnTo>
                        <a:lnTo>
                          <a:pt x="397" y="30"/>
                        </a:lnTo>
                        <a:lnTo>
                          <a:pt x="394" y="29"/>
                        </a:lnTo>
                        <a:lnTo>
                          <a:pt x="390" y="28"/>
                        </a:lnTo>
                        <a:lnTo>
                          <a:pt x="390" y="28"/>
                        </a:lnTo>
                        <a:lnTo>
                          <a:pt x="390" y="26"/>
                        </a:lnTo>
                        <a:lnTo>
                          <a:pt x="387" y="26"/>
                        </a:lnTo>
                        <a:lnTo>
                          <a:pt x="385" y="28"/>
                        </a:lnTo>
                        <a:lnTo>
                          <a:pt x="381" y="28"/>
                        </a:lnTo>
                        <a:lnTo>
                          <a:pt x="377" y="29"/>
                        </a:lnTo>
                        <a:lnTo>
                          <a:pt x="375" y="30"/>
                        </a:lnTo>
                        <a:lnTo>
                          <a:pt x="374" y="32"/>
                        </a:lnTo>
                        <a:lnTo>
                          <a:pt x="374" y="36"/>
                        </a:lnTo>
                        <a:lnTo>
                          <a:pt x="371" y="40"/>
                        </a:lnTo>
                        <a:lnTo>
                          <a:pt x="371" y="42"/>
                        </a:lnTo>
                        <a:lnTo>
                          <a:pt x="370" y="44"/>
                        </a:lnTo>
                        <a:lnTo>
                          <a:pt x="369" y="45"/>
                        </a:lnTo>
                        <a:lnTo>
                          <a:pt x="367" y="46"/>
                        </a:lnTo>
                        <a:lnTo>
                          <a:pt x="365" y="48"/>
                        </a:lnTo>
                        <a:lnTo>
                          <a:pt x="365" y="48"/>
                        </a:lnTo>
                        <a:lnTo>
                          <a:pt x="365" y="49"/>
                        </a:lnTo>
                        <a:lnTo>
                          <a:pt x="365" y="49"/>
                        </a:lnTo>
                        <a:lnTo>
                          <a:pt x="365" y="49"/>
                        </a:lnTo>
                        <a:lnTo>
                          <a:pt x="365" y="50"/>
                        </a:lnTo>
                        <a:lnTo>
                          <a:pt x="365" y="52"/>
                        </a:lnTo>
                        <a:lnTo>
                          <a:pt x="366" y="54"/>
                        </a:lnTo>
                        <a:lnTo>
                          <a:pt x="366" y="57"/>
                        </a:lnTo>
                        <a:lnTo>
                          <a:pt x="366" y="57"/>
                        </a:lnTo>
                        <a:lnTo>
                          <a:pt x="366" y="60"/>
                        </a:lnTo>
                        <a:lnTo>
                          <a:pt x="366" y="62"/>
                        </a:lnTo>
                        <a:lnTo>
                          <a:pt x="365" y="66"/>
                        </a:lnTo>
                        <a:lnTo>
                          <a:pt x="363" y="69"/>
                        </a:lnTo>
                        <a:lnTo>
                          <a:pt x="362" y="71"/>
                        </a:lnTo>
                        <a:lnTo>
                          <a:pt x="359" y="75"/>
                        </a:lnTo>
                        <a:lnTo>
                          <a:pt x="358" y="75"/>
                        </a:lnTo>
                        <a:lnTo>
                          <a:pt x="355" y="77"/>
                        </a:lnTo>
                        <a:lnTo>
                          <a:pt x="354" y="75"/>
                        </a:lnTo>
                        <a:lnTo>
                          <a:pt x="353" y="74"/>
                        </a:lnTo>
                        <a:lnTo>
                          <a:pt x="351" y="73"/>
                        </a:lnTo>
                        <a:lnTo>
                          <a:pt x="351" y="70"/>
                        </a:lnTo>
                        <a:lnTo>
                          <a:pt x="351" y="70"/>
                        </a:lnTo>
                        <a:lnTo>
                          <a:pt x="351" y="70"/>
                        </a:lnTo>
                        <a:lnTo>
                          <a:pt x="350" y="70"/>
                        </a:lnTo>
                        <a:lnTo>
                          <a:pt x="347" y="71"/>
                        </a:lnTo>
                        <a:lnTo>
                          <a:pt x="345" y="73"/>
                        </a:lnTo>
                        <a:lnTo>
                          <a:pt x="341" y="74"/>
                        </a:lnTo>
                        <a:lnTo>
                          <a:pt x="338" y="74"/>
                        </a:lnTo>
                        <a:lnTo>
                          <a:pt x="335" y="75"/>
                        </a:lnTo>
                        <a:lnTo>
                          <a:pt x="331" y="77"/>
                        </a:lnTo>
                        <a:lnTo>
                          <a:pt x="329" y="77"/>
                        </a:lnTo>
                        <a:lnTo>
                          <a:pt x="325" y="78"/>
                        </a:lnTo>
                        <a:lnTo>
                          <a:pt x="323" y="78"/>
                        </a:lnTo>
                        <a:lnTo>
                          <a:pt x="321" y="79"/>
                        </a:lnTo>
                        <a:lnTo>
                          <a:pt x="318" y="79"/>
                        </a:lnTo>
                        <a:lnTo>
                          <a:pt x="315" y="81"/>
                        </a:lnTo>
                        <a:lnTo>
                          <a:pt x="311" y="82"/>
                        </a:lnTo>
                        <a:lnTo>
                          <a:pt x="307" y="82"/>
                        </a:lnTo>
                        <a:lnTo>
                          <a:pt x="302" y="82"/>
                        </a:lnTo>
                        <a:lnTo>
                          <a:pt x="297" y="81"/>
                        </a:lnTo>
                        <a:lnTo>
                          <a:pt x="292" y="79"/>
                        </a:lnTo>
                        <a:lnTo>
                          <a:pt x="288" y="79"/>
                        </a:lnTo>
                        <a:lnTo>
                          <a:pt x="288" y="79"/>
                        </a:lnTo>
                        <a:lnTo>
                          <a:pt x="284" y="78"/>
                        </a:lnTo>
                        <a:lnTo>
                          <a:pt x="281" y="78"/>
                        </a:lnTo>
                        <a:lnTo>
                          <a:pt x="277" y="78"/>
                        </a:lnTo>
                        <a:lnTo>
                          <a:pt x="274" y="78"/>
                        </a:lnTo>
                        <a:lnTo>
                          <a:pt x="274" y="78"/>
                        </a:lnTo>
                        <a:lnTo>
                          <a:pt x="274" y="78"/>
                        </a:lnTo>
                        <a:lnTo>
                          <a:pt x="274" y="78"/>
                        </a:lnTo>
                        <a:lnTo>
                          <a:pt x="274" y="78"/>
                        </a:lnTo>
                        <a:lnTo>
                          <a:pt x="273" y="78"/>
                        </a:lnTo>
                        <a:lnTo>
                          <a:pt x="273" y="77"/>
                        </a:lnTo>
                        <a:lnTo>
                          <a:pt x="272" y="75"/>
                        </a:lnTo>
                        <a:lnTo>
                          <a:pt x="272" y="75"/>
                        </a:lnTo>
                        <a:lnTo>
                          <a:pt x="272" y="74"/>
                        </a:lnTo>
                        <a:lnTo>
                          <a:pt x="272" y="73"/>
                        </a:lnTo>
                        <a:lnTo>
                          <a:pt x="272" y="73"/>
                        </a:lnTo>
                        <a:lnTo>
                          <a:pt x="272" y="73"/>
                        </a:lnTo>
                        <a:lnTo>
                          <a:pt x="266" y="71"/>
                        </a:lnTo>
                        <a:lnTo>
                          <a:pt x="264" y="69"/>
                        </a:lnTo>
                        <a:lnTo>
                          <a:pt x="260" y="67"/>
                        </a:lnTo>
                        <a:lnTo>
                          <a:pt x="257" y="66"/>
                        </a:lnTo>
                        <a:lnTo>
                          <a:pt x="256" y="64"/>
                        </a:lnTo>
                        <a:lnTo>
                          <a:pt x="254" y="62"/>
                        </a:lnTo>
                        <a:lnTo>
                          <a:pt x="254" y="62"/>
                        </a:lnTo>
                        <a:lnTo>
                          <a:pt x="253" y="64"/>
                        </a:lnTo>
                        <a:lnTo>
                          <a:pt x="250" y="65"/>
                        </a:lnTo>
                        <a:lnTo>
                          <a:pt x="249" y="66"/>
                        </a:lnTo>
                        <a:lnTo>
                          <a:pt x="245" y="67"/>
                        </a:lnTo>
                        <a:lnTo>
                          <a:pt x="244" y="67"/>
                        </a:lnTo>
                        <a:lnTo>
                          <a:pt x="242" y="67"/>
                        </a:lnTo>
                        <a:lnTo>
                          <a:pt x="241" y="67"/>
                        </a:lnTo>
                        <a:lnTo>
                          <a:pt x="241" y="69"/>
                        </a:lnTo>
                        <a:lnTo>
                          <a:pt x="241" y="69"/>
                        </a:lnTo>
                        <a:lnTo>
                          <a:pt x="238" y="71"/>
                        </a:lnTo>
                        <a:lnTo>
                          <a:pt x="237" y="73"/>
                        </a:lnTo>
                        <a:lnTo>
                          <a:pt x="234" y="75"/>
                        </a:lnTo>
                        <a:lnTo>
                          <a:pt x="232" y="78"/>
                        </a:lnTo>
                        <a:lnTo>
                          <a:pt x="229" y="79"/>
                        </a:lnTo>
                        <a:lnTo>
                          <a:pt x="228" y="81"/>
                        </a:lnTo>
                        <a:lnTo>
                          <a:pt x="225" y="81"/>
                        </a:lnTo>
                        <a:lnTo>
                          <a:pt x="224" y="79"/>
                        </a:lnTo>
                        <a:lnTo>
                          <a:pt x="221" y="78"/>
                        </a:lnTo>
                        <a:lnTo>
                          <a:pt x="221" y="77"/>
                        </a:lnTo>
                        <a:lnTo>
                          <a:pt x="220" y="75"/>
                        </a:lnTo>
                        <a:lnTo>
                          <a:pt x="218" y="75"/>
                        </a:lnTo>
                        <a:lnTo>
                          <a:pt x="217" y="74"/>
                        </a:lnTo>
                        <a:lnTo>
                          <a:pt x="216" y="73"/>
                        </a:lnTo>
                        <a:lnTo>
                          <a:pt x="216" y="71"/>
                        </a:lnTo>
                        <a:lnTo>
                          <a:pt x="216" y="69"/>
                        </a:lnTo>
                        <a:lnTo>
                          <a:pt x="216" y="65"/>
                        </a:lnTo>
                        <a:lnTo>
                          <a:pt x="216" y="65"/>
                        </a:lnTo>
                        <a:lnTo>
                          <a:pt x="217" y="62"/>
                        </a:lnTo>
                        <a:lnTo>
                          <a:pt x="217" y="62"/>
                        </a:lnTo>
                        <a:lnTo>
                          <a:pt x="217" y="61"/>
                        </a:lnTo>
                        <a:lnTo>
                          <a:pt x="216" y="58"/>
                        </a:lnTo>
                        <a:lnTo>
                          <a:pt x="216" y="58"/>
                        </a:lnTo>
                        <a:lnTo>
                          <a:pt x="216" y="57"/>
                        </a:lnTo>
                        <a:lnTo>
                          <a:pt x="214" y="56"/>
                        </a:lnTo>
                        <a:lnTo>
                          <a:pt x="214" y="54"/>
                        </a:lnTo>
                        <a:lnTo>
                          <a:pt x="213" y="52"/>
                        </a:lnTo>
                        <a:lnTo>
                          <a:pt x="213" y="50"/>
                        </a:lnTo>
                        <a:lnTo>
                          <a:pt x="214" y="49"/>
                        </a:lnTo>
                        <a:lnTo>
                          <a:pt x="216" y="46"/>
                        </a:lnTo>
                        <a:lnTo>
                          <a:pt x="217" y="46"/>
                        </a:lnTo>
                        <a:lnTo>
                          <a:pt x="218" y="45"/>
                        </a:lnTo>
                        <a:lnTo>
                          <a:pt x="218" y="45"/>
                        </a:lnTo>
                        <a:lnTo>
                          <a:pt x="218" y="45"/>
                        </a:lnTo>
                        <a:lnTo>
                          <a:pt x="218" y="45"/>
                        </a:lnTo>
                        <a:lnTo>
                          <a:pt x="218" y="44"/>
                        </a:lnTo>
                        <a:lnTo>
                          <a:pt x="218" y="42"/>
                        </a:lnTo>
                        <a:lnTo>
                          <a:pt x="217" y="41"/>
                        </a:lnTo>
                        <a:lnTo>
                          <a:pt x="216" y="40"/>
                        </a:lnTo>
                        <a:lnTo>
                          <a:pt x="214" y="38"/>
                        </a:lnTo>
                        <a:lnTo>
                          <a:pt x="213" y="37"/>
                        </a:lnTo>
                        <a:lnTo>
                          <a:pt x="213" y="36"/>
                        </a:lnTo>
                        <a:lnTo>
                          <a:pt x="213" y="34"/>
                        </a:lnTo>
                        <a:lnTo>
                          <a:pt x="212" y="34"/>
                        </a:lnTo>
                        <a:lnTo>
                          <a:pt x="209" y="34"/>
                        </a:lnTo>
                        <a:lnTo>
                          <a:pt x="208" y="33"/>
                        </a:lnTo>
                        <a:lnTo>
                          <a:pt x="206" y="32"/>
                        </a:lnTo>
                        <a:lnTo>
                          <a:pt x="206" y="32"/>
                        </a:lnTo>
                        <a:lnTo>
                          <a:pt x="205" y="30"/>
                        </a:lnTo>
                        <a:lnTo>
                          <a:pt x="205" y="30"/>
                        </a:lnTo>
                        <a:lnTo>
                          <a:pt x="206" y="29"/>
                        </a:lnTo>
                        <a:lnTo>
                          <a:pt x="206" y="29"/>
                        </a:lnTo>
                        <a:lnTo>
                          <a:pt x="206" y="26"/>
                        </a:lnTo>
                        <a:lnTo>
                          <a:pt x="206" y="24"/>
                        </a:lnTo>
                        <a:lnTo>
                          <a:pt x="205" y="22"/>
                        </a:lnTo>
                        <a:lnTo>
                          <a:pt x="204" y="21"/>
                        </a:lnTo>
                        <a:lnTo>
                          <a:pt x="202" y="20"/>
                        </a:lnTo>
                        <a:lnTo>
                          <a:pt x="202" y="20"/>
                        </a:lnTo>
                        <a:lnTo>
                          <a:pt x="201" y="20"/>
                        </a:lnTo>
                        <a:lnTo>
                          <a:pt x="200" y="20"/>
                        </a:lnTo>
                        <a:lnTo>
                          <a:pt x="198" y="20"/>
                        </a:lnTo>
                        <a:lnTo>
                          <a:pt x="197" y="21"/>
                        </a:lnTo>
                        <a:lnTo>
                          <a:pt x="194" y="20"/>
                        </a:lnTo>
                        <a:lnTo>
                          <a:pt x="193" y="20"/>
                        </a:lnTo>
                        <a:lnTo>
                          <a:pt x="192" y="18"/>
                        </a:lnTo>
                        <a:lnTo>
                          <a:pt x="192" y="17"/>
                        </a:lnTo>
                        <a:lnTo>
                          <a:pt x="190" y="14"/>
                        </a:lnTo>
                        <a:lnTo>
                          <a:pt x="190" y="14"/>
                        </a:lnTo>
                        <a:lnTo>
                          <a:pt x="190" y="14"/>
                        </a:lnTo>
                        <a:lnTo>
                          <a:pt x="189" y="14"/>
                        </a:lnTo>
                        <a:lnTo>
                          <a:pt x="186" y="12"/>
                        </a:lnTo>
                        <a:lnTo>
                          <a:pt x="186" y="12"/>
                        </a:lnTo>
                        <a:lnTo>
                          <a:pt x="185" y="12"/>
                        </a:lnTo>
                        <a:lnTo>
                          <a:pt x="184" y="12"/>
                        </a:lnTo>
                        <a:lnTo>
                          <a:pt x="182" y="10"/>
                        </a:lnTo>
                        <a:lnTo>
                          <a:pt x="181" y="9"/>
                        </a:lnTo>
                        <a:lnTo>
                          <a:pt x="181" y="5"/>
                        </a:lnTo>
                        <a:lnTo>
                          <a:pt x="180" y="5"/>
                        </a:lnTo>
                        <a:lnTo>
                          <a:pt x="180" y="5"/>
                        </a:lnTo>
                        <a:lnTo>
                          <a:pt x="180" y="5"/>
                        </a:lnTo>
                        <a:lnTo>
                          <a:pt x="179" y="6"/>
                        </a:lnTo>
                        <a:lnTo>
                          <a:pt x="177" y="8"/>
                        </a:lnTo>
                        <a:lnTo>
                          <a:pt x="175" y="10"/>
                        </a:lnTo>
                        <a:lnTo>
                          <a:pt x="172" y="13"/>
                        </a:lnTo>
                        <a:lnTo>
                          <a:pt x="169" y="13"/>
                        </a:lnTo>
                        <a:lnTo>
                          <a:pt x="167" y="13"/>
                        </a:lnTo>
                        <a:lnTo>
                          <a:pt x="165" y="12"/>
                        </a:lnTo>
                        <a:lnTo>
                          <a:pt x="163" y="12"/>
                        </a:lnTo>
                        <a:lnTo>
                          <a:pt x="161" y="12"/>
                        </a:lnTo>
                        <a:lnTo>
                          <a:pt x="160" y="10"/>
                        </a:lnTo>
                        <a:lnTo>
                          <a:pt x="160" y="10"/>
                        </a:lnTo>
                        <a:lnTo>
                          <a:pt x="159" y="9"/>
                        </a:lnTo>
                        <a:lnTo>
                          <a:pt x="159" y="6"/>
                        </a:lnTo>
                        <a:lnTo>
                          <a:pt x="159" y="5"/>
                        </a:lnTo>
                        <a:lnTo>
                          <a:pt x="157" y="5"/>
                        </a:lnTo>
                        <a:lnTo>
                          <a:pt x="156" y="4"/>
                        </a:lnTo>
                        <a:close/>
                        <a:moveTo>
                          <a:pt x="181" y="1"/>
                        </a:moveTo>
                        <a:lnTo>
                          <a:pt x="181" y="1"/>
                        </a:lnTo>
                        <a:lnTo>
                          <a:pt x="181" y="1"/>
                        </a:lnTo>
                        <a:lnTo>
                          <a:pt x="181" y="1"/>
                        </a:lnTo>
                        <a:close/>
                        <a:moveTo>
                          <a:pt x="156" y="0"/>
                        </a:moveTo>
                        <a:lnTo>
                          <a:pt x="159" y="1"/>
                        </a:lnTo>
                        <a:lnTo>
                          <a:pt x="160" y="2"/>
                        </a:lnTo>
                        <a:lnTo>
                          <a:pt x="161" y="2"/>
                        </a:lnTo>
                        <a:lnTo>
                          <a:pt x="163" y="5"/>
                        </a:lnTo>
                        <a:lnTo>
                          <a:pt x="163" y="8"/>
                        </a:lnTo>
                        <a:lnTo>
                          <a:pt x="163" y="8"/>
                        </a:lnTo>
                        <a:lnTo>
                          <a:pt x="163" y="8"/>
                        </a:lnTo>
                        <a:lnTo>
                          <a:pt x="167" y="9"/>
                        </a:lnTo>
                        <a:lnTo>
                          <a:pt x="169" y="9"/>
                        </a:lnTo>
                        <a:lnTo>
                          <a:pt x="171" y="9"/>
                        </a:lnTo>
                        <a:lnTo>
                          <a:pt x="172" y="8"/>
                        </a:lnTo>
                        <a:lnTo>
                          <a:pt x="175" y="5"/>
                        </a:lnTo>
                        <a:lnTo>
                          <a:pt x="179" y="1"/>
                        </a:lnTo>
                        <a:lnTo>
                          <a:pt x="179" y="1"/>
                        </a:lnTo>
                        <a:lnTo>
                          <a:pt x="181" y="1"/>
                        </a:lnTo>
                        <a:lnTo>
                          <a:pt x="181" y="1"/>
                        </a:lnTo>
                        <a:lnTo>
                          <a:pt x="182" y="2"/>
                        </a:lnTo>
                        <a:lnTo>
                          <a:pt x="184" y="2"/>
                        </a:lnTo>
                        <a:lnTo>
                          <a:pt x="185" y="5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8" y="8"/>
                        </a:lnTo>
                        <a:lnTo>
                          <a:pt x="189" y="8"/>
                        </a:lnTo>
                        <a:lnTo>
                          <a:pt x="190" y="8"/>
                        </a:lnTo>
                        <a:lnTo>
                          <a:pt x="190" y="8"/>
                        </a:lnTo>
                        <a:lnTo>
                          <a:pt x="192" y="9"/>
                        </a:lnTo>
                        <a:lnTo>
                          <a:pt x="193" y="10"/>
                        </a:lnTo>
                        <a:lnTo>
                          <a:pt x="193" y="10"/>
                        </a:lnTo>
                        <a:lnTo>
                          <a:pt x="193" y="12"/>
                        </a:lnTo>
                        <a:lnTo>
                          <a:pt x="194" y="13"/>
                        </a:lnTo>
                        <a:lnTo>
                          <a:pt x="196" y="16"/>
                        </a:lnTo>
                        <a:lnTo>
                          <a:pt x="196" y="16"/>
                        </a:lnTo>
                        <a:lnTo>
                          <a:pt x="196" y="16"/>
                        </a:lnTo>
                        <a:lnTo>
                          <a:pt x="197" y="16"/>
                        </a:lnTo>
                        <a:lnTo>
                          <a:pt x="197" y="16"/>
                        </a:lnTo>
                        <a:lnTo>
                          <a:pt x="200" y="16"/>
                        </a:lnTo>
                        <a:lnTo>
                          <a:pt x="201" y="16"/>
                        </a:lnTo>
                        <a:lnTo>
                          <a:pt x="204" y="16"/>
                        </a:lnTo>
                        <a:lnTo>
                          <a:pt x="205" y="17"/>
                        </a:lnTo>
                        <a:lnTo>
                          <a:pt x="208" y="18"/>
                        </a:lnTo>
                        <a:lnTo>
                          <a:pt x="209" y="21"/>
                        </a:lnTo>
                        <a:lnTo>
                          <a:pt x="209" y="22"/>
                        </a:lnTo>
                        <a:lnTo>
                          <a:pt x="210" y="26"/>
                        </a:lnTo>
                        <a:lnTo>
                          <a:pt x="210" y="29"/>
                        </a:lnTo>
                        <a:lnTo>
                          <a:pt x="210" y="29"/>
                        </a:lnTo>
                        <a:lnTo>
                          <a:pt x="210" y="30"/>
                        </a:lnTo>
                        <a:lnTo>
                          <a:pt x="210" y="30"/>
                        </a:lnTo>
                        <a:lnTo>
                          <a:pt x="212" y="30"/>
                        </a:lnTo>
                        <a:lnTo>
                          <a:pt x="213" y="30"/>
                        </a:lnTo>
                        <a:lnTo>
                          <a:pt x="214" y="30"/>
                        </a:lnTo>
                        <a:lnTo>
                          <a:pt x="216" y="30"/>
                        </a:lnTo>
                        <a:lnTo>
                          <a:pt x="217" y="32"/>
                        </a:lnTo>
                        <a:lnTo>
                          <a:pt x="217" y="33"/>
                        </a:lnTo>
                        <a:lnTo>
                          <a:pt x="217" y="33"/>
                        </a:lnTo>
                        <a:lnTo>
                          <a:pt x="217" y="36"/>
                        </a:lnTo>
                        <a:lnTo>
                          <a:pt x="217" y="36"/>
                        </a:lnTo>
                        <a:lnTo>
                          <a:pt x="217" y="36"/>
                        </a:lnTo>
                        <a:lnTo>
                          <a:pt x="217" y="36"/>
                        </a:lnTo>
                        <a:lnTo>
                          <a:pt x="220" y="37"/>
                        </a:lnTo>
                        <a:lnTo>
                          <a:pt x="221" y="40"/>
                        </a:lnTo>
                        <a:lnTo>
                          <a:pt x="222" y="42"/>
                        </a:lnTo>
                        <a:lnTo>
                          <a:pt x="222" y="45"/>
                        </a:lnTo>
                        <a:lnTo>
                          <a:pt x="222" y="46"/>
                        </a:lnTo>
                        <a:lnTo>
                          <a:pt x="222" y="48"/>
                        </a:lnTo>
                        <a:lnTo>
                          <a:pt x="220" y="49"/>
                        </a:lnTo>
                        <a:lnTo>
                          <a:pt x="218" y="50"/>
                        </a:lnTo>
                        <a:lnTo>
                          <a:pt x="218" y="50"/>
                        </a:lnTo>
                        <a:lnTo>
                          <a:pt x="217" y="50"/>
                        </a:lnTo>
                        <a:lnTo>
                          <a:pt x="217" y="52"/>
                        </a:lnTo>
                        <a:lnTo>
                          <a:pt x="217" y="53"/>
                        </a:lnTo>
                        <a:lnTo>
                          <a:pt x="218" y="54"/>
                        </a:lnTo>
                        <a:lnTo>
                          <a:pt x="220" y="56"/>
                        </a:lnTo>
                        <a:lnTo>
                          <a:pt x="220" y="58"/>
                        </a:lnTo>
                        <a:lnTo>
                          <a:pt x="220" y="58"/>
                        </a:lnTo>
                        <a:lnTo>
                          <a:pt x="220" y="58"/>
                        </a:lnTo>
                        <a:lnTo>
                          <a:pt x="221" y="60"/>
                        </a:lnTo>
                        <a:lnTo>
                          <a:pt x="221" y="62"/>
                        </a:lnTo>
                        <a:lnTo>
                          <a:pt x="221" y="64"/>
                        </a:lnTo>
                        <a:lnTo>
                          <a:pt x="220" y="66"/>
                        </a:lnTo>
                        <a:lnTo>
                          <a:pt x="220" y="66"/>
                        </a:lnTo>
                        <a:lnTo>
                          <a:pt x="220" y="67"/>
                        </a:lnTo>
                        <a:lnTo>
                          <a:pt x="220" y="69"/>
                        </a:lnTo>
                        <a:lnTo>
                          <a:pt x="220" y="71"/>
                        </a:lnTo>
                        <a:lnTo>
                          <a:pt x="221" y="71"/>
                        </a:lnTo>
                        <a:lnTo>
                          <a:pt x="222" y="73"/>
                        </a:lnTo>
                        <a:lnTo>
                          <a:pt x="224" y="74"/>
                        </a:lnTo>
                        <a:lnTo>
                          <a:pt x="225" y="75"/>
                        </a:lnTo>
                        <a:lnTo>
                          <a:pt x="226" y="77"/>
                        </a:lnTo>
                        <a:lnTo>
                          <a:pt x="228" y="77"/>
                        </a:lnTo>
                        <a:lnTo>
                          <a:pt x="228" y="77"/>
                        </a:lnTo>
                        <a:lnTo>
                          <a:pt x="229" y="75"/>
                        </a:lnTo>
                        <a:lnTo>
                          <a:pt x="232" y="73"/>
                        </a:lnTo>
                        <a:lnTo>
                          <a:pt x="234" y="70"/>
                        </a:lnTo>
                        <a:lnTo>
                          <a:pt x="236" y="69"/>
                        </a:lnTo>
                        <a:lnTo>
                          <a:pt x="237" y="66"/>
                        </a:lnTo>
                        <a:lnTo>
                          <a:pt x="237" y="66"/>
                        </a:lnTo>
                        <a:lnTo>
                          <a:pt x="238" y="65"/>
                        </a:lnTo>
                        <a:lnTo>
                          <a:pt x="240" y="64"/>
                        </a:lnTo>
                        <a:lnTo>
                          <a:pt x="241" y="62"/>
                        </a:lnTo>
                        <a:lnTo>
                          <a:pt x="242" y="64"/>
                        </a:lnTo>
                        <a:lnTo>
                          <a:pt x="242" y="64"/>
                        </a:lnTo>
                        <a:lnTo>
                          <a:pt x="244" y="64"/>
                        </a:lnTo>
                        <a:lnTo>
                          <a:pt x="245" y="64"/>
                        </a:lnTo>
                        <a:lnTo>
                          <a:pt x="246" y="62"/>
                        </a:lnTo>
                        <a:lnTo>
                          <a:pt x="249" y="62"/>
                        </a:lnTo>
                        <a:lnTo>
                          <a:pt x="250" y="60"/>
                        </a:lnTo>
                        <a:lnTo>
                          <a:pt x="253" y="58"/>
                        </a:lnTo>
                        <a:lnTo>
                          <a:pt x="254" y="57"/>
                        </a:lnTo>
                        <a:lnTo>
                          <a:pt x="254" y="57"/>
                        </a:lnTo>
                        <a:lnTo>
                          <a:pt x="256" y="57"/>
                        </a:lnTo>
                        <a:lnTo>
                          <a:pt x="257" y="57"/>
                        </a:lnTo>
                        <a:lnTo>
                          <a:pt x="258" y="58"/>
                        </a:lnTo>
                        <a:lnTo>
                          <a:pt x="258" y="60"/>
                        </a:lnTo>
                        <a:lnTo>
                          <a:pt x="258" y="60"/>
                        </a:lnTo>
                        <a:lnTo>
                          <a:pt x="258" y="61"/>
                        </a:lnTo>
                        <a:lnTo>
                          <a:pt x="258" y="61"/>
                        </a:lnTo>
                        <a:lnTo>
                          <a:pt x="260" y="62"/>
                        </a:lnTo>
                        <a:lnTo>
                          <a:pt x="262" y="64"/>
                        </a:lnTo>
                        <a:lnTo>
                          <a:pt x="265" y="66"/>
                        </a:lnTo>
                        <a:lnTo>
                          <a:pt x="269" y="67"/>
                        </a:lnTo>
                        <a:lnTo>
                          <a:pt x="272" y="69"/>
                        </a:lnTo>
                        <a:lnTo>
                          <a:pt x="273" y="69"/>
                        </a:lnTo>
                        <a:lnTo>
                          <a:pt x="276" y="70"/>
                        </a:lnTo>
                        <a:lnTo>
                          <a:pt x="276" y="71"/>
                        </a:lnTo>
                        <a:lnTo>
                          <a:pt x="277" y="73"/>
                        </a:lnTo>
                        <a:lnTo>
                          <a:pt x="276" y="74"/>
                        </a:lnTo>
                        <a:lnTo>
                          <a:pt x="277" y="74"/>
                        </a:lnTo>
                        <a:lnTo>
                          <a:pt x="281" y="74"/>
                        </a:lnTo>
                        <a:lnTo>
                          <a:pt x="284" y="74"/>
                        </a:lnTo>
                        <a:lnTo>
                          <a:pt x="289" y="75"/>
                        </a:lnTo>
                        <a:lnTo>
                          <a:pt x="289" y="75"/>
                        </a:lnTo>
                        <a:lnTo>
                          <a:pt x="293" y="75"/>
                        </a:lnTo>
                        <a:lnTo>
                          <a:pt x="298" y="77"/>
                        </a:lnTo>
                        <a:lnTo>
                          <a:pt x="304" y="78"/>
                        </a:lnTo>
                        <a:lnTo>
                          <a:pt x="307" y="78"/>
                        </a:lnTo>
                        <a:lnTo>
                          <a:pt x="311" y="78"/>
                        </a:lnTo>
                        <a:lnTo>
                          <a:pt x="313" y="77"/>
                        </a:lnTo>
                        <a:lnTo>
                          <a:pt x="317" y="75"/>
                        </a:lnTo>
                        <a:lnTo>
                          <a:pt x="319" y="75"/>
                        </a:lnTo>
                        <a:lnTo>
                          <a:pt x="322" y="74"/>
                        </a:lnTo>
                        <a:lnTo>
                          <a:pt x="325" y="74"/>
                        </a:lnTo>
                        <a:lnTo>
                          <a:pt x="327" y="73"/>
                        </a:lnTo>
                        <a:lnTo>
                          <a:pt x="331" y="73"/>
                        </a:lnTo>
                        <a:lnTo>
                          <a:pt x="335" y="71"/>
                        </a:lnTo>
                        <a:lnTo>
                          <a:pt x="338" y="71"/>
                        </a:lnTo>
                        <a:lnTo>
                          <a:pt x="341" y="70"/>
                        </a:lnTo>
                        <a:lnTo>
                          <a:pt x="342" y="70"/>
                        </a:lnTo>
                        <a:lnTo>
                          <a:pt x="345" y="69"/>
                        </a:lnTo>
                        <a:lnTo>
                          <a:pt x="349" y="66"/>
                        </a:lnTo>
                        <a:lnTo>
                          <a:pt x="351" y="66"/>
                        </a:lnTo>
                        <a:lnTo>
                          <a:pt x="353" y="66"/>
                        </a:lnTo>
                        <a:lnTo>
                          <a:pt x="354" y="67"/>
                        </a:lnTo>
                        <a:lnTo>
                          <a:pt x="355" y="69"/>
                        </a:lnTo>
                        <a:lnTo>
                          <a:pt x="355" y="70"/>
                        </a:lnTo>
                        <a:lnTo>
                          <a:pt x="355" y="71"/>
                        </a:lnTo>
                        <a:lnTo>
                          <a:pt x="355" y="73"/>
                        </a:lnTo>
                        <a:lnTo>
                          <a:pt x="355" y="73"/>
                        </a:lnTo>
                        <a:lnTo>
                          <a:pt x="357" y="71"/>
                        </a:lnTo>
                        <a:lnTo>
                          <a:pt x="357" y="71"/>
                        </a:lnTo>
                        <a:lnTo>
                          <a:pt x="358" y="70"/>
                        </a:lnTo>
                        <a:lnTo>
                          <a:pt x="359" y="66"/>
                        </a:lnTo>
                        <a:lnTo>
                          <a:pt x="361" y="64"/>
                        </a:lnTo>
                        <a:lnTo>
                          <a:pt x="362" y="61"/>
                        </a:lnTo>
                        <a:lnTo>
                          <a:pt x="362" y="60"/>
                        </a:lnTo>
                        <a:lnTo>
                          <a:pt x="362" y="58"/>
                        </a:lnTo>
                        <a:lnTo>
                          <a:pt x="362" y="58"/>
                        </a:lnTo>
                        <a:lnTo>
                          <a:pt x="362" y="53"/>
                        </a:lnTo>
                        <a:lnTo>
                          <a:pt x="361" y="52"/>
                        </a:lnTo>
                        <a:lnTo>
                          <a:pt x="361" y="49"/>
                        </a:lnTo>
                        <a:lnTo>
                          <a:pt x="361" y="48"/>
                        </a:lnTo>
                        <a:lnTo>
                          <a:pt x="361" y="46"/>
                        </a:lnTo>
                        <a:lnTo>
                          <a:pt x="362" y="45"/>
                        </a:lnTo>
                        <a:lnTo>
                          <a:pt x="363" y="45"/>
                        </a:lnTo>
                        <a:lnTo>
                          <a:pt x="363" y="45"/>
                        </a:lnTo>
                        <a:lnTo>
                          <a:pt x="363" y="45"/>
                        </a:lnTo>
                        <a:lnTo>
                          <a:pt x="365" y="44"/>
                        </a:lnTo>
                        <a:lnTo>
                          <a:pt x="366" y="44"/>
                        </a:lnTo>
                        <a:lnTo>
                          <a:pt x="366" y="44"/>
                        </a:lnTo>
                        <a:lnTo>
                          <a:pt x="366" y="42"/>
                        </a:lnTo>
                        <a:lnTo>
                          <a:pt x="367" y="40"/>
                        </a:lnTo>
                        <a:lnTo>
                          <a:pt x="369" y="38"/>
                        </a:lnTo>
                        <a:lnTo>
                          <a:pt x="370" y="34"/>
                        </a:lnTo>
                        <a:lnTo>
                          <a:pt x="370" y="33"/>
                        </a:lnTo>
                        <a:lnTo>
                          <a:pt x="371" y="30"/>
                        </a:lnTo>
                        <a:lnTo>
                          <a:pt x="373" y="28"/>
                        </a:lnTo>
                        <a:lnTo>
                          <a:pt x="374" y="26"/>
                        </a:lnTo>
                        <a:lnTo>
                          <a:pt x="375" y="25"/>
                        </a:lnTo>
                        <a:lnTo>
                          <a:pt x="379" y="25"/>
                        </a:lnTo>
                        <a:lnTo>
                          <a:pt x="383" y="24"/>
                        </a:lnTo>
                        <a:lnTo>
                          <a:pt x="387" y="22"/>
                        </a:lnTo>
                        <a:lnTo>
                          <a:pt x="391" y="24"/>
                        </a:lnTo>
                        <a:lnTo>
                          <a:pt x="393" y="25"/>
                        </a:lnTo>
                        <a:lnTo>
                          <a:pt x="393" y="25"/>
                        </a:lnTo>
                        <a:lnTo>
                          <a:pt x="395" y="26"/>
                        </a:lnTo>
                        <a:lnTo>
                          <a:pt x="398" y="26"/>
                        </a:lnTo>
                        <a:lnTo>
                          <a:pt x="401" y="26"/>
                        </a:lnTo>
                        <a:lnTo>
                          <a:pt x="403" y="26"/>
                        </a:lnTo>
                        <a:lnTo>
                          <a:pt x="406" y="26"/>
                        </a:lnTo>
                        <a:lnTo>
                          <a:pt x="407" y="28"/>
                        </a:lnTo>
                        <a:lnTo>
                          <a:pt x="409" y="29"/>
                        </a:lnTo>
                        <a:lnTo>
                          <a:pt x="409" y="29"/>
                        </a:lnTo>
                        <a:lnTo>
                          <a:pt x="410" y="32"/>
                        </a:lnTo>
                        <a:lnTo>
                          <a:pt x="410" y="32"/>
                        </a:lnTo>
                        <a:lnTo>
                          <a:pt x="410" y="30"/>
                        </a:lnTo>
                        <a:lnTo>
                          <a:pt x="413" y="29"/>
                        </a:lnTo>
                        <a:lnTo>
                          <a:pt x="414" y="26"/>
                        </a:lnTo>
                        <a:lnTo>
                          <a:pt x="414" y="25"/>
                        </a:lnTo>
                        <a:lnTo>
                          <a:pt x="415" y="24"/>
                        </a:lnTo>
                        <a:lnTo>
                          <a:pt x="417" y="21"/>
                        </a:lnTo>
                        <a:lnTo>
                          <a:pt x="418" y="21"/>
                        </a:lnTo>
                        <a:lnTo>
                          <a:pt x="421" y="20"/>
                        </a:lnTo>
                        <a:lnTo>
                          <a:pt x="423" y="20"/>
                        </a:lnTo>
                        <a:lnTo>
                          <a:pt x="425" y="20"/>
                        </a:lnTo>
                        <a:lnTo>
                          <a:pt x="425" y="18"/>
                        </a:lnTo>
                        <a:lnTo>
                          <a:pt x="425" y="18"/>
                        </a:lnTo>
                        <a:lnTo>
                          <a:pt x="426" y="18"/>
                        </a:lnTo>
                        <a:lnTo>
                          <a:pt x="427" y="17"/>
                        </a:lnTo>
                        <a:lnTo>
                          <a:pt x="430" y="17"/>
                        </a:lnTo>
                        <a:lnTo>
                          <a:pt x="434" y="14"/>
                        </a:lnTo>
                        <a:lnTo>
                          <a:pt x="438" y="14"/>
                        </a:lnTo>
                        <a:lnTo>
                          <a:pt x="439" y="14"/>
                        </a:lnTo>
                        <a:lnTo>
                          <a:pt x="443" y="14"/>
                        </a:lnTo>
                        <a:lnTo>
                          <a:pt x="443" y="13"/>
                        </a:lnTo>
                        <a:lnTo>
                          <a:pt x="444" y="10"/>
                        </a:lnTo>
                        <a:lnTo>
                          <a:pt x="447" y="8"/>
                        </a:lnTo>
                        <a:lnTo>
                          <a:pt x="451" y="6"/>
                        </a:lnTo>
                        <a:lnTo>
                          <a:pt x="452" y="6"/>
                        </a:lnTo>
                        <a:lnTo>
                          <a:pt x="454" y="8"/>
                        </a:lnTo>
                        <a:lnTo>
                          <a:pt x="455" y="9"/>
                        </a:lnTo>
                        <a:lnTo>
                          <a:pt x="456" y="10"/>
                        </a:lnTo>
                        <a:lnTo>
                          <a:pt x="456" y="10"/>
                        </a:lnTo>
                        <a:lnTo>
                          <a:pt x="456" y="12"/>
                        </a:lnTo>
                        <a:lnTo>
                          <a:pt x="458" y="13"/>
                        </a:lnTo>
                        <a:lnTo>
                          <a:pt x="460" y="14"/>
                        </a:lnTo>
                        <a:lnTo>
                          <a:pt x="463" y="16"/>
                        </a:lnTo>
                        <a:lnTo>
                          <a:pt x="463" y="17"/>
                        </a:lnTo>
                        <a:lnTo>
                          <a:pt x="464" y="17"/>
                        </a:lnTo>
                        <a:lnTo>
                          <a:pt x="464" y="17"/>
                        </a:lnTo>
                        <a:lnTo>
                          <a:pt x="466" y="16"/>
                        </a:lnTo>
                        <a:lnTo>
                          <a:pt x="468" y="14"/>
                        </a:lnTo>
                        <a:lnTo>
                          <a:pt x="474" y="13"/>
                        </a:lnTo>
                        <a:lnTo>
                          <a:pt x="475" y="13"/>
                        </a:lnTo>
                        <a:lnTo>
                          <a:pt x="475" y="13"/>
                        </a:lnTo>
                        <a:lnTo>
                          <a:pt x="479" y="16"/>
                        </a:lnTo>
                        <a:lnTo>
                          <a:pt x="482" y="18"/>
                        </a:lnTo>
                        <a:lnTo>
                          <a:pt x="486" y="21"/>
                        </a:lnTo>
                        <a:lnTo>
                          <a:pt x="490" y="24"/>
                        </a:lnTo>
                        <a:lnTo>
                          <a:pt x="494" y="25"/>
                        </a:lnTo>
                        <a:lnTo>
                          <a:pt x="498" y="28"/>
                        </a:lnTo>
                        <a:lnTo>
                          <a:pt x="502" y="30"/>
                        </a:lnTo>
                        <a:lnTo>
                          <a:pt x="506" y="30"/>
                        </a:lnTo>
                        <a:lnTo>
                          <a:pt x="510" y="30"/>
                        </a:lnTo>
                        <a:lnTo>
                          <a:pt x="514" y="29"/>
                        </a:lnTo>
                        <a:lnTo>
                          <a:pt x="516" y="30"/>
                        </a:lnTo>
                        <a:lnTo>
                          <a:pt x="519" y="32"/>
                        </a:lnTo>
                        <a:lnTo>
                          <a:pt x="522" y="33"/>
                        </a:lnTo>
                        <a:lnTo>
                          <a:pt x="523" y="38"/>
                        </a:lnTo>
                        <a:lnTo>
                          <a:pt x="523" y="42"/>
                        </a:lnTo>
                        <a:lnTo>
                          <a:pt x="523" y="46"/>
                        </a:lnTo>
                        <a:lnTo>
                          <a:pt x="522" y="49"/>
                        </a:lnTo>
                        <a:lnTo>
                          <a:pt x="522" y="52"/>
                        </a:lnTo>
                        <a:lnTo>
                          <a:pt x="522" y="53"/>
                        </a:lnTo>
                        <a:lnTo>
                          <a:pt x="522" y="57"/>
                        </a:lnTo>
                        <a:lnTo>
                          <a:pt x="523" y="61"/>
                        </a:lnTo>
                        <a:lnTo>
                          <a:pt x="524" y="65"/>
                        </a:lnTo>
                        <a:lnTo>
                          <a:pt x="527" y="70"/>
                        </a:lnTo>
                        <a:lnTo>
                          <a:pt x="530" y="75"/>
                        </a:lnTo>
                        <a:lnTo>
                          <a:pt x="530" y="75"/>
                        </a:lnTo>
                        <a:lnTo>
                          <a:pt x="530" y="75"/>
                        </a:lnTo>
                        <a:lnTo>
                          <a:pt x="532" y="81"/>
                        </a:lnTo>
                        <a:lnTo>
                          <a:pt x="535" y="86"/>
                        </a:lnTo>
                        <a:lnTo>
                          <a:pt x="536" y="93"/>
                        </a:lnTo>
                        <a:lnTo>
                          <a:pt x="538" y="98"/>
                        </a:lnTo>
                        <a:lnTo>
                          <a:pt x="538" y="101"/>
                        </a:lnTo>
                        <a:lnTo>
                          <a:pt x="538" y="101"/>
                        </a:lnTo>
                        <a:lnTo>
                          <a:pt x="536" y="106"/>
                        </a:lnTo>
                        <a:lnTo>
                          <a:pt x="535" y="110"/>
                        </a:lnTo>
                        <a:lnTo>
                          <a:pt x="534" y="115"/>
                        </a:lnTo>
                        <a:lnTo>
                          <a:pt x="534" y="117"/>
                        </a:lnTo>
                        <a:lnTo>
                          <a:pt x="535" y="119"/>
                        </a:lnTo>
                        <a:lnTo>
                          <a:pt x="535" y="121"/>
                        </a:lnTo>
                        <a:lnTo>
                          <a:pt x="536" y="123"/>
                        </a:lnTo>
                        <a:lnTo>
                          <a:pt x="535" y="133"/>
                        </a:lnTo>
                        <a:lnTo>
                          <a:pt x="531" y="146"/>
                        </a:lnTo>
                        <a:lnTo>
                          <a:pt x="530" y="151"/>
                        </a:lnTo>
                        <a:lnTo>
                          <a:pt x="527" y="157"/>
                        </a:lnTo>
                        <a:lnTo>
                          <a:pt x="526" y="161"/>
                        </a:lnTo>
                        <a:lnTo>
                          <a:pt x="524" y="165"/>
                        </a:lnTo>
                        <a:lnTo>
                          <a:pt x="524" y="167"/>
                        </a:lnTo>
                        <a:lnTo>
                          <a:pt x="523" y="171"/>
                        </a:lnTo>
                        <a:lnTo>
                          <a:pt x="522" y="175"/>
                        </a:lnTo>
                        <a:lnTo>
                          <a:pt x="522" y="181"/>
                        </a:lnTo>
                        <a:lnTo>
                          <a:pt x="519" y="185"/>
                        </a:lnTo>
                        <a:lnTo>
                          <a:pt x="516" y="189"/>
                        </a:lnTo>
                        <a:lnTo>
                          <a:pt x="516" y="189"/>
                        </a:lnTo>
                        <a:lnTo>
                          <a:pt x="515" y="193"/>
                        </a:lnTo>
                        <a:lnTo>
                          <a:pt x="514" y="195"/>
                        </a:lnTo>
                        <a:lnTo>
                          <a:pt x="512" y="198"/>
                        </a:lnTo>
                        <a:lnTo>
                          <a:pt x="511" y="203"/>
                        </a:lnTo>
                        <a:lnTo>
                          <a:pt x="511" y="209"/>
                        </a:lnTo>
                        <a:lnTo>
                          <a:pt x="510" y="211"/>
                        </a:lnTo>
                        <a:lnTo>
                          <a:pt x="508" y="214"/>
                        </a:lnTo>
                        <a:lnTo>
                          <a:pt x="507" y="217"/>
                        </a:lnTo>
                        <a:lnTo>
                          <a:pt x="503" y="218"/>
                        </a:lnTo>
                        <a:lnTo>
                          <a:pt x="500" y="219"/>
                        </a:lnTo>
                        <a:lnTo>
                          <a:pt x="498" y="219"/>
                        </a:lnTo>
                        <a:lnTo>
                          <a:pt x="496" y="218"/>
                        </a:lnTo>
                        <a:lnTo>
                          <a:pt x="495" y="217"/>
                        </a:lnTo>
                        <a:lnTo>
                          <a:pt x="495" y="217"/>
                        </a:lnTo>
                        <a:lnTo>
                          <a:pt x="494" y="215"/>
                        </a:lnTo>
                        <a:lnTo>
                          <a:pt x="490" y="214"/>
                        </a:lnTo>
                        <a:lnTo>
                          <a:pt x="484" y="213"/>
                        </a:lnTo>
                        <a:lnTo>
                          <a:pt x="479" y="211"/>
                        </a:lnTo>
                        <a:lnTo>
                          <a:pt x="476" y="210"/>
                        </a:lnTo>
                        <a:lnTo>
                          <a:pt x="474" y="209"/>
                        </a:lnTo>
                        <a:lnTo>
                          <a:pt x="472" y="207"/>
                        </a:lnTo>
                        <a:lnTo>
                          <a:pt x="471" y="205"/>
                        </a:lnTo>
                        <a:lnTo>
                          <a:pt x="472" y="202"/>
                        </a:lnTo>
                        <a:lnTo>
                          <a:pt x="474" y="198"/>
                        </a:lnTo>
                        <a:lnTo>
                          <a:pt x="474" y="198"/>
                        </a:lnTo>
                        <a:lnTo>
                          <a:pt x="475" y="197"/>
                        </a:lnTo>
                        <a:lnTo>
                          <a:pt x="475" y="194"/>
                        </a:lnTo>
                        <a:lnTo>
                          <a:pt x="475" y="193"/>
                        </a:lnTo>
                        <a:lnTo>
                          <a:pt x="475" y="193"/>
                        </a:lnTo>
                        <a:lnTo>
                          <a:pt x="474" y="191"/>
                        </a:lnTo>
                        <a:lnTo>
                          <a:pt x="474" y="191"/>
                        </a:lnTo>
                        <a:lnTo>
                          <a:pt x="472" y="191"/>
                        </a:lnTo>
                        <a:lnTo>
                          <a:pt x="471" y="193"/>
                        </a:lnTo>
                        <a:lnTo>
                          <a:pt x="470" y="194"/>
                        </a:lnTo>
                        <a:lnTo>
                          <a:pt x="467" y="194"/>
                        </a:lnTo>
                        <a:lnTo>
                          <a:pt x="464" y="194"/>
                        </a:lnTo>
                        <a:lnTo>
                          <a:pt x="463" y="193"/>
                        </a:lnTo>
                        <a:lnTo>
                          <a:pt x="462" y="190"/>
                        </a:lnTo>
                        <a:lnTo>
                          <a:pt x="460" y="189"/>
                        </a:lnTo>
                        <a:lnTo>
                          <a:pt x="462" y="186"/>
                        </a:lnTo>
                        <a:lnTo>
                          <a:pt x="463" y="183"/>
                        </a:lnTo>
                        <a:lnTo>
                          <a:pt x="464" y="181"/>
                        </a:lnTo>
                        <a:lnTo>
                          <a:pt x="464" y="178"/>
                        </a:lnTo>
                        <a:lnTo>
                          <a:pt x="464" y="175"/>
                        </a:lnTo>
                        <a:lnTo>
                          <a:pt x="463" y="173"/>
                        </a:lnTo>
                        <a:lnTo>
                          <a:pt x="463" y="171"/>
                        </a:lnTo>
                        <a:lnTo>
                          <a:pt x="462" y="171"/>
                        </a:lnTo>
                        <a:lnTo>
                          <a:pt x="458" y="169"/>
                        </a:lnTo>
                        <a:lnTo>
                          <a:pt x="452" y="166"/>
                        </a:lnTo>
                        <a:lnTo>
                          <a:pt x="448" y="163"/>
                        </a:lnTo>
                        <a:lnTo>
                          <a:pt x="448" y="163"/>
                        </a:lnTo>
                        <a:lnTo>
                          <a:pt x="447" y="162"/>
                        </a:lnTo>
                        <a:lnTo>
                          <a:pt x="444" y="161"/>
                        </a:lnTo>
                        <a:lnTo>
                          <a:pt x="444" y="161"/>
                        </a:lnTo>
                        <a:lnTo>
                          <a:pt x="443" y="162"/>
                        </a:lnTo>
                        <a:lnTo>
                          <a:pt x="442" y="163"/>
                        </a:lnTo>
                        <a:lnTo>
                          <a:pt x="440" y="165"/>
                        </a:lnTo>
                        <a:lnTo>
                          <a:pt x="439" y="166"/>
                        </a:lnTo>
                        <a:lnTo>
                          <a:pt x="438" y="167"/>
                        </a:lnTo>
                        <a:lnTo>
                          <a:pt x="436" y="169"/>
                        </a:lnTo>
                        <a:lnTo>
                          <a:pt x="434" y="170"/>
                        </a:lnTo>
                        <a:lnTo>
                          <a:pt x="432" y="169"/>
                        </a:lnTo>
                        <a:lnTo>
                          <a:pt x="431" y="169"/>
                        </a:lnTo>
                        <a:lnTo>
                          <a:pt x="428" y="166"/>
                        </a:lnTo>
                        <a:lnTo>
                          <a:pt x="427" y="165"/>
                        </a:lnTo>
                        <a:lnTo>
                          <a:pt x="426" y="163"/>
                        </a:lnTo>
                        <a:lnTo>
                          <a:pt x="425" y="163"/>
                        </a:lnTo>
                        <a:lnTo>
                          <a:pt x="423" y="162"/>
                        </a:lnTo>
                        <a:lnTo>
                          <a:pt x="422" y="162"/>
                        </a:lnTo>
                        <a:lnTo>
                          <a:pt x="418" y="162"/>
                        </a:lnTo>
                        <a:lnTo>
                          <a:pt x="415" y="162"/>
                        </a:lnTo>
                        <a:lnTo>
                          <a:pt x="414" y="161"/>
                        </a:lnTo>
                        <a:lnTo>
                          <a:pt x="414" y="161"/>
                        </a:lnTo>
                        <a:lnTo>
                          <a:pt x="413" y="162"/>
                        </a:lnTo>
                        <a:lnTo>
                          <a:pt x="413" y="163"/>
                        </a:lnTo>
                        <a:lnTo>
                          <a:pt x="413" y="166"/>
                        </a:lnTo>
                        <a:lnTo>
                          <a:pt x="411" y="169"/>
                        </a:lnTo>
                        <a:lnTo>
                          <a:pt x="411" y="170"/>
                        </a:lnTo>
                        <a:lnTo>
                          <a:pt x="411" y="171"/>
                        </a:lnTo>
                        <a:lnTo>
                          <a:pt x="411" y="173"/>
                        </a:lnTo>
                        <a:lnTo>
                          <a:pt x="411" y="174"/>
                        </a:lnTo>
                        <a:lnTo>
                          <a:pt x="413" y="174"/>
                        </a:lnTo>
                        <a:lnTo>
                          <a:pt x="414" y="175"/>
                        </a:lnTo>
                        <a:lnTo>
                          <a:pt x="415" y="175"/>
                        </a:lnTo>
                        <a:lnTo>
                          <a:pt x="418" y="177"/>
                        </a:lnTo>
                        <a:lnTo>
                          <a:pt x="419" y="178"/>
                        </a:lnTo>
                        <a:lnTo>
                          <a:pt x="419" y="181"/>
                        </a:lnTo>
                        <a:lnTo>
                          <a:pt x="419" y="181"/>
                        </a:lnTo>
                        <a:lnTo>
                          <a:pt x="419" y="182"/>
                        </a:lnTo>
                        <a:lnTo>
                          <a:pt x="421" y="182"/>
                        </a:lnTo>
                        <a:lnTo>
                          <a:pt x="421" y="183"/>
                        </a:lnTo>
                        <a:lnTo>
                          <a:pt x="423" y="183"/>
                        </a:lnTo>
                        <a:lnTo>
                          <a:pt x="426" y="185"/>
                        </a:lnTo>
                        <a:lnTo>
                          <a:pt x="430" y="187"/>
                        </a:lnTo>
                        <a:lnTo>
                          <a:pt x="432" y="187"/>
                        </a:lnTo>
                        <a:lnTo>
                          <a:pt x="435" y="189"/>
                        </a:lnTo>
                        <a:lnTo>
                          <a:pt x="436" y="191"/>
                        </a:lnTo>
                        <a:lnTo>
                          <a:pt x="436" y="193"/>
                        </a:lnTo>
                        <a:lnTo>
                          <a:pt x="436" y="195"/>
                        </a:lnTo>
                        <a:lnTo>
                          <a:pt x="435" y="197"/>
                        </a:lnTo>
                        <a:lnTo>
                          <a:pt x="432" y="199"/>
                        </a:lnTo>
                        <a:lnTo>
                          <a:pt x="430" y="201"/>
                        </a:lnTo>
                        <a:lnTo>
                          <a:pt x="426" y="202"/>
                        </a:lnTo>
                        <a:lnTo>
                          <a:pt x="422" y="202"/>
                        </a:lnTo>
                        <a:lnTo>
                          <a:pt x="419" y="203"/>
                        </a:lnTo>
                        <a:lnTo>
                          <a:pt x="417" y="203"/>
                        </a:lnTo>
                        <a:lnTo>
                          <a:pt x="415" y="203"/>
                        </a:lnTo>
                        <a:lnTo>
                          <a:pt x="413" y="205"/>
                        </a:lnTo>
                        <a:lnTo>
                          <a:pt x="410" y="207"/>
                        </a:lnTo>
                        <a:lnTo>
                          <a:pt x="409" y="209"/>
                        </a:lnTo>
                        <a:lnTo>
                          <a:pt x="409" y="209"/>
                        </a:lnTo>
                        <a:lnTo>
                          <a:pt x="409" y="210"/>
                        </a:lnTo>
                        <a:lnTo>
                          <a:pt x="409" y="210"/>
                        </a:lnTo>
                        <a:lnTo>
                          <a:pt x="409" y="210"/>
                        </a:lnTo>
                        <a:lnTo>
                          <a:pt x="409" y="211"/>
                        </a:lnTo>
                        <a:lnTo>
                          <a:pt x="409" y="213"/>
                        </a:lnTo>
                        <a:lnTo>
                          <a:pt x="407" y="214"/>
                        </a:lnTo>
                        <a:lnTo>
                          <a:pt x="406" y="215"/>
                        </a:lnTo>
                        <a:lnTo>
                          <a:pt x="399" y="218"/>
                        </a:lnTo>
                        <a:lnTo>
                          <a:pt x="393" y="222"/>
                        </a:lnTo>
                        <a:lnTo>
                          <a:pt x="385" y="227"/>
                        </a:lnTo>
                        <a:lnTo>
                          <a:pt x="381" y="230"/>
                        </a:lnTo>
                        <a:lnTo>
                          <a:pt x="378" y="231"/>
                        </a:lnTo>
                        <a:lnTo>
                          <a:pt x="375" y="231"/>
                        </a:lnTo>
                        <a:lnTo>
                          <a:pt x="373" y="231"/>
                        </a:lnTo>
                        <a:lnTo>
                          <a:pt x="370" y="231"/>
                        </a:lnTo>
                        <a:lnTo>
                          <a:pt x="367" y="231"/>
                        </a:lnTo>
                        <a:lnTo>
                          <a:pt x="363" y="231"/>
                        </a:lnTo>
                        <a:lnTo>
                          <a:pt x="359" y="232"/>
                        </a:lnTo>
                        <a:lnTo>
                          <a:pt x="357" y="234"/>
                        </a:lnTo>
                        <a:lnTo>
                          <a:pt x="355" y="236"/>
                        </a:lnTo>
                        <a:lnTo>
                          <a:pt x="353" y="239"/>
                        </a:lnTo>
                        <a:lnTo>
                          <a:pt x="353" y="242"/>
                        </a:lnTo>
                        <a:lnTo>
                          <a:pt x="353" y="244"/>
                        </a:lnTo>
                        <a:lnTo>
                          <a:pt x="354" y="247"/>
                        </a:lnTo>
                        <a:lnTo>
                          <a:pt x="354" y="250"/>
                        </a:lnTo>
                        <a:lnTo>
                          <a:pt x="353" y="251"/>
                        </a:lnTo>
                        <a:lnTo>
                          <a:pt x="351" y="251"/>
                        </a:lnTo>
                        <a:lnTo>
                          <a:pt x="350" y="252"/>
                        </a:lnTo>
                        <a:lnTo>
                          <a:pt x="347" y="252"/>
                        </a:lnTo>
                        <a:lnTo>
                          <a:pt x="345" y="254"/>
                        </a:lnTo>
                        <a:lnTo>
                          <a:pt x="341" y="255"/>
                        </a:lnTo>
                        <a:lnTo>
                          <a:pt x="338" y="254"/>
                        </a:lnTo>
                        <a:lnTo>
                          <a:pt x="337" y="254"/>
                        </a:lnTo>
                        <a:lnTo>
                          <a:pt x="335" y="254"/>
                        </a:lnTo>
                        <a:lnTo>
                          <a:pt x="334" y="254"/>
                        </a:lnTo>
                        <a:lnTo>
                          <a:pt x="333" y="254"/>
                        </a:lnTo>
                        <a:lnTo>
                          <a:pt x="331" y="254"/>
                        </a:lnTo>
                        <a:lnTo>
                          <a:pt x="327" y="255"/>
                        </a:lnTo>
                        <a:lnTo>
                          <a:pt x="325" y="256"/>
                        </a:lnTo>
                        <a:lnTo>
                          <a:pt x="323" y="258"/>
                        </a:lnTo>
                        <a:lnTo>
                          <a:pt x="321" y="259"/>
                        </a:lnTo>
                        <a:lnTo>
                          <a:pt x="318" y="259"/>
                        </a:lnTo>
                        <a:lnTo>
                          <a:pt x="315" y="259"/>
                        </a:lnTo>
                        <a:lnTo>
                          <a:pt x="313" y="258"/>
                        </a:lnTo>
                        <a:lnTo>
                          <a:pt x="311" y="258"/>
                        </a:lnTo>
                        <a:lnTo>
                          <a:pt x="309" y="258"/>
                        </a:lnTo>
                        <a:lnTo>
                          <a:pt x="307" y="258"/>
                        </a:lnTo>
                        <a:lnTo>
                          <a:pt x="306" y="259"/>
                        </a:lnTo>
                        <a:lnTo>
                          <a:pt x="302" y="262"/>
                        </a:lnTo>
                        <a:lnTo>
                          <a:pt x="300" y="262"/>
                        </a:lnTo>
                        <a:lnTo>
                          <a:pt x="296" y="262"/>
                        </a:lnTo>
                        <a:lnTo>
                          <a:pt x="293" y="262"/>
                        </a:lnTo>
                        <a:lnTo>
                          <a:pt x="290" y="262"/>
                        </a:lnTo>
                        <a:lnTo>
                          <a:pt x="290" y="262"/>
                        </a:lnTo>
                        <a:lnTo>
                          <a:pt x="290" y="262"/>
                        </a:lnTo>
                        <a:lnTo>
                          <a:pt x="290" y="264"/>
                        </a:lnTo>
                        <a:lnTo>
                          <a:pt x="290" y="267"/>
                        </a:lnTo>
                        <a:lnTo>
                          <a:pt x="290" y="270"/>
                        </a:lnTo>
                        <a:lnTo>
                          <a:pt x="290" y="272"/>
                        </a:lnTo>
                        <a:lnTo>
                          <a:pt x="290" y="276"/>
                        </a:lnTo>
                        <a:lnTo>
                          <a:pt x="289" y="279"/>
                        </a:lnTo>
                        <a:lnTo>
                          <a:pt x="286" y="283"/>
                        </a:lnTo>
                        <a:lnTo>
                          <a:pt x="285" y="286"/>
                        </a:lnTo>
                        <a:lnTo>
                          <a:pt x="284" y="287"/>
                        </a:lnTo>
                        <a:lnTo>
                          <a:pt x="282" y="288"/>
                        </a:lnTo>
                        <a:lnTo>
                          <a:pt x="281" y="290"/>
                        </a:lnTo>
                        <a:lnTo>
                          <a:pt x="278" y="291"/>
                        </a:lnTo>
                        <a:lnTo>
                          <a:pt x="278" y="291"/>
                        </a:lnTo>
                        <a:lnTo>
                          <a:pt x="277" y="292"/>
                        </a:lnTo>
                        <a:lnTo>
                          <a:pt x="276" y="292"/>
                        </a:lnTo>
                        <a:lnTo>
                          <a:pt x="273" y="292"/>
                        </a:lnTo>
                        <a:lnTo>
                          <a:pt x="270" y="291"/>
                        </a:lnTo>
                        <a:lnTo>
                          <a:pt x="266" y="287"/>
                        </a:lnTo>
                        <a:lnTo>
                          <a:pt x="264" y="284"/>
                        </a:lnTo>
                        <a:lnTo>
                          <a:pt x="264" y="283"/>
                        </a:lnTo>
                        <a:lnTo>
                          <a:pt x="262" y="284"/>
                        </a:lnTo>
                        <a:lnTo>
                          <a:pt x="261" y="288"/>
                        </a:lnTo>
                        <a:lnTo>
                          <a:pt x="258" y="291"/>
                        </a:lnTo>
                        <a:lnTo>
                          <a:pt x="257" y="294"/>
                        </a:lnTo>
                        <a:lnTo>
                          <a:pt x="257" y="296"/>
                        </a:lnTo>
                        <a:lnTo>
                          <a:pt x="256" y="299"/>
                        </a:lnTo>
                        <a:lnTo>
                          <a:pt x="256" y="299"/>
                        </a:lnTo>
                        <a:lnTo>
                          <a:pt x="256" y="300"/>
                        </a:lnTo>
                        <a:lnTo>
                          <a:pt x="254" y="302"/>
                        </a:lnTo>
                        <a:lnTo>
                          <a:pt x="254" y="303"/>
                        </a:lnTo>
                        <a:lnTo>
                          <a:pt x="253" y="303"/>
                        </a:lnTo>
                        <a:lnTo>
                          <a:pt x="250" y="303"/>
                        </a:lnTo>
                        <a:lnTo>
                          <a:pt x="250" y="302"/>
                        </a:lnTo>
                        <a:lnTo>
                          <a:pt x="248" y="300"/>
                        </a:lnTo>
                        <a:lnTo>
                          <a:pt x="245" y="299"/>
                        </a:lnTo>
                        <a:lnTo>
                          <a:pt x="242" y="298"/>
                        </a:lnTo>
                        <a:lnTo>
                          <a:pt x="242" y="298"/>
                        </a:lnTo>
                        <a:lnTo>
                          <a:pt x="242" y="298"/>
                        </a:lnTo>
                        <a:lnTo>
                          <a:pt x="242" y="298"/>
                        </a:lnTo>
                        <a:lnTo>
                          <a:pt x="242" y="299"/>
                        </a:lnTo>
                        <a:lnTo>
                          <a:pt x="241" y="299"/>
                        </a:lnTo>
                        <a:lnTo>
                          <a:pt x="240" y="302"/>
                        </a:lnTo>
                        <a:lnTo>
                          <a:pt x="238" y="306"/>
                        </a:lnTo>
                        <a:lnTo>
                          <a:pt x="238" y="311"/>
                        </a:lnTo>
                        <a:lnTo>
                          <a:pt x="238" y="316"/>
                        </a:lnTo>
                        <a:lnTo>
                          <a:pt x="236" y="319"/>
                        </a:lnTo>
                        <a:lnTo>
                          <a:pt x="234" y="322"/>
                        </a:lnTo>
                        <a:lnTo>
                          <a:pt x="232" y="323"/>
                        </a:lnTo>
                        <a:lnTo>
                          <a:pt x="229" y="323"/>
                        </a:lnTo>
                        <a:lnTo>
                          <a:pt x="225" y="322"/>
                        </a:lnTo>
                        <a:lnTo>
                          <a:pt x="224" y="322"/>
                        </a:lnTo>
                        <a:lnTo>
                          <a:pt x="222" y="322"/>
                        </a:lnTo>
                        <a:lnTo>
                          <a:pt x="218" y="322"/>
                        </a:lnTo>
                        <a:lnTo>
                          <a:pt x="214" y="324"/>
                        </a:lnTo>
                        <a:lnTo>
                          <a:pt x="210" y="324"/>
                        </a:lnTo>
                        <a:lnTo>
                          <a:pt x="209" y="324"/>
                        </a:lnTo>
                        <a:lnTo>
                          <a:pt x="208" y="324"/>
                        </a:lnTo>
                        <a:lnTo>
                          <a:pt x="206" y="323"/>
                        </a:lnTo>
                        <a:lnTo>
                          <a:pt x="205" y="323"/>
                        </a:lnTo>
                        <a:lnTo>
                          <a:pt x="205" y="323"/>
                        </a:lnTo>
                        <a:lnTo>
                          <a:pt x="205" y="324"/>
                        </a:lnTo>
                        <a:lnTo>
                          <a:pt x="205" y="324"/>
                        </a:lnTo>
                        <a:lnTo>
                          <a:pt x="204" y="326"/>
                        </a:lnTo>
                        <a:lnTo>
                          <a:pt x="204" y="327"/>
                        </a:lnTo>
                        <a:lnTo>
                          <a:pt x="205" y="330"/>
                        </a:lnTo>
                        <a:lnTo>
                          <a:pt x="205" y="331"/>
                        </a:lnTo>
                        <a:lnTo>
                          <a:pt x="205" y="334"/>
                        </a:lnTo>
                        <a:lnTo>
                          <a:pt x="205" y="336"/>
                        </a:lnTo>
                        <a:lnTo>
                          <a:pt x="204" y="340"/>
                        </a:lnTo>
                        <a:lnTo>
                          <a:pt x="202" y="344"/>
                        </a:lnTo>
                        <a:lnTo>
                          <a:pt x="200" y="347"/>
                        </a:lnTo>
                        <a:lnTo>
                          <a:pt x="197" y="348"/>
                        </a:lnTo>
                        <a:lnTo>
                          <a:pt x="196" y="350"/>
                        </a:lnTo>
                        <a:lnTo>
                          <a:pt x="192" y="351"/>
                        </a:lnTo>
                        <a:lnTo>
                          <a:pt x="190" y="352"/>
                        </a:lnTo>
                        <a:lnTo>
                          <a:pt x="189" y="352"/>
                        </a:lnTo>
                        <a:lnTo>
                          <a:pt x="189" y="350"/>
                        </a:lnTo>
                        <a:lnTo>
                          <a:pt x="188" y="350"/>
                        </a:lnTo>
                        <a:lnTo>
                          <a:pt x="188" y="350"/>
                        </a:lnTo>
                        <a:lnTo>
                          <a:pt x="188" y="350"/>
                        </a:lnTo>
                        <a:lnTo>
                          <a:pt x="186" y="350"/>
                        </a:lnTo>
                        <a:lnTo>
                          <a:pt x="185" y="348"/>
                        </a:lnTo>
                        <a:lnTo>
                          <a:pt x="184" y="347"/>
                        </a:lnTo>
                        <a:lnTo>
                          <a:pt x="180" y="346"/>
                        </a:lnTo>
                        <a:lnTo>
                          <a:pt x="176" y="343"/>
                        </a:lnTo>
                        <a:lnTo>
                          <a:pt x="172" y="342"/>
                        </a:lnTo>
                        <a:lnTo>
                          <a:pt x="169" y="342"/>
                        </a:lnTo>
                        <a:lnTo>
                          <a:pt x="165" y="343"/>
                        </a:lnTo>
                        <a:lnTo>
                          <a:pt x="161" y="344"/>
                        </a:lnTo>
                        <a:lnTo>
                          <a:pt x="157" y="346"/>
                        </a:lnTo>
                        <a:lnTo>
                          <a:pt x="155" y="348"/>
                        </a:lnTo>
                        <a:lnTo>
                          <a:pt x="153" y="350"/>
                        </a:lnTo>
                        <a:lnTo>
                          <a:pt x="152" y="351"/>
                        </a:lnTo>
                        <a:lnTo>
                          <a:pt x="149" y="352"/>
                        </a:lnTo>
                        <a:lnTo>
                          <a:pt x="147" y="352"/>
                        </a:lnTo>
                        <a:lnTo>
                          <a:pt x="144" y="352"/>
                        </a:lnTo>
                        <a:lnTo>
                          <a:pt x="144" y="352"/>
                        </a:lnTo>
                        <a:lnTo>
                          <a:pt x="141" y="352"/>
                        </a:lnTo>
                        <a:lnTo>
                          <a:pt x="137" y="352"/>
                        </a:lnTo>
                        <a:lnTo>
                          <a:pt x="133" y="354"/>
                        </a:lnTo>
                        <a:lnTo>
                          <a:pt x="127" y="355"/>
                        </a:lnTo>
                        <a:lnTo>
                          <a:pt x="121" y="356"/>
                        </a:lnTo>
                        <a:lnTo>
                          <a:pt x="120" y="358"/>
                        </a:lnTo>
                        <a:lnTo>
                          <a:pt x="119" y="358"/>
                        </a:lnTo>
                        <a:lnTo>
                          <a:pt x="117" y="359"/>
                        </a:lnTo>
                        <a:lnTo>
                          <a:pt x="116" y="362"/>
                        </a:lnTo>
                        <a:lnTo>
                          <a:pt x="115" y="364"/>
                        </a:lnTo>
                        <a:lnTo>
                          <a:pt x="113" y="368"/>
                        </a:lnTo>
                        <a:lnTo>
                          <a:pt x="112" y="370"/>
                        </a:lnTo>
                        <a:lnTo>
                          <a:pt x="111" y="370"/>
                        </a:lnTo>
                        <a:lnTo>
                          <a:pt x="108" y="371"/>
                        </a:lnTo>
                        <a:lnTo>
                          <a:pt x="105" y="371"/>
                        </a:lnTo>
                        <a:lnTo>
                          <a:pt x="104" y="372"/>
                        </a:lnTo>
                        <a:lnTo>
                          <a:pt x="101" y="374"/>
                        </a:lnTo>
                        <a:lnTo>
                          <a:pt x="101" y="375"/>
                        </a:lnTo>
                        <a:lnTo>
                          <a:pt x="101" y="375"/>
                        </a:lnTo>
                        <a:lnTo>
                          <a:pt x="101" y="379"/>
                        </a:lnTo>
                        <a:lnTo>
                          <a:pt x="100" y="383"/>
                        </a:lnTo>
                        <a:lnTo>
                          <a:pt x="99" y="385"/>
                        </a:lnTo>
                        <a:lnTo>
                          <a:pt x="96" y="388"/>
                        </a:lnTo>
                        <a:lnTo>
                          <a:pt x="96" y="388"/>
                        </a:lnTo>
                        <a:lnTo>
                          <a:pt x="95" y="388"/>
                        </a:lnTo>
                        <a:lnTo>
                          <a:pt x="95" y="389"/>
                        </a:lnTo>
                        <a:lnTo>
                          <a:pt x="93" y="392"/>
                        </a:lnTo>
                        <a:lnTo>
                          <a:pt x="93" y="395"/>
                        </a:lnTo>
                        <a:lnTo>
                          <a:pt x="92" y="399"/>
                        </a:lnTo>
                        <a:lnTo>
                          <a:pt x="91" y="404"/>
                        </a:lnTo>
                        <a:lnTo>
                          <a:pt x="88" y="411"/>
                        </a:lnTo>
                        <a:lnTo>
                          <a:pt x="87" y="415"/>
                        </a:lnTo>
                        <a:lnTo>
                          <a:pt x="84" y="417"/>
                        </a:lnTo>
                        <a:lnTo>
                          <a:pt x="81" y="417"/>
                        </a:lnTo>
                        <a:lnTo>
                          <a:pt x="80" y="417"/>
                        </a:lnTo>
                        <a:lnTo>
                          <a:pt x="79" y="416"/>
                        </a:lnTo>
                        <a:lnTo>
                          <a:pt x="77" y="412"/>
                        </a:lnTo>
                        <a:lnTo>
                          <a:pt x="76" y="409"/>
                        </a:lnTo>
                        <a:lnTo>
                          <a:pt x="75" y="407"/>
                        </a:lnTo>
                        <a:lnTo>
                          <a:pt x="75" y="405"/>
                        </a:lnTo>
                        <a:lnTo>
                          <a:pt x="75" y="405"/>
                        </a:lnTo>
                        <a:lnTo>
                          <a:pt x="73" y="405"/>
                        </a:lnTo>
                        <a:lnTo>
                          <a:pt x="72" y="404"/>
                        </a:lnTo>
                        <a:lnTo>
                          <a:pt x="71" y="404"/>
                        </a:lnTo>
                        <a:lnTo>
                          <a:pt x="71" y="403"/>
                        </a:lnTo>
                        <a:lnTo>
                          <a:pt x="71" y="401"/>
                        </a:lnTo>
                        <a:lnTo>
                          <a:pt x="71" y="401"/>
                        </a:lnTo>
                        <a:lnTo>
                          <a:pt x="72" y="399"/>
                        </a:lnTo>
                        <a:lnTo>
                          <a:pt x="72" y="397"/>
                        </a:lnTo>
                        <a:lnTo>
                          <a:pt x="72" y="396"/>
                        </a:lnTo>
                        <a:lnTo>
                          <a:pt x="72" y="395"/>
                        </a:lnTo>
                        <a:lnTo>
                          <a:pt x="71" y="395"/>
                        </a:lnTo>
                        <a:lnTo>
                          <a:pt x="68" y="395"/>
                        </a:lnTo>
                        <a:lnTo>
                          <a:pt x="67" y="393"/>
                        </a:lnTo>
                        <a:lnTo>
                          <a:pt x="64" y="393"/>
                        </a:lnTo>
                        <a:lnTo>
                          <a:pt x="61" y="392"/>
                        </a:lnTo>
                        <a:lnTo>
                          <a:pt x="60" y="391"/>
                        </a:lnTo>
                        <a:lnTo>
                          <a:pt x="59" y="388"/>
                        </a:lnTo>
                        <a:lnTo>
                          <a:pt x="58" y="385"/>
                        </a:lnTo>
                        <a:lnTo>
                          <a:pt x="58" y="383"/>
                        </a:lnTo>
                        <a:lnTo>
                          <a:pt x="58" y="381"/>
                        </a:lnTo>
                        <a:lnTo>
                          <a:pt x="56" y="380"/>
                        </a:lnTo>
                        <a:lnTo>
                          <a:pt x="56" y="380"/>
                        </a:lnTo>
                        <a:lnTo>
                          <a:pt x="56" y="380"/>
                        </a:lnTo>
                        <a:lnTo>
                          <a:pt x="55" y="380"/>
                        </a:lnTo>
                        <a:lnTo>
                          <a:pt x="52" y="381"/>
                        </a:lnTo>
                        <a:lnTo>
                          <a:pt x="51" y="383"/>
                        </a:lnTo>
                        <a:lnTo>
                          <a:pt x="54" y="387"/>
                        </a:lnTo>
                        <a:lnTo>
                          <a:pt x="47" y="384"/>
                        </a:lnTo>
                        <a:lnTo>
                          <a:pt x="44" y="383"/>
                        </a:lnTo>
                        <a:lnTo>
                          <a:pt x="40" y="380"/>
                        </a:lnTo>
                        <a:lnTo>
                          <a:pt x="38" y="380"/>
                        </a:lnTo>
                        <a:lnTo>
                          <a:pt x="36" y="379"/>
                        </a:lnTo>
                        <a:lnTo>
                          <a:pt x="36" y="379"/>
                        </a:lnTo>
                        <a:lnTo>
                          <a:pt x="31" y="379"/>
                        </a:lnTo>
                        <a:lnTo>
                          <a:pt x="27" y="377"/>
                        </a:lnTo>
                        <a:lnTo>
                          <a:pt x="22" y="375"/>
                        </a:lnTo>
                        <a:lnTo>
                          <a:pt x="20" y="374"/>
                        </a:lnTo>
                        <a:lnTo>
                          <a:pt x="19" y="372"/>
                        </a:lnTo>
                        <a:lnTo>
                          <a:pt x="18" y="368"/>
                        </a:lnTo>
                        <a:lnTo>
                          <a:pt x="16" y="366"/>
                        </a:lnTo>
                        <a:lnTo>
                          <a:pt x="16" y="362"/>
                        </a:lnTo>
                        <a:lnTo>
                          <a:pt x="16" y="359"/>
                        </a:lnTo>
                        <a:lnTo>
                          <a:pt x="15" y="359"/>
                        </a:lnTo>
                        <a:lnTo>
                          <a:pt x="15" y="358"/>
                        </a:lnTo>
                        <a:lnTo>
                          <a:pt x="12" y="358"/>
                        </a:lnTo>
                        <a:lnTo>
                          <a:pt x="12" y="358"/>
                        </a:lnTo>
                        <a:lnTo>
                          <a:pt x="12" y="358"/>
                        </a:lnTo>
                        <a:lnTo>
                          <a:pt x="11" y="358"/>
                        </a:lnTo>
                        <a:lnTo>
                          <a:pt x="10" y="358"/>
                        </a:lnTo>
                        <a:lnTo>
                          <a:pt x="8" y="356"/>
                        </a:lnTo>
                        <a:lnTo>
                          <a:pt x="6" y="355"/>
                        </a:lnTo>
                        <a:lnTo>
                          <a:pt x="3" y="354"/>
                        </a:lnTo>
                        <a:lnTo>
                          <a:pt x="2" y="352"/>
                        </a:lnTo>
                        <a:lnTo>
                          <a:pt x="2" y="351"/>
                        </a:lnTo>
                        <a:lnTo>
                          <a:pt x="3" y="348"/>
                        </a:lnTo>
                        <a:lnTo>
                          <a:pt x="3" y="348"/>
                        </a:lnTo>
                        <a:lnTo>
                          <a:pt x="4" y="346"/>
                        </a:lnTo>
                        <a:lnTo>
                          <a:pt x="6" y="344"/>
                        </a:lnTo>
                        <a:lnTo>
                          <a:pt x="8" y="343"/>
                        </a:lnTo>
                        <a:lnTo>
                          <a:pt x="11" y="340"/>
                        </a:lnTo>
                        <a:lnTo>
                          <a:pt x="12" y="339"/>
                        </a:lnTo>
                        <a:lnTo>
                          <a:pt x="14" y="339"/>
                        </a:lnTo>
                        <a:lnTo>
                          <a:pt x="15" y="338"/>
                        </a:lnTo>
                        <a:lnTo>
                          <a:pt x="15" y="336"/>
                        </a:lnTo>
                        <a:lnTo>
                          <a:pt x="15" y="336"/>
                        </a:lnTo>
                        <a:lnTo>
                          <a:pt x="14" y="334"/>
                        </a:lnTo>
                        <a:lnTo>
                          <a:pt x="14" y="331"/>
                        </a:lnTo>
                        <a:lnTo>
                          <a:pt x="12" y="330"/>
                        </a:lnTo>
                        <a:lnTo>
                          <a:pt x="11" y="328"/>
                        </a:lnTo>
                        <a:lnTo>
                          <a:pt x="11" y="328"/>
                        </a:lnTo>
                        <a:lnTo>
                          <a:pt x="11" y="328"/>
                        </a:lnTo>
                        <a:lnTo>
                          <a:pt x="11" y="328"/>
                        </a:lnTo>
                        <a:lnTo>
                          <a:pt x="8" y="330"/>
                        </a:lnTo>
                        <a:lnTo>
                          <a:pt x="7" y="331"/>
                        </a:lnTo>
                        <a:lnTo>
                          <a:pt x="6" y="331"/>
                        </a:lnTo>
                        <a:lnTo>
                          <a:pt x="4" y="331"/>
                        </a:lnTo>
                        <a:lnTo>
                          <a:pt x="3" y="330"/>
                        </a:lnTo>
                        <a:lnTo>
                          <a:pt x="2" y="327"/>
                        </a:lnTo>
                        <a:lnTo>
                          <a:pt x="2" y="327"/>
                        </a:lnTo>
                        <a:lnTo>
                          <a:pt x="0" y="324"/>
                        </a:lnTo>
                        <a:lnTo>
                          <a:pt x="0" y="322"/>
                        </a:lnTo>
                        <a:lnTo>
                          <a:pt x="0" y="320"/>
                        </a:lnTo>
                        <a:lnTo>
                          <a:pt x="2" y="318"/>
                        </a:lnTo>
                        <a:lnTo>
                          <a:pt x="3" y="316"/>
                        </a:lnTo>
                        <a:lnTo>
                          <a:pt x="6" y="316"/>
                        </a:lnTo>
                        <a:lnTo>
                          <a:pt x="6" y="316"/>
                        </a:lnTo>
                        <a:lnTo>
                          <a:pt x="7" y="315"/>
                        </a:lnTo>
                        <a:lnTo>
                          <a:pt x="7" y="315"/>
                        </a:lnTo>
                        <a:lnTo>
                          <a:pt x="8" y="312"/>
                        </a:lnTo>
                        <a:lnTo>
                          <a:pt x="10" y="310"/>
                        </a:lnTo>
                        <a:lnTo>
                          <a:pt x="10" y="310"/>
                        </a:lnTo>
                        <a:lnTo>
                          <a:pt x="11" y="307"/>
                        </a:lnTo>
                        <a:lnTo>
                          <a:pt x="12" y="304"/>
                        </a:lnTo>
                        <a:lnTo>
                          <a:pt x="14" y="303"/>
                        </a:lnTo>
                        <a:lnTo>
                          <a:pt x="16" y="302"/>
                        </a:lnTo>
                        <a:lnTo>
                          <a:pt x="16" y="302"/>
                        </a:lnTo>
                        <a:lnTo>
                          <a:pt x="18" y="300"/>
                        </a:lnTo>
                        <a:lnTo>
                          <a:pt x="19" y="300"/>
                        </a:lnTo>
                        <a:lnTo>
                          <a:pt x="19" y="299"/>
                        </a:lnTo>
                        <a:lnTo>
                          <a:pt x="20" y="299"/>
                        </a:lnTo>
                        <a:lnTo>
                          <a:pt x="20" y="298"/>
                        </a:lnTo>
                        <a:lnTo>
                          <a:pt x="22" y="296"/>
                        </a:lnTo>
                        <a:lnTo>
                          <a:pt x="23" y="296"/>
                        </a:lnTo>
                        <a:lnTo>
                          <a:pt x="24" y="295"/>
                        </a:lnTo>
                        <a:lnTo>
                          <a:pt x="27" y="296"/>
                        </a:lnTo>
                        <a:lnTo>
                          <a:pt x="28" y="298"/>
                        </a:lnTo>
                        <a:lnTo>
                          <a:pt x="30" y="299"/>
                        </a:lnTo>
                        <a:lnTo>
                          <a:pt x="28" y="300"/>
                        </a:lnTo>
                        <a:lnTo>
                          <a:pt x="28" y="302"/>
                        </a:lnTo>
                        <a:lnTo>
                          <a:pt x="28" y="302"/>
                        </a:lnTo>
                        <a:lnTo>
                          <a:pt x="28" y="303"/>
                        </a:lnTo>
                        <a:lnTo>
                          <a:pt x="30" y="304"/>
                        </a:lnTo>
                        <a:lnTo>
                          <a:pt x="30" y="306"/>
                        </a:lnTo>
                        <a:lnTo>
                          <a:pt x="31" y="306"/>
                        </a:lnTo>
                        <a:lnTo>
                          <a:pt x="31" y="306"/>
                        </a:lnTo>
                        <a:lnTo>
                          <a:pt x="32" y="307"/>
                        </a:lnTo>
                        <a:lnTo>
                          <a:pt x="31" y="308"/>
                        </a:lnTo>
                        <a:lnTo>
                          <a:pt x="31" y="308"/>
                        </a:lnTo>
                        <a:lnTo>
                          <a:pt x="31" y="308"/>
                        </a:lnTo>
                        <a:lnTo>
                          <a:pt x="31" y="310"/>
                        </a:lnTo>
                        <a:lnTo>
                          <a:pt x="30" y="311"/>
                        </a:lnTo>
                        <a:lnTo>
                          <a:pt x="30" y="312"/>
                        </a:lnTo>
                        <a:lnTo>
                          <a:pt x="30" y="312"/>
                        </a:lnTo>
                        <a:lnTo>
                          <a:pt x="30" y="312"/>
                        </a:lnTo>
                        <a:lnTo>
                          <a:pt x="31" y="314"/>
                        </a:lnTo>
                        <a:lnTo>
                          <a:pt x="31" y="315"/>
                        </a:lnTo>
                        <a:lnTo>
                          <a:pt x="32" y="315"/>
                        </a:lnTo>
                        <a:lnTo>
                          <a:pt x="34" y="316"/>
                        </a:lnTo>
                        <a:lnTo>
                          <a:pt x="34" y="315"/>
                        </a:lnTo>
                        <a:lnTo>
                          <a:pt x="35" y="315"/>
                        </a:lnTo>
                        <a:lnTo>
                          <a:pt x="35" y="315"/>
                        </a:lnTo>
                        <a:lnTo>
                          <a:pt x="35" y="315"/>
                        </a:lnTo>
                        <a:lnTo>
                          <a:pt x="36" y="314"/>
                        </a:lnTo>
                        <a:lnTo>
                          <a:pt x="36" y="311"/>
                        </a:lnTo>
                        <a:lnTo>
                          <a:pt x="38" y="310"/>
                        </a:lnTo>
                        <a:lnTo>
                          <a:pt x="38" y="308"/>
                        </a:lnTo>
                        <a:lnTo>
                          <a:pt x="39" y="308"/>
                        </a:lnTo>
                        <a:lnTo>
                          <a:pt x="40" y="307"/>
                        </a:lnTo>
                        <a:lnTo>
                          <a:pt x="42" y="308"/>
                        </a:lnTo>
                        <a:lnTo>
                          <a:pt x="43" y="308"/>
                        </a:lnTo>
                        <a:lnTo>
                          <a:pt x="44" y="310"/>
                        </a:lnTo>
                        <a:lnTo>
                          <a:pt x="44" y="311"/>
                        </a:lnTo>
                        <a:lnTo>
                          <a:pt x="46" y="310"/>
                        </a:lnTo>
                        <a:lnTo>
                          <a:pt x="47" y="308"/>
                        </a:lnTo>
                        <a:lnTo>
                          <a:pt x="47" y="308"/>
                        </a:lnTo>
                        <a:lnTo>
                          <a:pt x="47" y="307"/>
                        </a:lnTo>
                        <a:lnTo>
                          <a:pt x="46" y="306"/>
                        </a:lnTo>
                        <a:lnTo>
                          <a:pt x="46" y="304"/>
                        </a:lnTo>
                        <a:lnTo>
                          <a:pt x="46" y="302"/>
                        </a:lnTo>
                        <a:lnTo>
                          <a:pt x="47" y="300"/>
                        </a:lnTo>
                        <a:lnTo>
                          <a:pt x="47" y="300"/>
                        </a:lnTo>
                        <a:lnTo>
                          <a:pt x="47" y="299"/>
                        </a:lnTo>
                        <a:lnTo>
                          <a:pt x="47" y="298"/>
                        </a:lnTo>
                        <a:lnTo>
                          <a:pt x="47" y="298"/>
                        </a:lnTo>
                        <a:lnTo>
                          <a:pt x="48" y="296"/>
                        </a:lnTo>
                        <a:lnTo>
                          <a:pt x="48" y="296"/>
                        </a:lnTo>
                        <a:lnTo>
                          <a:pt x="51" y="296"/>
                        </a:lnTo>
                        <a:lnTo>
                          <a:pt x="54" y="295"/>
                        </a:lnTo>
                        <a:lnTo>
                          <a:pt x="56" y="295"/>
                        </a:lnTo>
                        <a:lnTo>
                          <a:pt x="58" y="294"/>
                        </a:lnTo>
                        <a:lnTo>
                          <a:pt x="58" y="294"/>
                        </a:lnTo>
                        <a:lnTo>
                          <a:pt x="58" y="294"/>
                        </a:lnTo>
                        <a:lnTo>
                          <a:pt x="59" y="292"/>
                        </a:lnTo>
                        <a:lnTo>
                          <a:pt x="60" y="292"/>
                        </a:lnTo>
                        <a:lnTo>
                          <a:pt x="60" y="292"/>
                        </a:lnTo>
                        <a:lnTo>
                          <a:pt x="60" y="292"/>
                        </a:lnTo>
                        <a:lnTo>
                          <a:pt x="63" y="294"/>
                        </a:lnTo>
                        <a:lnTo>
                          <a:pt x="65" y="292"/>
                        </a:lnTo>
                        <a:lnTo>
                          <a:pt x="67" y="292"/>
                        </a:lnTo>
                        <a:lnTo>
                          <a:pt x="67" y="292"/>
                        </a:lnTo>
                        <a:lnTo>
                          <a:pt x="67" y="291"/>
                        </a:lnTo>
                        <a:lnTo>
                          <a:pt x="68" y="290"/>
                        </a:lnTo>
                        <a:lnTo>
                          <a:pt x="71" y="287"/>
                        </a:lnTo>
                        <a:lnTo>
                          <a:pt x="72" y="287"/>
                        </a:lnTo>
                        <a:lnTo>
                          <a:pt x="73" y="286"/>
                        </a:lnTo>
                        <a:lnTo>
                          <a:pt x="73" y="286"/>
                        </a:lnTo>
                        <a:lnTo>
                          <a:pt x="75" y="286"/>
                        </a:lnTo>
                        <a:lnTo>
                          <a:pt x="75" y="284"/>
                        </a:lnTo>
                        <a:lnTo>
                          <a:pt x="76" y="283"/>
                        </a:lnTo>
                        <a:lnTo>
                          <a:pt x="76" y="283"/>
                        </a:lnTo>
                        <a:lnTo>
                          <a:pt x="76" y="282"/>
                        </a:lnTo>
                        <a:lnTo>
                          <a:pt x="75" y="282"/>
                        </a:lnTo>
                        <a:lnTo>
                          <a:pt x="75" y="282"/>
                        </a:lnTo>
                        <a:lnTo>
                          <a:pt x="75" y="282"/>
                        </a:lnTo>
                        <a:lnTo>
                          <a:pt x="71" y="280"/>
                        </a:lnTo>
                        <a:lnTo>
                          <a:pt x="68" y="279"/>
                        </a:lnTo>
                        <a:lnTo>
                          <a:pt x="67" y="278"/>
                        </a:lnTo>
                        <a:lnTo>
                          <a:pt x="65" y="275"/>
                        </a:lnTo>
                        <a:lnTo>
                          <a:pt x="65" y="274"/>
                        </a:lnTo>
                        <a:lnTo>
                          <a:pt x="65" y="271"/>
                        </a:lnTo>
                        <a:lnTo>
                          <a:pt x="67" y="270"/>
                        </a:lnTo>
                        <a:lnTo>
                          <a:pt x="67" y="270"/>
                        </a:lnTo>
                        <a:lnTo>
                          <a:pt x="67" y="268"/>
                        </a:lnTo>
                        <a:lnTo>
                          <a:pt x="67" y="267"/>
                        </a:lnTo>
                        <a:lnTo>
                          <a:pt x="67" y="267"/>
                        </a:lnTo>
                        <a:lnTo>
                          <a:pt x="65" y="268"/>
                        </a:lnTo>
                        <a:lnTo>
                          <a:pt x="64" y="268"/>
                        </a:lnTo>
                        <a:lnTo>
                          <a:pt x="63" y="270"/>
                        </a:lnTo>
                        <a:lnTo>
                          <a:pt x="61" y="268"/>
                        </a:lnTo>
                        <a:lnTo>
                          <a:pt x="60" y="268"/>
                        </a:lnTo>
                        <a:lnTo>
                          <a:pt x="59" y="266"/>
                        </a:lnTo>
                        <a:lnTo>
                          <a:pt x="59" y="266"/>
                        </a:lnTo>
                        <a:lnTo>
                          <a:pt x="59" y="263"/>
                        </a:lnTo>
                        <a:lnTo>
                          <a:pt x="59" y="262"/>
                        </a:lnTo>
                        <a:lnTo>
                          <a:pt x="60" y="259"/>
                        </a:lnTo>
                        <a:lnTo>
                          <a:pt x="61" y="258"/>
                        </a:lnTo>
                        <a:lnTo>
                          <a:pt x="63" y="258"/>
                        </a:lnTo>
                        <a:lnTo>
                          <a:pt x="63" y="258"/>
                        </a:lnTo>
                        <a:lnTo>
                          <a:pt x="65" y="256"/>
                        </a:lnTo>
                        <a:lnTo>
                          <a:pt x="67" y="256"/>
                        </a:lnTo>
                        <a:lnTo>
                          <a:pt x="68" y="256"/>
                        </a:lnTo>
                        <a:lnTo>
                          <a:pt x="69" y="255"/>
                        </a:lnTo>
                        <a:lnTo>
                          <a:pt x="69" y="254"/>
                        </a:lnTo>
                        <a:lnTo>
                          <a:pt x="68" y="254"/>
                        </a:lnTo>
                        <a:lnTo>
                          <a:pt x="67" y="254"/>
                        </a:lnTo>
                        <a:lnTo>
                          <a:pt x="67" y="254"/>
                        </a:lnTo>
                        <a:lnTo>
                          <a:pt x="63" y="252"/>
                        </a:lnTo>
                        <a:lnTo>
                          <a:pt x="60" y="250"/>
                        </a:lnTo>
                        <a:lnTo>
                          <a:pt x="60" y="250"/>
                        </a:lnTo>
                        <a:lnTo>
                          <a:pt x="60" y="248"/>
                        </a:lnTo>
                        <a:lnTo>
                          <a:pt x="60" y="247"/>
                        </a:lnTo>
                        <a:lnTo>
                          <a:pt x="61" y="246"/>
                        </a:lnTo>
                        <a:lnTo>
                          <a:pt x="63" y="244"/>
                        </a:lnTo>
                        <a:lnTo>
                          <a:pt x="64" y="244"/>
                        </a:lnTo>
                        <a:lnTo>
                          <a:pt x="65" y="243"/>
                        </a:lnTo>
                        <a:lnTo>
                          <a:pt x="65" y="243"/>
                        </a:lnTo>
                        <a:lnTo>
                          <a:pt x="67" y="243"/>
                        </a:lnTo>
                        <a:lnTo>
                          <a:pt x="68" y="240"/>
                        </a:lnTo>
                        <a:lnTo>
                          <a:pt x="69" y="239"/>
                        </a:lnTo>
                        <a:lnTo>
                          <a:pt x="72" y="239"/>
                        </a:lnTo>
                        <a:lnTo>
                          <a:pt x="75" y="239"/>
                        </a:lnTo>
                        <a:lnTo>
                          <a:pt x="77" y="239"/>
                        </a:lnTo>
                        <a:lnTo>
                          <a:pt x="77" y="239"/>
                        </a:lnTo>
                        <a:lnTo>
                          <a:pt x="77" y="239"/>
                        </a:lnTo>
                        <a:lnTo>
                          <a:pt x="79" y="238"/>
                        </a:lnTo>
                        <a:lnTo>
                          <a:pt x="79" y="238"/>
                        </a:lnTo>
                        <a:lnTo>
                          <a:pt x="79" y="236"/>
                        </a:lnTo>
                        <a:lnTo>
                          <a:pt x="80" y="235"/>
                        </a:lnTo>
                        <a:lnTo>
                          <a:pt x="83" y="234"/>
                        </a:lnTo>
                        <a:lnTo>
                          <a:pt x="84" y="234"/>
                        </a:lnTo>
                        <a:lnTo>
                          <a:pt x="87" y="232"/>
                        </a:lnTo>
                        <a:lnTo>
                          <a:pt x="88" y="232"/>
                        </a:lnTo>
                        <a:lnTo>
                          <a:pt x="89" y="231"/>
                        </a:lnTo>
                        <a:lnTo>
                          <a:pt x="89" y="230"/>
                        </a:lnTo>
                        <a:lnTo>
                          <a:pt x="89" y="230"/>
                        </a:lnTo>
                        <a:lnTo>
                          <a:pt x="89" y="230"/>
                        </a:lnTo>
                        <a:lnTo>
                          <a:pt x="92" y="215"/>
                        </a:lnTo>
                        <a:lnTo>
                          <a:pt x="93" y="230"/>
                        </a:lnTo>
                        <a:lnTo>
                          <a:pt x="93" y="230"/>
                        </a:lnTo>
                        <a:lnTo>
                          <a:pt x="95" y="227"/>
                        </a:lnTo>
                        <a:lnTo>
                          <a:pt x="95" y="227"/>
                        </a:lnTo>
                        <a:lnTo>
                          <a:pt x="96" y="224"/>
                        </a:lnTo>
                        <a:lnTo>
                          <a:pt x="97" y="222"/>
                        </a:lnTo>
                        <a:lnTo>
                          <a:pt x="100" y="219"/>
                        </a:lnTo>
                        <a:lnTo>
                          <a:pt x="103" y="218"/>
                        </a:lnTo>
                        <a:lnTo>
                          <a:pt x="107" y="217"/>
                        </a:lnTo>
                        <a:lnTo>
                          <a:pt x="109" y="217"/>
                        </a:lnTo>
                        <a:lnTo>
                          <a:pt x="116" y="217"/>
                        </a:lnTo>
                        <a:lnTo>
                          <a:pt x="123" y="217"/>
                        </a:lnTo>
                        <a:lnTo>
                          <a:pt x="125" y="217"/>
                        </a:lnTo>
                        <a:lnTo>
                          <a:pt x="127" y="217"/>
                        </a:lnTo>
                        <a:lnTo>
                          <a:pt x="128" y="217"/>
                        </a:lnTo>
                        <a:lnTo>
                          <a:pt x="128" y="215"/>
                        </a:lnTo>
                        <a:lnTo>
                          <a:pt x="129" y="215"/>
                        </a:lnTo>
                        <a:lnTo>
                          <a:pt x="129" y="214"/>
                        </a:lnTo>
                        <a:lnTo>
                          <a:pt x="129" y="213"/>
                        </a:lnTo>
                        <a:lnTo>
                          <a:pt x="128" y="209"/>
                        </a:lnTo>
                        <a:lnTo>
                          <a:pt x="128" y="209"/>
                        </a:lnTo>
                        <a:lnTo>
                          <a:pt x="128" y="209"/>
                        </a:lnTo>
                        <a:lnTo>
                          <a:pt x="127" y="205"/>
                        </a:lnTo>
                        <a:lnTo>
                          <a:pt x="125" y="201"/>
                        </a:lnTo>
                        <a:lnTo>
                          <a:pt x="124" y="198"/>
                        </a:lnTo>
                        <a:lnTo>
                          <a:pt x="123" y="195"/>
                        </a:lnTo>
                        <a:lnTo>
                          <a:pt x="123" y="194"/>
                        </a:lnTo>
                        <a:lnTo>
                          <a:pt x="123" y="194"/>
                        </a:lnTo>
                        <a:lnTo>
                          <a:pt x="121" y="194"/>
                        </a:lnTo>
                        <a:lnTo>
                          <a:pt x="120" y="194"/>
                        </a:lnTo>
                        <a:lnTo>
                          <a:pt x="119" y="195"/>
                        </a:lnTo>
                        <a:lnTo>
                          <a:pt x="117" y="194"/>
                        </a:lnTo>
                        <a:lnTo>
                          <a:pt x="116" y="194"/>
                        </a:lnTo>
                        <a:lnTo>
                          <a:pt x="116" y="194"/>
                        </a:lnTo>
                        <a:lnTo>
                          <a:pt x="113" y="193"/>
                        </a:lnTo>
                        <a:lnTo>
                          <a:pt x="111" y="193"/>
                        </a:lnTo>
                        <a:lnTo>
                          <a:pt x="109" y="191"/>
                        </a:lnTo>
                        <a:lnTo>
                          <a:pt x="108" y="190"/>
                        </a:lnTo>
                        <a:lnTo>
                          <a:pt x="108" y="189"/>
                        </a:lnTo>
                        <a:lnTo>
                          <a:pt x="107" y="185"/>
                        </a:lnTo>
                        <a:lnTo>
                          <a:pt x="107" y="182"/>
                        </a:lnTo>
                        <a:lnTo>
                          <a:pt x="105" y="179"/>
                        </a:lnTo>
                        <a:lnTo>
                          <a:pt x="104" y="178"/>
                        </a:lnTo>
                        <a:lnTo>
                          <a:pt x="103" y="177"/>
                        </a:lnTo>
                        <a:lnTo>
                          <a:pt x="100" y="177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7" y="174"/>
                        </a:lnTo>
                        <a:lnTo>
                          <a:pt x="96" y="174"/>
                        </a:lnTo>
                        <a:lnTo>
                          <a:pt x="96" y="173"/>
                        </a:lnTo>
                        <a:lnTo>
                          <a:pt x="95" y="173"/>
                        </a:lnTo>
                        <a:lnTo>
                          <a:pt x="95" y="173"/>
                        </a:lnTo>
                        <a:lnTo>
                          <a:pt x="92" y="174"/>
                        </a:lnTo>
                        <a:lnTo>
                          <a:pt x="89" y="174"/>
                        </a:lnTo>
                        <a:lnTo>
                          <a:pt x="85" y="174"/>
                        </a:lnTo>
                        <a:lnTo>
                          <a:pt x="83" y="174"/>
                        </a:lnTo>
                        <a:lnTo>
                          <a:pt x="80" y="174"/>
                        </a:lnTo>
                        <a:lnTo>
                          <a:pt x="77" y="173"/>
                        </a:lnTo>
                        <a:lnTo>
                          <a:pt x="75" y="171"/>
                        </a:lnTo>
                        <a:lnTo>
                          <a:pt x="75" y="170"/>
                        </a:lnTo>
                        <a:lnTo>
                          <a:pt x="73" y="169"/>
                        </a:lnTo>
                        <a:lnTo>
                          <a:pt x="72" y="169"/>
                        </a:lnTo>
                        <a:lnTo>
                          <a:pt x="71" y="169"/>
                        </a:lnTo>
                        <a:lnTo>
                          <a:pt x="68" y="169"/>
                        </a:lnTo>
                        <a:lnTo>
                          <a:pt x="68" y="169"/>
                        </a:lnTo>
                        <a:lnTo>
                          <a:pt x="63" y="170"/>
                        </a:lnTo>
                        <a:lnTo>
                          <a:pt x="64" y="169"/>
                        </a:lnTo>
                        <a:lnTo>
                          <a:pt x="60" y="169"/>
                        </a:lnTo>
                        <a:lnTo>
                          <a:pt x="56" y="167"/>
                        </a:lnTo>
                        <a:lnTo>
                          <a:pt x="55" y="166"/>
                        </a:lnTo>
                        <a:lnTo>
                          <a:pt x="54" y="165"/>
                        </a:lnTo>
                        <a:lnTo>
                          <a:pt x="54" y="163"/>
                        </a:lnTo>
                        <a:lnTo>
                          <a:pt x="55" y="161"/>
                        </a:lnTo>
                        <a:lnTo>
                          <a:pt x="55" y="161"/>
                        </a:lnTo>
                        <a:lnTo>
                          <a:pt x="54" y="159"/>
                        </a:lnTo>
                        <a:lnTo>
                          <a:pt x="54" y="158"/>
                        </a:lnTo>
                        <a:lnTo>
                          <a:pt x="52" y="158"/>
                        </a:lnTo>
                        <a:lnTo>
                          <a:pt x="51" y="157"/>
                        </a:lnTo>
                        <a:lnTo>
                          <a:pt x="51" y="155"/>
                        </a:lnTo>
                        <a:lnTo>
                          <a:pt x="50" y="155"/>
                        </a:lnTo>
                        <a:lnTo>
                          <a:pt x="51" y="151"/>
                        </a:lnTo>
                        <a:lnTo>
                          <a:pt x="51" y="149"/>
                        </a:lnTo>
                        <a:lnTo>
                          <a:pt x="51" y="147"/>
                        </a:lnTo>
                        <a:lnTo>
                          <a:pt x="50" y="146"/>
                        </a:lnTo>
                        <a:lnTo>
                          <a:pt x="48" y="142"/>
                        </a:lnTo>
                        <a:lnTo>
                          <a:pt x="47" y="139"/>
                        </a:lnTo>
                        <a:lnTo>
                          <a:pt x="48" y="135"/>
                        </a:lnTo>
                        <a:lnTo>
                          <a:pt x="50" y="134"/>
                        </a:lnTo>
                        <a:lnTo>
                          <a:pt x="50" y="133"/>
                        </a:lnTo>
                        <a:lnTo>
                          <a:pt x="50" y="133"/>
                        </a:lnTo>
                        <a:lnTo>
                          <a:pt x="50" y="131"/>
                        </a:lnTo>
                        <a:lnTo>
                          <a:pt x="48" y="129"/>
                        </a:lnTo>
                        <a:lnTo>
                          <a:pt x="48" y="129"/>
                        </a:lnTo>
                        <a:lnTo>
                          <a:pt x="47" y="127"/>
                        </a:lnTo>
                        <a:lnTo>
                          <a:pt x="46" y="127"/>
                        </a:lnTo>
                        <a:lnTo>
                          <a:pt x="44" y="125"/>
                        </a:lnTo>
                        <a:lnTo>
                          <a:pt x="43" y="123"/>
                        </a:lnTo>
                        <a:lnTo>
                          <a:pt x="42" y="121"/>
                        </a:lnTo>
                        <a:lnTo>
                          <a:pt x="42" y="121"/>
                        </a:lnTo>
                        <a:lnTo>
                          <a:pt x="42" y="118"/>
                        </a:lnTo>
                        <a:lnTo>
                          <a:pt x="40" y="115"/>
                        </a:lnTo>
                        <a:lnTo>
                          <a:pt x="39" y="113"/>
                        </a:lnTo>
                        <a:lnTo>
                          <a:pt x="39" y="110"/>
                        </a:lnTo>
                        <a:lnTo>
                          <a:pt x="39" y="109"/>
                        </a:lnTo>
                        <a:lnTo>
                          <a:pt x="39" y="107"/>
                        </a:lnTo>
                        <a:lnTo>
                          <a:pt x="40" y="106"/>
                        </a:lnTo>
                        <a:lnTo>
                          <a:pt x="42" y="105"/>
                        </a:lnTo>
                        <a:lnTo>
                          <a:pt x="46" y="103"/>
                        </a:lnTo>
                        <a:lnTo>
                          <a:pt x="46" y="103"/>
                        </a:lnTo>
                        <a:lnTo>
                          <a:pt x="47" y="102"/>
                        </a:lnTo>
                        <a:lnTo>
                          <a:pt x="47" y="101"/>
                        </a:lnTo>
                        <a:lnTo>
                          <a:pt x="47" y="101"/>
                        </a:lnTo>
                        <a:lnTo>
                          <a:pt x="47" y="98"/>
                        </a:lnTo>
                        <a:lnTo>
                          <a:pt x="43" y="91"/>
                        </a:lnTo>
                        <a:lnTo>
                          <a:pt x="43" y="89"/>
                        </a:lnTo>
                        <a:lnTo>
                          <a:pt x="42" y="86"/>
                        </a:lnTo>
                        <a:lnTo>
                          <a:pt x="42" y="83"/>
                        </a:lnTo>
                        <a:lnTo>
                          <a:pt x="43" y="82"/>
                        </a:lnTo>
                        <a:lnTo>
                          <a:pt x="43" y="82"/>
                        </a:lnTo>
                        <a:lnTo>
                          <a:pt x="44" y="81"/>
                        </a:lnTo>
                        <a:lnTo>
                          <a:pt x="44" y="79"/>
                        </a:lnTo>
                        <a:lnTo>
                          <a:pt x="44" y="78"/>
                        </a:lnTo>
                        <a:lnTo>
                          <a:pt x="43" y="78"/>
                        </a:lnTo>
                        <a:lnTo>
                          <a:pt x="43" y="78"/>
                        </a:lnTo>
                        <a:lnTo>
                          <a:pt x="40" y="78"/>
                        </a:lnTo>
                        <a:lnTo>
                          <a:pt x="39" y="77"/>
                        </a:lnTo>
                        <a:lnTo>
                          <a:pt x="38" y="75"/>
                        </a:lnTo>
                        <a:lnTo>
                          <a:pt x="38" y="74"/>
                        </a:lnTo>
                        <a:lnTo>
                          <a:pt x="38" y="71"/>
                        </a:lnTo>
                        <a:lnTo>
                          <a:pt x="39" y="69"/>
                        </a:lnTo>
                        <a:lnTo>
                          <a:pt x="39" y="69"/>
                        </a:lnTo>
                        <a:lnTo>
                          <a:pt x="42" y="65"/>
                        </a:lnTo>
                        <a:lnTo>
                          <a:pt x="43" y="64"/>
                        </a:lnTo>
                        <a:lnTo>
                          <a:pt x="44" y="62"/>
                        </a:lnTo>
                        <a:lnTo>
                          <a:pt x="44" y="61"/>
                        </a:lnTo>
                        <a:lnTo>
                          <a:pt x="44" y="61"/>
                        </a:lnTo>
                        <a:lnTo>
                          <a:pt x="44" y="60"/>
                        </a:lnTo>
                        <a:lnTo>
                          <a:pt x="46" y="58"/>
                        </a:lnTo>
                        <a:lnTo>
                          <a:pt x="46" y="54"/>
                        </a:lnTo>
                        <a:lnTo>
                          <a:pt x="46" y="53"/>
                        </a:lnTo>
                        <a:lnTo>
                          <a:pt x="46" y="53"/>
                        </a:lnTo>
                        <a:lnTo>
                          <a:pt x="46" y="52"/>
                        </a:lnTo>
                        <a:lnTo>
                          <a:pt x="46" y="50"/>
                        </a:lnTo>
                        <a:lnTo>
                          <a:pt x="47" y="49"/>
                        </a:lnTo>
                        <a:lnTo>
                          <a:pt x="48" y="46"/>
                        </a:lnTo>
                        <a:lnTo>
                          <a:pt x="50" y="45"/>
                        </a:lnTo>
                        <a:lnTo>
                          <a:pt x="51" y="45"/>
                        </a:lnTo>
                        <a:lnTo>
                          <a:pt x="51" y="44"/>
                        </a:lnTo>
                        <a:lnTo>
                          <a:pt x="51" y="42"/>
                        </a:lnTo>
                        <a:lnTo>
                          <a:pt x="51" y="41"/>
                        </a:lnTo>
                        <a:lnTo>
                          <a:pt x="52" y="38"/>
                        </a:lnTo>
                        <a:lnTo>
                          <a:pt x="54" y="36"/>
                        </a:lnTo>
                        <a:lnTo>
                          <a:pt x="55" y="36"/>
                        </a:lnTo>
                        <a:lnTo>
                          <a:pt x="56" y="36"/>
                        </a:lnTo>
                        <a:lnTo>
                          <a:pt x="58" y="36"/>
                        </a:lnTo>
                        <a:lnTo>
                          <a:pt x="58" y="37"/>
                        </a:lnTo>
                        <a:lnTo>
                          <a:pt x="59" y="38"/>
                        </a:lnTo>
                        <a:lnTo>
                          <a:pt x="59" y="38"/>
                        </a:lnTo>
                        <a:lnTo>
                          <a:pt x="59" y="38"/>
                        </a:lnTo>
                        <a:lnTo>
                          <a:pt x="59" y="38"/>
                        </a:lnTo>
                        <a:lnTo>
                          <a:pt x="60" y="38"/>
                        </a:lnTo>
                        <a:lnTo>
                          <a:pt x="61" y="38"/>
                        </a:lnTo>
                        <a:lnTo>
                          <a:pt x="61" y="37"/>
                        </a:lnTo>
                        <a:lnTo>
                          <a:pt x="64" y="36"/>
                        </a:lnTo>
                        <a:lnTo>
                          <a:pt x="64" y="36"/>
                        </a:lnTo>
                        <a:lnTo>
                          <a:pt x="65" y="33"/>
                        </a:lnTo>
                        <a:lnTo>
                          <a:pt x="67" y="32"/>
                        </a:lnTo>
                        <a:lnTo>
                          <a:pt x="68" y="30"/>
                        </a:lnTo>
                        <a:lnTo>
                          <a:pt x="71" y="29"/>
                        </a:lnTo>
                        <a:lnTo>
                          <a:pt x="73" y="29"/>
                        </a:lnTo>
                        <a:lnTo>
                          <a:pt x="77" y="29"/>
                        </a:lnTo>
                        <a:lnTo>
                          <a:pt x="81" y="28"/>
                        </a:lnTo>
                        <a:lnTo>
                          <a:pt x="83" y="28"/>
                        </a:lnTo>
                        <a:lnTo>
                          <a:pt x="84" y="28"/>
                        </a:lnTo>
                        <a:lnTo>
                          <a:pt x="85" y="26"/>
                        </a:lnTo>
                        <a:lnTo>
                          <a:pt x="88" y="25"/>
                        </a:lnTo>
                        <a:lnTo>
                          <a:pt x="91" y="25"/>
                        </a:lnTo>
                        <a:lnTo>
                          <a:pt x="93" y="25"/>
                        </a:lnTo>
                        <a:lnTo>
                          <a:pt x="95" y="25"/>
                        </a:lnTo>
                        <a:lnTo>
                          <a:pt x="96" y="26"/>
                        </a:lnTo>
                        <a:lnTo>
                          <a:pt x="97" y="28"/>
                        </a:lnTo>
                        <a:lnTo>
                          <a:pt x="97" y="28"/>
                        </a:lnTo>
                        <a:lnTo>
                          <a:pt x="97" y="28"/>
                        </a:lnTo>
                        <a:lnTo>
                          <a:pt x="97" y="28"/>
                        </a:lnTo>
                        <a:lnTo>
                          <a:pt x="99" y="26"/>
                        </a:lnTo>
                        <a:lnTo>
                          <a:pt x="100" y="26"/>
                        </a:lnTo>
                        <a:lnTo>
                          <a:pt x="103" y="25"/>
                        </a:lnTo>
                        <a:lnTo>
                          <a:pt x="103" y="25"/>
                        </a:lnTo>
                        <a:lnTo>
                          <a:pt x="104" y="24"/>
                        </a:lnTo>
                        <a:lnTo>
                          <a:pt x="105" y="22"/>
                        </a:lnTo>
                        <a:lnTo>
                          <a:pt x="108" y="21"/>
                        </a:lnTo>
                        <a:lnTo>
                          <a:pt x="109" y="21"/>
                        </a:lnTo>
                        <a:lnTo>
                          <a:pt x="109" y="21"/>
                        </a:lnTo>
                        <a:lnTo>
                          <a:pt x="113" y="21"/>
                        </a:lnTo>
                        <a:lnTo>
                          <a:pt x="117" y="21"/>
                        </a:lnTo>
                        <a:lnTo>
                          <a:pt x="119" y="21"/>
                        </a:lnTo>
                        <a:lnTo>
                          <a:pt x="120" y="20"/>
                        </a:lnTo>
                        <a:lnTo>
                          <a:pt x="121" y="20"/>
                        </a:lnTo>
                        <a:lnTo>
                          <a:pt x="123" y="17"/>
                        </a:lnTo>
                        <a:lnTo>
                          <a:pt x="123" y="17"/>
                        </a:lnTo>
                        <a:lnTo>
                          <a:pt x="124" y="14"/>
                        </a:lnTo>
                        <a:lnTo>
                          <a:pt x="127" y="12"/>
                        </a:lnTo>
                        <a:lnTo>
                          <a:pt x="128" y="9"/>
                        </a:lnTo>
                        <a:lnTo>
                          <a:pt x="129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6" y="8"/>
                        </a:lnTo>
                        <a:lnTo>
                          <a:pt x="137" y="9"/>
                        </a:lnTo>
                        <a:lnTo>
                          <a:pt x="137" y="9"/>
                        </a:lnTo>
                        <a:lnTo>
                          <a:pt x="139" y="9"/>
                        </a:lnTo>
                        <a:lnTo>
                          <a:pt x="140" y="9"/>
                        </a:lnTo>
                        <a:lnTo>
                          <a:pt x="143" y="9"/>
                        </a:lnTo>
                        <a:lnTo>
                          <a:pt x="144" y="8"/>
                        </a:lnTo>
                        <a:lnTo>
                          <a:pt x="145" y="8"/>
                        </a:lnTo>
                        <a:lnTo>
                          <a:pt x="147" y="5"/>
                        </a:lnTo>
                        <a:lnTo>
                          <a:pt x="147" y="5"/>
                        </a:lnTo>
                        <a:lnTo>
                          <a:pt x="149" y="2"/>
                        </a:lnTo>
                        <a:lnTo>
                          <a:pt x="152" y="1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3" name="Freeform 652">
                    <a:extLst>
                      <a:ext uri="{FF2B5EF4-FFF2-40B4-BE49-F238E27FC236}">
                        <a16:creationId xmlns:a16="http://schemas.microsoft.com/office/drawing/2014/main" id="{B10E82B8-FB08-0B42-AA0C-3A1A4D0852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293954" y="-7461032"/>
                    <a:ext cx="5441373" cy="5229520"/>
                  </a:xfrm>
                  <a:custGeom>
                    <a:avLst/>
                    <a:gdLst>
                      <a:gd name="T0" fmla="*/ 29 w 488"/>
                      <a:gd name="T1" fmla="*/ 162 h 469"/>
                      <a:gd name="T2" fmla="*/ 444 w 488"/>
                      <a:gd name="T3" fmla="*/ 145 h 469"/>
                      <a:gd name="T4" fmla="*/ 448 w 488"/>
                      <a:gd name="T5" fmla="*/ 185 h 469"/>
                      <a:gd name="T6" fmla="*/ 478 w 488"/>
                      <a:gd name="T7" fmla="*/ 167 h 469"/>
                      <a:gd name="T8" fmla="*/ 56 w 488"/>
                      <a:gd name="T9" fmla="*/ 163 h 469"/>
                      <a:gd name="T10" fmla="*/ 53 w 488"/>
                      <a:gd name="T11" fmla="*/ 165 h 469"/>
                      <a:gd name="T12" fmla="*/ 44 w 488"/>
                      <a:gd name="T13" fmla="*/ 137 h 469"/>
                      <a:gd name="T14" fmla="*/ 60 w 488"/>
                      <a:gd name="T15" fmla="*/ 117 h 469"/>
                      <a:gd name="T16" fmla="*/ 9 w 488"/>
                      <a:gd name="T17" fmla="*/ 125 h 469"/>
                      <a:gd name="T18" fmla="*/ 50 w 488"/>
                      <a:gd name="T19" fmla="*/ 129 h 469"/>
                      <a:gd name="T20" fmla="*/ 24 w 488"/>
                      <a:gd name="T21" fmla="*/ 123 h 469"/>
                      <a:gd name="T22" fmla="*/ 28 w 488"/>
                      <a:gd name="T23" fmla="*/ 91 h 469"/>
                      <a:gd name="T24" fmla="*/ 48 w 488"/>
                      <a:gd name="T25" fmla="*/ 85 h 469"/>
                      <a:gd name="T26" fmla="*/ 28 w 488"/>
                      <a:gd name="T27" fmla="*/ 89 h 469"/>
                      <a:gd name="T28" fmla="*/ 9 w 488"/>
                      <a:gd name="T29" fmla="*/ 86 h 469"/>
                      <a:gd name="T30" fmla="*/ 50 w 488"/>
                      <a:gd name="T31" fmla="*/ 55 h 469"/>
                      <a:gd name="T32" fmla="*/ 89 w 488"/>
                      <a:gd name="T33" fmla="*/ 127 h 469"/>
                      <a:gd name="T34" fmla="*/ 103 w 488"/>
                      <a:gd name="T35" fmla="*/ 170 h 469"/>
                      <a:gd name="T36" fmla="*/ 57 w 488"/>
                      <a:gd name="T37" fmla="*/ 189 h 469"/>
                      <a:gd name="T38" fmla="*/ 62 w 488"/>
                      <a:gd name="T39" fmla="*/ 222 h 469"/>
                      <a:gd name="T40" fmla="*/ 91 w 488"/>
                      <a:gd name="T41" fmla="*/ 260 h 469"/>
                      <a:gd name="T42" fmla="*/ 95 w 488"/>
                      <a:gd name="T43" fmla="*/ 299 h 469"/>
                      <a:gd name="T44" fmla="*/ 182 w 488"/>
                      <a:gd name="T45" fmla="*/ 360 h 469"/>
                      <a:gd name="T46" fmla="*/ 259 w 488"/>
                      <a:gd name="T47" fmla="*/ 447 h 469"/>
                      <a:gd name="T48" fmla="*/ 323 w 488"/>
                      <a:gd name="T49" fmla="*/ 452 h 469"/>
                      <a:gd name="T50" fmla="*/ 384 w 488"/>
                      <a:gd name="T51" fmla="*/ 441 h 469"/>
                      <a:gd name="T52" fmla="*/ 432 w 488"/>
                      <a:gd name="T53" fmla="*/ 389 h 469"/>
                      <a:gd name="T54" fmla="*/ 404 w 488"/>
                      <a:gd name="T55" fmla="*/ 326 h 469"/>
                      <a:gd name="T56" fmla="*/ 423 w 488"/>
                      <a:gd name="T57" fmla="*/ 263 h 469"/>
                      <a:gd name="T58" fmla="*/ 432 w 488"/>
                      <a:gd name="T59" fmla="*/ 186 h 469"/>
                      <a:gd name="T60" fmla="*/ 319 w 488"/>
                      <a:gd name="T61" fmla="*/ 177 h 469"/>
                      <a:gd name="T62" fmla="*/ 307 w 488"/>
                      <a:gd name="T63" fmla="*/ 170 h 469"/>
                      <a:gd name="T64" fmla="*/ 271 w 488"/>
                      <a:gd name="T65" fmla="*/ 157 h 469"/>
                      <a:gd name="T66" fmla="*/ 260 w 488"/>
                      <a:gd name="T67" fmla="*/ 77 h 469"/>
                      <a:gd name="T68" fmla="*/ 186 w 488"/>
                      <a:gd name="T69" fmla="*/ 77 h 469"/>
                      <a:gd name="T70" fmla="*/ 113 w 488"/>
                      <a:gd name="T71" fmla="*/ 50 h 469"/>
                      <a:gd name="T72" fmla="*/ 16 w 488"/>
                      <a:gd name="T73" fmla="*/ 22 h 469"/>
                      <a:gd name="T74" fmla="*/ 18 w 488"/>
                      <a:gd name="T75" fmla="*/ 22 h 469"/>
                      <a:gd name="T76" fmla="*/ 83 w 488"/>
                      <a:gd name="T77" fmla="*/ 48 h 469"/>
                      <a:gd name="T78" fmla="*/ 182 w 488"/>
                      <a:gd name="T79" fmla="*/ 63 h 469"/>
                      <a:gd name="T80" fmla="*/ 258 w 488"/>
                      <a:gd name="T81" fmla="*/ 78 h 469"/>
                      <a:gd name="T82" fmla="*/ 267 w 488"/>
                      <a:gd name="T83" fmla="*/ 163 h 469"/>
                      <a:gd name="T84" fmla="*/ 307 w 488"/>
                      <a:gd name="T85" fmla="*/ 174 h 469"/>
                      <a:gd name="T86" fmla="*/ 397 w 488"/>
                      <a:gd name="T87" fmla="*/ 206 h 469"/>
                      <a:gd name="T88" fmla="*/ 432 w 488"/>
                      <a:gd name="T89" fmla="*/ 167 h 469"/>
                      <a:gd name="T90" fmla="*/ 482 w 488"/>
                      <a:gd name="T91" fmla="*/ 170 h 469"/>
                      <a:gd name="T92" fmla="*/ 450 w 488"/>
                      <a:gd name="T93" fmla="*/ 195 h 469"/>
                      <a:gd name="T94" fmla="*/ 401 w 488"/>
                      <a:gd name="T95" fmla="*/ 282 h 469"/>
                      <a:gd name="T96" fmla="*/ 407 w 488"/>
                      <a:gd name="T97" fmla="*/ 347 h 469"/>
                      <a:gd name="T98" fmla="*/ 425 w 488"/>
                      <a:gd name="T99" fmla="*/ 412 h 469"/>
                      <a:gd name="T100" fmla="*/ 384 w 488"/>
                      <a:gd name="T101" fmla="*/ 465 h 469"/>
                      <a:gd name="T102" fmla="*/ 306 w 488"/>
                      <a:gd name="T103" fmla="*/ 460 h 469"/>
                      <a:gd name="T104" fmla="*/ 251 w 488"/>
                      <a:gd name="T105" fmla="*/ 451 h 469"/>
                      <a:gd name="T106" fmla="*/ 175 w 488"/>
                      <a:gd name="T107" fmla="*/ 352 h 469"/>
                      <a:gd name="T108" fmla="*/ 87 w 488"/>
                      <a:gd name="T109" fmla="*/ 292 h 469"/>
                      <a:gd name="T110" fmla="*/ 87 w 488"/>
                      <a:gd name="T111" fmla="*/ 259 h 469"/>
                      <a:gd name="T112" fmla="*/ 60 w 488"/>
                      <a:gd name="T113" fmla="*/ 223 h 469"/>
                      <a:gd name="T114" fmla="*/ 74 w 488"/>
                      <a:gd name="T115" fmla="*/ 181 h 469"/>
                      <a:gd name="T116" fmla="*/ 91 w 488"/>
                      <a:gd name="T117" fmla="*/ 173 h 469"/>
                      <a:gd name="T118" fmla="*/ 83 w 488"/>
                      <a:gd name="T119" fmla="*/ 118 h 469"/>
                      <a:gd name="T120" fmla="*/ 34 w 488"/>
                      <a:gd name="T121" fmla="*/ 61 h 469"/>
                      <a:gd name="T122" fmla="*/ 1 w 488"/>
                      <a:gd name="T123" fmla="*/ 83 h 4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88" h="469">
                        <a:moveTo>
                          <a:pt x="303" y="190"/>
                        </a:moveTo>
                        <a:lnTo>
                          <a:pt x="303" y="190"/>
                        </a:lnTo>
                        <a:lnTo>
                          <a:pt x="303" y="190"/>
                        </a:lnTo>
                        <a:lnTo>
                          <a:pt x="302" y="191"/>
                        </a:lnTo>
                        <a:lnTo>
                          <a:pt x="302" y="195"/>
                        </a:lnTo>
                        <a:lnTo>
                          <a:pt x="303" y="190"/>
                        </a:lnTo>
                        <a:close/>
                        <a:moveTo>
                          <a:pt x="29" y="165"/>
                        </a:moveTo>
                        <a:lnTo>
                          <a:pt x="29" y="165"/>
                        </a:lnTo>
                        <a:lnTo>
                          <a:pt x="29" y="167"/>
                        </a:lnTo>
                        <a:lnTo>
                          <a:pt x="28" y="171"/>
                        </a:lnTo>
                        <a:lnTo>
                          <a:pt x="28" y="174"/>
                        </a:lnTo>
                        <a:lnTo>
                          <a:pt x="28" y="175"/>
                        </a:lnTo>
                        <a:lnTo>
                          <a:pt x="26" y="178"/>
                        </a:lnTo>
                        <a:lnTo>
                          <a:pt x="28" y="179"/>
                        </a:lnTo>
                        <a:lnTo>
                          <a:pt x="30" y="181"/>
                        </a:lnTo>
                        <a:lnTo>
                          <a:pt x="34" y="181"/>
                        </a:lnTo>
                        <a:lnTo>
                          <a:pt x="36" y="182"/>
                        </a:lnTo>
                        <a:lnTo>
                          <a:pt x="38" y="181"/>
                        </a:lnTo>
                        <a:lnTo>
                          <a:pt x="38" y="179"/>
                        </a:lnTo>
                        <a:lnTo>
                          <a:pt x="40" y="177"/>
                        </a:lnTo>
                        <a:lnTo>
                          <a:pt x="40" y="175"/>
                        </a:lnTo>
                        <a:lnTo>
                          <a:pt x="40" y="173"/>
                        </a:lnTo>
                        <a:lnTo>
                          <a:pt x="38" y="173"/>
                        </a:lnTo>
                        <a:lnTo>
                          <a:pt x="37" y="171"/>
                        </a:lnTo>
                        <a:lnTo>
                          <a:pt x="37" y="171"/>
                        </a:lnTo>
                        <a:lnTo>
                          <a:pt x="36" y="171"/>
                        </a:lnTo>
                        <a:lnTo>
                          <a:pt x="33" y="169"/>
                        </a:lnTo>
                        <a:lnTo>
                          <a:pt x="32" y="166"/>
                        </a:lnTo>
                        <a:lnTo>
                          <a:pt x="30" y="165"/>
                        </a:lnTo>
                        <a:lnTo>
                          <a:pt x="29" y="165"/>
                        </a:lnTo>
                        <a:close/>
                        <a:moveTo>
                          <a:pt x="29" y="162"/>
                        </a:moveTo>
                        <a:lnTo>
                          <a:pt x="32" y="162"/>
                        </a:lnTo>
                        <a:lnTo>
                          <a:pt x="33" y="165"/>
                        </a:lnTo>
                        <a:lnTo>
                          <a:pt x="36" y="167"/>
                        </a:lnTo>
                        <a:lnTo>
                          <a:pt x="37" y="169"/>
                        </a:lnTo>
                        <a:lnTo>
                          <a:pt x="40" y="170"/>
                        </a:lnTo>
                        <a:lnTo>
                          <a:pt x="41" y="171"/>
                        </a:lnTo>
                        <a:lnTo>
                          <a:pt x="42" y="173"/>
                        </a:lnTo>
                        <a:lnTo>
                          <a:pt x="42" y="175"/>
                        </a:lnTo>
                        <a:lnTo>
                          <a:pt x="42" y="178"/>
                        </a:lnTo>
                        <a:lnTo>
                          <a:pt x="41" y="179"/>
                        </a:lnTo>
                        <a:lnTo>
                          <a:pt x="41" y="182"/>
                        </a:lnTo>
                        <a:lnTo>
                          <a:pt x="38" y="183"/>
                        </a:lnTo>
                        <a:lnTo>
                          <a:pt x="36" y="185"/>
                        </a:lnTo>
                        <a:lnTo>
                          <a:pt x="34" y="183"/>
                        </a:lnTo>
                        <a:lnTo>
                          <a:pt x="32" y="183"/>
                        </a:lnTo>
                        <a:lnTo>
                          <a:pt x="30" y="182"/>
                        </a:lnTo>
                        <a:lnTo>
                          <a:pt x="26" y="181"/>
                        </a:lnTo>
                        <a:lnTo>
                          <a:pt x="25" y="179"/>
                        </a:lnTo>
                        <a:lnTo>
                          <a:pt x="25" y="177"/>
                        </a:lnTo>
                        <a:lnTo>
                          <a:pt x="25" y="175"/>
                        </a:lnTo>
                        <a:lnTo>
                          <a:pt x="25" y="173"/>
                        </a:lnTo>
                        <a:lnTo>
                          <a:pt x="26" y="170"/>
                        </a:lnTo>
                        <a:lnTo>
                          <a:pt x="26" y="167"/>
                        </a:lnTo>
                        <a:lnTo>
                          <a:pt x="26" y="166"/>
                        </a:lnTo>
                        <a:lnTo>
                          <a:pt x="26" y="165"/>
                        </a:lnTo>
                        <a:lnTo>
                          <a:pt x="26" y="163"/>
                        </a:lnTo>
                        <a:lnTo>
                          <a:pt x="28" y="162"/>
                        </a:lnTo>
                        <a:lnTo>
                          <a:pt x="29" y="162"/>
                        </a:lnTo>
                        <a:close/>
                        <a:moveTo>
                          <a:pt x="448" y="143"/>
                        </a:moveTo>
                        <a:lnTo>
                          <a:pt x="446" y="143"/>
                        </a:lnTo>
                        <a:lnTo>
                          <a:pt x="444" y="145"/>
                        </a:lnTo>
                        <a:lnTo>
                          <a:pt x="442" y="146"/>
                        </a:lnTo>
                        <a:lnTo>
                          <a:pt x="440" y="149"/>
                        </a:lnTo>
                        <a:lnTo>
                          <a:pt x="438" y="151"/>
                        </a:lnTo>
                        <a:lnTo>
                          <a:pt x="437" y="153"/>
                        </a:lnTo>
                        <a:lnTo>
                          <a:pt x="437" y="154"/>
                        </a:lnTo>
                        <a:lnTo>
                          <a:pt x="437" y="155"/>
                        </a:lnTo>
                        <a:lnTo>
                          <a:pt x="436" y="157"/>
                        </a:lnTo>
                        <a:lnTo>
                          <a:pt x="436" y="158"/>
                        </a:lnTo>
                        <a:lnTo>
                          <a:pt x="436" y="161"/>
                        </a:lnTo>
                        <a:lnTo>
                          <a:pt x="434" y="163"/>
                        </a:lnTo>
                        <a:lnTo>
                          <a:pt x="434" y="165"/>
                        </a:lnTo>
                        <a:lnTo>
                          <a:pt x="434" y="166"/>
                        </a:lnTo>
                        <a:lnTo>
                          <a:pt x="434" y="167"/>
                        </a:lnTo>
                        <a:lnTo>
                          <a:pt x="434" y="169"/>
                        </a:lnTo>
                        <a:lnTo>
                          <a:pt x="436" y="171"/>
                        </a:lnTo>
                        <a:lnTo>
                          <a:pt x="436" y="171"/>
                        </a:lnTo>
                        <a:lnTo>
                          <a:pt x="437" y="171"/>
                        </a:lnTo>
                        <a:lnTo>
                          <a:pt x="440" y="170"/>
                        </a:lnTo>
                        <a:lnTo>
                          <a:pt x="442" y="170"/>
                        </a:lnTo>
                        <a:lnTo>
                          <a:pt x="445" y="167"/>
                        </a:lnTo>
                        <a:lnTo>
                          <a:pt x="448" y="166"/>
                        </a:lnTo>
                        <a:lnTo>
                          <a:pt x="449" y="166"/>
                        </a:lnTo>
                        <a:lnTo>
                          <a:pt x="449" y="167"/>
                        </a:lnTo>
                        <a:lnTo>
                          <a:pt x="450" y="169"/>
                        </a:lnTo>
                        <a:lnTo>
                          <a:pt x="452" y="171"/>
                        </a:lnTo>
                        <a:lnTo>
                          <a:pt x="453" y="173"/>
                        </a:lnTo>
                        <a:lnTo>
                          <a:pt x="453" y="175"/>
                        </a:lnTo>
                        <a:lnTo>
                          <a:pt x="452" y="178"/>
                        </a:lnTo>
                        <a:lnTo>
                          <a:pt x="449" y="181"/>
                        </a:lnTo>
                        <a:lnTo>
                          <a:pt x="448" y="183"/>
                        </a:lnTo>
                        <a:lnTo>
                          <a:pt x="448" y="185"/>
                        </a:lnTo>
                        <a:lnTo>
                          <a:pt x="448" y="187"/>
                        </a:lnTo>
                        <a:lnTo>
                          <a:pt x="450" y="189"/>
                        </a:lnTo>
                        <a:lnTo>
                          <a:pt x="452" y="191"/>
                        </a:lnTo>
                        <a:lnTo>
                          <a:pt x="454" y="193"/>
                        </a:lnTo>
                        <a:lnTo>
                          <a:pt x="456" y="191"/>
                        </a:lnTo>
                        <a:lnTo>
                          <a:pt x="457" y="189"/>
                        </a:lnTo>
                        <a:lnTo>
                          <a:pt x="457" y="186"/>
                        </a:lnTo>
                        <a:lnTo>
                          <a:pt x="457" y="183"/>
                        </a:lnTo>
                        <a:lnTo>
                          <a:pt x="457" y="182"/>
                        </a:lnTo>
                        <a:lnTo>
                          <a:pt x="458" y="179"/>
                        </a:lnTo>
                        <a:lnTo>
                          <a:pt x="460" y="178"/>
                        </a:lnTo>
                        <a:lnTo>
                          <a:pt x="462" y="177"/>
                        </a:lnTo>
                        <a:lnTo>
                          <a:pt x="464" y="175"/>
                        </a:lnTo>
                        <a:lnTo>
                          <a:pt x="466" y="175"/>
                        </a:lnTo>
                        <a:lnTo>
                          <a:pt x="468" y="175"/>
                        </a:lnTo>
                        <a:lnTo>
                          <a:pt x="469" y="177"/>
                        </a:lnTo>
                        <a:lnTo>
                          <a:pt x="470" y="178"/>
                        </a:lnTo>
                        <a:lnTo>
                          <a:pt x="472" y="178"/>
                        </a:lnTo>
                        <a:lnTo>
                          <a:pt x="474" y="178"/>
                        </a:lnTo>
                        <a:lnTo>
                          <a:pt x="477" y="179"/>
                        </a:lnTo>
                        <a:lnTo>
                          <a:pt x="480" y="179"/>
                        </a:lnTo>
                        <a:lnTo>
                          <a:pt x="482" y="182"/>
                        </a:lnTo>
                        <a:lnTo>
                          <a:pt x="482" y="183"/>
                        </a:lnTo>
                        <a:lnTo>
                          <a:pt x="484" y="183"/>
                        </a:lnTo>
                        <a:lnTo>
                          <a:pt x="485" y="182"/>
                        </a:lnTo>
                        <a:lnTo>
                          <a:pt x="485" y="181"/>
                        </a:lnTo>
                        <a:lnTo>
                          <a:pt x="485" y="179"/>
                        </a:lnTo>
                        <a:lnTo>
                          <a:pt x="485" y="177"/>
                        </a:lnTo>
                        <a:lnTo>
                          <a:pt x="482" y="174"/>
                        </a:lnTo>
                        <a:lnTo>
                          <a:pt x="480" y="171"/>
                        </a:lnTo>
                        <a:lnTo>
                          <a:pt x="478" y="167"/>
                        </a:lnTo>
                        <a:lnTo>
                          <a:pt x="477" y="165"/>
                        </a:lnTo>
                        <a:lnTo>
                          <a:pt x="476" y="162"/>
                        </a:lnTo>
                        <a:lnTo>
                          <a:pt x="474" y="159"/>
                        </a:lnTo>
                        <a:lnTo>
                          <a:pt x="473" y="157"/>
                        </a:lnTo>
                        <a:lnTo>
                          <a:pt x="473" y="155"/>
                        </a:lnTo>
                        <a:lnTo>
                          <a:pt x="472" y="153"/>
                        </a:lnTo>
                        <a:lnTo>
                          <a:pt x="469" y="151"/>
                        </a:lnTo>
                        <a:lnTo>
                          <a:pt x="466" y="150"/>
                        </a:lnTo>
                        <a:lnTo>
                          <a:pt x="461" y="149"/>
                        </a:lnTo>
                        <a:lnTo>
                          <a:pt x="457" y="147"/>
                        </a:lnTo>
                        <a:lnTo>
                          <a:pt x="454" y="146"/>
                        </a:lnTo>
                        <a:lnTo>
                          <a:pt x="452" y="145"/>
                        </a:lnTo>
                        <a:lnTo>
                          <a:pt x="449" y="143"/>
                        </a:lnTo>
                        <a:lnTo>
                          <a:pt x="448" y="143"/>
                        </a:lnTo>
                        <a:close/>
                        <a:moveTo>
                          <a:pt x="67" y="142"/>
                        </a:moveTo>
                        <a:lnTo>
                          <a:pt x="65" y="142"/>
                        </a:lnTo>
                        <a:lnTo>
                          <a:pt x="62" y="143"/>
                        </a:lnTo>
                        <a:lnTo>
                          <a:pt x="61" y="146"/>
                        </a:lnTo>
                        <a:lnTo>
                          <a:pt x="58" y="147"/>
                        </a:lnTo>
                        <a:lnTo>
                          <a:pt x="57" y="149"/>
                        </a:lnTo>
                        <a:lnTo>
                          <a:pt x="57" y="149"/>
                        </a:lnTo>
                        <a:lnTo>
                          <a:pt x="54" y="149"/>
                        </a:lnTo>
                        <a:lnTo>
                          <a:pt x="52" y="150"/>
                        </a:lnTo>
                        <a:lnTo>
                          <a:pt x="50" y="150"/>
                        </a:lnTo>
                        <a:lnTo>
                          <a:pt x="49" y="151"/>
                        </a:lnTo>
                        <a:lnTo>
                          <a:pt x="49" y="153"/>
                        </a:lnTo>
                        <a:lnTo>
                          <a:pt x="50" y="155"/>
                        </a:lnTo>
                        <a:lnTo>
                          <a:pt x="52" y="158"/>
                        </a:lnTo>
                        <a:lnTo>
                          <a:pt x="53" y="161"/>
                        </a:lnTo>
                        <a:lnTo>
                          <a:pt x="54" y="162"/>
                        </a:lnTo>
                        <a:lnTo>
                          <a:pt x="56" y="163"/>
                        </a:lnTo>
                        <a:lnTo>
                          <a:pt x="58" y="162"/>
                        </a:lnTo>
                        <a:lnTo>
                          <a:pt x="61" y="162"/>
                        </a:lnTo>
                        <a:lnTo>
                          <a:pt x="64" y="162"/>
                        </a:lnTo>
                        <a:lnTo>
                          <a:pt x="65" y="162"/>
                        </a:lnTo>
                        <a:lnTo>
                          <a:pt x="66" y="162"/>
                        </a:lnTo>
                        <a:lnTo>
                          <a:pt x="67" y="161"/>
                        </a:lnTo>
                        <a:lnTo>
                          <a:pt x="67" y="159"/>
                        </a:lnTo>
                        <a:lnTo>
                          <a:pt x="69" y="157"/>
                        </a:lnTo>
                        <a:lnTo>
                          <a:pt x="69" y="153"/>
                        </a:lnTo>
                        <a:lnTo>
                          <a:pt x="70" y="149"/>
                        </a:lnTo>
                        <a:lnTo>
                          <a:pt x="70" y="146"/>
                        </a:lnTo>
                        <a:lnTo>
                          <a:pt x="70" y="143"/>
                        </a:lnTo>
                        <a:lnTo>
                          <a:pt x="69" y="142"/>
                        </a:lnTo>
                        <a:lnTo>
                          <a:pt x="67" y="142"/>
                        </a:lnTo>
                        <a:close/>
                        <a:moveTo>
                          <a:pt x="67" y="139"/>
                        </a:moveTo>
                        <a:lnTo>
                          <a:pt x="70" y="139"/>
                        </a:lnTo>
                        <a:lnTo>
                          <a:pt x="71" y="141"/>
                        </a:lnTo>
                        <a:lnTo>
                          <a:pt x="73" y="143"/>
                        </a:lnTo>
                        <a:lnTo>
                          <a:pt x="73" y="146"/>
                        </a:lnTo>
                        <a:lnTo>
                          <a:pt x="71" y="150"/>
                        </a:lnTo>
                        <a:lnTo>
                          <a:pt x="71" y="157"/>
                        </a:lnTo>
                        <a:lnTo>
                          <a:pt x="71" y="158"/>
                        </a:lnTo>
                        <a:lnTo>
                          <a:pt x="70" y="161"/>
                        </a:lnTo>
                        <a:lnTo>
                          <a:pt x="69" y="163"/>
                        </a:lnTo>
                        <a:lnTo>
                          <a:pt x="67" y="165"/>
                        </a:lnTo>
                        <a:lnTo>
                          <a:pt x="65" y="165"/>
                        </a:lnTo>
                        <a:lnTo>
                          <a:pt x="64" y="165"/>
                        </a:lnTo>
                        <a:lnTo>
                          <a:pt x="61" y="165"/>
                        </a:lnTo>
                        <a:lnTo>
                          <a:pt x="60" y="165"/>
                        </a:lnTo>
                        <a:lnTo>
                          <a:pt x="56" y="165"/>
                        </a:lnTo>
                        <a:lnTo>
                          <a:pt x="53" y="165"/>
                        </a:lnTo>
                        <a:lnTo>
                          <a:pt x="52" y="163"/>
                        </a:lnTo>
                        <a:lnTo>
                          <a:pt x="50" y="161"/>
                        </a:lnTo>
                        <a:lnTo>
                          <a:pt x="49" y="159"/>
                        </a:lnTo>
                        <a:lnTo>
                          <a:pt x="48" y="155"/>
                        </a:lnTo>
                        <a:lnTo>
                          <a:pt x="48" y="154"/>
                        </a:lnTo>
                        <a:lnTo>
                          <a:pt x="46" y="153"/>
                        </a:lnTo>
                        <a:lnTo>
                          <a:pt x="48" y="150"/>
                        </a:lnTo>
                        <a:lnTo>
                          <a:pt x="49" y="147"/>
                        </a:lnTo>
                        <a:lnTo>
                          <a:pt x="52" y="147"/>
                        </a:lnTo>
                        <a:lnTo>
                          <a:pt x="56" y="147"/>
                        </a:lnTo>
                        <a:lnTo>
                          <a:pt x="57" y="145"/>
                        </a:lnTo>
                        <a:lnTo>
                          <a:pt x="61" y="142"/>
                        </a:lnTo>
                        <a:lnTo>
                          <a:pt x="64" y="141"/>
                        </a:lnTo>
                        <a:lnTo>
                          <a:pt x="67" y="139"/>
                        </a:lnTo>
                        <a:close/>
                        <a:moveTo>
                          <a:pt x="40" y="135"/>
                        </a:moveTo>
                        <a:lnTo>
                          <a:pt x="38" y="135"/>
                        </a:lnTo>
                        <a:lnTo>
                          <a:pt x="38" y="135"/>
                        </a:lnTo>
                        <a:lnTo>
                          <a:pt x="38" y="137"/>
                        </a:lnTo>
                        <a:lnTo>
                          <a:pt x="40" y="139"/>
                        </a:lnTo>
                        <a:lnTo>
                          <a:pt x="41" y="141"/>
                        </a:lnTo>
                        <a:lnTo>
                          <a:pt x="41" y="143"/>
                        </a:lnTo>
                        <a:lnTo>
                          <a:pt x="41" y="145"/>
                        </a:lnTo>
                        <a:lnTo>
                          <a:pt x="42" y="145"/>
                        </a:lnTo>
                        <a:lnTo>
                          <a:pt x="44" y="145"/>
                        </a:lnTo>
                        <a:lnTo>
                          <a:pt x="45" y="143"/>
                        </a:lnTo>
                        <a:lnTo>
                          <a:pt x="46" y="142"/>
                        </a:lnTo>
                        <a:lnTo>
                          <a:pt x="48" y="139"/>
                        </a:lnTo>
                        <a:lnTo>
                          <a:pt x="46" y="139"/>
                        </a:lnTo>
                        <a:lnTo>
                          <a:pt x="46" y="138"/>
                        </a:lnTo>
                        <a:lnTo>
                          <a:pt x="46" y="138"/>
                        </a:lnTo>
                        <a:lnTo>
                          <a:pt x="44" y="137"/>
                        </a:lnTo>
                        <a:lnTo>
                          <a:pt x="41" y="135"/>
                        </a:lnTo>
                        <a:lnTo>
                          <a:pt x="40" y="135"/>
                        </a:lnTo>
                        <a:close/>
                        <a:moveTo>
                          <a:pt x="40" y="133"/>
                        </a:moveTo>
                        <a:lnTo>
                          <a:pt x="42" y="133"/>
                        </a:lnTo>
                        <a:lnTo>
                          <a:pt x="45" y="134"/>
                        </a:lnTo>
                        <a:lnTo>
                          <a:pt x="48" y="135"/>
                        </a:lnTo>
                        <a:lnTo>
                          <a:pt x="48" y="137"/>
                        </a:lnTo>
                        <a:lnTo>
                          <a:pt x="49" y="138"/>
                        </a:lnTo>
                        <a:lnTo>
                          <a:pt x="49" y="139"/>
                        </a:lnTo>
                        <a:lnTo>
                          <a:pt x="49" y="142"/>
                        </a:lnTo>
                        <a:lnTo>
                          <a:pt x="46" y="146"/>
                        </a:lnTo>
                        <a:lnTo>
                          <a:pt x="44" y="147"/>
                        </a:lnTo>
                        <a:lnTo>
                          <a:pt x="42" y="147"/>
                        </a:lnTo>
                        <a:lnTo>
                          <a:pt x="41" y="147"/>
                        </a:lnTo>
                        <a:lnTo>
                          <a:pt x="40" y="146"/>
                        </a:lnTo>
                        <a:lnTo>
                          <a:pt x="38" y="143"/>
                        </a:lnTo>
                        <a:lnTo>
                          <a:pt x="38" y="142"/>
                        </a:lnTo>
                        <a:lnTo>
                          <a:pt x="37" y="141"/>
                        </a:lnTo>
                        <a:lnTo>
                          <a:pt x="37" y="138"/>
                        </a:lnTo>
                        <a:lnTo>
                          <a:pt x="36" y="137"/>
                        </a:lnTo>
                        <a:lnTo>
                          <a:pt x="36" y="134"/>
                        </a:lnTo>
                        <a:lnTo>
                          <a:pt x="37" y="134"/>
                        </a:lnTo>
                        <a:lnTo>
                          <a:pt x="37" y="133"/>
                        </a:lnTo>
                        <a:lnTo>
                          <a:pt x="40" y="133"/>
                        </a:lnTo>
                        <a:close/>
                        <a:moveTo>
                          <a:pt x="66" y="107"/>
                        </a:moveTo>
                        <a:lnTo>
                          <a:pt x="65" y="109"/>
                        </a:lnTo>
                        <a:lnTo>
                          <a:pt x="64" y="111"/>
                        </a:lnTo>
                        <a:lnTo>
                          <a:pt x="64" y="111"/>
                        </a:lnTo>
                        <a:lnTo>
                          <a:pt x="62" y="113"/>
                        </a:lnTo>
                        <a:lnTo>
                          <a:pt x="61" y="114"/>
                        </a:lnTo>
                        <a:lnTo>
                          <a:pt x="60" y="117"/>
                        </a:lnTo>
                        <a:lnTo>
                          <a:pt x="57" y="119"/>
                        </a:lnTo>
                        <a:lnTo>
                          <a:pt x="53" y="121"/>
                        </a:lnTo>
                        <a:lnTo>
                          <a:pt x="49" y="121"/>
                        </a:lnTo>
                        <a:lnTo>
                          <a:pt x="46" y="121"/>
                        </a:lnTo>
                        <a:lnTo>
                          <a:pt x="42" y="122"/>
                        </a:lnTo>
                        <a:lnTo>
                          <a:pt x="42" y="122"/>
                        </a:lnTo>
                        <a:lnTo>
                          <a:pt x="45" y="123"/>
                        </a:lnTo>
                        <a:lnTo>
                          <a:pt x="48" y="126"/>
                        </a:lnTo>
                        <a:lnTo>
                          <a:pt x="50" y="126"/>
                        </a:lnTo>
                        <a:lnTo>
                          <a:pt x="54" y="126"/>
                        </a:lnTo>
                        <a:lnTo>
                          <a:pt x="58" y="125"/>
                        </a:lnTo>
                        <a:lnTo>
                          <a:pt x="62" y="123"/>
                        </a:lnTo>
                        <a:lnTo>
                          <a:pt x="64" y="122"/>
                        </a:lnTo>
                        <a:lnTo>
                          <a:pt x="65" y="119"/>
                        </a:lnTo>
                        <a:lnTo>
                          <a:pt x="66" y="115"/>
                        </a:lnTo>
                        <a:lnTo>
                          <a:pt x="66" y="113"/>
                        </a:lnTo>
                        <a:lnTo>
                          <a:pt x="66" y="110"/>
                        </a:lnTo>
                        <a:lnTo>
                          <a:pt x="66" y="107"/>
                        </a:lnTo>
                        <a:lnTo>
                          <a:pt x="66" y="107"/>
                        </a:lnTo>
                        <a:close/>
                        <a:moveTo>
                          <a:pt x="14" y="99"/>
                        </a:moveTo>
                        <a:lnTo>
                          <a:pt x="12" y="101"/>
                        </a:lnTo>
                        <a:lnTo>
                          <a:pt x="10" y="102"/>
                        </a:lnTo>
                        <a:lnTo>
                          <a:pt x="9" y="103"/>
                        </a:lnTo>
                        <a:lnTo>
                          <a:pt x="8" y="103"/>
                        </a:lnTo>
                        <a:lnTo>
                          <a:pt x="6" y="105"/>
                        </a:lnTo>
                        <a:lnTo>
                          <a:pt x="6" y="107"/>
                        </a:lnTo>
                        <a:lnTo>
                          <a:pt x="6" y="111"/>
                        </a:lnTo>
                        <a:lnTo>
                          <a:pt x="6" y="115"/>
                        </a:lnTo>
                        <a:lnTo>
                          <a:pt x="6" y="119"/>
                        </a:lnTo>
                        <a:lnTo>
                          <a:pt x="8" y="122"/>
                        </a:lnTo>
                        <a:lnTo>
                          <a:pt x="9" y="125"/>
                        </a:lnTo>
                        <a:lnTo>
                          <a:pt x="12" y="127"/>
                        </a:lnTo>
                        <a:lnTo>
                          <a:pt x="14" y="129"/>
                        </a:lnTo>
                        <a:lnTo>
                          <a:pt x="17" y="129"/>
                        </a:lnTo>
                        <a:lnTo>
                          <a:pt x="18" y="130"/>
                        </a:lnTo>
                        <a:lnTo>
                          <a:pt x="20" y="129"/>
                        </a:lnTo>
                        <a:lnTo>
                          <a:pt x="21" y="127"/>
                        </a:lnTo>
                        <a:lnTo>
                          <a:pt x="21" y="126"/>
                        </a:lnTo>
                        <a:lnTo>
                          <a:pt x="21" y="123"/>
                        </a:lnTo>
                        <a:lnTo>
                          <a:pt x="21" y="122"/>
                        </a:lnTo>
                        <a:lnTo>
                          <a:pt x="21" y="121"/>
                        </a:lnTo>
                        <a:lnTo>
                          <a:pt x="21" y="119"/>
                        </a:lnTo>
                        <a:lnTo>
                          <a:pt x="20" y="118"/>
                        </a:lnTo>
                        <a:lnTo>
                          <a:pt x="17" y="115"/>
                        </a:lnTo>
                        <a:lnTo>
                          <a:pt x="16" y="113"/>
                        </a:lnTo>
                        <a:lnTo>
                          <a:pt x="14" y="109"/>
                        </a:lnTo>
                        <a:lnTo>
                          <a:pt x="14" y="105"/>
                        </a:lnTo>
                        <a:lnTo>
                          <a:pt x="14" y="102"/>
                        </a:lnTo>
                        <a:lnTo>
                          <a:pt x="14" y="101"/>
                        </a:lnTo>
                        <a:lnTo>
                          <a:pt x="14" y="99"/>
                        </a:lnTo>
                        <a:close/>
                        <a:moveTo>
                          <a:pt x="69" y="99"/>
                        </a:moveTo>
                        <a:lnTo>
                          <a:pt x="69" y="107"/>
                        </a:lnTo>
                        <a:lnTo>
                          <a:pt x="69" y="109"/>
                        </a:lnTo>
                        <a:lnTo>
                          <a:pt x="69" y="111"/>
                        </a:lnTo>
                        <a:lnTo>
                          <a:pt x="69" y="114"/>
                        </a:lnTo>
                        <a:lnTo>
                          <a:pt x="69" y="118"/>
                        </a:lnTo>
                        <a:lnTo>
                          <a:pt x="67" y="121"/>
                        </a:lnTo>
                        <a:lnTo>
                          <a:pt x="65" y="123"/>
                        </a:lnTo>
                        <a:lnTo>
                          <a:pt x="62" y="126"/>
                        </a:lnTo>
                        <a:lnTo>
                          <a:pt x="60" y="126"/>
                        </a:lnTo>
                        <a:lnTo>
                          <a:pt x="54" y="129"/>
                        </a:lnTo>
                        <a:lnTo>
                          <a:pt x="50" y="129"/>
                        </a:lnTo>
                        <a:lnTo>
                          <a:pt x="48" y="129"/>
                        </a:lnTo>
                        <a:lnTo>
                          <a:pt x="46" y="129"/>
                        </a:lnTo>
                        <a:lnTo>
                          <a:pt x="42" y="126"/>
                        </a:lnTo>
                        <a:lnTo>
                          <a:pt x="41" y="125"/>
                        </a:lnTo>
                        <a:lnTo>
                          <a:pt x="40" y="123"/>
                        </a:lnTo>
                        <a:lnTo>
                          <a:pt x="40" y="121"/>
                        </a:lnTo>
                        <a:lnTo>
                          <a:pt x="41" y="119"/>
                        </a:lnTo>
                        <a:lnTo>
                          <a:pt x="45" y="118"/>
                        </a:lnTo>
                        <a:lnTo>
                          <a:pt x="49" y="118"/>
                        </a:lnTo>
                        <a:lnTo>
                          <a:pt x="53" y="118"/>
                        </a:lnTo>
                        <a:lnTo>
                          <a:pt x="56" y="117"/>
                        </a:lnTo>
                        <a:lnTo>
                          <a:pt x="57" y="115"/>
                        </a:lnTo>
                        <a:lnTo>
                          <a:pt x="60" y="113"/>
                        </a:lnTo>
                        <a:lnTo>
                          <a:pt x="61" y="111"/>
                        </a:lnTo>
                        <a:lnTo>
                          <a:pt x="62" y="110"/>
                        </a:lnTo>
                        <a:lnTo>
                          <a:pt x="62" y="109"/>
                        </a:lnTo>
                        <a:lnTo>
                          <a:pt x="64" y="107"/>
                        </a:lnTo>
                        <a:lnTo>
                          <a:pt x="65" y="106"/>
                        </a:lnTo>
                        <a:lnTo>
                          <a:pt x="69" y="99"/>
                        </a:lnTo>
                        <a:close/>
                        <a:moveTo>
                          <a:pt x="18" y="93"/>
                        </a:moveTo>
                        <a:lnTo>
                          <a:pt x="17" y="101"/>
                        </a:lnTo>
                        <a:lnTo>
                          <a:pt x="17" y="101"/>
                        </a:lnTo>
                        <a:lnTo>
                          <a:pt x="17" y="103"/>
                        </a:lnTo>
                        <a:lnTo>
                          <a:pt x="17" y="107"/>
                        </a:lnTo>
                        <a:lnTo>
                          <a:pt x="17" y="110"/>
                        </a:lnTo>
                        <a:lnTo>
                          <a:pt x="20" y="114"/>
                        </a:lnTo>
                        <a:lnTo>
                          <a:pt x="21" y="115"/>
                        </a:lnTo>
                        <a:lnTo>
                          <a:pt x="22" y="118"/>
                        </a:lnTo>
                        <a:lnTo>
                          <a:pt x="24" y="119"/>
                        </a:lnTo>
                        <a:lnTo>
                          <a:pt x="24" y="122"/>
                        </a:lnTo>
                        <a:lnTo>
                          <a:pt x="24" y="123"/>
                        </a:lnTo>
                        <a:lnTo>
                          <a:pt x="24" y="126"/>
                        </a:lnTo>
                        <a:lnTo>
                          <a:pt x="24" y="129"/>
                        </a:lnTo>
                        <a:lnTo>
                          <a:pt x="22" y="130"/>
                        </a:lnTo>
                        <a:lnTo>
                          <a:pt x="21" y="131"/>
                        </a:lnTo>
                        <a:lnTo>
                          <a:pt x="20" y="131"/>
                        </a:lnTo>
                        <a:lnTo>
                          <a:pt x="18" y="131"/>
                        </a:lnTo>
                        <a:lnTo>
                          <a:pt x="16" y="131"/>
                        </a:lnTo>
                        <a:lnTo>
                          <a:pt x="10" y="129"/>
                        </a:lnTo>
                        <a:lnTo>
                          <a:pt x="8" y="126"/>
                        </a:lnTo>
                        <a:lnTo>
                          <a:pt x="5" y="123"/>
                        </a:lnTo>
                        <a:lnTo>
                          <a:pt x="5" y="119"/>
                        </a:lnTo>
                        <a:lnTo>
                          <a:pt x="4" y="115"/>
                        </a:lnTo>
                        <a:lnTo>
                          <a:pt x="4" y="111"/>
                        </a:lnTo>
                        <a:lnTo>
                          <a:pt x="4" y="107"/>
                        </a:lnTo>
                        <a:lnTo>
                          <a:pt x="4" y="105"/>
                        </a:lnTo>
                        <a:lnTo>
                          <a:pt x="5" y="102"/>
                        </a:lnTo>
                        <a:lnTo>
                          <a:pt x="6" y="101"/>
                        </a:lnTo>
                        <a:lnTo>
                          <a:pt x="9" y="101"/>
                        </a:lnTo>
                        <a:lnTo>
                          <a:pt x="10" y="99"/>
                        </a:lnTo>
                        <a:lnTo>
                          <a:pt x="13" y="98"/>
                        </a:lnTo>
                        <a:lnTo>
                          <a:pt x="18" y="93"/>
                        </a:lnTo>
                        <a:close/>
                        <a:moveTo>
                          <a:pt x="45" y="87"/>
                        </a:moveTo>
                        <a:lnTo>
                          <a:pt x="44" y="87"/>
                        </a:lnTo>
                        <a:lnTo>
                          <a:pt x="41" y="87"/>
                        </a:lnTo>
                        <a:lnTo>
                          <a:pt x="40" y="87"/>
                        </a:lnTo>
                        <a:lnTo>
                          <a:pt x="37" y="89"/>
                        </a:lnTo>
                        <a:lnTo>
                          <a:pt x="36" y="89"/>
                        </a:lnTo>
                        <a:lnTo>
                          <a:pt x="34" y="89"/>
                        </a:lnTo>
                        <a:lnTo>
                          <a:pt x="32" y="90"/>
                        </a:lnTo>
                        <a:lnTo>
                          <a:pt x="29" y="91"/>
                        </a:lnTo>
                        <a:lnTo>
                          <a:pt x="28" y="91"/>
                        </a:lnTo>
                        <a:lnTo>
                          <a:pt x="26" y="91"/>
                        </a:lnTo>
                        <a:lnTo>
                          <a:pt x="25" y="91"/>
                        </a:lnTo>
                        <a:lnTo>
                          <a:pt x="24" y="91"/>
                        </a:lnTo>
                        <a:lnTo>
                          <a:pt x="22" y="94"/>
                        </a:lnTo>
                        <a:lnTo>
                          <a:pt x="22" y="95"/>
                        </a:lnTo>
                        <a:lnTo>
                          <a:pt x="21" y="97"/>
                        </a:lnTo>
                        <a:lnTo>
                          <a:pt x="21" y="101"/>
                        </a:lnTo>
                        <a:lnTo>
                          <a:pt x="22" y="105"/>
                        </a:lnTo>
                        <a:lnTo>
                          <a:pt x="25" y="106"/>
                        </a:lnTo>
                        <a:lnTo>
                          <a:pt x="28" y="109"/>
                        </a:lnTo>
                        <a:lnTo>
                          <a:pt x="30" y="109"/>
                        </a:lnTo>
                        <a:lnTo>
                          <a:pt x="34" y="110"/>
                        </a:lnTo>
                        <a:lnTo>
                          <a:pt x="38" y="110"/>
                        </a:lnTo>
                        <a:lnTo>
                          <a:pt x="41" y="111"/>
                        </a:lnTo>
                        <a:lnTo>
                          <a:pt x="45" y="111"/>
                        </a:lnTo>
                        <a:lnTo>
                          <a:pt x="46" y="111"/>
                        </a:lnTo>
                        <a:lnTo>
                          <a:pt x="48" y="110"/>
                        </a:lnTo>
                        <a:lnTo>
                          <a:pt x="48" y="107"/>
                        </a:lnTo>
                        <a:lnTo>
                          <a:pt x="49" y="105"/>
                        </a:lnTo>
                        <a:lnTo>
                          <a:pt x="50" y="102"/>
                        </a:lnTo>
                        <a:lnTo>
                          <a:pt x="52" y="99"/>
                        </a:lnTo>
                        <a:lnTo>
                          <a:pt x="52" y="97"/>
                        </a:lnTo>
                        <a:lnTo>
                          <a:pt x="52" y="95"/>
                        </a:lnTo>
                        <a:lnTo>
                          <a:pt x="52" y="94"/>
                        </a:lnTo>
                        <a:lnTo>
                          <a:pt x="50" y="93"/>
                        </a:lnTo>
                        <a:lnTo>
                          <a:pt x="49" y="91"/>
                        </a:lnTo>
                        <a:lnTo>
                          <a:pt x="48" y="89"/>
                        </a:lnTo>
                        <a:lnTo>
                          <a:pt x="46" y="87"/>
                        </a:lnTo>
                        <a:lnTo>
                          <a:pt x="45" y="87"/>
                        </a:lnTo>
                        <a:close/>
                        <a:moveTo>
                          <a:pt x="45" y="85"/>
                        </a:moveTo>
                        <a:lnTo>
                          <a:pt x="48" y="85"/>
                        </a:lnTo>
                        <a:lnTo>
                          <a:pt x="49" y="87"/>
                        </a:lnTo>
                        <a:lnTo>
                          <a:pt x="52" y="90"/>
                        </a:lnTo>
                        <a:lnTo>
                          <a:pt x="53" y="91"/>
                        </a:lnTo>
                        <a:lnTo>
                          <a:pt x="54" y="94"/>
                        </a:lnTo>
                        <a:lnTo>
                          <a:pt x="54" y="97"/>
                        </a:lnTo>
                        <a:lnTo>
                          <a:pt x="54" y="99"/>
                        </a:lnTo>
                        <a:lnTo>
                          <a:pt x="53" y="102"/>
                        </a:lnTo>
                        <a:lnTo>
                          <a:pt x="50" y="107"/>
                        </a:lnTo>
                        <a:lnTo>
                          <a:pt x="50" y="109"/>
                        </a:lnTo>
                        <a:lnTo>
                          <a:pt x="50" y="110"/>
                        </a:lnTo>
                        <a:lnTo>
                          <a:pt x="49" y="113"/>
                        </a:lnTo>
                        <a:lnTo>
                          <a:pt x="46" y="113"/>
                        </a:lnTo>
                        <a:lnTo>
                          <a:pt x="45" y="114"/>
                        </a:lnTo>
                        <a:lnTo>
                          <a:pt x="41" y="113"/>
                        </a:lnTo>
                        <a:lnTo>
                          <a:pt x="34" y="113"/>
                        </a:lnTo>
                        <a:lnTo>
                          <a:pt x="32" y="111"/>
                        </a:lnTo>
                        <a:lnTo>
                          <a:pt x="28" y="111"/>
                        </a:lnTo>
                        <a:lnTo>
                          <a:pt x="25" y="110"/>
                        </a:lnTo>
                        <a:lnTo>
                          <a:pt x="22" y="109"/>
                        </a:lnTo>
                        <a:lnTo>
                          <a:pt x="21" y="106"/>
                        </a:lnTo>
                        <a:lnTo>
                          <a:pt x="20" y="102"/>
                        </a:lnTo>
                        <a:lnTo>
                          <a:pt x="18" y="98"/>
                        </a:lnTo>
                        <a:lnTo>
                          <a:pt x="20" y="95"/>
                        </a:lnTo>
                        <a:lnTo>
                          <a:pt x="20" y="94"/>
                        </a:lnTo>
                        <a:lnTo>
                          <a:pt x="20" y="93"/>
                        </a:lnTo>
                        <a:lnTo>
                          <a:pt x="20" y="93"/>
                        </a:lnTo>
                        <a:lnTo>
                          <a:pt x="20" y="93"/>
                        </a:lnTo>
                        <a:lnTo>
                          <a:pt x="22" y="90"/>
                        </a:lnTo>
                        <a:lnTo>
                          <a:pt x="24" y="89"/>
                        </a:lnTo>
                        <a:lnTo>
                          <a:pt x="26" y="89"/>
                        </a:lnTo>
                        <a:lnTo>
                          <a:pt x="28" y="89"/>
                        </a:lnTo>
                        <a:lnTo>
                          <a:pt x="28" y="89"/>
                        </a:lnTo>
                        <a:lnTo>
                          <a:pt x="29" y="89"/>
                        </a:lnTo>
                        <a:lnTo>
                          <a:pt x="30" y="87"/>
                        </a:lnTo>
                        <a:lnTo>
                          <a:pt x="33" y="87"/>
                        </a:lnTo>
                        <a:lnTo>
                          <a:pt x="36" y="86"/>
                        </a:lnTo>
                        <a:lnTo>
                          <a:pt x="37" y="86"/>
                        </a:lnTo>
                        <a:lnTo>
                          <a:pt x="38" y="86"/>
                        </a:lnTo>
                        <a:lnTo>
                          <a:pt x="41" y="85"/>
                        </a:lnTo>
                        <a:lnTo>
                          <a:pt x="44" y="85"/>
                        </a:lnTo>
                        <a:lnTo>
                          <a:pt x="45" y="85"/>
                        </a:lnTo>
                        <a:close/>
                        <a:moveTo>
                          <a:pt x="22" y="2"/>
                        </a:moveTo>
                        <a:lnTo>
                          <a:pt x="21" y="2"/>
                        </a:lnTo>
                        <a:lnTo>
                          <a:pt x="20" y="5"/>
                        </a:lnTo>
                        <a:lnTo>
                          <a:pt x="17" y="9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6"/>
                        </a:lnTo>
                        <a:lnTo>
                          <a:pt x="13" y="22"/>
                        </a:lnTo>
                        <a:lnTo>
                          <a:pt x="8" y="34"/>
                        </a:lnTo>
                        <a:lnTo>
                          <a:pt x="4" y="48"/>
                        </a:lnTo>
                        <a:lnTo>
                          <a:pt x="4" y="61"/>
                        </a:lnTo>
                        <a:lnTo>
                          <a:pt x="4" y="73"/>
                        </a:lnTo>
                        <a:lnTo>
                          <a:pt x="4" y="75"/>
                        </a:lnTo>
                        <a:lnTo>
                          <a:pt x="2" y="79"/>
                        </a:lnTo>
                        <a:lnTo>
                          <a:pt x="2" y="82"/>
                        </a:lnTo>
                        <a:lnTo>
                          <a:pt x="2" y="85"/>
                        </a:lnTo>
                        <a:lnTo>
                          <a:pt x="4" y="86"/>
                        </a:lnTo>
                        <a:lnTo>
                          <a:pt x="5" y="87"/>
                        </a:lnTo>
                        <a:lnTo>
                          <a:pt x="6" y="87"/>
                        </a:lnTo>
                        <a:lnTo>
                          <a:pt x="8" y="87"/>
                        </a:lnTo>
                        <a:lnTo>
                          <a:pt x="9" y="86"/>
                        </a:lnTo>
                        <a:lnTo>
                          <a:pt x="9" y="85"/>
                        </a:lnTo>
                        <a:lnTo>
                          <a:pt x="9" y="82"/>
                        </a:lnTo>
                        <a:lnTo>
                          <a:pt x="9" y="77"/>
                        </a:lnTo>
                        <a:lnTo>
                          <a:pt x="8" y="73"/>
                        </a:lnTo>
                        <a:lnTo>
                          <a:pt x="8" y="70"/>
                        </a:lnTo>
                        <a:lnTo>
                          <a:pt x="8" y="67"/>
                        </a:lnTo>
                        <a:lnTo>
                          <a:pt x="8" y="66"/>
                        </a:lnTo>
                        <a:lnTo>
                          <a:pt x="9" y="63"/>
                        </a:lnTo>
                        <a:lnTo>
                          <a:pt x="10" y="61"/>
                        </a:lnTo>
                        <a:lnTo>
                          <a:pt x="12" y="57"/>
                        </a:lnTo>
                        <a:lnTo>
                          <a:pt x="13" y="54"/>
                        </a:lnTo>
                        <a:lnTo>
                          <a:pt x="14" y="53"/>
                        </a:lnTo>
                        <a:lnTo>
                          <a:pt x="16" y="53"/>
                        </a:lnTo>
                        <a:lnTo>
                          <a:pt x="17" y="55"/>
                        </a:lnTo>
                        <a:lnTo>
                          <a:pt x="17" y="57"/>
                        </a:lnTo>
                        <a:lnTo>
                          <a:pt x="18" y="59"/>
                        </a:lnTo>
                        <a:lnTo>
                          <a:pt x="18" y="61"/>
                        </a:lnTo>
                        <a:lnTo>
                          <a:pt x="20" y="62"/>
                        </a:lnTo>
                        <a:lnTo>
                          <a:pt x="22" y="62"/>
                        </a:lnTo>
                        <a:lnTo>
                          <a:pt x="24" y="62"/>
                        </a:lnTo>
                        <a:lnTo>
                          <a:pt x="26" y="61"/>
                        </a:lnTo>
                        <a:lnTo>
                          <a:pt x="29" y="61"/>
                        </a:lnTo>
                        <a:lnTo>
                          <a:pt x="30" y="59"/>
                        </a:lnTo>
                        <a:lnTo>
                          <a:pt x="33" y="58"/>
                        </a:lnTo>
                        <a:lnTo>
                          <a:pt x="33" y="58"/>
                        </a:lnTo>
                        <a:lnTo>
                          <a:pt x="36" y="57"/>
                        </a:lnTo>
                        <a:lnTo>
                          <a:pt x="37" y="55"/>
                        </a:lnTo>
                        <a:lnTo>
                          <a:pt x="40" y="54"/>
                        </a:lnTo>
                        <a:lnTo>
                          <a:pt x="44" y="54"/>
                        </a:lnTo>
                        <a:lnTo>
                          <a:pt x="48" y="54"/>
                        </a:lnTo>
                        <a:lnTo>
                          <a:pt x="50" y="55"/>
                        </a:lnTo>
                        <a:lnTo>
                          <a:pt x="54" y="55"/>
                        </a:lnTo>
                        <a:lnTo>
                          <a:pt x="53" y="58"/>
                        </a:lnTo>
                        <a:lnTo>
                          <a:pt x="54" y="61"/>
                        </a:lnTo>
                        <a:lnTo>
                          <a:pt x="56" y="66"/>
                        </a:lnTo>
                        <a:lnTo>
                          <a:pt x="57" y="70"/>
                        </a:lnTo>
                        <a:lnTo>
                          <a:pt x="60" y="74"/>
                        </a:lnTo>
                        <a:lnTo>
                          <a:pt x="64" y="77"/>
                        </a:lnTo>
                        <a:lnTo>
                          <a:pt x="65" y="79"/>
                        </a:lnTo>
                        <a:lnTo>
                          <a:pt x="67" y="81"/>
                        </a:lnTo>
                        <a:lnTo>
                          <a:pt x="69" y="82"/>
                        </a:lnTo>
                        <a:lnTo>
                          <a:pt x="69" y="83"/>
                        </a:lnTo>
                        <a:lnTo>
                          <a:pt x="69" y="86"/>
                        </a:lnTo>
                        <a:lnTo>
                          <a:pt x="69" y="91"/>
                        </a:lnTo>
                        <a:lnTo>
                          <a:pt x="69" y="95"/>
                        </a:lnTo>
                        <a:lnTo>
                          <a:pt x="70" y="98"/>
                        </a:lnTo>
                        <a:lnTo>
                          <a:pt x="73" y="99"/>
                        </a:lnTo>
                        <a:lnTo>
                          <a:pt x="75" y="101"/>
                        </a:lnTo>
                        <a:lnTo>
                          <a:pt x="77" y="102"/>
                        </a:lnTo>
                        <a:lnTo>
                          <a:pt x="77" y="105"/>
                        </a:lnTo>
                        <a:lnTo>
                          <a:pt x="78" y="107"/>
                        </a:lnTo>
                        <a:lnTo>
                          <a:pt x="78" y="109"/>
                        </a:lnTo>
                        <a:lnTo>
                          <a:pt x="78" y="111"/>
                        </a:lnTo>
                        <a:lnTo>
                          <a:pt x="81" y="113"/>
                        </a:lnTo>
                        <a:lnTo>
                          <a:pt x="83" y="115"/>
                        </a:lnTo>
                        <a:lnTo>
                          <a:pt x="86" y="118"/>
                        </a:lnTo>
                        <a:lnTo>
                          <a:pt x="89" y="119"/>
                        </a:lnTo>
                        <a:lnTo>
                          <a:pt x="89" y="121"/>
                        </a:lnTo>
                        <a:lnTo>
                          <a:pt x="90" y="122"/>
                        </a:lnTo>
                        <a:lnTo>
                          <a:pt x="91" y="123"/>
                        </a:lnTo>
                        <a:lnTo>
                          <a:pt x="90" y="125"/>
                        </a:lnTo>
                        <a:lnTo>
                          <a:pt x="89" y="127"/>
                        </a:lnTo>
                        <a:lnTo>
                          <a:pt x="87" y="130"/>
                        </a:lnTo>
                        <a:lnTo>
                          <a:pt x="87" y="131"/>
                        </a:lnTo>
                        <a:lnTo>
                          <a:pt x="89" y="133"/>
                        </a:lnTo>
                        <a:lnTo>
                          <a:pt x="90" y="134"/>
                        </a:lnTo>
                        <a:lnTo>
                          <a:pt x="93" y="134"/>
                        </a:lnTo>
                        <a:lnTo>
                          <a:pt x="94" y="134"/>
                        </a:lnTo>
                        <a:lnTo>
                          <a:pt x="97" y="134"/>
                        </a:lnTo>
                        <a:lnTo>
                          <a:pt x="98" y="134"/>
                        </a:lnTo>
                        <a:lnTo>
                          <a:pt x="98" y="135"/>
                        </a:lnTo>
                        <a:lnTo>
                          <a:pt x="98" y="137"/>
                        </a:lnTo>
                        <a:lnTo>
                          <a:pt x="97" y="139"/>
                        </a:lnTo>
                        <a:lnTo>
                          <a:pt x="95" y="141"/>
                        </a:lnTo>
                        <a:lnTo>
                          <a:pt x="95" y="143"/>
                        </a:lnTo>
                        <a:lnTo>
                          <a:pt x="97" y="146"/>
                        </a:lnTo>
                        <a:lnTo>
                          <a:pt x="95" y="149"/>
                        </a:lnTo>
                        <a:lnTo>
                          <a:pt x="94" y="151"/>
                        </a:lnTo>
                        <a:lnTo>
                          <a:pt x="93" y="153"/>
                        </a:lnTo>
                        <a:lnTo>
                          <a:pt x="90" y="154"/>
                        </a:lnTo>
                        <a:lnTo>
                          <a:pt x="89" y="155"/>
                        </a:lnTo>
                        <a:lnTo>
                          <a:pt x="87" y="157"/>
                        </a:lnTo>
                        <a:lnTo>
                          <a:pt x="86" y="159"/>
                        </a:lnTo>
                        <a:lnTo>
                          <a:pt x="86" y="162"/>
                        </a:lnTo>
                        <a:lnTo>
                          <a:pt x="85" y="166"/>
                        </a:lnTo>
                        <a:lnTo>
                          <a:pt x="86" y="167"/>
                        </a:lnTo>
                        <a:lnTo>
                          <a:pt x="87" y="169"/>
                        </a:lnTo>
                        <a:lnTo>
                          <a:pt x="90" y="170"/>
                        </a:lnTo>
                        <a:lnTo>
                          <a:pt x="91" y="170"/>
                        </a:lnTo>
                        <a:lnTo>
                          <a:pt x="93" y="170"/>
                        </a:lnTo>
                        <a:lnTo>
                          <a:pt x="97" y="170"/>
                        </a:lnTo>
                        <a:lnTo>
                          <a:pt x="101" y="170"/>
                        </a:lnTo>
                        <a:lnTo>
                          <a:pt x="103" y="170"/>
                        </a:lnTo>
                        <a:lnTo>
                          <a:pt x="105" y="169"/>
                        </a:lnTo>
                        <a:lnTo>
                          <a:pt x="106" y="167"/>
                        </a:lnTo>
                        <a:lnTo>
                          <a:pt x="107" y="161"/>
                        </a:lnTo>
                        <a:lnTo>
                          <a:pt x="110" y="157"/>
                        </a:lnTo>
                        <a:lnTo>
                          <a:pt x="111" y="153"/>
                        </a:lnTo>
                        <a:lnTo>
                          <a:pt x="113" y="151"/>
                        </a:lnTo>
                        <a:lnTo>
                          <a:pt x="114" y="153"/>
                        </a:lnTo>
                        <a:lnTo>
                          <a:pt x="115" y="155"/>
                        </a:lnTo>
                        <a:lnTo>
                          <a:pt x="117" y="158"/>
                        </a:lnTo>
                        <a:lnTo>
                          <a:pt x="118" y="162"/>
                        </a:lnTo>
                        <a:lnTo>
                          <a:pt x="117" y="165"/>
                        </a:lnTo>
                        <a:lnTo>
                          <a:pt x="115" y="167"/>
                        </a:lnTo>
                        <a:lnTo>
                          <a:pt x="113" y="170"/>
                        </a:lnTo>
                        <a:lnTo>
                          <a:pt x="110" y="171"/>
                        </a:lnTo>
                        <a:lnTo>
                          <a:pt x="107" y="174"/>
                        </a:lnTo>
                        <a:lnTo>
                          <a:pt x="106" y="177"/>
                        </a:lnTo>
                        <a:lnTo>
                          <a:pt x="103" y="179"/>
                        </a:lnTo>
                        <a:lnTo>
                          <a:pt x="103" y="181"/>
                        </a:lnTo>
                        <a:lnTo>
                          <a:pt x="102" y="182"/>
                        </a:lnTo>
                        <a:lnTo>
                          <a:pt x="101" y="183"/>
                        </a:lnTo>
                        <a:lnTo>
                          <a:pt x="101" y="183"/>
                        </a:lnTo>
                        <a:lnTo>
                          <a:pt x="98" y="183"/>
                        </a:lnTo>
                        <a:lnTo>
                          <a:pt x="95" y="183"/>
                        </a:lnTo>
                        <a:lnTo>
                          <a:pt x="91" y="182"/>
                        </a:lnTo>
                        <a:lnTo>
                          <a:pt x="87" y="182"/>
                        </a:lnTo>
                        <a:lnTo>
                          <a:pt x="83" y="182"/>
                        </a:lnTo>
                        <a:lnTo>
                          <a:pt x="81" y="183"/>
                        </a:lnTo>
                        <a:lnTo>
                          <a:pt x="74" y="183"/>
                        </a:lnTo>
                        <a:lnTo>
                          <a:pt x="66" y="183"/>
                        </a:lnTo>
                        <a:lnTo>
                          <a:pt x="60" y="186"/>
                        </a:lnTo>
                        <a:lnTo>
                          <a:pt x="57" y="189"/>
                        </a:lnTo>
                        <a:lnTo>
                          <a:pt x="54" y="190"/>
                        </a:lnTo>
                        <a:lnTo>
                          <a:pt x="54" y="191"/>
                        </a:lnTo>
                        <a:lnTo>
                          <a:pt x="53" y="191"/>
                        </a:lnTo>
                        <a:lnTo>
                          <a:pt x="53" y="191"/>
                        </a:lnTo>
                        <a:lnTo>
                          <a:pt x="53" y="191"/>
                        </a:lnTo>
                        <a:lnTo>
                          <a:pt x="53" y="191"/>
                        </a:lnTo>
                        <a:lnTo>
                          <a:pt x="56" y="193"/>
                        </a:lnTo>
                        <a:lnTo>
                          <a:pt x="58" y="193"/>
                        </a:lnTo>
                        <a:lnTo>
                          <a:pt x="61" y="194"/>
                        </a:lnTo>
                        <a:lnTo>
                          <a:pt x="64" y="194"/>
                        </a:lnTo>
                        <a:lnTo>
                          <a:pt x="65" y="194"/>
                        </a:lnTo>
                        <a:lnTo>
                          <a:pt x="65" y="195"/>
                        </a:lnTo>
                        <a:lnTo>
                          <a:pt x="65" y="195"/>
                        </a:lnTo>
                        <a:lnTo>
                          <a:pt x="64" y="197"/>
                        </a:lnTo>
                        <a:lnTo>
                          <a:pt x="60" y="199"/>
                        </a:lnTo>
                        <a:lnTo>
                          <a:pt x="57" y="202"/>
                        </a:lnTo>
                        <a:lnTo>
                          <a:pt x="56" y="202"/>
                        </a:lnTo>
                        <a:lnTo>
                          <a:pt x="53" y="202"/>
                        </a:lnTo>
                        <a:lnTo>
                          <a:pt x="52" y="202"/>
                        </a:lnTo>
                        <a:lnTo>
                          <a:pt x="50" y="203"/>
                        </a:lnTo>
                        <a:lnTo>
                          <a:pt x="49" y="205"/>
                        </a:lnTo>
                        <a:lnTo>
                          <a:pt x="49" y="206"/>
                        </a:lnTo>
                        <a:lnTo>
                          <a:pt x="49" y="208"/>
                        </a:lnTo>
                        <a:lnTo>
                          <a:pt x="50" y="211"/>
                        </a:lnTo>
                        <a:lnTo>
                          <a:pt x="53" y="214"/>
                        </a:lnTo>
                        <a:lnTo>
                          <a:pt x="54" y="215"/>
                        </a:lnTo>
                        <a:lnTo>
                          <a:pt x="54" y="215"/>
                        </a:lnTo>
                        <a:lnTo>
                          <a:pt x="58" y="218"/>
                        </a:lnTo>
                        <a:lnTo>
                          <a:pt x="60" y="219"/>
                        </a:lnTo>
                        <a:lnTo>
                          <a:pt x="61" y="220"/>
                        </a:lnTo>
                        <a:lnTo>
                          <a:pt x="62" y="222"/>
                        </a:lnTo>
                        <a:lnTo>
                          <a:pt x="62" y="223"/>
                        </a:lnTo>
                        <a:lnTo>
                          <a:pt x="64" y="222"/>
                        </a:lnTo>
                        <a:lnTo>
                          <a:pt x="65" y="220"/>
                        </a:lnTo>
                        <a:lnTo>
                          <a:pt x="67" y="218"/>
                        </a:lnTo>
                        <a:lnTo>
                          <a:pt x="71" y="216"/>
                        </a:lnTo>
                        <a:lnTo>
                          <a:pt x="75" y="215"/>
                        </a:lnTo>
                        <a:lnTo>
                          <a:pt x="79" y="215"/>
                        </a:lnTo>
                        <a:lnTo>
                          <a:pt x="82" y="215"/>
                        </a:lnTo>
                        <a:lnTo>
                          <a:pt x="86" y="215"/>
                        </a:lnTo>
                        <a:lnTo>
                          <a:pt x="89" y="216"/>
                        </a:lnTo>
                        <a:lnTo>
                          <a:pt x="89" y="216"/>
                        </a:lnTo>
                        <a:lnTo>
                          <a:pt x="89" y="216"/>
                        </a:lnTo>
                        <a:lnTo>
                          <a:pt x="90" y="218"/>
                        </a:lnTo>
                        <a:lnTo>
                          <a:pt x="90" y="220"/>
                        </a:lnTo>
                        <a:lnTo>
                          <a:pt x="91" y="223"/>
                        </a:lnTo>
                        <a:lnTo>
                          <a:pt x="91" y="227"/>
                        </a:lnTo>
                        <a:lnTo>
                          <a:pt x="90" y="231"/>
                        </a:lnTo>
                        <a:lnTo>
                          <a:pt x="90" y="234"/>
                        </a:lnTo>
                        <a:lnTo>
                          <a:pt x="89" y="235"/>
                        </a:lnTo>
                        <a:lnTo>
                          <a:pt x="87" y="236"/>
                        </a:lnTo>
                        <a:lnTo>
                          <a:pt x="86" y="239"/>
                        </a:lnTo>
                        <a:lnTo>
                          <a:pt x="85" y="243"/>
                        </a:lnTo>
                        <a:lnTo>
                          <a:pt x="85" y="246"/>
                        </a:lnTo>
                        <a:lnTo>
                          <a:pt x="85" y="248"/>
                        </a:lnTo>
                        <a:lnTo>
                          <a:pt x="86" y="251"/>
                        </a:lnTo>
                        <a:lnTo>
                          <a:pt x="87" y="252"/>
                        </a:lnTo>
                        <a:lnTo>
                          <a:pt x="87" y="254"/>
                        </a:lnTo>
                        <a:lnTo>
                          <a:pt x="89" y="255"/>
                        </a:lnTo>
                        <a:lnTo>
                          <a:pt x="89" y="256"/>
                        </a:lnTo>
                        <a:lnTo>
                          <a:pt x="89" y="258"/>
                        </a:lnTo>
                        <a:lnTo>
                          <a:pt x="91" y="260"/>
                        </a:lnTo>
                        <a:lnTo>
                          <a:pt x="94" y="262"/>
                        </a:lnTo>
                        <a:lnTo>
                          <a:pt x="97" y="262"/>
                        </a:lnTo>
                        <a:lnTo>
                          <a:pt x="99" y="259"/>
                        </a:lnTo>
                        <a:lnTo>
                          <a:pt x="101" y="258"/>
                        </a:lnTo>
                        <a:lnTo>
                          <a:pt x="102" y="258"/>
                        </a:lnTo>
                        <a:lnTo>
                          <a:pt x="103" y="259"/>
                        </a:lnTo>
                        <a:lnTo>
                          <a:pt x="105" y="260"/>
                        </a:lnTo>
                        <a:lnTo>
                          <a:pt x="106" y="262"/>
                        </a:lnTo>
                        <a:lnTo>
                          <a:pt x="107" y="264"/>
                        </a:lnTo>
                        <a:lnTo>
                          <a:pt x="109" y="267"/>
                        </a:lnTo>
                        <a:lnTo>
                          <a:pt x="111" y="271"/>
                        </a:lnTo>
                        <a:lnTo>
                          <a:pt x="113" y="275"/>
                        </a:lnTo>
                        <a:lnTo>
                          <a:pt x="113" y="278"/>
                        </a:lnTo>
                        <a:lnTo>
                          <a:pt x="113" y="279"/>
                        </a:lnTo>
                        <a:lnTo>
                          <a:pt x="113" y="282"/>
                        </a:lnTo>
                        <a:lnTo>
                          <a:pt x="113" y="284"/>
                        </a:lnTo>
                        <a:lnTo>
                          <a:pt x="111" y="286"/>
                        </a:lnTo>
                        <a:lnTo>
                          <a:pt x="110" y="287"/>
                        </a:lnTo>
                        <a:lnTo>
                          <a:pt x="107" y="287"/>
                        </a:lnTo>
                        <a:lnTo>
                          <a:pt x="103" y="284"/>
                        </a:lnTo>
                        <a:lnTo>
                          <a:pt x="99" y="283"/>
                        </a:lnTo>
                        <a:lnTo>
                          <a:pt x="97" y="283"/>
                        </a:lnTo>
                        <a:lnTo>
                          <a:pt x="94" y="283"/>
                        </a:lnTo>
                        <a:lnTo>
                          <a:pt x="91" y="284"/>
                        </a:lnTo>
                        <a:lnTo>
                          <a:pt x="90" y="286"/>
                        </a:lnTo>
                        <a:lnTo>
                          <a:pt x="89" y="286"/>
                        </a:lnTo>
                        <a:lnTo>
                          <a:pt x="87" y="287"/>
                        </a:lnTo>
                        <a:lnTo>
                          <a:pt x="87" y="288"/>
                        </a:lnTo>
                        <a:lnTo>
                          <a:pt x="89" y="290"/>
                        </a:lnTo>
                        <a:lnTo>
                          <a:pt x="93" y="295"/>
                        </a:lnTo>
                        <a:lnTo>
                          <a:pt x="95" y="299"/>
                        </a:lnTo>
                        <a:lnTo>
                          <a:pt x="98" y="306"/>
                        </a:lnTo>
                        <a:lnTo>
                          <a:pt x="101" y="310"/>
                        </a:lnTo>
                        <a:lnTo>
                          <a:pt x="102" y="314"/>
                        </a:lnTo>
                        <a:lnTo>
                          <a:pt x="103" y="316"/>
                        </a:lnTo>
                        <a:lnTo>
                          <a:pt x="106" y="319"/>
                        </a:lnTo>
                        <a:lnTo>
                          <a:pt x="109" y="322"/>
                        </a:lnTo>
                        <a:lnTo>
                          <a:pt x="111" y="324"/>
                        </a:lnTo>
                        <a:lnTo>
                          <a:pt x="115" y="324"/>
                        </a:lnTo>
                        <a:lnTo>
                          <a:pt x="119" y="324"/>
                        </a:lnTo>
                        <a:lnTo>
                          <a:pt x="123" y="323"/>
                        </a:lnTo>
                        <a:lnTo>
                          <a:pt x="127" y="324"/>
                        </a:lnTo>
                        <a:lnTo>
                          <a:pt x="133" y="324"/>
                        </a:lnTo>
                        <a:lnTo>
                          <a:pt x="137" y="324"/>
                        </a:lnTo>
                        <a:lnTo>
                          <a:pt x="139" y="324"/>
                        </a:lnTo>
                        <a:lnTo>
                          <a:pt x="141" y="324"/>
                        </a:lnTo>
                        <a:lnTo>
                          <a:pt x="143" y="324"/>
                        </a:lnTo>
                        <a:lnTo>
                          <a:pt x="147" y="326"/>
                        </a:lnTo>
                        <a:lnTo>
                          <a:pt x="151" y="326"/>
                        </a:lnTo>
                        <a:lnTo>
                          <a:pt x="157" y="327"/>
                        </a:lnTo>
                        <a:lnTo>
                          <a:pt x="159" y="327"/>
                        </a:lnTo>
                        <a:lnTo>
                          <a:pt x="162" y="328"/>
                        </a:lnTo>
                        <a:lnTo>
                          <a:pt x="165" y="330"/>
                        </a:lnTo>
                        <a:lnTo>
                          <a:pt x="167" y="331"/>
                        </a:lnTo>
                        <a:lnTo>
                          <a:pt x="170" y="334"/>
                        </a:lnTo>
                        <a:lnTo>
                          <a:pt x="171" y="336"/>
                        </a:lnTo>
                        <a:lnTo>
                          <a:pt x="173" y="340"/>
                        </a:lnTo>
                        <a:lnTo>
                          <a:pt x="175" y="344"/>
                        </a:lnTo>
                        <a:lnTo>
                          <a:pt x="177" y="350"/>
                        </a:lnTo>
                        <a:lnTo>
                          <a:pt x="177" y="352"/>
                        </a:lnTo>
                        <a:lnTo>
                          <a:pt x="179" y="356"/>
                        </a:lnTo>
                        <a:lnTo>
                          <a:pt x="182" y="360"/>
                        </a:lnTo>
                        <a:lnTo>
                          <a:pt x="185" y="364"/>
                        </a:lnTo>
                        <a:lnTo>
                          <a:pt x="186" y="367"/>
                        </a:lnTo>
                        <a:lnTo>
                          <a:pt x="187" y="368"/>
                        </a:lnTo>
                        <a:lnTo>
                          <a:pt x="190" y="371"/>
                        </a:lnTo>
                        <a:lnTo>
                          <a:pt x="192" y="373"/>
                        </a:lnTo>
                        <a:lnTo>
                          <a:pt x="196" y="376"/>
                        </a:lnTo>
                        <a:lnTo>
                          <a:pt x="199" y="380"/>
                        </a:lnTo>
                        <a:lnTo>
                          <a:pt x="202" y="384"/>
                        </a:lnTo>
                        <a:lnTo>
                          <a:pt x="206" y="393"/>
                        </a:lnTo>
                        <a:lnTo>
                          <a:pt x="212" y="403"/>
                        </a:lnTo>
                        <a:lnTo>
                          <a:pt x="219" y="409"/>
                        </a:lnTo>
                        <a:lnTo>
                          <a:pt x="223" y="411"/>
                        </a:lnTo>
                        <a:lnTo>
                          <a:pt x="228" y="412"/>
                        </a:lnTo>
                        <a:lnTo>
                          <a:pt x="232" y="413"/>
                        </a:lnTo>
                        <a:lnTo>
                          <a:pt x="236" y="416"/>
                        </a:lnTo>
                        <a:lnTo>
                          <a:pt x="240" y="417"/>
                        </a:lnTo>
                        <a:lnTo>
                          <a:pt x="242" y="419"/>
                        </a:lnTo>
                        <a:lnTo>
                          <a:pt x="244" y="421"/>
                        </a:lnTo>
                        <a:lnTo>
                          <a:pt x="246" y="424"/>
                        </a:lnTo>
                        <a:lnTo>
                          <a:pt x="246" y="428"/>
                        </a:lnTo>
                        <a:lnTo>
                          <a:pt x="246" y="431"/>
                        </a:lnTo>
                        <a:lnTo>
                          <a:pt x="246" y="435"/>
                        </a:lnTo>
                        <a:lnTo>
                          <a:pt x="246" y="439"/>
                        </a:lnTo>
                        <a:lnTo>
                          <a:pt x="247" y="441"/>
                        </a:lnTo>
                        <a:lnTo>
                          <a:pt x="248" y="443"/>
                        </a:lnTo>
                        <a:lnTo>
                          <a:pt x="250" y="445"/>
                        </a:lnTo>
                        <a:lnTo>
                          <a:pt x="251" y="448"/>
                        </a:lnTo>
                        <a:lnTo>
                          <a:pt x="252" y="449"/>
                        </a:lnTo>
                        <a:lnTo>
                          <a:pt x="255" y="449"/>
                        </a:lnTo>
                        <a:lnTo>
                          <a:pt x="256" y="449"/>
                        </a:lnTo>
                        <a:lnTo>
                          <a:pt x="259" y="447"/>
                        </a:lnTo>
                        <a:lnTo>
                          <a:pt x="262" y="445"/>
                        </a:lnTo>
                        <a:lnTo>
                          <a:pt x="263" y="444"/>
                        </a:lnTo>
                        <a:lnTo>
                          <a:pt x="264" y="444"/>
                        </a:lnTo>
                        <a:lnTo>
                          <a:pt x="266" y="445"/>
                        </a:lnTo>
                        <a:lnTo>
                          <a:pt x="266" y="447"/>
                        </a:lnTo>
                        <a:lnTo>
                          <a:pt x="267" y="449"/>
                        </a:lnTo>
                        <a:lnTo>
                          <a:pt x="267" y="452"/>
                        </a:lnTo>
                        <a:lnTo>
                          <a:pt x="268" y="453"/>
                        </a:lnTo>
                        <a:lnTo>
                          <a:pt x="271" y="455"/>
                        </a:lnTo>
                        <a:lnTo>
                          <a:pt x="274" y="456"/>
                        </a:lnTo>
                        <a:lnTo>
                          <a:pt x="275" y="455"/>
                        </a:lnTo>
                        <a:lnTo>
                          <a:pt x="276" y="455"/>
                        </a:lnTo>
                        <a:lnTo>
                          <a:pt x="279" y="452"/>
                        </a:lnTo>
                        <a:lnTo>
                          <a:pt x="280" y="451"/>
                        </a:lnTo>
                        <a:lnTo>
                          <a:pt x="283" y="448"/>
                        </a:lnTo>
                        <a:lnTo>
                          <a:pt x="286" y="447"/>
                        </a:lnTo>
                        <a:lnTo>
                          <a:pt x="288" y="445"/>
                        </a:lnTo>
                        <a:lnTo>
                          <a:pt x="291" y="444"/>
                        </a:lnTo>
                        <a:lnTo>
                          <a:pt x="292" y="445"/>
                        </a:lnTo>
                        <a:lnTo>
                          <a:pt x="295" y="447"/>
                        </a:lnTo>
                        <a:lnTo>
                          <a:pt x="296" y="449"/>
                        </a:lnTo>
                        <a:lnTo>
                          <a:pt x="299" y="453"/>
                        </a:lnTo>
                        <a:lnTo>
                          <a:pt x="303" y="456"/>
                        </a:lnTo>
                        <a:lnTo>
                          <a:pt x="306" y="457"/>
                        </a:lnTo>
                        <a:lnTo>
                          <a:pt x="308" y="459"/>
                        </a:lnTo>
                        <a:lnTo>
                          <a:pt x="310" y="459"/>
                        </a:lnTo>
                        <a:lnTo>
                          <a:pt x="313" y="457"/>
                        </a:lnTo>
                        <a:lnTo>
                          <a:pt x="316" y="457"/>
                        </a:lnTo>
                        <a:lnTo>
                          <a:pt x="320" y="456"/>
                        </a:lnTo>
                        <a:lnTo>
                          <a:pt x="321" y="453"/>
                        </a:lnTo>
                        <a:lnTo>
                          <a:pt x="323" y="452"/>
                        </a:lnTo>
                        <a:lnTo>
                          <a:pt x="324" y="452"/>
                        </a:lnTo>
                        <a:lnTo>
                          <a:pt x="327" y="451"/>
                        </a:lnTo>
                        <a:lnTo>
                          <a:pt x="331" y="449"/>
                        </a:lnTo>
                        <a:lnTo>
                          <a:pt x="332" y="449"/>
                        </a:lnTo>
                        <a:lnTo>
                          <a:pt x="335" y="448"/>
                        </a:lnTo>
                        <a:lnTo>
                          <a:pt x="337" y="449"/>
                        </a:lnTo>
                        <a:lnTo>
                          <a:pt x="340" y="451"/>
                        </a:lnTo>
                        <a:lnTo>
                          <a:pt x="343" y="453"/>
                        </a:lnTo>
                        <a:lnTo>
                          <a:pt x="347" y="455"/>
                        </a:lnTo>
                        <a:lnTo>
                          <a:pt x="349" y="456"/>
                        </a:lnTo>
                        <a:lnTo>
                          <a:pt x="352" y="457"/>
                        </a:lnTo>
                        <a:lnTo>
                          <a:pt x="355" y="459"/>
                        </a:lnTo>
                        <a:lnTo>
                          <a:pt x="359" y="461"/>
                        </a:lnTo>
                        <a:lnTo>
                          <a:pt x="363" y="463"/>
                        </a:lnTo>
                        <a:lnTo>
                          <a:pt x="365" y="464"/>
                        </a:lnTo>
                        <a:lnTo>
                          <a:pt x="369" y="465"/>
                        </a:lnTo>
                        <a:lnTo>
                          <a:pt x="372" y="465"/>
                        </a:lnTo>
                        <a:lnTo>
                          <a:pt x="376" y="467"/>
                        </a:lnTo>
                        <a:lnTo>
                          <a:pt x="379" y="465"/>
                        </a:lnTo>
                        <a:lnTo>
                          <a:pt x="380" y="464"/>
                        </a:lnTo>
                        <a:lnTo>
                          <a:pt x="383" y="464"/>
                        </a:lnTo>
                        <a:lnTo>
                          <a:pt x="381" y="463"/>
                        </a:lnTo>
                        <a:lnTo>
                          <a:pt x="381" y="463"/>
                        </a:lnTo>
                        <a:lnTo>
                          <a:pt x="381" y="461"/>
                        </a:lnTo>
                        <a:lnTo>
                          <a:pt x="381" y="459"/>
                        </a:lnTo>
                        <a:lnTo>
                          <a:pt x="381" y="456"/>
                        </a:lnTo>
                        <a:lnTo>
                          <a:pt x="381" y="452"/>
                        </a:lnTo>
                        <a:lnTo>
                          <a:pt x="381" y="448"/>
                        </a:lnTo>
                        <a:lnTo>
                          <a:pt x="381" y="445"/>
                        </a:lnTo>
                        <a:lnTo>
                          <a:pt x="381" y="443"/>
                        </a:lnTo>
                        <a:lnTo>
                          <a:pt x="384" y="441"/>
                        </a:lnTo>
                        <a:lnTo>
                          <a:pt x="385" y="440"/>
                        </a:lnTo>
                        <a:lnTo>
                          <a:pt x="388" y="439"/>
                        </a:lnTo>
                        <a:lnTo>
                          <a:pt x="392" y="436"/>
                        </a:lnTo>
                        <a:lnTo>
                          <a:pt x="395" y="435"/>
                        </a:lnTo>
                        <a:lnTo>
                          <a:pt x="397" y="435"/>
                        </a:lnTo>
                        <a:lnTo>
                          <a:pt x="401" y="433"/>
                        </a:lnTo>
                        <a:lnTo>
                          <a:pt x="404" y="433"/>
                        </a:lnTo>
                        <a:lnTo>
                          <a:pt x="405" y="431"/>
                        </a:lnTo>
                        <a:lnTo>
                          <a:pt x="408" y="429"/>
                        </a:lnTo>
                        <a:lnTo>
                          <a:pt x="409" y="427"/>
                        </a:lnTo>
                        <a:lnTo>
                          <a:pt x="412" y="424"/>
                        </a:lnTo>
                        <a:lnTo>
                          <a:pt x="413" y="421"/>
                        </a:lnTo>
                        <a:lnTo>
                          <a:pt x="415" y="419"/>
                        </a:lnTo>
                        <a:lnTo>
                          <a:pt x="413" y="416"/>
                        </a:lnTo>
                        <a:lnTo>
                          <a:pt x="413" y="413"/>
                        </a:lnTo>
                        <a:lnTo>
                          <a:pt x="413" y="411"/>
                        </a:lnTo>
                        <a:lnTo>
                          <a:pt x="413" y="408"/>
                        </a:lnTo>
                        <a:lnTo>
                          <a:pt x="413" y="407"/>
                        </a:lnTo>
                        <a:lnTo>
                          <a:pt x="415" y="407"/>
                        </a:lnTo>
                        <a:lnTo>
                          <a:pt x="416" y="407"/>
                        </a:lnTo>
                        <a:lnTo>
                          <a:pt x="419" y="408"/>
                        </a:lnTo>
                        <a:lnTo>
                          <a:pt x="421" y="409"/>
                        </a:lnTo>
                        <a:lnTo>
                          <a:pt x="423" y="409"/>
                        </a:lnTo>
                        <a:lnTo>
                          <a:pt x="425" y="409"/>
                        </a:lnTo>
                        <a:lnTo>
                          <a:pt x="427" y="408"/>
                        </a:lnTo>
                        <a:lnTo>
                          <a:pt x="428" y="405"/>
                        </a:lnTo>
                        <a:lnTo>
                          <a:pt x="429" y="403"/>
                        </a:lnTo>
                        <a:lnTo>
                          <a:pt x="431" y="400"/>
                        </a:lnTo>
                        <a:lnTo>
                          <a:pt x="431" y="396"/>
                        </a:lnTo>
                        <a:lnTo>
                          <a:pt x="431" y="393"/>
                        </a:lnTo>
                        <a:lnTo>
                          <a:pt x="432" y="389"/>
                        </a:lnTo>
                        <a:lnTo>
                          <a:pt x="432" y="387"/>
                        </a:lnTo>
                        <a:lnTo>
                          <a:pt x="433" y="383"/>
                        </a:lnTo>
                        <a:lnTo>
                          <a:pt x="434" y="380"/>
                        </a:lnTo>
                        <a:lnTo>
                          <a:pt x="434" y="379"/>
                        </a:lnTo>
                        <a:lnTo>
                          <a:pt x="434" y="377"/>
                        </a:lnTo>
                        <a:lnTo>
                          <a:pt x="433" y="376"/>
                        </a:lnTo>
                        <a:lnTo>
                          <a:pt x="431" y="376"/>
                        </a:lnTo>
                        <a:lnTo>
                          <a:pt x="429" y="376"/>
                        </a:lnTo>
                        <a:lnTo>
                          <a:pt x="428" y="376"/>
                        </a:lnTo>
                        <a:lnTo>
                          <a:pt x="423" y="375"/>
                        </a:lnTo>
                        <a:lnTo>
                          <a:pt x="417" y="373"/>
                        </a:lnTo>
                        <a:lnTo>
                          <a:pt x="412" y="372"/>
                        </a:lnTo>
                        <a:lnTo>
                          <a:pt x="409" y="369"/>
                        </a:lnTo>
                        <a:lnTo>
                          <a:pt x="408" y="368"/>
                        </a:lnTo>
                        <a:lnTo>
                          <a:pt x="408" y="365"/>
                        </a:lnTo>
                        <a:lnTo>
                          <a:pt x="407" y="364"/>
                        </a:lnTo>
                        <a:lnTo>
                          <a:pt x="405" y="361"/>
                        </a:lnTo>
                        <a:lnTo>
                          <a:pt x="404" y="360"/>
                        </a:lnTo>
                        <a:lnTo>
                          <a:pt x="403" y="359"/>
                        </a:lnTo>
                        <a:lnTo>
                          <a:pt x="401" y="356"/>
                        </a:lnTo>
                        <a:lnTo>
                          <a:pt x="403" y="352"/>
                        </a:lnTo>
                        <a:lnTo>
                          <a:pt x="404" y="350"/>
                        </a:lnTo>
                        <a:lnTo>
                          <a:pt x="404" y="347"/>
                        </a:lnTo>
                        <a:lnTo>
                          <a:pt x="404" y="343"/>
                        </a:lnTo>
                        <a:lnTo>
                          <a:pt x="403" y="340"/>
                        </a:lnTo>
                        <a:lnTo>
                          <a:pt x="401" y="338"/>
                        </a:lnTo>
                        <a:lnTo>
                          <a:pt x="400" y="335"/>
                        </a:lnTo>
                        <a:lnTo>
                          <a:pt x="400" y="331"/>
                        </a:lnTo>
                        <a:lnTo>
                          <a:pt x="400" y="330"/>
                        </a:lnTo>
                        <a:lnTo>
                          <a:pt x="401" y="327"/>
                        </a:lnTo>
                        <a:lnTo>
                          <a:pt x="404" y="326"/>
                        </a:lnTo>
                        <a:lnTo>
                          <a:pt x="408" y="323"/>
                        </a:lnTo>
                        <a:lnTo>
                          <a:pt x="411" y="320"/>
                        </a:lnTo>
                        <a:lnTo>
                          <a:pt x="413" y="319"/>
                        </a:lnTo>
                        <a:lnTo>
                          <a:pt x="415" y="318"/>
                        </a:lnTo>
                        <a:lnTo>
                          <a:pt x="415" y="316"/>
                        </a:lnTo>
                        <a:lnTo>
                          <a:pt x="416" y="315"/>
                        </a:lnTo>
                        <a:lnTo>
                          <a:pt x="419" y="312"/>
                        </a:lnTo>
                        <a:lnTo>
                          <a:pt x="420" y="311"/>
                        </a:lnTo>
                        <a:lnTo>
                          <a:pt x="421" y="308"/>
                        </a:lnTo>
                        <a:lnTo>
                          <a:pt x="423" y="304"/>
                        </a:lnTo>
                        <a:lnTo>
                          <a:pt x="423" y="302"/>
                        </a:lnTo>
                        <a:lnTo>
                          <a:pt x="421" y="300"/>
                        </a:lnTo>
                        <a:lnTo>
                          <a:pt x="420" y="299"/>
                        </a:lnTo>
                        <a:lnTo>
                          <a:pt x="419" y="296"/>
                        </a:lnTo>
                        <a:lnTo>
                          <a:pt x="416" y="295"/>
                        </a:lnTo>
                        <a:lnTo>
                          <a:pt x="412" y="294"/>
                        </a:lnTo>
                        <a:lnTo>
                          <a:pt x="409" y="292"/>
                        </a:lnTo>
                        <a:lnTo>
                          <a:pt x="407" y="292"/>
                        </a:lnTo>
                        <a:lnTo>
                          <a:pt x="404" y="291"/>
                        </a:lnTo>
                        <a:lnTo>
                          <a:pt x="401" y="288"/>
                        </a:lnTo>
                        <a:lnTo>
                          <a:pt x="400" y="284"/>
                        </a:lnTo>
                        <a:lnTo>
                          <a:pt x="399" y="282"/>
                        </a:lnTo>
                        <a:lnTo>
                          <a:pt x="399" y="278"/>
                        </a:lnTo>
                        <a:lnTo>
                          <a:pt x="400" y="275"/>
                        </a:lnTo>
                        <a:lnTo>
                          <a:pt x="403" y="271"/>
                        </a:lnTo>
                        <a:lnTo>
                          <a:pt x="405" y="268"/>
                        </a:lnTo>
                        <a:lnTo>
                          <a:pt x="409" y="267"/>
                        </a:lnTo>
                        <a:lnTo>
                          <a:pt x="413" y="267"/>
                        </a:lnTo>
                        <a:lnTo>
                          <a:pt x="416" y="266"/>
                        </a:lnTo>
                        <a:lnTo>
                          <a:pt x="420" y="266"/>
                        </a:lnTo>
                        <a:lnTo>
                          <a:pt x="423" y="263"/>
                        </a:lnTo>
                        <a:lnTo>
                          <a:pt x="425" y="260"/>
                        </a:lnTo>
                        <a:lnTo>
                          <a:pt x="427" y="258"/>
                        </a:lnTo>
                        <a:lnTo>
                          <a:pt x="428" y="255"/>
                        </a:lnTo>
                        <a:lnTo>
                          <a:pt x="431" y="254"/>
                        </a:lnTo>
                        <a:lnTo>
                          <a:pt x="433" y="251"/>
                        </a:lnTo>
                        <a:lnTo>
                          <a:pt x="436" y="250"/>
                        </a:lnTo>
                        <a:lnTo>
                          <a:pt x="437" y="248"/>
                        </a:lnTo>
                        <a:lnTo>
                          <a:pt x="441" y="247"/>
                        </a:lnTo>
                        <a:lnTo>
                          <a:pt x="445" y="244"/>
                        </a:lnTo>
                        <a:lnTo>
                          <a:pt x="448" y="242"/>
                        </a:lnTo>
                        <a:lnTo>
                          <a:pt x="450" y="239"/>
                        </a:lnTo>
                        <a:lnTo>
                          <a:pt x="452" y="236"/>
                        </a:lnTo>
                        <a:lnTo>
                          <a:pt x="452" y="232"/>
                        </a:lnTo>
                        <a:lnTo>
                          <a:pt x="452" y="227"/>
                        </a:lnTo>
                        <a:lnTo>
                          <a:pt x="450" y="223"/>
                        </a:lnTo>
                        <a:lnTo>
                          <a:pt x="449" y="219"/>
                        </a:lnTo>
                        <a:lnTo>
                          <a:pt x="449" y="216"/>
                        </a:lnTo>
                        <a:lnTo>
                          <a:pt x="449" y="211"/>
                        </a:lnTo>
                        <a:lnTo>
                          <a:pt x="448" y="207"/>
                        </a:lnTo>
                        <a:lnTo>
                          <a:pt x="448" y="202"/>
                        </a:lnTo>
                        <a:lnTo>
                          <a:pt x="448" y="199"/>
                        </a:lnTo>
                        <a:lnTo>
                          <a:pt x="448" y="197"/>
                        </a:lnTo>
                        <a:lnTo>
                          <a:pt x="449" y="194"/>
                        </a:lnTo>
                        <a:lnTo>
                          <a:pt x="449" y="191"/>
                        </a:lnTo>
                        <a:lnTo>
                          <a:pt x="448" y="189"/>
                        </a:lnTo>
                        <a:lnTo>
                          <a:pt x="448" y="187"/>
                        </a:lnTo>
                        <a:lnTo>
                          <a:pt x="445" y="186"/>
                        </a:lnTo>
                        <a:lnTo>
                          <a:pt x="441" y="186"/>
                        </a:lnTo>
                        <a:lnTo>
                          <a:pt x="437" y="186"/>
                        </a:lnTo>
                        <a:lnTo>
                          <a:pt x="434" y="186"/>
                        </a:lnTo>
                        <a:lnTo>
                          <a:pt x="432" y="186"/>
                        </a:lnTo>
                        <a:lnTo>
                          <a:pt x="427" y="187"/>
                        </a:lnTo>
                        <a:lnTo>
                          <a:pt x="421" y="190"/>
                        </a:lnTo>
                        <a:lnTo>
                          <a:pt x="416" y="193"/>
                        </a:lnTo>
                        <a:lnTo>
                          <a:pt x="413" y="195"/>
                        </a:lnTo>
                        <a:lnTo>
                          <a:pt x="412" y="198"/>
                        </a:lnTo>
                        <a:lnTo>
                          <a:pt x="409" y="201"/>
                        </a:lnTo>
                        <a:lnTo>
                          <a:pt x="407" y="203"/>
                        </a:lnTo>
                        <a:lnTo>
                          <a:pt x="404" y="206"/>
                        </a:lnTo>
                        <a:lnTo>
                          <a:pt x="401" y="207"/>
                        </a:lnTo>
                        <a:lnTo>
                          <a:pt x="397" y="208"/>
                        </a:lnTo>
                        <a:lnTo>
                          <a:pt x="396" y="208"/>
                        </a:lnTo>
                        <a:lnTo>
                          <a:pt x="392" y="207"/>
                        </a:lnTo>
                        <a:lnTo>
                          <a:pt x="388" y="206"/>
                        </a:lnTo>
                        <a:lnTo>
                          <a:pt x="384" y="203"/>
                        </a:lnTo>
                        <a:lnTo>
                          <a:pt x="381" y="201"/>
                        </a:lnTo>
                        <a:lnTo>
                          <a:pt x="380" y="198"/>
                        </a:lnTo>
                        <a:lnTo>
                          <a:pt x="379" y="197"/>
                        </a:lnTo>
                        <a:lnTo>
                          <a:pt x="372" y="194"/>
                        </a:lnTo>
                        <a:lnTo>
                          <a:pt x="364" y="190"/>
                        </a:lnTo>
                        <a:lnTo>
                          <a:pt x="355" y="187"/>
                        </a:lnTo>
                        <a:lnTo>
                          <a:pt x="351" y="186"/>
                        </a:lnTo>
                        <a:lnTo>
                          <a:pt x="347" y="185"/>
                        </a:lnTo>
                        <a:lnTo>
                          <a:pt x="343" y="182"/>
                        </a:lnTo>
                        <a:lnTo>
                          <a:pt x="339" y="179"/>
                        </a:lnTo>
                        <a:lnTo>
                          <a:pt x="336" y="178"/>
                        </a:lnTo>
                        <a:lnTo>
                          <a:pt x="332" y="175"/>
                        </a:lnTo>
                        <a:lnTo>
                          <a:pt x="328" y="174"/>
                        </a:lnTo>
                        <a:lnTo>
                          <a:pt x="325" y="174"/>
                        </a:lnTo>
                        <a:lnTo>
                          <a:pt x="323" y="174"/>
                        </a:lnTo>
                        <a:lnTo>
                          <a:pt x="321" y="175"/>
                        </a:lnTo>
                        <a:lnTo>
                          <a:pt x="319" y="177"/>
                        </a:lnTo>
                        <a:lnTo>
                          <a:pt x="316" y="179"/>
                        </a:lnTo>
                        <a:lnTo>
                          <a:pt x="313" y="181"/>
                        </a:lnTo>
                        <a:lnTo>
                          <a:pt x="311" y="182"/>
                        </a:lnTo>
                        <a:lnTo>
                          <a:pt x="308" y="183"/>
                        </a:lnTo>
                        <a:lnTo>
                          <a:pt x="307" y="186"/>
                        </a:lnTo>
                        <a:lnTo>
                          <a:pt x="306" y="190"/>
                        </a:lnTo>
                        <a:lnTo>
                          <a:pt x="306" y="193"/>
                        </a:lnTo>
                        <a:lnTo>
                          <a:pt x="304" y="197"/>
                        </a:lnTo>
                        <a:lnTo>
                          <a:pt x="303" y="199"/>
                        </a:lnTo>
                        <a:lnTo>
                          <a:pt x="303" y="199"/>
                        </a:lnTo>
                        <a:lnTo>
                          <a:pt x="298" y="208"/>
                        </a:lnTo>
                        <a:lnTo>
                          <a:pt x="298" y="207"/>
                        </a:lnTo>
                        <a:lnTo>
                          <a:pt x="299" y="205"/>
                        </a:lnTo>
                        <a:lnTo>
                          <a:pt x="299" y="202"/>
                        </a:lnTo>
                        <a:lnTo>
                          <a:pt x="299" y="198"/>
                        </a:lnTo>
                        <a:lnTo>
                          <a:pt x="299" y="194"/>
                        </a:lnTo>
                        <a:lnTo>
                          <a:pt x="300" y="191"/>
                        </a:lnTo>
                        <a:lnTo>
                          <a:pt x="300" y="190"/>
                        </a:lnTo>
                        <a:lnTo>
                          <a:pt x="300" y="189"/>
                        </a:lnTo>
                        <a:lnTo>
                          <a:pt x="303" y="187"/>
                        </a:lnTo>
                        <a:lnTo>
                          <a:pt x="304" y="186"/>
                        </a:lnTo>
                        <a:lnTo>
                          <a:pt x="306" y="185"/>
                        </a:lnTo>
                        <a:lnTo>
                          <a:pt x="307" y="183"/>
                        </a:lnTo>
                        <a:lnTo>
                          <a:pt x="307" y="182"/>
                        </a:lnTo>
                        <a:lnTo>
                          <a:pt x="307" y="181"/>
                        </a:lnTo>
                        <a:lnTo>
                          <a:pt x="304" y="177"/>
                        </a:lnTo>
                        <a:lnTo>
                          <a:pt x="304" y="174"/>
                        </a:lnTo>
                        <a:lnTo>
                          <a:pt x="304" y="173"/>
                        </a:lnTo>
                        <a:lnTo>
                          <a:pt x="306" y="171"/>
                        </a:lnTo>
                        <a:lnTo>
                          <a:pt x="307" y="171"/>
                        </a:lnTo>
                        <a:lnTo>
                          <a:pt x="307" y="170"/>
                        </a:lnTo>
                        <a:lnTo>
                          <a:pt x="307" y="169"/>
                        </a:lnTo>
                        <a:lnTo>
                          <a:pt x="306" y="166"/>
                        </a:lnTo>
                        <a:lnTo>
                          <a:pt x="304" y="165"/>
                        </a:lnTo>
                        <a:lnTo>
                          <a:pt x="302" y="163"/>
                        </a:lnTo>
                        <a:lnTo>
                          <a:pt x="298" y="162"/>
                        </a:lnTo>
                        <a:lnTo>
                          <a:pt x="295" y="161"/>
                        </a:lnTo>
                        <a:lnTo>
                          <a:pt x="292" y="161"/>
                        </a:lnTo>
                        <a:lnTo>
                          <a:pt x="290" y="161"/>
                        </a:lnTo>
                        <a:lnTo>
                          <a:pt x="288" y="162"/>
                        </a:lnTo>
                        <a:lnTo>
                          <a:pt x="287" y="162"/>
                        </a:lnTo>
                        <a:lnTo>
                          <a:pt x="284" y="162"/>
                        </a:lnTo>
                        <a:lnTo>
                          <a:pt x="282" y="162"/>
                        </a:lnTo>
                        <a:lnTo>
                          <a:pt x="279" y="162"/>
                        </a:lnTo>
                        <a:lnTo>
                          <a:pt x="275" y="163"/>
                        </a:lnTo>
                        <a:lnTo>
                          <a:pt x="272" y="165"/>
                        </a:lnTo>
                        <a:lnTo>
                          <a:pt x="270" y="167"/>
                        </a:lnTo>
                        <a:lnTo>
                          <a:pt x="266" y="170"/>
                        </a:lnTo>
                        <a:lnTo>
                          <a:pt x="262" y="171"/>
                        </a:lnTo>
                        <a:lnTo>
                          <a:pt x="256" y="173"/>
                        </a:lnTo>
                        <a:lnTo>
                          <a:pt x="255" y="173"/>
                        </a:lnTo>
                        <a:lnTo>
                          <a:pt x="254" y="171"/>
                        </a:lnTo>
                        <a:lnTo>
                          <a:pt x="251" y="170"/>
                        </a:lnTo>
                        <a:lnTo>
                          <a:pt x="251" y="169"/>
                        </a:lnTo>
                        <a:lnTo>
                          <a:pt x="252" y="166"/>
                        </a:lnTo>
                        <a:lnTo>
                          <a:pt x="254" y="165"/>
                        </a:lnTo>
                        <a:lnTo>
                          <a:pt x="255" y="163"/>
                        </a:lnTo>
                        <a:lnTo>
                          <a:pt x="258" y="162"/>
                        </a:lnTo>
                        <a:lnTo>
                          <a:pt x="262" y="162"/>
                        </a:lnTo>
                        <a:lnTo>
                          <a:pt x="264" y="161"/>
                        </a:lnTo>
                        <a:lnTo>
                          <a:pt x="268" y="159"/>
                        </a:lnTo>
                        <a:lnTo>
                          <a:pt x="271" y="157"/>
                        </a:lnTo>
                        <a:lnTo>
                          <a:pt x="274" y="154"/>
                        </a:lnTo>
                        <a:lnTo>
                          <a:pt x="276" y="147"/>
                        </a:lnTo>
                        <a:lnTo>
                          <a:pt x="278" y="141"/>
                        </a:lnTo>
                        <a:lnTo>
                          <a:pt x="279" y="133"/>
                        </a:lnTo>
                        <a:lnTo>
                          <a:pt x="279" y="129"/>
                        </a:lnTo>
                        <a:lnTo>
                          <a:pt x="279" y="125"/>
                        </a:lnTo>
                        <a:lnTo>
                          <a:pt x="280" y="122"/>
                        </a:lnTo>
                        <a:lnTo>
                          <a:pt x="280" y="118"/>
                        </a:lnTo>
                        <a:lnTo>
                          <a:pt x="280" y="115"/>
                        </a:lnTo>
                        <a:lnTo>
                          <a:pt x="280" y="113"/>
                        </a:lnTo>
                        <a:lnTo>
                          <a:pt x="279" y="113"/>
                        </a:lnTo>
                        <a:lnTo>
                          <a:pt x="278" y="113"/>
                        </a:lnTo>
                        <a:lnTo>
                          <a:pt x="276" y="113"/>
                        </a:lnTo>
                        <a:lnTo>
                          <a:pt x="275" y="111"/>
                        </a:lnTo>
                        <a:lnTo>
                          <a:pt x="272" y="111"/>
                        </a:lnTo>
                        <a:lnTo>
                          <a:pt x="270" y="110"/>
                        </a:lnTo>
                        <a:lnTo>
                          <a:pt x="267" y="110"/>
                        </a:lnTo>
                        <a:lnTo>
                          <a:pt x="267" y="110"/>
                        </a:lnTo>
                        <a:lnTo>
                          <a:pt x="267" y="110"/>
                        </a:lnTo>
                        <a:lnTo>
                          <a:pt x="268" y="109"/>
                        </a:lnTo>
                        <a:lnTo>
                          <a:pt x="270" y="106"/>
                        </a:lnTo>
                        <a:lnTo>
                          <a:pt x="271" y="105"/>
                        </a:lnTo>
                        <a:lnTo>
                          <a:pt x="272" y="101"/>
                        </a:lnTo>
                        <a:lnTo>
                          <a:pt x="272" y="94"/>
                        </a:lnTo>
                        <a:lnTo>
                          <a:pt x="271" y="90"/>
                        </a:lnTo>
                        <a:lnTo>
                          <a:pt x="270" y="85"/>
                        </a:lnTo>
                        <a:lnTo>
                          <a:pt x="267" y="82"/>
                        </a:lnTo>
                        <a:lnTo>
                          <a:pt x="266" y="79"/>
                        </a:lnTo>
                        <a:lnTo>
                          <a:pt x="263" y="78"/>
                        </a:lnTo>
                        <a:lnTo>
                          <a:pt x="262" y="77"/>
                        </a:lnTo>
                        <a:lnTo>
                          <a:pt x="260" y="77"/>
                        </a:lnTo>
                        <a:lnTo>
                          <a:pt x="260" y="77"/>
                        </a:lnTo>
                        <a:lnTo>
                          <a:pt x="260" y="78"/>
                        </a:lnTo>
                        <a:lnTo>
                          <a:pt x="260" y="81"/>
                        </a:lnTo>
                        <a:lnTo>
                          <a:pt x="259" y="83"/>
                        </a:lnTo>
                        <a:lnTo>
                          <a:pt x="258" y="85"/>
                        </a:lnTo>
                        <a:lnTo>
                          <a:pt x="255" y="86"/>
                        </a:lnTo>
                        <a:lnTo>
                          <a:pt x="250" y="85"/>
                        </a:lnTo>
                        <a:lnTo>
                          <a:pt x="246" y="83"/>
                        </a:lnTo>
                        <a:lnTo>
                          <a:pt x="242" y="79"/>
                        </a:lnTo>
                        <a:lnTo>
                          <a:pt x="238" y="77"/>
                        </a:lnTo>
                        <a:lnTo>
                          <a:pt x="232" y="75"/>
                        </a:lnTo>
                        <a:lnTo>
                          <a:pt x="227" y="74"/>
                        </a:lnTo>
                        <a:lnTo>
                          <a:pt x="224" y="73"/>
                        </a:lnTo>
                        <a:lnTo>
                          <a:pt x="220" y="71"/>
                        </a:lnTo>
                        <a:lnTo>
                          <a:pt x="218" y="69"/>
                        </a:lnTo>
                        <a:lnTo>
                          <a:pt x="214" y="67"/>
                        </a:lnTo>
                        <a:lnTo>
                          <a:pt x="212" y="66"/>
                        </a:lnTo>
                        <a:lnTo>
                          <a:pt x="210" y="66"/>
                        </a:lnTo>
                        <a:lnTo>
                          <a:pt x="210" y="65"/>
                        </a:lnTo>
                        <a:lnTo>
                          <a:pt x="210" y="58"/>
                        </a:lnTo>
                        <a:lnTo>
                          <a:pt x="208" y="59"/>
                        </a:lnTo>
                        <a:lnTo>
                          <a:pt x="207" y="59"/>
                        </a:lnTo>
                        <a:lnTo>
                          <a:pt x="204" y="61"/>
                        </a:lnTo>
                        <a:lnTo>
                          <a:pt x="202" y="63"/>
                        </a:lnTo>
                        <a:lnTo>
                          <a:pt x="199" y="65"/>
                        </a:lnTo>
                        <a:lnTo>
                          <a:pt x="196" y="67"/>
                        </a:lnTo>
                        <a:lnTo>
                          <a:pt x="194" y="69"/>
                        </a:lnTo>
                        <a:lnTo>
                          <a:pt x="191" y="71"/>
                        </a:lnTo>
                        <a:lnTo>
                          <a:pt x="188" y="74"/>
                        </a:lnTo>
                        <a:lnTo>
                          <a:pt x="187" y="77"/>
                        </a:lnTo>
                        <a:lnTo>
                          <a:pt x="186" y="77"/>
                        </a:lnTo>
                        <a:lnTo>
                          <a:pt x="186" y="77"/>
                        </a:lnTo>
                        <a:lnTo>
                          <a:pt x="185" y="74"/>
                        </a:lnTo>
                        <a:lnTo>
                          <a:pt x="183" y="71"/>
                        </a:lnTo>
                        <a:lnTo>
                          <a:pt x="183" y="69"/>
                        </a:lnTo>
                        <a:lnTo>
                          <a:pt x="183" y="67"/>
                        </a:lnTo>
                        <a:lnTo>
                          <a:pt x="182" y="66"/>
                        </a:lnTo>
                        <a:lnTo>
                          <a:pt x="182" y="66"/>
                        </a:lnTo>
                        <a:lnTo>
                          <a:pt x="179" y="66"/>
                        </a:lnTo>
                        <a:lnTo>
                          <a:pt x="175" y="69"/>
                        </a:lnTo>
                        <a:lnTo>
                          <a:pt x="173" y="71"/>
                        </a:lnTo>
                        <a:lnTo>
                          <a:pt x="169" y="74"/>
                        </a:lnTo>
                        <a:lnTo>
                          <a:pt x="166" y="77"/>
                        </a:lnTo>
                        <a:lnTo>
                          <a:pt x="162" y="78"/>
                        </a:lnTo>
                        <a:lnTo>
                          <a:pt x="159" y="77"/>
                        </a:lnTo>
                        <a:lnTo>
                          <a:pt x="157" y="74"/>
                        </a:lnTo>
                        <a:lnTo>
                          <a:pt x="155" y="71"/>
                        </a:lnTo>
                        <a:lnTo>
                          <a:pt x="155" y="69"/>
                        </a:lnTo>
                        <a:lnTo>
                          <a:pt x="155" y="66"/>
                        </a:lnTo>
                        <a:lnTo>
                          <a:pt x="155" y="63"/>
                        </a:lnTo>
                        <a:lnTo>
                          <a:pt x="154" y="62"/>
                        </a:lnTo>
                        <a:lnTo>
                          <a:pt x="151" y="59"/>
                        </a:lnTo>
                        <a:lnTo>
                          <a:pt x="146" y="58"/>
                        </a:lnTo>
                        <a:lnTo>
                          <a:pt x="141" y="57"/>
                        </a:lnTo>
                        <a:lnTo>
                          <a:pt x="137" y="57"/>
                        </a:lnTo>
                        <a:lnTo>
                          <a:pt x="133" y="57"/>
                        </a:lnTo>
                        <a:lnTo>
                          <a:pt x="129" y="55"/>
                        </a:lnTo>
                        <a:lnTo>
                          <a:pt x="125" y="55"/>
                        </a:lnTo>
                        <a:lnTo>
                          <a:pt x="121" y="54"/>
                        </a:lnTo>
                        <a:lnTo>
                          <a:pt x="118" y="51"/>
                        </a:lnTo>
                        <a:lnTo>
                          <a:pt x="115" y="50"/>
                        </a:lnTo>
                        <a:lnTo>
                          <a:pt x="113" y="50"/>
                        </a:lnTo>
                        <a:lnTo>
                          <a:pt x="109" y="49"/>
                        </a:lnTo>
                        <a:lnTo>
                          <a:pt x="85" y="49"/>
                        </a:lnTo>
                        <a:lnTo>
                          <a:pt x="82" y="50"/>
                        </a:lnTo>
                        <a:lnTo>
                          <a:pt x="78" y="50"/>
                        </a:lnTo>
                        <a:lnTo>
                          <a:pt x="74" y="50"/>
                        </a:lnTo>
                        <a:lnTo>
                          <a:pt x="71" y="50"/>
                        </a:lnTo>
                        <a:lnTo>
                          <a:pt x="69" y="50"/>
                        </a:lnTo>
                        <a:lnTo>
                          <a:pt x="67" y="49"/>
                        </a:lnTo>
                        <a:lnTo>
                          <a:pt x="65" y="46"/>
                        </a:lnTo>
                        <a:lnTo>
                          <a:pt x="64" y="46"/>
                        </a:lnTo>
                        <a:lnTo>
                          <a:pt x="61" y="46"/>
                        </a:lnTo>
                        <a:lnTo>
                          <a:pt x="60" y="48"/>
                        </a:lnTo>
                        <a:lnTo>
                          <a:pt x="58" y="48"/>
                        </a:lnTo>
                        <a:lnTo>
                          <a:pt x="58" y="48"/>
                        </a:lnTo>
                        <a:lnTo>
                          <a:pt x="57" y="49"/>
                        </a:lnTo>
                        <a:lnTo>
                          <a:pt x="56" y="50"/>
                        </a:lnTo>
                        <a:lnTo>
                          <a:pt x="56" y="53"/>
                        </a:lnTo>
                        <a:lnTo>
                          <a:pt x="26" y="51"/>
                        </a:lnTo>
                        <a:lnTo>
                          <a:pt x="26" y="51"/>
                        </a:lnTo>
                        <a:lnTo>
                          <a:pt x="24" y="51"/>
                        </a:lnTo>
                        <a:lnTo>
                          <a:pt x="22" y="51"/>
                        </a:lnTo>
                        <a:lnTo>
                          <a:pt x="20" y="50"/>
                        </a:lnTo>
                        <a:lnTo>
                          <a:pt x="18" y="49"/>
                        </a:lnTo>
                        <a:lnTo>
                          <a:pt x="17" y="46"/>
                        </a:lnTo>
                        <a:lnTo>
                          <a:pt x="17" y="44"/>
                        </a:lnTo>
                        <a:lnTo>
                          <a:pt x="17" y="42"/>
                        </a:lnTo>
                        <a:lnTo>
                          <a:pt x="17" y="38"/>
                        </a:lnTo>
                        <a:lnTo>
                          <a:pt x="17" y="34"/>
                        </a:lnTo>
                        <a:lnTo>
                          <a:pt x="16" y="29"/>
                        </a:lnTo>
                        <a:lnTo>
                          <a:pt x="16" y="25"/>
                        </a:lnTo>
                        <a:lnTo>
                          <a:pt x="16" y="22"/>
                        </a:lnTo>
                        <a:lnTo>
                          <a:pt x="17" y="21"/>
                        </a:lnTo>
                        <a:lnTo>
                          <a:pt x="18" y="20"/>
                        </a:lnTo>
                        <a:lnTo>
                          <a:pt x="22" y="21"/>
                        </a:lnTo>
                        <a:lnTo>
                          <a:pt x="24" y="20"/>
                        </a:lnTo>
                        <a:lnTo>
                          <a:pt x="25" y="20"/>
                        </a:lnTo>
                        <a:lnTo>
                          <a:pt x="26" y="17"/>
                        </a:lnTo>
                        <a:lnTo>
                          <a:pt x="29" y="16"/>
                        </a:lnTo>
                        <a:lnTo>
                          <a:pt x="30" y="13"/>
                        </a:lnTo>
                        <a:lnTo>
                          <a:pt x="33" y="12"/>
                        </a:lnTo>
                        <a:lnTo>
                          <a:pt x="34" y="10"/>
                        </a:lnTo>
                        <a:lnTo>
                          <a:pt x="34" y="9"/>
                        </a:lnTo>
                        <a:lnTo>
                          <a:pt x="32" y="8"/>
                        </a:lnTo>
                        <a:lnTo>
                          <a:pt x="29" y="5"/>
                        </a:lnTo>
                        <a:lnTo>
                          <a:pt x="25" y="4"/>
                        </a:lnTo>
                        <a:lnTo>
                          <a:pt x="22" y="2"/>
                        </a:lnTo>
                        <a:close/>
                        <a:moveTo>
                          <a:pt x="22" y="0"/>
                        </a:moveTo>
                        <a:lnTo>
                          <a:pt x="26" y="1"/>
                        </a:lnTo>
                        <a:lnTo>
                          <a:pt x="29" y="2"/>
                        </a:lnTo>
                        <a:lnTo>
                          <a:pt x="33" y="5"/>
                        </a:lnTo>
                        <a:lnTo>
                          <a:pt x="36" y="6"/>
                        </a:lnTo>
                        <a:lnTo>
                          <a:pt x="37" y="9"/>
                        </a:lnTo>
                        <a:lnTo>
                          <a:pt x="36" y="12"/>
                        </a:lnTo>
                        <a:lnTo>
                          <a:pt x="34" y="13"/>
                        </a:lnTo>
                        <a:lnTo>
                          <a:pt x="33" y="16"/>
                        </a:lnTo>
                        <a:lnTo>
                          <a:pt x="30" y="17"/>
                        </a:lnTo>
                        <a:lnTo>
                          <a:pt x="29" y="18"/>
                        </a:lnTo>
                        <a:lnTo>
                          <a:pt x="26" y="21"/>
                        </a:lnTo>
                        <a:lnTo>
                          <a:pt x="25" y="22"/>
                        </a:lnTo>
                        <a:lnTo>
                          <a:pt x="22" y="22"/>
                        </a:lnTo>
                        <a:lnTo>
                          <a:pt x="20" y="22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8" y="24"/>
                        </a:lnTo>
                        <a:lnTo>
                          <a:pt x="17" y="25"/>
                        </a:lnTo>
                        <a:lnTo>
                          <a:pt x="17" y="26"/>
                        </a:lnTo>
                        <a:lnTo>
                          <a:pt x="18" y="29"/>
                        </a:lnTo>
                        <a:lnTo>
                          <a:pt x="18" y="34"/>
                        </a:lnTo>
                        <a:lnTo>
                          <a:pt x="20" y="38"/>
                        </a:lnTo>
                        <a:lnTo>
                          <a:pt x="20" y="41"/>
                        </a:lnTo>
                        <a:lnTo>
                          <a:pt x="20" y="44"/>
                        </a:lnTo>
                        <a:lnTo>
                          <a:pt x="20" y="45"/>
                        </a:lnTo>
                        <a:lnTo>
                          <a:pt x="21" y="48"/>
                        </a:lnTo>
                        <a:lnTo>
                          <a:pt x="22" y="49"/>
                        </a:lnTo>
                        <a:lnTo>
                          <a:pt x="25" y="49"/>
                        </a:lnTo>
                        <a:lnTo>
                          <a:pt x="26" y="50"/>
                        </a:lnTo>
                        <a:lnTo>
                          <a:pt x="53" y="50"/>
                        </a:lnTo>
                        <a:lnTo>
                          <a:pt x="54" y="48"/>
                        </a:lnTo>
                        <a:lnTo>
                          <a:pt x="56" y="46"/>
                        </a:lnTo>
                        <a:lnTo>
                          <a:pt x="57" y="46"/>
                        </a:lnTo>
                        <a:lnTo>
                          <a:pt x="57" y="45"/>
                        </a:lnTo>
                        <a:lnTo>
                          <a:pt x="57" y="45"/>
                        </a:lnTo>
                        <a:lnTo>
                          <a:pt x="58" y="45"/>
                        </a:lnTo>
                        <a:lnTo>
                          <a:pt x="60" y="44"/>
                        </a:lnTo>
                        <a:lnTo>
                          <a:pt x="64" y="44"/>
                        </a:lnTo>
                        <a:lnTo>
                          <a:pt x="66" y="45"/>
                        </a:lnTo>
                        <a:lnTo>
                          <a:pt x="70" y="46"/>
                        </a:lnTo>
                        <a:lnTo>
                          <a:pt x="71" y="48"/>
                        </a:lnTo>
                        <a:lnTo>
                          <a:pt x="74" y="48"/>
                        </a:lnTo>
                        <a:lnTo>
                          <a:pt x="78" y="48"/>
                        </a:lnTo>
                        <a:lnTo>
                          <a:pt x="81" y="48"/>
                        </a:lnTo>
                        <a:lnTo>
                          <a:pt x="83" y="48"/>
                        </a:lnTo>
                        <a:lnTo>
                          <a:pt x="85" y="46"/>
                        </a:lnTo>
                        <a:lnTo>
                          <a:pt x="109" y="46"/>
                        </a:lnTo>
                        <a:lnTo>
                          <a:pt x="113" y="48"/>
                        </a:lnTo>
                        <a:lnTo>
                          <a:pt x="115" y="48"/>
                        </a:lnTo>
                        <a:lnTo>
                          <a:pt x="118" y="49"/>
                        </a:lnTo>
                        <a:lnTo>
                          <a:pt x="121" y="50"/>
                        </a:lnTo>
                        <a:lnTo>
                          <a:pt x="122" y="51"/>
                        </a:lnTo>
                        <a:lnTo>
                          <a:pt x="125" y="53"/>
                        </a:lnTo>
                        <a:lnTo>
                          <a:pt x="129" y="54"/>
                        </a:lnTo>
                        <a:lnTo>
                          <a:pt x="133" y="54"/>
                        </a:lnTo>
                        <a:lnTo>
                          <a:pt x="137" y="54"/>
                        </a:lnTo>
                        <a:lnTo>
                          <a:pt x="141" y="54"/>
                        </a:lnTo>
                        <a:lnTo>
                          <a:pt x="147" y="55"/>
                        </a:lnTo>
                        <a:lnTo>
                          <a:pt x="153" y="58"/>
                        </a:lnTo>
                        <a:lnTo>
                          <a:pt x="157" y="61"/>
                        </a:lnTo>
                        <a:lnTo>
                          <a:pt x="158" y="62"/>
                        </a:lnTo>
                        <a:lnTo>
                          <a:pt x="158" y="65"/>
                        </a:lnTo>
                        <a:lnTo>
                          <a:pt x="158" y="67"/>
                        </a:lnTo>
                        <a:lnTo>
                          <a:pt x="158" y="69"/>
                        </a:lnTo>
                        <a:lnTo>
                          <a:pt x="158" y="71"/>
                        </a:lnTo>
                        <a:lnTo>
                          <a:pt x="159" y="73"/>
                        </a:lnTo>
                        <a:lnTo>
                          <a:pt x="161" y="74"/>
                        </a:lnTo>
                        <a:lnTo>
                          <a:pt x="162" y="75"/>
                        </a:lnTo>
                        <a:lnTo>
                          <a:pt x="165" y="74"/>
                        </a:lnTo>
                        <a:lnTo>
                          <a:pt x="167" y="73"/>
                        </a:lnTo>
                        <a:lnTo>
                          <a:pt x="170" y="70"/>
                        </a:lnTo>
                        <a:lnTo>
                          <a:pt x="174" y="67"/>
                        </a:lnTo>
                        <a:lnTo>
                          <a:pt x="177" y="65"/>
                        </a:lnTo>
                        <a:lnTo>
                          <a:pt x="179" y="63"/>
                        </a:lnTo>
                        <a:lnTo>
                          <a:pt x="182" y="63"/>
                        </a:lnTo>
                        <a:lnTo>
                          <a:pt x="182" y="63"/>
                        </a:lnTo>
                        <a:lnTo>
                          <a:pt x="185" y="63"/>
                        </a:lnTo>
                        <a:lnTo>
                          <a:pt x="185" y="66"/>
                        </a:lnTo>
                        <a:lnTo>
                          <a:pt x="186" y="69"/>
                        </a:lnTo>
                        <a:lnTo>
                          <a:pt x="187" y="73"/>
                        </a:lnTo>
                        <a:lnTo>
                          <a:pt x="187" y="73"/>
                        </a:lnTo>
                        <a:lnTo>
                          <a:pt x="188" y="70"/>
                        </a:lnTo>
                        <a:lnTo>
                          <a:pt x="192" y="67"/>
                        </a:lnTo>
                        <a:lnTo>
                          <a:pt x="194" y="65"/>
                        </a:lnTo>
                        <a:lnTo>
                          <a:pt x="198" y="63"/>
                        </a:lnTo>
                        <a:lnTo>
                          <a:pt x="200" y="61"/>
                        </a:lnTo>
                        <a:lnTo>
                          <a:pt x="203" y="59"/>
                        </a:lnTo>
                        <a:lnTo>
                          <a:pt x="206" y="58"/>
                        </a:lnTo>
                        <a:lnTo>
                          <a:pt x="207" y="57"/>
                        </a:lnTo>
                        <a:lnTo>
                          <a:pt x="208" y="57"/>
                        </a:lnTo>
                        <a:lnTo>
                          <a:pt x="212" y="54"/>
                        </a:lnTo>
                        <a:lnTo>
                          <a:pt x="212" y="63"/>
                        </a:lnTo>
                        <a:lnTo>
                          <a:pt x="214" y="65"/>
                        </a:lnTo>
                        <a:lnTo>
                          <a:pt x="218" y="66"/>
                        </a:lnTo>
                        <a:lnTo>
                          <a:pt x="220" y="69"/>
                        </a:lnTo>
                        <a:lnTo>
                          <a:pt x="224" y="70"/>
                        </a:lnTo>
                        <a:lnTo>
                          <a:pt x="228" y="71"/>
                        </a:lnTo>
                        <a:lnTo>
                          <a:pt x="228" y="71"/>
                        </a:lnTo>
                        <a:lnTo>
                          <a:pt x="234" y="73"/>
                        </a:lnTo>
                        <a:lnTo>
                          <a:pt x="239" y="75"/>
                        </a:lnTo>
                        <a:lnTo>
                          <a:pt x="243" y="78"/>
                        </a:lnTo>
                        <a:lnTo>
                          <a:pt x="247" y="81"/>
                        </a:lnTo>
                        <a:lnTo>
                          <a:pt x="251" y="82"/>
                        </a:lnTo>
                        <a:lnTo>
                          <a:pt x="255" y="83"/>
                        </a:lnTo>
                        <a:lnTo>
                          <a:pt x="256" y="82"/>
                        </a:lnTo>
                        <a:lnTo>
                          <a:pt x="258" y="81"/>
                        </a:lnTo>
                        <a:lnTo>
                          <a:pt x="258" y="78"/>
                        </a:lnTo>
                        <a:lnTo>
                          <a:pt x="258" y="77"/>
                        </a:lnTo>
                        <a:lnTo>
                          <a:pt x="258" y="77"/>
                        </a:lnTo>
                        <a:lnTo>
                          <a:pt x="258" y="71"/>
                        </a:lnTo>
                        <a:lnTo>
                          <a:pt x="262" y="74"/>
                        </a:lnTo>
                        <a:lnTo>
                          <a:pt x="263" y="74"/>
                        </a:lnTo>
                        <a:lnTo>
                          <a:pt x="264" y="75"/>
                        </a:lnTo>
                        <a:lnTo>
                          <a:pt x="267" y="78"/>
                        </a:lnTo>
                        <a:lnTo>
                          <a:pt x="270" y="81"/>
                        </a:lnTo>
                        <a:lnTo>
                          <a:pt x="271" y="83"/>
                        </a:lnTo>
                        <a:lnTo>
                          <a:pt x="274" y="89"/>
                        </a:lnTo>
                        <a:lnTo>
                          <a:pt x="275" y="94"/>
                        </a:lnTo>
                        <a:lnTo>
                          <a:pt x="275" y="101"/>
                        </a:lnTo>
                        <a:lnTo>
                          <a:pt x="274" y="105"/>
                        </a:lnTo>
                        <a:lnTo>
                          <a:pt x="271" y="109"/>
                        </a:lnTo>
                        <a:lnTo>
                          <a:pt x="275" y="110"/>
                        </a:lnTo>
                        <a:lnTo>
                          <a:pt x="278" y="110"/>
                        </a:lnTo>
                        <a:lnTo>
                          <a:pt x="279" y="110"/>
                        </a:lnTo>
                        <a:lnTo>
                          <a:pt x="280" y="110"/>
                        </a:lnTo>
                        <a:lnTo>
                          <a:pt x="282" y="111"/>
                        </a:lnTo>
                        <a:lnTo>
                          <a:pt x="283" y="114"/>
                        </a:lnTo>
                        <a:lnTo>
                          <a:pt x="283" y="115"/>
                        </a:lnTo>
                        <a:lnTo>
                          <a:pt x="283" y="118"/>
                        </a:lnTo>
                        <a:lnTo>
                          <a:pt x="282" y="122"/>
                        </a:lnTo>
                        <a:lnTo>
                          <a:pt x="282" y="126"/>
                        </a:lnTo>
                        <a:lnTo>
                          <a:pt x="282" y="129"/>
                        </a:lnTo>
                        <a:lnTo>
                          <a:pt x="282" y="133"/>
                        </a:lnTo>
                        <a:lnTo>
                          <a:pt x="280" y="145"/>
                        </a:lnTo>
                        <a:lnTo>
                          <a:pt x="276" y="155"/>
                        </a:lnTo>
                        <a:lnTo>
                          <a:pt x="274" y="159"/>
                        </a:lnTo>
                        <a:lnTo>
                          <a:pt x="270" y="161"/>
                        </a:lnTo>
                        <a:lnTo>
                          <a:pt x="267" y="163"/>
                        </a:lnTo>
                        <a:lnTo>
                          <a:pt x="263" y="163"/>
                        </a:lnTo>
                        <a:lnTo>
                          <a:pt x="259" y="165"/>
                        </a:lnTo>
                        <a:lnTo>
                          <a:pt x="259" y="165"/>
                        </a:lnTo>
                        <a:lnTo>
                          <a:pt x="256" y="166"/>
                        </a:lnTo>
                        <a:lnTo>
                          <a:pt x="254" y="167"/>
                        </a:lnTo>
                        <a:lnTo>
                          <a:pt x="254" y="169"/>
                        </a:lnTo>
                        <a:lnTo>
                          <a:pt x="255" y="170"/>
                        </a:lnTo>
                        <a:lnTo>
                          <a:pt x="256" y="170"/>
                        </a:lnTo>
                        <a:lnTo>
                          <a:pt x="260" y="169"/>
                        </a:lnTo>
                        <a:lnTo>
                          <a:pt x="264" y="167"/>
                        </a:lnTo>
                        <a:lnTo>
                          <a:pt x="268" y="166"/>
                        </a:lnTo>
                        <a:lnTo>
                          <a:pt x="271" y="163"/>
                        </a:lnTo>
                        <a:lnTo>
                          <a:pt x="274" y="162"/>
                        </a:lnTo>
                        <a:lnTo>
                          <a:pt x="278" y="161"/>
                        </a:lnTo>
                        <a:lnTo>
                          <a:pt x="282" y="159"/>
                        </a:lnTo>
                        <a:lnTo>
                          <a:pt x="284" y="159"/>
                        </a:lnTo>
                        <a:lnTo>
                          <a:pt x="287" y="159"/>
                        </a:lnTo>
                        <a:lnTo>
                          <a:pt x="290" y="158"/>
                        </a:lnTo>
                        <a:lnTo>
                          <a:pt x="292" y="158"/>
                        </a:lnTo>
                        <a:lnTo>
                          <a:pt x="296" y="158"/>
                        </a:lnTo>
                        <a:lnTo>
                          <a:pt x="299" y="159"/>
                        </a:lnTo>
                        <a:lnTo>
                          <a:pt x="302" y="161"/>
                        </a:lnTo>
                        <a:lnTo>
                          <a:pt x="304" y="162"/>
                        </a:lnTo>
                        <a:lnTo>
                          <a:pt x="307" y="165"/>
                        </a:lnTo>
                        <a:lnTo>
                          <a:pt x="310" y="167"/>
                        </a:lnTo>
                        <a:lnTo>
                          <a:pt x="310" y="170"/>
                        </a:lnTo>
                        <a:lnTo>
                          <a:pt x="310" y="171"/>
                        </a:lnTo>
                        <a:lnTo>
                          <a:pt x="307" y="173"/>
                        </a:lnTo>
                        <a:lnTo>
                          <a:pt x="307" y="174"/>
                        </a:lnTo>
                        <a:lnTo>
                          <a:pt x="307" y="174"/>
                        </a:lnTo>
                        <a:lnTo>
                          <a:pt x="307" y="174"/>
                        </a:lnTo>
                        <a:lnTo>
                          <a:pt x="307" y="175"/>
                        </a:lnTo>
                        <a:lnTo>
                          <a:pt x="307" y="177"/>
                        </a:lnTo>
                        <a:lnTo>
                          <a:pt x="308" y="178"/>
                        </a:lnTo>
                        <a:lnTo>
                          <a:pt x="310" y="179"/>
                        </a:lnTo>
                        <a:lnTo>
                          <a:pt x="311" y="178"/>
                        </a:lnTo>
                        <a:lnTo>
                          <a:pt x="313" y="177"/>
                        </a:lnTo>
                        <a:lnTo>
                          <a:pt x="317" y="175"/>
                        </a:lnTo>
                        <a:lnTo>
                          <a:pt x="319" y="174"/>
                        </a:lnTo>
                        <a:lnTo>
                          <a:pt x="320" y="173"/>
                        </a:lnTo>
                        <a:lnTo>
                          <a:pt x="323" y="171"/>
                        </a:lnTo>
                        <a:lnTo>
                          <a:pt x="325" y="171"/>
                        </a:lnTo>
                        <a:lnTo>
                          <a:pt x="328" y="171"/>
                        </a:lnTo>
                        <a:lnTo>
                          <a:pt x="332" y="173"/>
                        </a:lnTo>
                        <a:lnTo>
                          <a:pt x="335" y="174"/>
                        </a:lnTo>
                        <a:lnTo>
                          <a:pt x="337" y="175"/>
                        </a:lnTo>
                        <a:lnTo>
                          <a:pt x="339" y="177"/>
                        </a:lnTo>
                        <a:lnTo>
                          <a:pt x="340" y="177"/>
                        </a:lnTo>
                        <a:lnTo>
                          <a:pt x="344" y="179"/>
                        </a:lnTo>
                        <a:lnTo>
                          <a:pt x="348" y="182"/>
                        </a:lnTo>
                        <a:lnTo>
                          <a:pt x="352" y="183"/>
                        </a:lnTo>
                        <a:lnTo>
                          <a:pt x="356" y="185"/>
                        </a:lnTo>
                        <a:lnTo>
                          <a:pt x="364" y="187"/>
                        </a:lnTo>
                        <a:lnTo>
                          <a:pt x="373" y="191"/>
                        </a:lnTo>
                        <a:lnTo>
                          <a:pt x="380" y="195"/>
                        </a:lnTo>
                        <a:lnTo>
                          <a:pt x="381" y="197"/>
                        </a:lnTo>
                        <a:lnTo>
                          <a:pt x="384" y="199"/>
                        </a:lnTo>
                        <a:lnTo>
                          <a:pt x="385" y="201"/>
                        </a:lnTo>
                        <a:lnTo>
                          <a:pt x="389" y="203"/>
                        </a:lnTo>
                        <a:lnTo>
                          <a:pt x="392" y="205"/>
                        </a:lnTo>
                        <a:lnTo>
                          <a:pt x="396" y="206"/>
                        </a:lnTo>
                        <a:lnTo>
                          <a:pt x="397" y="206"/>
                        </a:lnTo>
                        <a:lnTo>
                          <a:pt x="401" y="205"/>
                        </a:lnTo>
                        <a:lnTo>
                          <a:pt x="404" y="203"/>
                        </a:lnTo>
                        <a:lnTo>
                          <a:pt x="407" y="199"/>
                        </a:lnTo>
                        <a:lnTo>
                          <a:pt x="409" y="197"/>
                        </a:lnTo>
                        <a:lnTo>
                          <a:pt x="412" y="194"/>
                        </a:lnTo>
                        <a:lnTo>
                          <a:pt x="415" y="191"/>
                        </a:lnTo>
                        <a:lnTo>
                          <a:pt x="419" y="189"/>
                        </a:lnTo>
                        <a:lnTo>
                          <a:pt x="425" y="186"/>
                        </a:lnTo>
                        <a:lnTo>
                          <a:pt x="432" y="185"/>
                        </a:lnTo>
                        <a:lnTo>
                          <a:pt x="437" y="183"/>
                        </a:lnTo>
                        <a:lnTo>
                          <a:pt x="441" y="183"/>
                        </a:lnTo>
                        <a:lnTo>
                          <a:pt x="445" y="185"/>
                        </a:lnTo>
                        <a:lnTo>
                          <a:pt x="446" y="182"/>
                        </a:lnTo>
                        <a:lnTo>
                          <a:pt x="446" y="181"/>
                        </a:lnTo>
                        <a:lnTo>
                          <a:pt x="448" y="178"/>
                        </a:lnTo>
                        <a:lnTo>
                          <a:pt x="449" y="177"/>
                        </a:lnTo>
                        <a:lnTo>
                          <a:pt x="450" y="174"/>
                        </a:lnTo>
                        <a:lnTo>
                          <a:pt x="450" y="173"/>
                        </a:lnTo>
                        <a:lnTo>
                          <a:pt x="449" y="170"/>
                        </a:lnTo>
                        <a:lnTo>
                          <a:pt x="448" y="169"/>
                        </a:lnTo>
                        <a:lnTo>
                          <a:pt x="448" y="169"/>
                        </a:lnTo>
                        <a:lnTo>
                          <a:pt x="446" y="170"/>
                        </a:lnTo>
                        <a:lnTo>
                          <a:pt x="444" y="173"/>
                        </a:lnTo>
                        <a:lnTo>
                          <a:pt x="440" y="173"/>
                        </a:lnTo>
                        <a:lnTo>
                          <a:pt x="437" y="173"/>
                        </a:lnTo>
                        <a:lnTo>
                          <a:pt x="436" y="173"/>
                        </a:lnTo>
                        <a:lnTo>
                          <a:pt x="434" y="173"/>
                        </a:lnTo>
                        <a:lnTo>
                          <a:pt x="433" y="173"/>
                        </a:lnTo>
                        <a:lnTo>
                          <a:pt x="433" y="171"/>
                        </a:lnTo>
                        <a:lnTo>
                          <a:pt x="433" y="169"/>
                        </a:lnTo>
                        <a:lnTo>
                          <a:pt x="432" y="167"/>
                        </a:lnTo>
                        <a:lnTo>
                          <a:pt x="432" y="166"/>
                        </a:lnTo>
                        <a:lnTo>
                          <a:pt x="432" y="165"/>
                        </a:lnTo>
                        <a:lnTo>
                          <a:pt x="432" y="162"/>
                        </a:lnTo>
                        <a:lnTo>
                          <a:pt x="433" y="159"/>
                        </a:lnTo>
                        <a:lnTo>
                          <a:pt x="433" y="158"/>
                        </a:lnTo>
                        <a:lnTo>
                          <a:pt x="434" y="157"/>
                        </a:lnTo>
                        <a:lnTo>
                          <a:pt x="434" y="155"/>
                        </a:lnTo>
                        <a:lnTo>
                          <a:pt x="434" y="154"/>
                        </a:lnTo>
                        <a:lnTo>
                          <a:pt x="434" y="153"/>
                        </a:lnTo>
                        <a:lnTo>
                          <a:pt x="436" y="150"/>
                        </a:lnTo>
                        <a:lnTo>
                          <a:pt x="438" y="147"/>
                        </a:lnTo>
                        <a:lnTo>
                          <a:pt x="441" y="143"/>
                        </a:lnTo>
                        <a:lnTo>
                          <a:pt x="444" y="141"/>
                        </a:lnTo>
                        <a:lnTo>
                          <a:pt x="448" y="141"/>
                        </a:lnTo>
                        <a:lnTo>
                          <a:pt x="450" y="141"/>
                        </a:lnTo>
                        <a:lnTo>
                          <a:pt x="452" y="142"/>
                        </a:lnTo>
                        <a:lnTo>
                          <a:pt x="456" y="145"/>
                        </a:lnTo>
                        <a:lnTo>
                          <a:pt x="458" y="145"/>
                        </a:lnTo>
                        <a:lnTo>
                          <a:pt x="462" y="146"/>
                        </a:lnTo>
                        <a:lnTo>
                          <a:pt x="466" y="147"/>
                        </a:lnTo>
                        <a:lnTo>
                          <a:pt x="470" y="149"/>
                        </a:lnTo>
                        <a:lnTo>
                          <a:pt x="472" y="150"/>
                        </a:lnTo>
                        <a:lnTo>
                          <a:pt x="474" y="153"/>
                        </a:lnTo>
                        <a:lnTo>
                          <a:pt x="476" y="154"/>
                        </a:lnTo>
                        <a:lnTo>
                          <a:pt x="476" y="157"/>
                        </a:lnTo>
                        <a:lnTo>
                          <a:pt x="477" y="158"/>
                        </a:lnTo>
                        <a:lnTo>
                          <a:pt x="477" y="159"/>
                        </a:lnTo>
                        <a:lnTo>
                          <a:pt x="478" y="162"/>
                        </a:lnTo>
                        <a:lnTo>
                          <a:pt x="480" y="166"/>
                        </a:lnTo>
                        <a:lnTo>
                          <a:pt x="481" y="169"/>
                        </a:lnTo>
                        <a:lnTo>
                          <a:pt x="482" y="170"/>
                        </a:lnTo>
                        <a:lnTo>
                          <a:pt x="485" y="173"/>
                        </a:lnTo>
                        <a:lnTo>
                          <a:pt x="486" y="175"/>
                        </a:lnTo>
                        <a:lnTo>
                          <a:pt x="488" y="178"/>
                        </a:lnTo>
                        <a:lnTo>
                          <a:pt x="488" y="181"/>
                        </a:lnTo>
                        <a:lnTo>
                          <a:pt x="488" y="182"/>
                        </a:lnTo>
                        <a:lnTo>
                          <a:pt x="486" y="185"/>
                        </a:lnTo>
                        <a:lnTo>
                          <a:pt x="484" y="186"/>
                        </a:lnTo>
                        <a:lnTo>
                          <a:pt x="482" y="185"/>
                        </a:lnTo>
                        <a:lnTo>
                          <a:pt x="480" y="183"/>
                        </a:lnTo>
                        <a:lnTo>
                          <a:pt x="478" y="182"/>
                        </a:lnTo>
                        <a:lnTo>
                          <a:pt x="476" y="182"/>
                        </a:lnTo>
                        <a:lnTo>
                          <a:pt x="474" y="181"/>
                        </a:lnTo>
                        <a:lnTo>
                          <a:pt x="470" y="181"/>
                        </a:lnTo>
                        <a:lnTo>
                          <a:pt x="469" y="179"/>
                        </a:lnTo>
                        <a:lnTo>
                          <a:pt x="466" y="178"/>
                        </a:lnTo>
                        <a:lnTo>
                          <a:pt x="466" y="178"/>
                        </a:lnTo>
                        <a:lnTo>
                          <a:pt x="466" y="178"/>
                        </a:lnTo>
                        <a:lnTo>
                          <a:pt x="465" y="178"/>
                        </a:lnTo>
                        <a:lnTo>
                          <a:pt x="464" y="178"/>
                        </a:lnTo>
                        <a:lnTo>
                          <a:pt x="461" y="179"/>
                        </a:lnTo>
                        <a:lnTo>
                          <a:pt x="460" y="181"/>
                        </a:lnTo>
                        <a:lnTo>
                          <a:pt x="460" y="182"/>
                        </a:lnTo>
                        <a:lnTo>
                          <a:pt x="460" y="183"/>
                        </a:lnTo>
                        <a:lnTo>
                          <a:pt x="460" y="185"/>
                        </a:lnTo>
                        <a:lnTo>
                          <a:pt x="460" y="187"/>
                        </a:lnTo>
                        <a:lnTo>
                          <a:pt x="460" y="190"/>
                        </a:lnTo>
                        <a:lnTo>
                          <a:pt x="458" y="193"/>
                        </a:lnTo>
                        <a:lnTo>
                          <a:pt x="457" y="194"/>
                        </a:lnTo>
                        <a:lnTo>
                          <a:pt x="454" y="195"/>
                        </a:lnTo>
                        <a:lnTo>
                          <a:pt x="452" y="194"/>
                        </a:lnTo>
                        <a:lnTo>
                          <a:pt x="450" y="195"/>
                        </a:lnTo>
                        <a:lnTo>
                          <a:pt x="450" y="199"/>
                        </a:lnTo>
                        <a:lnTo>
                          <a:pt x="450" y="202"/>
                        </a:lnTo>
                        <a:lnTo>
                          <a:pt x="450" y="206"/>
                        </a:lnTo>
                        <a:lnTo>
                          <a:pt x="450" y="211"/>
                        </a:lnTo>
                        <a:lnTo>
                          <a:pt x="452" y="215"/>
                        </a:lnTo>
                        <a:lnTo>
                          <a:pt x="452" y="219"/>
                        </a:lnTo>
                        <a:lnTo>
                          <a:pt x="452" y="220"/>
                        </a:lnTo>
                        <a:lnTo>
                          <a:pt x="453" y="224"/>
                        </a:lnTo>
                        <a:lnTo>
                          <a:pt x="454" y="228"/>
                        </a:lnTo>
                        <a:lnTo>
                          <a:pt x="454" y="234"/>
                        </a:lnTo>
                        <a:lnTo>
                          <a:pt x="454" y="238"/>
                        </a:lnTo>
                        <a:lnTo>
                          <a:pt x="453" y="240"/>
                        </a:lnTo>
                        <a:lnTo>
                          <a:pt x="450" y="243"/>
                        </a:lnTo>
                        <a:lnTo>
                          <a:pt x="446" y="247"/>
                        </a:lnTo>
                        <a:lnTo>
                          <a:pt x="442" y="250"/>
                        </a:lnTo>
                        <a:lnTo>
                          <a:pt x="437" y="251"/>
                        </a:lnTo>
                        <a:lnTo>
                          <a:pt x="436" y="252"/>
                        </a:lnTo>
                        <a:lnTo>
                          <a:pt x="433" y="254"/>
                        </a:lnTo>
                        <a:lnTo>
                          <a:pt x="431" y="256"/>
                        </a:lnTo>
                        <a:lnTo>
                          <a:pt x="429" y="259"/>
                        </a:lnTo>
                        <a:lnTo>
                          <a:pt x="428" y="262"/>
                        </a:lnTo>
                        <a:lnTo>
                          <a:pt x="425" y="266"/>
                        </a:lnTo>
                        <a:lnTo>
                          <a:pt x="421" y="267"/>
                        </a:lnTo>
                        <a:lnTo>
                          <a:pt x="417" y="268"/>
                        </a:lnTo>
                        <a:lnTo>
                          <a:pt x="413" y="270"/>
                        </a:lnTo>
                        <a:lnTo>
                          <a:pt x="409" y="270"/>
                        </a:lnTo>
                        <a:lnTo>
                          <a:pt x="405" y="272"/>
                        </a:lnTo>
                        <a:lnTo>
                          <a:pt x="401" y="276"/>
                        </a:lnTo>
                        <a:lnTo>
                          <a:pt x="401" y="279"/>
                        </a:lnTo>
                        <a:lnTo>
                          <a:pt x="401" y="280"/>
                        </a:lnTo>
                        <a:lnTo>
                          <a:pt x="401" y="282"/>
                        </a:lnTo>
                        <a:lnTo>
                          <a:pt x="403" y="286"/>
                        </a:lnTo>
                        <a:lnTo>
                          <a:pt x="405" y="288"/>
                        </a:lnTo>
                        <a:lnTo>
                          <a:pt x="408" y="290"/>
                        </a:lnTo>
                        <a:lnTo>
                          <a:pt x="412" y="291"/>
                        </a:lnTo>
                        <a:lnTo>
                          <a:pt x="415" y="292"/>
                        </a:lnTo>
                        <a:lnTo>
                          <a:pt x="417" y="292"/>
                        </a:lnTo>
                        <a:lnTo>
                          <a:pt x="420" y="295"/>
                        </a:lnTo>
                        <a:lnTo>
                          <a:pt x="423" y="298"/>
                        </a:lnTo>
                        <a:lnTo>
                          <a:pt x="424" y="299"/>
                        </a:lnTo>
                        <a:lnTo>
                          <a:pt x="424" y="300"/>
                        </a:lnTo>
                        <a:lnTo>
                          <a:pt x="425" y="302"/>
                        </a:lnTo>
                        <a:lnTo>
                          <a:pt x="425" y="303"/>
                        </a:lnTo>
                        <a:lnTo>
                          <a:pt x="424" y="306"/>
                        </a:lnTo>
                        <a:lnTo>
                          <a:pt x="424" y="310"/>
                        </a:lnTo>
                        <a:lnTo>
                          <a:pt x="423" y="312"/>
                        </a:lnTo>
                        <a:lnTo>
                          <a:pt x="420" y="315"/>
                        </a:lnTo>
                        <a:lnTo>
                          <a:pt x="419" y="316"/>
                        </a:lnTo>
                        <a:lnTo>
                          <a:pt x="417" y="318"/>
                        </a:lnTo>
                        <a:lnTo>
                          <a:pt x="416" y="319"/>
                        </a:lnTo>
                        <a:lnTo>
                          <a:pt x="415" y="320"/>
                        </a:lnTo>
                        <a:lnTo>
                          <a:pt x="412" y="323"/>
                        </a:lnTo>
                        <a:lnTo>
                          <a:pt x="409" y="324"/>
                        </a:lnTo>
                        <a:lnTo>
                          <a:pt x="405" y="327"/>
                        </a:lnTo>
                        <a:lnTo>
                          <a:pt x="404" y="328"/>
                        </a:lnTo>
                        <a:lnTo>
                          <a:pt x="403" y="331"/>
                        </a:lnTo>
                        <a:lnTo>
                          <a:pt x="403" y="332"/>
                        </a:lnTo>
                        <a:lnTo>
                          <a:pt x="403" y="334"/>
                        </a:lnTo>
                        <a:lnTo>
                          <a:pt x="403" y="336"/>
                        </a:lnTo>
                        <a:lnTo>
                          <a:pt x="404" y="339"/>
                        </a:lnTo>
                        <a:lnTo>
                          <a:pt x="405" y="343"/>
                        </a:lnTo>
                        <a:lnTo>
                          <a:pt x="407" y="347"/>
                        </a:lnTo>
                        <a:lnTo>
                          <a:pt x="405" y="350"/>
                        </a:lnTo>
                        <a:lnTo>
                          <a:pt x="405" y="354"/>
                        </a:lnTo>
                        <a:lnTo>
                          <a:pt x="404" y="356"/>
                        </a:lnTo>
                        <a:lnTo>
                          <a:pt x="404" y="358"/>
                        </a:lnTo>
                        <a:lnTo>
                          <a:pt x="405" y="358"/>
                        </a:lnTo>
                        <a:lnTo>
                          <a:pt x="405" y="359"/>
                        </a:lnTo>
                        <a:lnTo>
                          <a:pt x="408" y="360"/>
                        </a:lnTo>
                        <a:lnTo>
                          <a:pt x="409" y="361"/>
                        </a:lnTo>
                        <a:lnTo>
                          <a:pt x="409" y="364"/>
                        </a:lnTo>
                        <a:lnTo>
                          <a:pt x="411" y="367"/>
                        </a:lnTo>
                        <a:lnTo>
                          <a:pt x="412" y="368"/>
                        </a:lnTo>
                        <a:lnTo>
                          <a:pt x="413" y="369"/>
                        </a:lnTo>
                        <a:lnTo>
                          <a:pt x="420" y="372"/>
                        </a:lnTo>
                        <a:lnTo>
                          <a:pt x="428" y="373"/>
                        </a:lnTo>
                        <a:lnTo>
                          <a:pt x="429" y="373"/>
                        </a:lnTo>
                        <a:lnTo>
                          <a:pt x="432" y="373"/>
                        </a:lnTo>
                        <a:lnTo>
                          <a:pt x="434" y="375"/>
                        </a:lnTo>
                        <a:lnTo>
                          <a:pt x="437" y="376"/>
                        </a:lnTo>
                        <a:lnTo>
                          <a:pt x="437" y="379"/>
                        </a:lnTo>
                        <a:lnTo>
                          <a:pt x="437" y="381"/>
                        </a:lnTo>
                        <a:lnTo>
                          <a:pt x="436" y="384"/>
                        </a:lnTo>
                        <a:lnTo>
                          <a:pt x="434" y="388"/>
                        </a:lnTo>
                        <a:lnTo>
                          <a:pt x="433" y="391"/>
                        </a:lnTo>
                        <a:lnTo>
                          <a:pt x="433" y="393"/>
                        </a:lnTo>
                        <a:lnTo>
                          <a:pt x="433" y="397"/>
                        </a:lnTo>
                        <a:lnTo>
                          <a:pt x="433" y="400"/>
                        </a:lnTo>
                        <a:lnTo>
                          <a:pt x="432" y="403"/>
                        </a:lnTo>
                        <a:lnTo>
                          <a:pt x="431" y="405"/>
                        </a:lnTo>
                        <a:lnTo>
                          <a:pt x="431" y="408"/>
                        </a:lnTo>
                        <a:lnTo>
                          <a:pt x="428" y="409"/>
                        </a:lnTo>
                        <a:lnTo>
                          <a:pt x="425" y="412"/>
                        </a:lnTo>
                        <a:lnTo>
                          <a:pt x="423" y="412"/>
                        </a:lnTo>
                        <a:lnTo>
                          <a:pt x="420" y="412"/>
                        </a:lnTo>
                        <a:lnTo>
                          <a:pt x="417" y="411"/>
                        </a:lnTo>
                        <a:lnTo>
                          <a:pt x="416" y="409"/>
                        </a:lnTo>
                        <a:lnTo>
                          <a:pt x="415" y="409"/>
                        </a:lnTo>
                        <a:lnTo>
                          <a:pt x="415" y="411"/>
                        </a:lnTo>
                        <a:lnTo>
                          <a:pt x="416" y="413"/>
                        </a:lnTo>
                        <a:lnTo>
                          <a:pt x="416" y="415"/>
                        </a:lnTo>
                        <a:lnTo>
                          <a:pt x="416" y="417"/>
                        </a:lnTo>
                        <a:lnTo>
                          <a:pt x="416" y="420"/>
                        </a:lnTo>
                        <a:lnTo>
                          <a:pt x="416" y="423"/>
                        </a:lnTo>
                        <a:lnTo>
                          <a:pt x="413" y="425"/>
                        </a:lnTo>
                        <a:lnTo>
                          <a:pt x="411" y="429"/>
                        </a:lnTo>
                        <a:lnTo>
                          <a:pt x="409" y="432"/>
                        </a:lnTo>
                        <a:lnTo>
                          <a:pt x="407" y="433"/>
                        </a:lnTo>
                        <a:lnTo>
                          <a:pt x="404" y="436"/>
                        </a:lnTo>
                        <a:lnTo>
                          <a:pt x="401" y="436"/>
                        </a:lnTo>
                        <a:lnTo>
                          <a:pt x="397" y="437"/>
                        </a:lnTo>
                        <a:lnTo>
                          <a:pt x="395" y="437"/>
                        </a:lnTo>
                        <a:lnTo>
                          <a:pt x="393" y="439"/>
                        </a:lnTo>
                        <a:lnTo>
                          <a:pt x="389" y="441"/>
                        </a:lnTo>
                        <a:lnTo>
                          <a:pt x="387" y="443"/>
                        </a:lnTo>
                        <a:lnTo>
                          <a:pt x="384" y="444"/>
                        </a:lnTo>
                        <a:lnTo>
                          <a:pt x="384" y="445"/>
                        </a:lnTo>
                        <a:lnTo>
                          <a:pt x="384" y="448"/>
                        </a:lnTo>
                        <a:lnTo>
                          <a:pt x="384" y="453"/>
                        </a:lnTo>
                        <a:lnTo>
                          <a:pt x="384" y="457"/>
                        </a:lnTo>
                        <a:lnTo>
                          <a:pt x="384" y="461"/>
                        </a:lnTo>
                        <a:lnTo>
                          <a:pt x="384" y="461"/>
                        </a:lnTo>
                        <a:lnTo>
                          <a:pt x="388" y="464"/>
                        </a:lnTo>
                        <a:lnTo>
                          <a:pt x="384" y="465"/>
                        </a:lnTo>
                        <a:lnTo>
                          <a:pt x="381" y="467"/>
                        </a:lnTo>
                        <a:lnTo>
                          <a:pt x="380" y="468"/>
                        </a:lnTo>
                        <a:lnTo>
                          <a:pt x="377" y="468"/>
                        </a:lnTo>
                        <a:lnTo>
                          <a:pt x="376" y="469"/>
                        </a:lnTo>
                        <a:lnTo>
                          <a:pt x="372" y="468"/>
                        </a:lnTo>
                        <a:lnTo>
                          <a:pt x="369" y="468"/>
                        </a:lnTo>
                        <a:lnTo>
                          <a:pt x="365" y="467"/>
                        </a:lnTo>
                        <a:lnTo>
                          <a:pt x="361" y="465"/>
                        </a:lnTo>
                        <a:lnTo>
                          <a:pt x="357" y="463"/>
                        </a:lnTo>
                        <a:lnTo>
                          <a:pt x="353" y="461"/>
                        </a:lnTo>
                        <a:lnTo>
                          <a:pt x="351" y="460"/>
                        </a:lnTo>
                        <a:lnTo>
                          <a:pt x="348" y="459"/>
                        </a:lnTo>
                        <a:lnTo>
                          <a:pt x="344" y="456"/>
                        </a:lnTo>
                        <a:lnTo>
                          <a:pt x="340" y="455"/>
                        </a:lnTo>
                        <a:lnTo>
                          <a:pt x="339" y="452"/>
                        </a:lnTo>
                        <a:lnTo>
                          <a:pt x="336" y="452"/>
                        </a:lnTo>
                        <a:lnTo>
                          <a:pt x="335" y="451"/>
                        </a:lnTo>
                        <a:lnTo>
                          <a:pt x="333" y="451"/>
                        </a:lnTo>
                        <a:lnTo>
                          <a:pt x="332" y="452"/>
                        </a:lnTo>
                        <a:lnTo>
                          <a:pt x="329" y="452"/>
                        </a:lnTo>
                        <a:lnTo>
                          <a:pt x="328" y="453"/>
                        </a:lnTo>
                        <a:lnTo>
                          <a:pt x="325" y="453"/>
                        </a:lnTo>
                        <a:lnTo>
                          <a:pt x="324" y="455"/>
                        </a:lnTo>
                        <a:lnTo>
                          <a:pt x="323" y="456"/>
                        </a:lnTo>
                        <a:lnTo>
                          <a:pt x="321" y="457"/>
                        </a:lnTo>
                        <a:lnTo>
                          <a:pt x="319" y="460"/>
                        </a:lnTo>
                        <a:lnTo>
                          <a:pt x="316" y="460"/>
                        </a:lnTo>
                        <a:lnTo>
                          <a:pt x="312" y="460"/>
                        </a:lnTo>
                        <a:lnTo>
                          <a:pt x="310" y="461"/>
                        </a:lnTo>
                        <a:lnTo>
                          <a:pt x="308" y="461"/>
                        </a:lnTo>
                        <a:lnTo>
                          <a:pt x="306" y="460"/>
                        </a:lnTo>
                        <a:lnTo>
                          <a:pt x="302" y="459"/>
                        </a:lnTo>
                        <a:lnTo>
                          <a:pt x="299" y="456"/>
                        </a:lnTo>
                        <a:lnTo>
                          <a:pt x="295" y="452"/>
                        </a:lnTo>
                        <a:lnTo>
                          <a:pt x="292" y="449"/>
                        </a:lnTo>
                        <a:lnTo>
                          <a:pt x="292" y="449"/>
                        </a:lnTo>
                        <a:lnTo>
                          <a:pt x="291" y="448"/>
                        </a:lnTo>
                        <a:lnTo>
                          <a:pt x="291" y="447"/>
                        </a:lnTo>
                        <a:lnTo>
                          <a:pt x="291" y="447"/>
                        </a:lnTo>
                        <a:lnTo>
                          <a:pt x="290" y="447"/>
                        </a:lnTo>
                        <a:lnTo>
                          <a:pt x="288" y="448"/>
                        </a:lnTo>
                        <a:lnTo>
                          <a:pt x="287" y="449"/>
                        </a:lnTo>
                        <a:lnTo>
                          <a:pt x="284" y="451"/>
                        </a:lnTo>
                        <a:lnTo>
                          <a:pt x="282" y="452"/>
                        </a:lnTo>
                        <a:lnTo>
                          <a:pt x="280" y="455"/>
                        </a:lnTo>
                        <a:lnTo>
                          <a:pt x="279" y="456"/>
                        </a:lnTo>
                        <a:lnTo>
                          <a:pt x="276" y="457"/>
                        </a:lnTo>
                        <a:lnTo>
                          <a:pt x="274" y="457"/>
                        </a:lnTo>
                        <a:lnTo>
                          <a:pt x="270" y="457"/>
                        </a:lnTo>
                        <a:lnTo>
                          <a:pt x="267" y="455"/>
                        </a:lnTo>
                        <a:lnTo>
                          <a:pt x="264" y="452"/>
                        </a:lnTo>
                        <a:lnTo>
                          <a:pt x="264" y="451"/>
                        </a:lnTo>
                        <a:lnTo>
                          <a:pt x="264" y="448"/>
                        </a:lnTo>
                        <a:lnTo>
                          <a:pt x="264" y="448"/>
                        </a:lnTo>
                        <a:lnTo>
                          <a:pt x="264" y="447"/>
                        </a:lnTo>
                        <a:lnTo>
                          <a:pt x="263" y="447"/>
                        </a:lnTo>
                        <a:lnTo>
                          <a:pt x="262" y="448"/>
                        </a:lnTo>
                        <a:lnTo>
                          <a:pt x="260" y="449"/>
                        </a:lnTo>
                        <a:lnTo>
                          <a:pt x="258" y="451"/>
                        </a:lnTo>
                        <a:lnTo>
                          <a:pt x="255" y="452"/>
                        </a:lnTo>
                        <a:lnTo>
                          <a:pt x="252" y="452"/>
                        </a:lnTo>
                        <a:lnTo>
                          <a:pt x="251" y="451"/>
                        </a:lnTo>
                        <a:lnTo>
                          <a:pt x="250" y="448"/>
                        </a:lnTo>
                        <a:lnTo>
                          <a:pt x="248" y="447"/>
                        </a:lnTo>
                        <a:lnTo>
                          <a:pt x="247" y="444"/>
                        </a:lnTo>
                        <a:lnTo>
                          <a:pt x="246" y="443"/>
                        </a:lnTo>
                        <a:lnTo>
                          <a:pt x="244" y="440"/>
                        </a:lnTo>
                        <a:lnTo>
                          <a:pt x="243" y="437"/>
                        </a:lnTo>
                        <a:lnTo>
                          <a:pt x="243" y="433"/>
                        </a:lnTo>
                        <a:lnTo>
                          <a:pt x="243" y="431"/>
                        </a:lnTo>
                        <a:lnTo>
                          <a:pt x="243" y="427"/>
                        </a:lnTo>
                        <a:lnTo>
                          <a:pt x="243" y="425"/>
                        </a:lnTo>
                        <a:lnTo>
                          <a:pt x="242" y="423"/>
                        </a:lnTo>
                        <a:lnTo>
                          <a:pt x="238" y="419"/>
                        </a:lnTo>
                        <a:lnTo>
                          <a:pt x="235" y="417"/>
                        </a:lnTo>
                        <a:lnTo>
                          <a:pt x="232" y="416"/>
                        </a:lnTo>
                        <a:lnTo>
                          <a:pt x="227" y="415"/>
                        </a:lnTo>
                        <a:lnTo>
                          <a:pt x="223" y="413"/>
                        </a:lnTo>
                        <a:lnTo>
                          <a:pt x="218" y="412"/>
                        </a:lnTo>
                        <a:lnTo>
                          <a:pt x="210" y="405"/>
                        </a:lnTo>
                        <a:lnTo>
                          <a:pt x="203" y="395"/>
                        </a:lnTo>
                        <a:lnTo>
                          <a:pt x="199" y="385"/>
                        </a:lnTo>
                        <a:lnTo>
                          <a:pt x="196" y="381"/>
                        </a:lnTo>
                        <a:lnTo>
                          <a:pt x="194" y="377"/>
                        </a:lnTo>
                        <a:lnTo>
                          <a:pt x="190" y="375"/>
                        </a:lnTo>
                        <a:lnTo>
                          <a:pt x="187" y="372"/>
                        </a:lnTo>
                        <a:lnTo>
                          <a:pt x="186" y="371"/>
                        </a:lnTo>
                        <a:lnTo>
                          <a:pt x="185" y="368"/>
                        </a:lnTo>
                        <a:lnTo>
                          <a:pt x="182" y="364"/>
                        </a:lnTo>
                        <a:lnTo>
                          <a:pt x="179" y="360"/>
                        </a:lnTo>
                        <a:lnTo>
                          <a:pt x="175" y="354"/>
                        </a:lnTo>
                        <a:lnTo>
                          <a:pt x="175" y="354"/>
                        </a:lnTo>
                        <a:lnTo>
                          <a:pt x="175" y="352"/>
                        </a:lnTo>
                        <a:lnTo>
                          <a:pt x="174" y="350"/>
                        </a:lnTo>
                        <a:lnTo>
                          <a:pt x="173" y="346"/>
                        </a:lnTo>
                        <a:lnTo>
                          <a:pt x="171" y="340"/>
                        </a:lnTo>
                        <a:lnTo>
                          <a:pt x="169" y="336"/>
                        </a:lnTo>
                        <a:lnTo>
                          <a:pt x="167" y="335"/>
                        </a:lnTo>
                        <a:lnTo>
                          <a:pt x="165" y="332"/>
                        </a:lnTo>
                        <a:lnTo>
                          <a:pt x="162" y="331"/>
                        </a:lnTo>
                        <a:lnTo>
                          <a:pt x="158" y="330"/>
                        </a:lnTo>
                        <a:lnTo>
                          <a:pt x="155" y="328"/>
                        </a:lnTo>
                        <a:lnTo>
                          <a:pt x="151" y="328"/>
                        </a:lnTo>
                        <a:lnTo>
                          <a:pt x="147" y="327"/>
                        </a:lnTo>
                        <a:lnTo>
                          <a:pt x="143" y="327"/>
                        </a:lnTo>
                        <a:lnTo>
                          <a:pt x="139" y="327"/>
                        </a:lnTo>
                        <a:lnTo>
                          <a:pt x="137" y="327"/>
                        </a:lnTo>
                        <a:lnTo>
                          <a:pt x="133" y="327"/>
                        </a:lnTo>
                        <a:lnTo>
                          <a:pt x="130" y="327"/>
                        </a:lnTo>
                        <a:lnTo>
                          <a:pt x="126" y="326"/>
                        </a:lnTo>
                        <a:lnTo>
                          <a:pt x="123" y="326"/>
                        </a:lnTo>
                        <a:lnTo>
                          <a:pt x="119" y="326"/>
                        </a:lnTo>
                        <a:lnTo>
                          <a:pt x="115" y="327"/>
                        </a:lnTo>
                        <a:lnTo>
                          <a:pt x="113" y="327"/>
                        </a:lnTo>
                        <a:lnTo>
                          <a:pt x="109" y="326"/>
                        </a:lnTo>
                        <a:lnTo>
                          <a:pt x="106" y="323"/>
                        </a:lnTo>
                        <a:lnTo>
                          <a:pt x="105" y="320"/>
                        </a:lnTo>
                        <a:lnTo>
                          <a:pt x="101" y="318"/>
                        </a:lnTo>
                        <a:lnTo>
                          <a:pt x="99" y="314"/>
                        </a:lnTo>
                        <a:lnTo>
                          <a:pt x="98" y="310"/>
                        </a:lnTo>
                        <a:lnTo>
                          <a:pt x="97" y="306"/>
                        </a:lnTo>
                        <a:lnTo>
                          <a:pt x="94" y="300"/>
                        </a:lnTo>
                        <a:lnTo>
                          <a:pt x="90" y="296"/>
                        </a:lnTo>
                        <a:lnTo>
                          <a:pt x="87" y="292"/>
                        </a:lnTo>
                        <a:lnTo>
                          <a:pt x="86" y="290"/>
                        </a:lnTo>
                        <a:lnTo>
                          <a:pt x="85" y="288"/>
                        </a:lnTo>
                        <a:lnTo>
                          <a:pt x="85" y="286"/>
                        </a:lnTo>
                        <a:lnTo>
                          <a:pt x="86" y="284"/>
                        </a:lnTo>
                        <a:lnTo>
                          <a:pt x="89" y="283"/>
                        </a:lnTo>
                        <a:lnTo>
                          <a:pt x="90" y="282"/>
                        </a:lnTo>
                        <a:lnTo>
                          <a:pt x="93" y="282"/>
                        </a:lnTo>
                        <a:lnTo>
                          <a:pt x="97" y="280"/>
                        </a:lnTo>
                        <a:lnTo>
                          <a:pt x="101" y="280"/>
                        </a:lnTo>
                        <a:lnTo>
                          <a:pt x="105" y="283"/>
                        </a:lnTo>
                        <a:lnTo>
                          <a:pt x="109" y="284"/>
                        </a:lnTo>
                        <a:lnTo>
                          <a:pt x="110" y="284"/>
                        </a:lnTo>
                        <a:lnTo>
                          <a:pt x="110" y="284"/>
                        </a:lnTo>
                        <a:lnTo>
                          <a:pt x="110" y="284"/>
                        </a:lnTo>
                        <a:lnTo>
                          <a:pt x="111" y="283"/>
                        </a:lnTo>
                        <a:lnTo>
                          <a:pt x="111" y="280"/>
                        </a:lnTo>
                        <a:lnTo>
                          <a:pt x="110" y="276"/>
                        </a:lnTo>
                        <a:lnTo>
                          <a:pt x="109" y="272"/>
                        </a:lnTo>
                        <a:lnTo>
                          <a:pt x="107" y="268"/>
                        </a:lnTo>
                        <a:lnTo>
                          <a:pt x="105" y="266"/>
                        </a:lnTo>
                        <a:lnTo>
                          <a:pt x="103" y="263"/>
                        </a:lnTo>
                        <a:lnTo>
                          <a:pt x="103" y="262"/>
                        </a:lnTo>
                        <a:lnTo>
                          <a:pt x="102" y="260"/>
                        </a:lnTo>
                        <a:lnTo>
                          <a:pt x="102" y="260"/>
                        </a:lnTo>
                        <a:lnTo>
                          <a:pt x="102" y="260"/>
                        </a:lnTo>
                        <a:lnTo>
                          <a:pt x="101" y="262"/>
                        </a:lnTo>
                        <a:lnTo>
                          <a:pt x="97" y="263"/>
                        </a:lnTo>
                        <a:lnTo>
                          <a:pt x="94" y="264"/>
                        </a:lnTo>
                        <a:lnTo>
                          <a:pt x="91" y="263"/>
                        </a:lnTo>
                        <a:lnTo>
                          <a:pt x="89" y="262"/>
                        </a:lnTo>
                        <a:lnTo>
                          <a:pt x="87" y="259"/>
                        </a:lnTo>
                        <a:lnTo>
                          <a:pt x="86" y="256"/>
                        </a:lnTo>
                        <a:lnTo>
                          <a:pt x="86" y="255"/>
                        </a:lnTo>
                        <a:lnTo>
                          <a:pt x="86" y="255"/>
                        </a:lnTo>
                        <a:lnTo>
                          <a:pt x="85" y="254"/>
                        </a:lnTo>
                        <a:lnTo>
                          <a:pt x="85" y="252"/>
                        </a:lnTo>
                        <a:lnTo>
                          <a:pt x="82" y="248"/>
                        </a:lnTo>
                        <a:lnTo>
                          <a:pt x="82" y="246"/>
                        </a:lnTo>
                        <a:lnTo>
                          <a:pt x="82" y="243"/>
                        </a:lnTo>
                        <a:lnTo>
                          <a:pt x="83" y="239"/>
                        </a:lnTo>
                        <a:lnTo>
                          <a:pt x="85" y="236"/>
                        </a:lnTo>
                        <a:lnTo>
                          <a:pt x="86" y="235"/>
                        </a:lnTo>
                        <a:lnTo>
                          <a:pt x="87" y="234"/>
                        </a:lnTo>
                        <a:lnTo>
                          <a:pt x="87" y="232"/>
                        </a:lnTo>
                        <a:lnTo>
                          <a:pt x="87" y="230"/>
                        </a:lnTo>
                        <a:lnTo>
                          <a:pt x="89" y="227"/>
                        </a:lnTo>
                        <a:lnTo>
                          <a:pt x="89" y="224"/>
                        </a:lnTo>
                        <a:lnTo>
                          <a:pt x="89" y="222"/>
                        </a:lnTo>
                        <a:lnTo>
                          <a:pt x="87" y="219"/>
                        </a:lnTo>
                        <a:lnTo>
                          <a:pt x="87" y="219"/>
                        </a:lnTo>
                        <a:lnTo>
                          <a:pt x="85" y="218"/>
                        </a:lnTo>
                        <a:lnTo>
                          <a:pt x="82" y="218"/>
                        </a:lnTo>
                        <a:lnTo>
                          <a:pt x="79" y="218"/>
                        </a:lnTo>
                        <a:lnTo>
                          <a:pt x="75" y="218"/>
                        </a:lnTo>
                        <a:lnTo>
                          <a:pt x="73" y="219"/>
                        </a:lnTo>
                        <a:lnTo>
                          <a:pt x="69" y="220"/>
                        </a:lnTo>
                        <a:lnTo>
                          <a:pt x="66" y="223"/>
                        </a:lnTo>
                        <a:lnTo>
                          <a:pt x="65" y="224"/>
                        </a:lnTo>
                        <a:lnTo>
                          <a:pt x="62" y="226"/>
                        </a:lnTo>
                        <a:lnTo>
                          <a:pt x="62" y="224"/>
                        </a:lnTo>
                        <a:lnTo>
                          <a:pt x="61" y="224"/>
                        </a:lnTo>
                        <a:lnTo>
                          <a:pt x="60" y="223"/>
                        </a:lnTo>
                        <a:lnTo>
                          <a:pt x="60" y="222"/>
                        </a:lnTo>
                        <a:lnTo>
                          <a:pt x="58" y="220"/>
                        </a:lnTo>
                        <a:lnTo>
                          <a:pt x="57" y="219"/>
                        </a:lnTo>
                        <a:lnTo>
                          <a:pt x="54" y="218"/>
                        </a:lnTo>
                        <a:lnTo>
                          <a:pt x="53" y="218"/>
                        </a:lnTo>
                        <a:lnTo>
                          <a:pt x="53" y="218"/>
                        </a:lnTo>
                        <a:lnTo>
                          <a:pt x="53" y="218"/>
                        </a:lnTo>
                        <a:lnTo>
                          <a:pt x="52" y="216"/>
                        </a:lnTo>
                        <a:lnTo>
                          <a:pt x="50" y="214"/>
                        </a:lnTo>
                        <a:lnTo>
                          <a:pt x="48" y="211"/>
                        </a:lnTo>
                        <a:lnTo>
                          <a:pt x="46" y="208"/>
                        </a:lnTo>
                        <a:lnTo>
                          <a:pt x="46" y="206"/>
                        </a:lnTo>
                        <a:lnTo>
                          <a:pt x="48" y="203"/>
                        </a:lnTo>
                        <a:lnTo>
                          <a:pt x="49" y="201"/>
                        </a:lnTo>
                        <a:lnTo>
                          <a:pt x="52" y="201"/>
                        </a:lnTo>
                        <a:lnTo>
                          <a:pt x="53" y="199"/>
                        </a:lnTo>
                        <a:lnTo>
                          <a:pt x="54" y="199"/>
                        </a:lnTo>
                        <a:lnTo>
                          <a:pt x="57" y="199"/>
                        </a:lnTo>
                        <a:lnTo>
                          <a:pt x="58" y="198"/>
                        </a:lnTo>
                        <a:lnTo>
                          <a:pt x="61" y="197"/>
                        </a:lnTo>
                        <a:lnTo>
                          <a:pt x="58" y="195"/>
                        </a:lnTo>
                        <a:lnTo>
                          <a:pt x="56" y="195"/>
                        </a:lnTo>
                        <a:lnTo>
                          <a:pt x="53" y="194"/>
                        </a:lnTo>
                        <a:lnTo>
                          <a:pt x="52" y="194"/>
                        </a:lnTo>
                        <a:lnTo>
                          <a:pt x="48" y="191"/>
                        </a:lnTo>
                        <a:lnTo>
                          <a:pt x="52" y="189"/>
                        </a:lnTo>
                        <a:lnTo>
                          <a:pt x="58" y="185"/>
                        </a:lnTo>
                        <a:lnTo>
                          <a:pt x="62" y="182"/>
                        </a:lnTo>
                        <a:lnTo>
                          <a:pt x="66" y="181"/>
                        </a:lnTo>
                        <a:lnTo>
                          <a:pt x="70" y="181"/>
                        </a:lnTo>
                        <a:lnTo>
                          <a:pt x="74" y="181"/>
                        </a:lnTo>
                        <a:lnTo>
                          <a:pt x="78" y="181"/>
                        </a:lnTo>
                        <a:lnTo>
                          <a:pt x="81" y="181"/>
                        </a:lnTo>
                        <a:lnTo>
                          <a:pt x="83" y="181"/>
                        </a:lnTo>
                        <a:lnTo>
                          <a:pt x="87" y="179"/>
                        </a:lnTo>
                        <a:lnTo>
                          <a:pt x="91" y="181"/>
                        </a:lnTo>
                        <a:lnTo>
                          <a:pt x="95" y="181"/>
                        </a:lnTo>
                        <a:lnTo>
                          <a:pt x="97" y="181"/>
                        </a:lnTo>
                        <a:lnTo>
                          <a:pt x="98" y="181"/>
                        </a:lnTo>
                        <a:lnTo>
                          <a:pt x="99" y="181"/>
                        </a:lnTo>
                        <a:lnTo>
                          <a:pt x="101" y="181"/>
                        </a:lnTo>
                        <a:lnTo>
                          <a:pt x="101" y="179"/>
                        </a:lnTo>
                        <a:lnTo>
                          <a:pt x="102" y="178"/>
                        </a:lnTo>
                        <a:lnTo>
                          <a:pt x="102" y="177"/>
                        </a:lnTo>
                        <a:lnTo>
                          <a:pt x="105" y="174"/>
                        </a:lnTo>
                        <a:lnTo>
                          <a:pt x="106" y="171"/>
                        </a:lnTo>
                        <a:lnTo>
                          <a:pt x="109" y="170"/>
                        </a:lnTo>
                        <a:lnTo>
                          <a:pt x="111" y="167"/>
                        </a:lnTo>
                        <a:lnTo>
                          <a:pt x="114" y="166"/>
                        </a:lnTo>
                        <a:lnTo>
                          <a:pt x="115" y="163"/>
                        </a:lnTo>
                        <a:lnTo>
                          <a:pt x="115" y="161"/>
                        </a:lnTo>
                        <a:lnTo>
                          <a:pt x="115" y="159"/>
                        </a:lnTo>
                        <a:lnTo>
                          <a:pt x="114" y="157"/>
                        </a:lnTo>
                        <a:lnTo>
                          <a:pt x="113" y="155"/>
                        </a:lnTo>
                        <a:lnTo>
                          <a:pt x="110" y="161"/>
                        </a:lnTo>
                        <a:lnTo>
                          <a:pt x="109" y="167"/>
                        </a:lnTo>
                        <a:lnTo>
                          <a:pt x="107" y="170"/>
                        </a:lnTo>
                        <a:lnTo>
                          <a:pt x="105" y="173"/>
                        </a:lnTo>
                        <a:lnTo>
                          <a:pt x="101" y="173"/>
                        </a:lnTo>
                        <a:lnTo>
                          <a:pt x="97" y="173"/>
                        </a:lnTo>
                        <a:lnTo>
                          <a:pt x="93" y="173"/>
                        </a:lnTo>
                        <a:lnTo>
                          <a:pt x="91" y="173"/>
                        </a:lnTo>
                        <a:lnTo>
                          <a:pt x="90" y="173"/>
                        </a:lnTo>
                        <a:lnTo>
                          <a:pt x="87" y="171"/>
                        </a:lnTo>
                        <a:lnTo>
                          <a:pt x="85" y="171"/>
                        </a:lnTo>
                        <a:lnTo>
                          <a:pt x="83" y="170"/>
                        </a:lnTo>
                        <a:lnTo>
                          <a:pt x="83" y="167"/>
                        </a:lnTo>
                        <a:lnTo>
                          <a:pt x="83" y="163"/>
                        </a:lnTo>
                        <a:lnTo>
                          <a:pt x="83" y="159"/>
                        </a:lnTo>
                        <a:lnTo>
                          <a:pt x="86" y="155"/>
                        </a:lnTo>
                        <a:lnTo>
                          <a:pt x="87" y="154"/>
                        </a:lnTo>
                        <a:lnTo>
                          <a:pt x="89" y="153"/>
                        </a:lnTo>
                        <a:lnTo>
                          <a:pt x="91" y="151"/>
                        </a:lnTo>
                        <a:lnTo>
                          <a:pt x="93" y="150"/>
                        </a:lnTo>
                        <a:lnTo>
                          <a:pt x="94" y="147"/>
                        </a:lnTo>
                        <a:lnTo>
                          <a:pt x="94" y="145"/>
                        </a:lnTo>
                        <a:lnTo>
                          <a:pt x="93" y="142"/>
                        </a:lnTo>
                        <a:lnTo>
                          <a:pt x="93" y="139"/>
                        </a:lnTo>
                        <a:lnTo>
                          <a:pt x="94" y="138"/>
                        </a:lnTo>
                        <a:lnTo>
                          <a:pt x="95" y="137"/>
                        </a:lnTo>
                        <a:lnTo>
                          <a:pt x="93" y="137"/>
                        </a:lnTo>
                        <a:lnTo>
                          <a:pt x="90" y="137"/>
                        </a:lnTo>
                        <a:lnTo>
                          <a:pt x="87" y="135"/>
                        </a:lnTo>
                        <a:lnTo>
                          <a:pt x="86" y="133"/>
                        </a:lnTo>
                        <a:lnTo>
                          <a:pt x="85" y="131"/>
                        </a:lnTo>
                        <a:lnTo>
                          <a:pt x="86" y="129"/>
                        </a:lnTo>
                        <a:lnTo>
                          <a:pt x="87" y="126"/>
                        </a:lnTo>
                        <a:lnTo>
                          <a:pt x="89" y="125"/>
                        </a:lnTo>
                        <a:lnTo>
                          <a:pt x="89" y="123"/>
                        </a:lnTo>
                        <a:lnTo>
                          <a:pt x="87" y="122"/>
                        </a:lnTo>
                        <a:lnTo>
                          <a:pt x="86" y="121"/>
                        </a:lnTo>
                        <a:lnTo>
                          <a:pt x="85" y="119"/>
                        </a:lnTo>
                        <a:lnTo>
                          <a:pt x="83" y="118"/>
                        </a:lnTo>
                        <a:lnTo>
                          <a:pt x="82" y="117"/>
                        </a:lnTo>
                        <a:lnTo>
                          <a:pt x="78" y="114"/>
                        </a:lnTo>
                        <a:lnTo>
                          <a:pt x="77" y="111"/>
                        </a:lnTo>
                        <a:lnTo>
                          <a:pt x="75" y="109"/>
                        </a:lnTo>
                        <a:lnTo>
                          <a:pt x="75" y="107"/>
                        </a:lnTo>
                        <a:lnTo>
                          <a:pt x="74" y="105"/>
                        </a:lnTo>
                        <a:lnTo>
                          <a:pt x="74" y="103"/>
                        </a:lnTo>
                        <a:lnTo>
                          <a:pt x="73" y="102"/>
                        </a:lnTo>
                        <a:lnTo>
                          <a:pt x="70" y="101"/>
                        </a:lnTo>
                        <a:lnTo>
                          <a:pt x="67" y="98"/>
                        </a:lnTo>
                        <a:lnTo>
                          <a:pt x="66" y="95"/>
                        </a:lnTo>
                        <a:lnTo>
                          <a:pt x="66" y="91"/>
                        </a:lnTo>
                        <a:lnTo>
                          <a:pt x="66" y="86"/>
                        </a:lnTo>
                        <a:lnTo>
                          <a:pt x="66" y="83"/>
                        </a:lnTo>
                        <a:lnTo>
                          <a:pt x="66" y="82"/>
                        </a:lnTo>
                        <a:lnTo>
                          <a:pt x="65" y="81"/>
                        </a:lnTo>
                        <a:lnTo>
                          <a:pt x="61" y="79"/>
                        </a:lnTo>
                        <a:lnTo>
                          <a:pt x="58" y="75"/>
                        </a:lnTo>
                        <a:lnTo>
                          <a:pt x="56" y="71"/>
                        </a:lnTo>
                        <a:lnTo>
                          <a:pt x="53" y="66"/>
                        </a:lnTo>
                        <a:lnTo>
                          <a:pt x="52" y="62"/>
                        </a:lnTo>
                        <a:lnTo>
                          <a:pt x="50" y="59"/>
                        </a:lnTo>
                        <a:lnTo>
                          <a:pt x="52" y="57"/>
                        </a:lnTo>
                        <a:lnTo>
                          <a:pt x="50" y="57"/>
                        </a:lnTo>
                        <a:lnTo>
                          <a:pt x="48" y="57"/>
                        </a:lnTo>
                        <a:lnTo>
                          <a:pt x="44" y="57"/>
                        </a:lnTo>
                        <a:lnTo>
                          <a:pt x="41" y="57"/>
                        </a:lnTo>
                        <a:lnTo>
                          <a:pt x="38" y="58"/>
                        </a:lnTo>
                        <a:lnTo>
                          <a:pt x="37" y="58"/>
                        </a:lnTo>
                        <a:lnTo>
                          <a:pt x="36" y="59"/>
                        </a:lnTo>
                        <a:lnTo>
                          <a:pt x="34" y="61"/>
                        </a:lnTo>
                        <a:lnTo>
                          <a:pt x="33" y="61"/>
                        </a:lnTo>
                        <a:lnTo>
                          <a:pt x="30" y="62"/>
                        </a:lnTo>
                        <a:lnTo>
                          <a:pt x="26" y="63"/>
                        </a:lnTo>
                        <a:lnTo>
                          <a:pt x="24" y="65"/>
                        </a:lnTo>
                        <a:lnTo>
                          <a:pt x="22" y="65"/>
                        </a:lnTo>
                        <a:lnTo>
                          <a:pt x="20" y="65"/>
                        </a:lnTo>
                        <a:lnTo>
                          <a:pt x="17" y="63"/>
                        </a:lnTo>
                        <a:lnTo>
                          <a:pt x="16" y="62"/>
                        </a:lnTo>
                        <a:lnTo>
                          <a:pt x="16" y="59"/>
                        </a:lnTo>
                        <a:lnTo>
                          <a:pt x="14" y="58"/>
                        </a:lnTo>
                        <a:lnTo>
                          <a:pt x="14" y="57"/>
                        </a:lnTo>
                        <a:lnTo>
                          <a:pt x="13" y="59"/>
                        </a:lnTo>
                        <a:lnTo>
                          <a:pt x="13" y="62"/>
                        </a:lnTo>
                        <a:lnTo>
                          <a:pt x="12" y="62"/>
                        </a:lnTo>
                        <a:lnTo>
                          <a:pt x="12" y="63"/>
                        </a:lnTo>
                        <a:lnTo>
                          <a:pt x="10" y="66"/>
                        </a:lnTo>
                        <a:lnTo>
                          <a:pt x="10" y="67"/>
                        </a:lnTo>
                        <a:lnTo>
                          <a:pt x="10" y="69"/>
                        </a:lnTo>
                        <a:lnTo>
                          <a:pt x="10" y="71"/>
                        </a:lnTo>
                        <a:lnTo>
                          <a:pt x="12" y="75"/>
                        </a:lnTo>
                        <a:lnTo>
                          <a:pt x="12" y="77"/>
                        </a:lnTo>
                        <a:lnTo>
                          <a:pt x="12" y="81"/>
                        </a:lnTo>
                        <a:lnTo>
                          <a:pt x="12" y="85"/>
                        </a:lnTo>
                        <a:lnTo>
                          <a:pt x="12" y="87"/>
                        </a:lnTo>
                        <a:lnTo>
                          <a:pt x="10" y="89"/>
                        </a:lnTo>
                        <a:lnTo>
                          <a:pt x="9" y="90"/>
                        </a:lnTo>
                        <a:lnTo>
                          <a:pt x="6" y="90"/>
                        </a:lnTo>
                        <a:lnTo>
                          <a:pt x="5" y="90"/>
                        </a:lnTo>
                        <a:lnTo>
                          <a:pt x="2" y="89"/>
                        </a:lnTo>
                        <a:lnTo>
                          <a:pt x="1" y="86"/>
                        </a:lnTo>
                        <a:lnTo>
                          <a:pt x="1" y="83"/>
                        </a:lnTo>
                        <a:lnTo>
                          <a:pt x="0" y="81"/>
                        </a:lnTo>
                        <a:lnTo>
                          <a:pt x="1" y="78"/>
                        </a:lnTo>
                        <a:lnTo>
                          <a:pt x="1" y="73"/>
                        </a:lnTo>
                        <a:lnTo>
                          <a:pt x="1" y="67"/>
                        </a:lnTo>
                        <a:lnTo>
                          <a:pt x="1" y="62"/>
                        </a:lnTo>
                        <a:lnTo>
                          <a:pt x="1" y="54"/>
                        </a:lnTo>
                        <a:lnTo>
                          <a:pt x="2" y="48"/>
                        </a:lnTo>
                        <a:lnTo>
                          <a:pt x="5" y="33"/>
                        </a:lnTo>
                        <a:lnTo>
                          <a:pt x="12" y="21"/>
                        </a:lnTo>
                        <a:lnTo>
                          <a:pt x="13" y="16"/>
                        </a:lnTo>
                        <a:lnTo>
                          <a:pt x="13" y="13"/>
                        </a:lnTo>
                        <a:lnTo>
                          <a:pt x="14" y="10"/>
                        </a:lnTo>
                        <a:lnTo>
                          <a:pt x="14" y="8"/>
                        </a:lnTo>
                        <a:lnTo>
                          <a:pt x="17" y="4"/>
                        </a:lnTo>
                        <a:lnTo>
                          <a:pt x="20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4" name="Freeform 654">
                    <a:extLst>
                      <a:ext uri="{FF2B5EF4-FFF2-40B4-BE49-F238E27FC236}">
                        <a16:creationId xmlns:a16="http://schemas.microsoft.com/office/drawing/2014/main" id="{20FF3033-0856-F44D-BC2B-183831CD87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19934" y="-6535549"/>
                    <a:ext cx="6968975" cy="5017660"/>
                  </a:xfrm>
                  <a:custGeom>
                    <a:avLst/>
                    <a:gdLst>
                      <a:gd name="T0" fmla="*/ 513 w 625"/>
                      <a:gd name="T1" fmla="*/ 180 h 450"/>
                      <a:gd name="T2" fmla="*/ 532 w 625"/>
                      <a:gd name="T3" fmla="*/ 184 h 450"/>
                      <a:gd name="T4" fmla="*/ 550 w 625"/>
                      <a:gd name="T5" fmla="*/ 192 h 450"/>
                      <a:gd name="T6" fmla="*/ 518 w 625"/>
                      <a:gd name="T7" fmla="*/ 221 h 450"/>
                      <a:gd name="T8" fmla="*/ 516 w 625"/>
                      <a:gd name="T9" fmla="*/ 173 h 450"/>
                      <a:gd name="T10" fmla="*/ 446 w 625"/>
                      <a:gd name="T11" fmla="*/ 122 h 450"/>
                      <a:gd name="T12" fmla="*/ 278 w 625"/>
                      <a:gd name="T13" fmla="*/ 124 h 450"/>
                      <a:gd name="T14" fmla="*/ 349 w 625"/>
                      <a:gd name="T15" fmla="*/ 96 h 450"/>
                      <a:gd name="T16" fmla="*/ 236 w 625"/>
                      <a:gd name="T17" fmla="*/ 152 h 450"/>
                      <a:gd name="T18" fmla="*/ 129 w 625"/>
                      <a:gd name="T19" fmla="*/ 201 h 450"/>
                      <a:gd name="T20" fmla="*/ 98 w 625"/>
                      <a:gd name="T21" fmla="*/ 216 h 450"/>
                      <a:gd name="T22" fmla="*/ 25 w 625"/>
                      <a:gd name="T23" fmla="*/ 267 h 450"/>
                      <a:gd name="T24" fmla="*/ 30 w 625"/>
                      <a:gd name="T25" fmla="*/ 344 h 450"/>
                      <a:gd name="T26" fmla="*/ 59 w 625"/>
                      <a:gd name="T27" fmla="*/ 390 h 450"/>
                      <a:gd name="T28" fmla="*/ 157 w 625"/>
                      <a:gd name="T29" fmla="*/ 443 h 450"/>
                      <a:gd name="T30" fmla="*/ 230 w 625"/>
                      <a:gd name="T31" fmla="*/ 393 h 450"/>
                      <a:gd name="T32" fmla="*/ 313 w 625"/>
                      <a:gd name="T33" fmla="*/ 400 h 450"/>
                      <a:gd name="T34" fmla="*/ 391 w 625"/>
                      <a:gd name="T35" fmla="*/ 422 h 450"/>
                      <a:gd name="T36" fmla="*/ 457 w 625"/>
                      <a:gd name="T37" fmla="*/ 397 h 450"/>
                      <a:gd name="T38" fmla="*/ 516 w 625"/>
                      <a:gd name="T39" fmla="*/ 329 h 450"/>
                      <a:gd name="T40" fmla="*/ 569 w 625"/>
                      <a:gd name="T41" fmla="*/ 340 h 450"/>
                      <a:gd name="T42" fmla="*/ 605 w 625"/>
                      <a:gd name="T43" fmla="*/ 376 h 450"/>
                      <a:gd name="T44" fmla="*/ 573 w 625"/>
                      <a:gd name="T45" fmla="*/ 253 h 450"/>
                      <a:gd name="T46" fmla="*/ 561 w 625"/>
                      <a:gd name="T47" fmla="*/ 183 h 450"/>
                      <a:gd name="T48" fmla="*/ 458 w 625"/>
                      <a:gd name="T49" fmla="*/ 156 h 450"/>
                      <a:gd name="T50" fmla="*/ 388 w 625"/>
                      <a:gd name="T51" fmla="*/ 99 h 450"/>
                      <a:gd name="T52" fmla="*/ 336 w 625"/>
                      <a:gd name="T53" fmla="*/ 95 h 450"/>
                      <a:gd name="T54" fmla="*/ 275 w 625"/>
                      <a:gd name="T55" fmla="*/ 120 h 450"/>
                      <a:gd name="T56" fmla="*/ 359 w 625"/>
                      <a:gd name="T57" fmla="*/ 74 h 450"/>
                      <a:gd name="T58" fmla="*/ 409 w 625"/>
                      <a:gd name="T59" fmla="*/ 58 h 450"/>
                      <a:gd name="T60" fmla="*/ 403 w 625"/>
                      <a:gd name="T61" fmla="*/ 39 h 450"/>
                      <a:gd name="T62" fmla="*/ 400 w 625"/>
                      <a:gd name="T63" fmla="*/ 92 h 450"/>
                      <a:gd name="T64" fmla="*/ 461 w 625"/>
                      <a:gd name="T65" fmla="*/ 98 h 450"/>
                      <a:gd name="T66" fmla="*/ 494 w 625"/>
                      <a:gd name="T67" fmla="*/ 99 h 450"/>
                      <a:gd name="T68" fmla="*/ 438 w 625"/>
                      <a:gd name="T69" fmla="*/ 46 h 450"/>
                      <a:gd name="T70" fmla="*/ 454 w 625"/>
                      <a:gd name="T71" fmla="*/ 34 h 450"/>
                      <a:gd name="T72" fmla="*/ 473 w 625"/>
                      <a:gd name="T73" fmla="*/ 51 h 450"/>
                      <a:gd name="T74" fmla="*/ 417 w 625"/>
                      <a:gd name="T75" fmla="*/ 22 h 450"/>
                      <a:gd name="T76" fmla="*/ 421 w 625"/>
                      <a:gd name="T77" fmla="*/ 35 h 450"/>
                      <a:gd name="T78" fmla="*/ 474 w 625"/>
                      <a:gd name="T79" fmla="*/ 74 h 450"/>
                      <a:gd name="T80" fmla="*/ 474 w 625"/>
                      <a:gd name="T81" fmla="*/ 99 h 450"/>
                      <a:gd name="T82" fmla="*/ 428 w 625"/>
                      <a:gd name="T83" fmla="*/ 128 h 450"/>
                      <a:gd name="T84" fmla="*/ 509 w 625"/>
                      <a:gd name="T85" fmla="*/ 136 h 450"/>
                      <a:gd name="T86" fmla="*/ 550 w 625"/>
                      <a:gd name="T87" fmla="*/ 221 h 450"/>
                      <a:gd name="T88" fmla="*/ 595 w 625"/>
                      <a:gd name="T89" fmla="*/ 263 h 450"/>
                      <a:gd name="T90" fmla="*/ 594 w 625"/>
                      <a:gd name="T91" fmla="*/ 388 h 450"/>
                      <a:gd name="T92" fmla="*/ 555 w 625"/>
                      <a:gd name="T93" fmla="*/ 340 h 450"/>
                      <a:gd name="T94" fmla="*/ 505 w 625"/>
                      <a:gd name="T95" fmla="*/ 333 h 450"/>
                      <a:gd name="T96" fmla="*/ 448 w 625"/>
                      <a:gd name="T97" fmla="*/ 389 h 450"/>
                      <a:gd name="T98" fmla="*/ 384 w 625"/>
                      <a:gd name="T99" fmla="*/ 418 h 450"/>
                      <a:gd name="T100" fmla="*/ 291 w 625"/>
                      <a:gd name="T101" fmla="*/ 393 h 450"/>
                      <a:gd name="T102" fmla="*/ 207 w 625"/>
                      <a:gd name="T103" fmla="*/ 408 h 450"/>
                      <a:gd name="T104" fmla="*/ 130 w 625"/>
                      <a:gd name="T105" fmla="*/ 450 h 450"/>
                      <a:gd name="T106" fmla="*/ 28 w 625"/>
                      <a:gd name="T107" fmla="*/ 398 h 450"/>
                      <a:gd name="T108" fmla="*/ 36 w 625"/>
                      <a:gd name="T109" fmla="*/ 321 h 450"/>
                      <a:gd name="T110" fmla="*/ 28 w 625"/>
                      <a:gd name="T111" fmla="*/ 237 h 450"/>
                      <a:gd name="T112" fmla="*/ 109 w 625"/>
                      <a:gd name="T113" fmla="*/ 219 h 450"/>
                      <a:gd name="T114" fmla="*/ 147 w 625"/>
                      <a:gd name="T115" fmla="*/ 192 h 450"/>
                      <a:gd name="T116" fmla="*/ 206 w 625"/>
                      <a:gd name="T117" fmla="*/ 156 h 450"/>
                      <a:gd name="T118" fmla="*/ 309 w 625"/>
                      <a:gd name="T119" fmla="*/ 74 h 450"/>
                      <a:gd name="T120" fmla="*/ 417 w 625"/>
                      <a:gd name="T121" fmla="*/ 123 h 450"/>
                      <a:gd name="T122" fmla="*/ 411 w 625"/>
                      <a:gd name="T123" fmla="*/ 88 h 450"/>
                      <a:gd name="T124" fmla="*/ 415 w 625"/>
                      <a:gd name="T125" fmla="*/ 24 h 4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25" h="450">
                        <a:moveTo>
                          <a:pt x="532" y="205"/>
                        </a:moveTo>
                        <a:lnTo>
                          <a:pt x="532" y="205"/>
                        </a:lnTo>
                        <a:lnTo>
                          <a:pt x="530" y="208"/>
                        </a:lnTo>
                        <a:lnTo>
                          <a:pt x="529" y="211"/>
                        </a:lnTo>
                        <a:lnTo>
                          <a:pt x="526" y="212"/>
                        </a:lnTo>
                        <a:lnTo>
                          <a:pt x="525" y="213"/>
                        </a:lnTo>
                        <a:lnTo>
                          <a:pt x="522" y="216"/>
                        </a:lnTo>
                        <a:lnTo>
                          <a:pt x="521" y="217"/>
                        </a:lnTo>
                        <a:lnTo>
                          <a:pt x="524" y="217"/>
                        </a:lnTo>
                        <a:lnTo>
                          <a:pt x="528" y="215"/>
                        </a:lnTo>
                        <a:lnTo>
                          <a:pt x="528" y="215"/>
                        </a:lnTo>
                        <a:lnTo>
                          <a:pt x="530" y="213"/>
                        </a:lnTo>
                        <a:lnTo>
                          <a:pt x="532" y="212"/>
                        </a:lnTo>
                        <a:lnTo>
                          <a:pt x="532" y="209"/>
                        </a:lnTo>
                        <a:lnTo>
                          <a:pt x="532" y="208"/>
                        </a:lnTo>
                        <a:lnTo>
                          <a:pt x="533" y="207"/>
                        </a:lnTo>
                        <a:lnTo>
                          <a:pt x="533" y="205"/>
                        </a:lnTo>
                        <a:lnTo>
                          <a:pt x="532" y="205"/>
                        </a:lnTo>
                        <a:lnTo>
                          <a:pt x="532" y="205"/>
                        </a:lnTo>
                        <a:close/>
                        <a:moveTo>
                          <a:pt x="150" y="179"/>
                        </a:moveTo>
                        <a:lnTo>
                          <a:pt x="149" y="179"/>
                        </a:lnTo>
                        <a:lnTo>
                          <a:pt x="147" y="180"/>
                        </a:lnTo>
                        <a:lnTo>
                          <a:pt x="146" y="181"/>
                        </a:lnTo>
                        <a:lnTo>
                          <a:pt x="145" y="184"/>
                        </a:lnTo>
                        <a:lnTo>
                          <a:pt x="143" y="187"/>
                        </a:lnTo>
                        <a:lnTo>
                          <a:pt x="145" y="189"/>
                        </a:lnTo>
                        <a:lnTo>
                          <a:pt x="146" y="191"/>
                        </a:lnTo>
                        <a:lnTo>
                          <a:pt x="146" y="191"/>
                        </a:lnTo>
                        <a:lnTo>
                          <a:pt x="147" y="189"/>
                        </a:lnTo>
                        <a:lnTo>
                          <a:pt x="150" y="188"/>
                        </a:lnTo>
                        <a:lnTo>
                          <a:pt x="151" y="187"/>
                        </a:lnTo>
                        <a:lnTo>
                          <a:pt x="154" y="184"/>
                        </a:lnTo>
                        <a:lnTo>
                          <a:pt x="154" y="183"/>
                        </a:lnTo>
                        <a:lnTo>
                          <a:pt x="154" y="181"/>
                        </a:lnTo>
                        <a:lnTo>
                          <a:pt x="154" y="180"/>
                        </a:lnTo>
                        <a:lnTo>
                          <a:pt x="151" y="179"/>
                        </a:lnTo>
                        <a:lnTo>
                          <a:pt x="150" y="179"/>
                        </a:lnTo>
                        <a:close/>
                        <a:moveTo>
                          <a:pt x="520" y="175"/>
                        </a:moveTo>
                        <a:lnTo>
                          <a:pt x="518" y="175"/>
                        </a:lnTo>
                        <a:lnTo>
                          <a:pt x="517" y="176"/>
                        </a:lnTo>
                        <a:lnTo>
                          <a:pt x="516" y="176"/>
                        </a:lnTo>
                        <a:lnTo>
                          <a:pt x="514" y="179"/>
                        </a:lnTo>
                        <a:lnTo>
                          <a:pt x="513" y="180"/>
                        </a:lnTo>
                        <a:lnTo>
                          <a:pt x="512" y="181"/>
                        </a:lnTo>
                        <a:lnTo>
                          <a:pt x="510" y="183"/>
                        </a:lnTo>
                        <a:lnTo>
                          <a:pt x="513" y="184"/>
                        </a:lnTo>
                        <a:lnTo>
                          <a:pt x="516" y="187"/>
                        </a:lnTo>
                        <a:lnTo>
                          <a:pt x="516" y="187"/>
                        </a:lnTo>
                        <a:lnTo>
                          <a:pt x="516" y="185"/>
                        </a:lnTo>
                        <a:lnTo>
                          <a:pt x="514" y="184"/>
                        </a:lnTo>
                        <a:lnTo>
                          <a:pt x="514" y="183"/>
                        </a:lnTo>
                        <a:lnTo>
                          <a:pt x="514" y="181"/>
                        </a:lnTo>
                        <a:lnTo>
                          <a:pt x="516" y="180"/>
                        </a:lnTo>
                        <a:lnTo>
                          <a:pt x="517" y="179"/>
                        </a:lnTo>
                        <a:lnTo>
                          <a:pt x="518" y="176"/>
                        </a:lnTo>
                        <a:lnTo>
                          <a:pt x="520" y="175"/>
                        </a:lnTo>
                        <a:close/>
                        <a:moveTo>
                          <a:pt x="532" y="171"/>
                        </a:moveTo>
                        <a:lnTo>
                          <a:pt x="533" y="171"/>
                        </a:lnTo>
                        <a:lnTo>
                          <a:pt x="533" y="172"/>
                        </a:lnTo>
                        <a:lnTo>
                          <a:pt x="533" y="173"/>
                        </a:lnTo>
                        <a:lnTo>
                          <a:pt x="534" y="175"/>
                        </a:lnTo>
                        <a:lnTo>
                          <a:pt x="534" y="176"/>
                        </a:lnTo>
                        <a:lnTo>
                          <a:pt x="534" y="177"/>
                        </a:lnTo>
                        <a:lnTo>
                          <a:pt x="534" y="179"/>
                        </a:lnTo>
                        <a:lnTo>
                          <a:pt x="533" y="180"/>
                        </a:lnTo>
                        <a:lnTo>
                          <a:pt x="532" y="181"/>
                        </a:lnTo>
                        <a:lnTo>
                          <a:pt x="529" y="183"/>
                        </a:lnTo>
                        <a:lnTo>
                          <a:pt x="526" y="183"/>
                        </a:lnTo>
                        <a:lnTo>
                          <a:pt x="524" y="185"/>
                        </a:lnTo>
                        <a:lnTo>
                          <a:pt x="521" y="187"/>
                        </a:lnTo>
                        <a:lnTo>
                          <a:pt x="520" y="188"/>
                        </a:lnTo>
                        <a:lnTo>
                          <a:pt x="518" y="188"/>
                        </a:lnTo>
                        <a:lnTo>
                          <a:pt x="517" y="188"/>
                        </a:lnTo>
                        <a:lnTo>
                          <a:pt x="517" y="187"/>
                        </a:lnTo>
                        <a:lnTo>
                          <a:pt x="517" y="188"/>
                        </a:lnTo>
                        <a:lnTo>
                          <a:pt x="520" y="191"/>
                        </a:lnTo>
                        <a:lnTo>
                          <a:pt x="522" y="193"/>
                        </a:lnTo>
                        <a:lnTo>
                          <a:pt x="522" y="191"/>
                        </a:lnTo>
                        <a:lnTo>
                          <a:pt x="522" y="189"/>
                        </a:lnTo>
                        <a:lnTo>
                          <a:pt x="524" y="187"/>
                        </a:lnTo>
                        <a:lnTo>
                          <a:pt x="524" y="185"/>
                        </a:lnTo>
                        <a:lnTo>
                          <a:pt x="526" y="184"/>
                        </a:lnTo>
                        <a:lnTo>
                          <a:pt x="528" y="184"/>
                        </a:lnTo>
                        <a:lnTo>
                          <a:pt x="529" y="184"/>
                        </a:lnTo>
                        <a:lnTo>
                          <a:pt x="530" y="184"/>
                        </a:lnTo>
                        <a:lnTo>
                          <a:pt x="532" y="184"/>
                        </a:lnTo>
                        <a:lnTo>
                          <a:pt x="533" y="184"/>
                        </a:lnTo>
                        <a:lnTo>
                          <a:pt x="534" y="184"/>
                        </a:lnTo>
                        <a:lnTo>
                          <a:pt x="537" y="184"/>
                        </a:lnTo>
                        <a:lnTo>
                          <a:pt x="538" y="185"/>
                        </a:lnTo>
                        <a:lnTo>
                          <a:pt x="540" y="188"/>
                        </a:lnTo>
                        <a:lnTo>
                          <a:pt x="540" y="191"/>
                        </a:lnTo>
                        <a:lnTo>
                          <a:pt x="538" y="193"/>
                        </a:lnTo>
                        <a:lnTo>
                          <a:pt x="538" y="193"/>
                        </a:lnTo>
                        <a:lnTo>
                          <a:pt x="540" y="192"/>
                        </a:lnTo>
                        <a:lnTo>
                          <a:pt x="542" y="192"/>
                        </a:lnTo>
                        <a:lnTo>
                          <a:pt x="545" y="192"/>
                        </a:lnTo>
                        <a:lnTo>
                          <a:pt x="546" y="193"/>
                        </a:lnTo>
                        <a:lnTo>
                          <a:pt x="547" y="195"/>
                        </a:lnTo>
                        <a:lnTo>
                          <a:pt x="549" y="191"/>
                        </a:lnTo>
                        <a:lnTo>
                          <a:pt x="549" y="189"/>
                        </a:lnTo>
                        <a:lnTo>
                          <a:pt x="549" y="187"/>
                        </a:lnTo>
                        <a:lnTo>
                          <a:pt x="546" y="185"/>
                        </a:lnTo>
                        <a:lnTo>
                          <a:pt x="545" y="183"/>
                        </a:lnTo>
                        <a:lnTo>
                          <a:pt x="543" y="181"/>
                        </a:lnTo>
                        <a:lnTo>
                          <a:pt x="542" y="179"/>
                        </a:lnTo>
                        <a:lnTo>
                          <a:pt x="542" y="179"/>
                        </a:lnTo>
                        <a:lnTo>
                          <a:pt x="541" y="177"/>
                        </a:lnTo>
                        <a:lnTo>
                          <a:pt x="540" y="176"/>
                        </a:lnTo>
                        <a:lnTo>
                          <a:pt x="538" y="175"/>
                        </a:lnTo>
                        <a:lnTo>
                          <a:pt x="536" y="172"/>
                        </a:lnTo>
                        <a:lnTo>
                          <a:pt x="534" y="171"/>
                        </a:lnTo>
                        <a:lnTo>
                          <a:pt x="534" y="171"/>
                        </a:lnTo>
                        <a:lnTo>
                          <a:pt x="533" y="171"/>
                        </a:lnTo>
                        <a:lnTo>
                          <a:pt x="532" y="171"/>
                        </a:lnTo>
                        <a:close/>
                        <a:moveTo>
                          <a:pt x="533" y="168"/>
                        </a:moveTo>
                        <a:lnTo>
                          <a:pt x="536" y="168"/>
                        </a:lnTo>
                        <a:lnTo>
                          <a:pt x="537" y="171"/>
                        </a:lnTo>
                        <a:lnTo>
                          <a:pt x="540" y="173"/>
                        </a:lnTo>
                        <a:lnTo>
                          <a:pt x="541" y="175"/>
                        </a:lnTo>
                        <a:lnTo>
                          <a:pt x="542" y="175"/>
                        </a:lnTo>
                        <a:lnTo>
                          <a:pt x="543" y="176"/>
                        </a:lnTo>
                        <a:lnTo>
                          <a:pt x="545" y="177"/>
                        </a:lnTo>
                        <a:lnTo>
                          <a:pt x="546" y="180"/>
                        </a:lnTo>
                        <a:lnTo>
                          <a:pt x="547" y="183"/>
                        </a:lnTo>
                        <a:lnTo>
                          <a:pt x="550" y="184"/>
                        </a:lnTo>
                        <a:lnTo>
                          <a:pt x="551" y="187"/>
                        </a:lnTo>
                        <a:lnTo>
                          <a:pt x="551" y="189"/>
                        </a:lnTo>
                        <a:lnTo>
                          <a:pt x="550" y="192"/>
                        </a:lnTo>
                        <a:lnTo>
                          <a:pt x="550" y="196"/>
                        </a:lnTo>
                        <a:lnTo>
                          <a:pt x="549" y="197"/>
                        </a:lnTo>
                        <a:lnTo>
                          <a:pt x="549" y="199"/>
                        </a:lnTo>
                        <a:lnTo>
                          <a:pt x="547" y="197"/>
                        </a:lnTo>
                        <a:lnTo>
                          <a:pt x="546" y="197"/>
                        </a:lnTo>
                        <a:lnTo>
                          <a:pt x="543" y="195"/>
                        </a:lnTo>
                        <a:lnTo>
                          <a:pt x="542" y="195"/>
                        </a:lnTo>
                        <a:lnTo>
                          <a:pt x="541" y="195"/>
                        </a:lnTo>
                        <a:lnTo>
                          <a:pt x="540" y="196"/>
                        </a:lnTo>
                        <a:lnTo>
                          <a:pt x="538" y="199"/>
                        </a:lnTo>
                        <a:lnTo>
                          <a:pt x="536" y="199"/>
                        </a:lnTo>
                        <a:lnTo>
                          <a:pt x="536" y="199"/>
                        </a:lnTo>
                        <a:lnTo>
                          <a:pt x="536" y="197"/>
                        </a:lnTo>
                        <a:lnTo>
                          <a:pt x="536" y="196"/>
                        </a:lnTo>
                        <a:lnTo>
                          <a:pt x="537" y="192"/>
                        </a:lnTo>
                        <a:lnTo>
                          <a:pt x="537" y="189"/>
                        </a:lnTo>
                        <a:lnTo>
                          <a:pt x="537" y="188"/>
                        </a:lnTo>
                        <a:lnTo>
                          <a:pt x="536" y="187"/>
                        </a:lnTo>
                        <a:lnTo>
                          <a:pt x="533" y="187"/>
                        </a:lnTo>
                        <a:lnTo>
                          <a:pt x="530" y="187"/>
                        </a:lnTo>
                        <a:lnTo>
                          <a:pt x="529" y="187"/>
                        </a:lnTo>
                        <a:lnTo>
                          <a:pt x="526" y="187"/>
                        </a:lnTo>
                        <a:lnTo>
                          <a:pt x="525" y="188"/>
                        </a:lnTo>
                        <a:lnTo>
                          <a:pt x="525" y="189"/>
                        </a:lnTo>
                        <a:lnTo>
                          <a:pt x="525" y="192"/>
                        </a:lnTo>
                        <a:lnTo>
                          <a:pt x="525" y="193"/>
                        </a:lnTo>
                        <a:lnTo>
                          <a:pt x="526" y="195"/>
                        </a:lnTo>
                        <a:lnTo>
                          <a:pt x="528" y="196"/>
                        </a:lnTo>
                        <a:lnTo>
                          <a:pt x="530" y="197"/>
                        </a:lnTo>
                        <a:lnTo>
                          <a:pt x="532" y="197"/>
                        </a:lnTo>
                        <a:lnTo>
                          <a:pt x="532" y="199"/>
                        </a:lnTo>
                        <a:lnTo>
                          <a:pt x="533" y="201"/>
                        </a:lnTo>
                        <a:lnTo>
                          <a:pt x="534" y="204"/>
                        </a:lnTo>
                        <a:lnTo>
                          <a:pt x="534" y="205"/>
                        </a:lnTo>
                        <a:lnTo>
                          <a:pt x="534" y="207"/>
                        </a:lnTo>
                        <a:lnTo>
                          <a:pt x="534" y="208"/>
                        </a:lnTo>
                        <a:lnTo>
                          <a:pt x="534" y="212"/>
                        </a:lnTo>
                        <a:lnTo>
                          <a:pt x="533" y="213"/>
                        </a:lnTo>
                        <a:lnTo>
                          <a:pt x="532" y="216"/>
                        </a:lnTo>
                        <a:lnTo>
                          <a:pt x="529" y="217"/>
                        </a:lnTo>
                        <a:lnTo>
                          <a:pt x="524" y="219"/>
                        </a:lnTo>
                        <a:lnTo>
                          <a:pt x="521" y="220"/>
                        </a:lnTo>
                        <a:lnTo>
                          <a:pt x="518" y="221"/>
                        </a:lnTo>
                        <a:lnTo>
                          <a:pt x="517" y="221"/>
                        </a:lnTo>
                        <a:lnTo>
                          <a:pt x="517" y="220"/>
                        </a:lnTo>
                        <a:lnTo>
                          <a:pt x="517" y="220"/>
                        </a:lnTo>
                        <a:lnTo>
                          <a:pt x="518" y="219"/>
                        </a:lnTo>
                        <a:lnTo>
                          <a:pt x="518" y="216"/>
                        </a:lnTo>
                        <a:lnTo>
                          <a:pt x="521" y="213"/>
                        </a:lnTo>
                        <a:lnTo>
                          <a:pt x="524" y="212"/>
                        </a:lnTo>
                        <a:lnTo>
                          <a:pt x="525" y="211"/>
                        </a:lnTo>
                        <a:lnTo>
                          <a:pt x="526" y="209"/>
                        </a:lnTo>
                        <a:lnTo>
                          <a:pt x="528" y="208"/>
                        </a:lnTo>
                        <a:lnTo>
                          <a:pt x="528" y="207"/>
                        </a:lnTo>
                        <a:lnTo>
                          <a:pt x="529" y="205"/>
                        </a:lnTo>
                        <a:lnTo>
                          <a:pt x="529" y="204"/>
                        </a:lnTo>
                        <a:lnTo>
                          <a:pt x="530" y="203"/>
                        </a:lnTo>
                        <a:lnTo>
                          <a:pt x="529" y="201"/>
                        </a:lnTo>
                        <a:lnTo>
                          <a:pt x="528" y="200"/>
                        </a:lnTo>
                        <a:lnTo>
                          <a:pt x="525" y="199"/>
                        </a:lnTo>
                        <a:lnTo>
                          <a:pt x="521" y="196"/>
                        </a:lnTo>
                        <a:lnTo>
                          <a:pt x="518" y="192"/>
                        </a:lnTo>
                        <a:lnTo>
                          <a:pt x="516" y="189"/>
                        </a:lnTo>
                        <a:lnTo>
                          <a:pt x="514" y="188"/>
                        </a:lnTo>
                        <a:lnTo>
                          <a:pt x="512" y="185"/>
                        </a:lnTo>
                        <a:lnTo>
                          <a:pt x="509" y="184"/>
                        </a:lnTo>
                        <a:lnTo>
                          <a:pt x="506" y="184"/>
                        </a:lnTo>
                        <a:lnTo>
                          <a:pt x="504" y="183"/>
                        </a:lnTo>
                        <a:lnTo>
                          <a:pt x="502" y="181"/>
                        </a:lnTo>
                        <a:lnTo>
                          <a:pt x="501" y="179"/>
                        </a:lnTo>
                        <a:lnTo>
                          <a:pt x="501" y="177"/>
                        </a:lnTo>
                        <a:lnTo>
                          <a:pt x="502" y="175"/>
                        </a:lnTo>
                        <a:lnTo>
                          <a:pt x="504" y="173"/>
                        </a:lnTo>
                        <a:lnTo>
                          <a:pt x="505" y="173"/>
                        </a:lnTo>
                        <a:lnTo>
                          <a:pt x="506" y="173"/>
                        </a:lnTo>
                        <a:lnTo>
                          <a:pt x="505" y="175"/>
                        </a:lnTo>
                        <a:lnTo>
                          <a:pt x="504" y="176"/>
                        </a:lnTo>
                        <a:lnTo>
                          <a:pt x="504" y="179"/>
                        </a:lnTo>
                        <a:lnTo>
                          <a:pt x="504" y="180"/>
                        </a:lnTo>
                        <a:lnTo>
                          <a:pt x="505" y="180"/>
                        </a:lnTo>
                        <a:lnTo>
                          <a:pt x="508" y="180"/>
                        </a:lnTo>
                        <a:lnTo>
                          <a:pt x="510" y="180"/>
                        </a:lnTo>
                        <a:lnTo>
                          <a:pt x="512" y="179"/>
                        </a:lnTo>
                        <a:lnTo>
                          <a:pt x="513" y="177"/>
                        </a:lnTo>
                        <a:lnTo>
                          <a:pt x="514" y="175"/>
                        </a:lnTo>
                        <a:lnTo>
                          <a:pt x="516" y="173"/>
                        </a:lnTo>
                        <a:lnTo>
                          <a:pt x="518" y="172"/>
                        </a:lnTo>
                        <a:lnTo>
                          <a:pt x="520" y="172"/>
                        </a:lnTo>
                        <a:lnTo>
                          <a:pt x="521" y="173"/>
                        </a:lnTo>
                        <a:lnTo>
                          <a:pt x="522" y="175"/>
                        </a:lnTo>
                        <a:lnTo>
                          <a:pt x="521" y="176"/>
                        </a:lnTo>
                        <a:lnTo>
                          <a:pt x="521" y="177"/>
                        </a:lnTo>
                        <a:lnTo>
                          <a:pt x="518" y="180"/>
                        </a:lnTo>
                        <a:lnTo>
                          <a:pt x="517" y="181"/>
                        </a:lnTo>
                        <a:lnTo>
                          <a:pt x="516" y="183"/>
                        </a:lnTo>
                        <a:lnTo>
                          <a:pt x="517" y="184"/>
                        </a:lnTo>
                        <a:lnTo>
                          <a:pt x="518" y="185"/>
                        </a:lnTo>
                        <a:lnTo>
                          <a:pt x="518" y="185"/>
                        </a:lnTo>
                        <a:lnTo>
                          <a:pt x="520" y="185"/>
                        </a:lnTo>
                        <a:lnTo>
                          <a:pt x="520" y="184"/>
                        </a:lnTo>
                        <a:lnTo>
                          <a:pt x="522" y="183"/>
                        </a:lnTo>
                        <a:lnTo>
                          <a:pt x="525" y="181"/>
                        </a:lnTo>
                        <a:lnTo>
                          <a:pt x="528" y="180"/>
                        </a:lnTo>
                        <a:lnTo>
                          <a:pt x="530" y="179"/>
                        </a:lnTo>
                        <a:lnTo>
                          <a:pt x="532" y="179"/>
                        </a:lnTo>
                        <a:lnTo>
                          <a:pt x="532" y="177"/>
                        </a:lnTo>
                        <a:lnTo>
                          <a:pt x="532" y="176"/>
                        </a:lnTo>
                        <a:lnTo>
                          <a:pt x="532" y="175"/>
                        </a:lnTo>
                        <a:lnTo>
                          <a:pt x="530" y="173"/>
                        </a:lnTo>
                        <a:lnTo>
                          <a:pt x="530" y="172"/>
                        </a:lnTo>
                        <a:lnTo>
                          <a:pt x="530" y="169"/>
                        </a:lnTo>
                        <a:lnTo>
                          <a:pt x="530" y="168"/>
                        </a:lnTo>
                        <a:lnTo>
                          <a:pt x="532" y="168"/>
                        </a:lnTo>
                        <a:lnTo>
                          <a:pt x="533" y="168"/>
                        </a:lnTo>
                        <a:close/>
                        <a:moveTo>
                          <a:pt x="444" y="116"/>
                        </a:moveTo>
                        <a:lnTo>
                          <a:pt x="442" y="118"/>
                        </a:lnTo>
                        <a:lnTo>
                          <a:pt x="440" y="120"/>
                        </a:lnTo>
                        <a:lnTo>
                          <a:pt x="436" y="123"/>
                        </a:lnTo>
                        <a:lnTo>
                          <a:pt x="433" y="124"/>
                        </a:lnTo>
                        <a:lnTo>
                          <a:pt x="430" y="125"/>
                        </a:lnTo>
                        <a:lnTo>
                          <a:pt x="429" y="125"/>
                        </a:lnTo>
                        <a:lnTo>
                          <a:pt x="432" y="128"/>
                        </a:lnTo>
                        <a:lnTo>
                          <a:pt x="434" y="129"/>
                        </a:lnTo>
                        <a:lnTo>
                          <a:pt x="437" y="129"/>
                        </a:lnTo>
                        <a:lnTo>
                          <a:pt x="440" y="129"/>
                        </a:lnTo>
                        <a:lnTo>
                          <a:pt x="441" y="128"/>
                        </a:lnTo>
                        <a:lnTo>
                          <a:pt x="444" y="127"/>
                        </a:lnTo>
                        <a:lnTo>
                          <a:pt x="445" y="124"/>
                        </a:lnTo>
                        <a:lnTo>
                          <a:pt x="446" y="122"/>
                        </a:lnTo>
                        <a:lnTo>
                          <a:pt x="446" y="120"/>
                        </a:lnTo>
                        <a:lnTo>
                          <a:pt x="445" y="119"/>
                        </a:lnTo>
                        <a:lnTo>
                          <a:pt x="444" y="116"/>
                        </a:lnTo>
                        <a:close/>
                        <a:moveTo>
                          <a:pt x="359" y="82"/>
                        </a:moveTo>
                        <a:lnTo>
                          <a:pt x="356" y="83"/>
                        </a:lnTo>
                        <a:lnTo>
                          <a:pt x="351" y="83"/>
                        </a:lnTo>
                        <a:lnTo>
                          <a:pt x="347" y="84"/>
                        </a:lnTo>
                        <a:lnTo>
                          <a:pt x="341" y="84"/>
                        </a:lnTo>
                        <a:lnTo>
                          <a:pt x="335" y="84"/>
                        </a:lnTo>
                        <a:lnTo>
                          <a:pt x="333" y="84"/>
                        </a:lnTo>
                        <a:lnTo>
                          <a:pt x="331" y="84"/>
                        </a:lnTo>
                        <a:lnTo>
                          <a:pt x="328" y="83"/>
                        </a:lnTo>
                        <a:lnTo>
                          <a:pt x="324" y="83"/>
                        </a:lnTo>
                        <a:lnTo>
                          <a:pt x="323" y="83"/>
                        </a:lnTo>
                        <a:lnTo>
                          <a:pt x="320" y="84"/>
                        </a:lnTo>
                        <a:lnTo>
                          <a:pt x="317" y="84"/>
                        </a:lnTo>
                        <a:lnTo>
                          <a:pt x="316" y="87"/>
                        </a:lnTo>
                        <a:lnTo>
                          <a:pt x="313" y="88"/>
                        </a:lnTo>
                        <a:lnTo>
                          <a:pt x="311" y="91"/>
                        </a:lnTo>
                        <a:lnTo>
                          <a:pt x="309" y="92"/>
                        </a:lnTo>
                        <a:lnTo>
                          <a:pt x="307" y="95"/>
                        </a:lnTo>
                        <a:lnTo>
                          <a:pt x="304" y="96"/>
                        </a:lnTo>
                        <a:lnTo>
                          <a:pt x="301" y="98"/>
                        </a:lnTo>
                        <a:lnTo>
                          <a:pt x="300" y="96"/>
                        </a:lnTo>
                        <a:lnTo>
                          <a:pt x="299" y="96"/>
                        </a:lnTo>
                        <a:lnTo>
                          <a:pt x="295" y="95"/>
                        </a:lnTo>
                        <a:lnTo>
                          <a:pt x="294" y="95"/>
                        </a:lnTo>
                        <a:lnTo>
                          <a:pt x="292" y="95"/>
                        </a:lnTo>
                        <a:lnTo>
                          <a:pt x="291" y="96"/>
                        </a:lnTo>
                        <a:lnTo>
                          <a:pt x="290" y="98"/>
                        </a:lnTo>
                        <a:lnTo>
                          <a:pt x="288" y="100"/>
                        </a:lnTo>
                        <a:lnTo>
                          <a:pt x="286" y="102"/>
                        </a:lnTo>
                        <a:lnTo>
                          <a:pt x="286" y="104"/>
                        </a:lnTo>
                        <a:lnTo>
                          <a:pt x="284" y="106"/>
                        </a:lnTo>
                        <a:lnTo>
                          <a:pt x="284" y="108"/>
                        </a:lnTo>
                        <a:lnTo>
                          <a:pt x="284" y="111"/>
                        </a:lnTo>
                        <a:lnTo>
                          <a:pt x="283" y="114"/>
                        </a:lnTo>
                        <a:lnTo>
                          <a:pt x="282" y="115"/>
                        </a:lnTo>
                        <a:lnTo>
                          <a:pt x="280" y="116"/>
                        </a:lnTo>
                        <a:lnTo>
                          <a:pt x="278" y="119"/>
                        </a:lnTo>
                        <a:lnTo>
                          <a:pt x="278" y="120"/>
                        </a:lnTo>
                        <a:lnTo>
                          <a:pt x="278" y="124"/>
                        </a:lnTo>
                        <a:lnTo>
                          <a:pt x="278" y="124"/>
                        </a:lnTo>
                        <a:lnTo>
                          <a:pt x="278" y="125"/>
                        </a:lnTo>
                        <a:lnTo>
                          <a:pt x="280" y="125"/>
                        </a:lnTo>
                        <a:lnTo>
                          <a:pt x="282" y="127"/>
                        </a:lnTo>
                        <a:lnTo>
                          <a:pt x="283" y="128"/>
                        </a:lnTo>
                        <a:lnTo>
                          <a:pt x="283" y="128"/>
                        </a:lnTo>
                        <a:lnTo>
                          <a:pt x="286" y="128"/>
                        </a:lnTo>
                        <a:lnTo>
                          <a:pt x="283" y="127"/>
                        </a:lnTo>
                        <a:lnTo>
                          <a:pt x="282" y="125"/>
                        </a:lnTo>
                        <a:lnTo>
                          <a:pt x="282" y="123"/>
                        </a:lnTo>
                        <a:lnTo>
                          <a:pt x="282" y="122"/>
                        </a:lnTo>
                        <a:lnTo>
                          <a:pt x="282" y="120"/>
                        </a:lnTo>
                        <a:lnTo>
                          <a:pt x="283" y="119"/>
                        </a:lnTo>
                        <a:lnTo>
                          <a:pt x="284" y="118"/>
                        </a:lnTo>
                        <a:lnTo>
                          <a:pt x="287" y="115"/>
                        </a:lnTo>
                        <a:lnTo>
                          <a:pt x="288" y="112"/>
                        </a:lnTo>
                        <a:lnTo>
                          <a:pt x="291" y="110"/>
                        </a:lnTo>
                        <a:lnTo>
                          <a:pt x="292" y="108"/>
                        </a:lnTo>
                        <a:lnTo>
                          <a:pt x="294" y="108"/>
                        </a:lnTo>
                        <a:lnTo>
                          <a:pt x="296" y="107"/>
                        </a:lnTo>
                        <a:lnTo>
                          <a:pt x="299" y="104"/>
                        </a:lnTo>
                        <a:lnTo>
                          <a:pt x="303" y="102"/>
                        </a:lnTo>
                        <a:lnTo>
                          <a:pt x="307" y="98"/>
                        </a:lnTo>
                        <a:lnTo>
                          <a:pt x="312" y="95"/>
                        </a:lnTo>
                        <a:lnTo>
                          <a:pt x="317" y="91"/>
                        </a:lnTo>
                        <a:lnTo>
                          <a:pt x="320" y="91"/>
                        </a:lnTo>
                        <a:lnTo>
                          <a:pt x="321" y="90"/>
                        </a:lnTo>
                        <a:lnTo>
                          <a:pt x="323" y="88"/>
                        </a:lnTo>
                        <a:lnTo>
                          <a:pt x="324" y="88"/>
                        </a:lnTo>
                        <a:lnTo>
                          <a:pt x="324" y="88"/>
                        </a:lnTo>
                        <a:lnTo>
                          <a:pt x="325" y="88"/>
                        </a:lnTo>
                        <a:lnTo>
                          <a:pt x="327" y="90"/>
                        </a:lnTo>
                        <a:lnTo>
                          <a:pt x="327" y="90"/>
                        </a:lnTo>
                        <a:lnTo>
                          <a:pt x="328" y="90"/>
                        </a:lnTo>
                        <a:lnTo>
                          <a:pt x="331" y="91"/>
                        </a:lnTo>
                        <a:lnTo>
                          <a:pt x="333" y="92"/>
                        </a:lnTo>
                        <a:lnTo>
                          <a:pt x="336" y="92"/>
                        </a:lnTo>
                        <a:lnTo>
                          <a:pt x="339" y="92"/>
                        </a:lnTo>
                        <a:lnTo>
                          <a:pt x="340" y="92"/>
                        </a:lnTo>
                        <a:lnTo>
                          <a:pt x="341" y="92"/>
                        </a:lnTo>
                        <a:lnTo>
                          <a:pt x="344" y="92"/>
                        </a:lnTo>
                        <a:lnTo>
                          <a:pt x="347" y="95"/>
                        </a:lnTo>
                        <a:lnTo>
                          <a:pt x="348" y="95"/>
                        </a:lnTo>
                        <a:lnTo>
                          <a:pt x="349" y="96"/>
                        </a:lnTo>
                        <a:lnTo>
                          <a:pt x="349" y="96"/>
                        </a:lnTo>
                        <a:lnTo>
                          <a:pt x="351" y="96"/>
                        </a:lnTo>
                        <a:lnTo>
                          <a:pt x="353" y="96"/>
                        </a:lnTo>
                        <a:lnTo>
                          <a:pt x="355" y="96"/>
                        </a:lnTo>
                        <a:lnTo>
                          <a:pt x="355" y="96"/>
                        </a:lnTo>
                        <a:lnTo>
                          <a:pt x="356" y="95"/>
                        </a:lnTo>
                        <a:lnTo>
                          <a:pt x="356" y="92"/>
                        </a:lnTo>
                        <a:lnTo>
                          <a:pt x="356" y="90"/>
                        </a:lnTo>
                        <a:lnTo>
                          <a:pt x="357" y="87"/>
                        </a:lnTo>
                        <a:lnTo>
                          <a:pt x="357" y="86"/>
                        </a:lnTo>
                        <a:lnTo>
                          <a:pt x="359" y="84"/>
                        </a:lnTo>
                        <a:lnTo>
                          <a:pt x="359" y="82"/>
                        </a:lnTo>
                        <a:close/>
                        <a:moveTo>
                          <a:pt x="299" y="67"/>
                        </a:moveTo>
                        <a:lnTo>
                          <a:pt x="297" y="67"/>
                        </a:lnTo>
                        <a:lnTo>
                          <a:pt x="295" y="70"/>
                        </a:lnTo>
                        <a:lnTo>
                          <a:pt x="292" y="74"/>
                        </a:lnTo>
                        <a:lnTo>
                          <a:pt x="290" y="80"/>
                        </a:lnTo>
                        <a:lnTo>
                          <a:pt x="288" y="84"/>
                        </a:lnTo>
                        <a:lnTo>
                          <a:pt x="287" y="87"/>
                        </a:lnTo>
                        <a:lnTo>
                          <a:pt x="284" y="91"/>
                        </a:lnTo>
                        <a:lnTo>
                          <a:pt x="282" y="94"/>
                        </a:lnTo>
                        <a:lnTo>
                          <a:pt x="279" y="99"/>
                        </a:lnTo>
                        <a:lnTo>
                          <a:pt x="278" y="103"/>
                        </a:lnTo>
                        <a:lnTo>
                          <a:pt x="275" y="107"/>
                        </a:lnTo>
                        <a:lnTo>
                          <a:pt x="275" y="110"/>
                        </a:lnTo>
                        <a:lnTo>
                          <a:pt x="274" y="114"/>
                        </a:lnTo>
                        <a:lnTo>
                          <a:pt x="272" y="115"/>
                        </a:lnTo>
                        <a:lnTo>
                          <a:pt x="270" y="118"/>
                        </a:lnTo>
                        <a:lnTo>
                          <a:pt x="267" y="119"/>
                        </a:lnTo>
                        <a:lnTo>
                          <a:pt x="264" y="122"/>
                        </a:lnTo>
                        <a:lnTo>
                          <a:pt x="262" y="124"/>
                        </a:lnTo>
                        <a:lnTo>
                          <a:pt x="258" y="127"/>
                        </a:lnTo>
                        <a:lnTo>
                          <a:pt x="255" y="129"/>
                        </a:lnTo>
                        <a:lnTo>
                          <a:pt x="251" y="132"/>
                        </a:lnTo>
                        <a:lnTo>
                          <a:pt x="248" y="135"/>
                        </a:lnTo>
                        <a:lnTo>
                          <a:pt x="246" y="137"/>
                        </a:lnTo>
                        <a:lnTo>
                          <a:pt x="243" y="140"/>
                        </a:lnTo>
                        <a:lnTo>
                          <a:pt x="242" y="143"/>
                        </a:lnTo>
                        <a:lnTo>
                          <a:pt x="240" y="145"/>
                        </a:lnTo>
                        <a:lnTo>
                          <a:pt x="239" y="148"/>
                        </a:lnTo>
                        <a:lnTo>
                          <a:pt x="239" y="149"/>
                        </a:lnTo>
                        <a:lnTo>
                          <a:pt x="238" y="151"/>
                        </a:lnTo>
                        <a:lnTo>
                          <a:pt x="236" y="152"/>
                        </a:lnTo>
                        <a:lnTo>
                          <a:pt x="235" y="152"/>
                        </a:lnTo>
                        <a:lnTo>
                          <a:pt x="231" y="153"/>
                        </a:lnTo>
                        <a:lnTo>
                          <a:pt x="223" y="153"/>
                        </a:lnTo>
                        <a:lnTo>
                          <a:pt x="215" y="155"/>
                        </a:lnTo>
                        <a:lnTo>
                          <a:pt x="207" y="157"/>
                        </a:lnTo>
                        <a:lnTo>
                          <a:pt x="203" y="161"/>
                        </a:lnTo>
                        <a:lnTo>
                          <a:pt x="200" y="164"/>
                        </a:lnTo>
                        <a:lnTo>
                          <a:pt x="198" y="165"/>
                        </a:lnTo>
                        <a:lnTo>
                          <a:pt x="195" y="167"/>
                        </a:lnTo>
                        <a:lnTo>
                          <a:pt x="192" y="165"/>
                        </a:lnTo>
                        <a:lnTo>
                          <a:pt x="190" y="165"/>
                        </a:lnTo>
                        <a:lnTo>
                          <a:pt x="188" y="163"/>
                        </a:lnTo>
                        <a:lnTo>
                          <a:pt x="186" y="161"/>
                        </a:lnTo>
                        <a:lnTo>
                          <a:pt x="183" y="160"/>
                        </a:lnTo>
                        <a:lnTo>
                          <a:pt x="180" y="160"/>
                        </a:lnTo>
                        <a:lnTo>
                          <a:pt x="178" y="160"/>
                        </a:lnTo>
                        <a:lnTo>
                          <a:pt x="174" y="161"/>
                        </a:lnTo>
                        <a:lnTo>
                          <a:pt x="171" y="161"/>
                        </a:lnTo>
                        <a:lnTo>
                          <a:pt x="170" y="161"/>
                        </a:lnTo>
                        <a:lnTo>
                          <a:pt x="169" y="161"/>
                        </a:lnTo>
                        <a:lnTo>
                          <a:pt x="167" y="163"/>
                        </a:lnTo>
                        <a:lnTo>
                          <a:pt x="166" y="164"/>
                        </a:lnTo>
                        <a:lnTo>
                          <a:pt x="163" y="167"/>
                        </a:lnTo>
                        <a:lnTo>
                          <a:pt x="161" y="169"/>
                        </a:lnTo>
                        <a:lnTo>
                          <a:pt x="159" y="171"/>
                        </a:lnTo>
                        <a:lnTo>
                          <a:pt x="158" y="172"/>
                        </a:lnTo>
                        <a:lnTo>
                          <a:pt x="159" y="175"/>
                        </a:lnTo>
                        <a:lnTo>
                          <a:pt x="159" y="179"/>
                        </a:lnTo>
                        <a:lnTo>
                          <a:pt x="159" y="183"/>
                        </a:lnTo>
                        <a:lnTo>
                          <a:pt x="158" y="187"/>
                        </a:lnTo>
                        <a:lnTo>
                          <a:pt x="155" y="188"/>
                        </a:lnTo>
                        <a:lnTo>
                          <a:pt x="154" y="191"/>
                        </a:lnTo>
                        <a:lnTo>
                          <a:pt x="151" y="192"/>
                        </a:lnTo>
                        <a:lnTo>
                          <a:pt x="150" y="195"/>
                        </a:lnTo>
                        <a:lnTo>
                          <a:pt x="149" y="197"/>
                        </a:lnTo>
                        <a:lnTo>
                          <a:pt x="147" y="199"/>
                        </a:lnTo>
                        <a:lnTo>
                          <a:pt x="146" y="199"/>
                        </a:lnTo>
                        <a:lnTo>
                          <a:pt x="145" y="199"/>
                        </a:lnTo>
                        <a:lnTo>
                          <a:pt x="143" y="199"/>
                        </a:lnTo>
                        <a:lnTo>
                          <a:pt x="141" y="199"/>
                        </a:lnTo>
                        <a:lnTo>
                          <a:pt x="137" y="199"/>
                        </a:lnTo>
                        <a:lnTo>
                          <a:pt x="133" y="200"/>
                        </a:lnTo>
                        <a:lnTo>
                          <a:pt x="129" y="201"/>
                        </a:lnTo>
                        <a:lnTo>
                          <a:pt x="126" y="204"/>
                        </a:lnTo>
                        <a:lnTo>
                          <a:pt x="123" y="207"/>
                        </a:lnTo>
                        <a:lnTo>
                          <a:pt x="122" y="209"/>
                        </a:lnTo>
                        <a:lnTo>
                          <a:pt x="122" y="212"/>
                        </a:lnTo>
                        <a:lnTo>
                          <a:pt x="122" y="213"/>
                        </a:lnTo>
                        <a:lnTo>
                          <a:pt x="125" y="215"/>
                        </a:lnTo>
                        <a:lnTo>
                          <a:pt x="126" y="215"/>
                        </a:lnTo>
                        <a:lnTo>
                          <a:pt x="127" y="213"/>
                        </a:lnTo>
                        <a:lnTo>
                          <a:pt x="130" y="212"/>
                        </a:lnTo>
                        <a:lnTo>
                          <a:pt x="131" y="212"/>
                        </a:lnTo>
                        <a:lnTo>
                          <a:pt x="133" y="212"/>
                        </a:lnTo>
                        <a:lnTo>
                          <a:pt x="133" y="212"/>
                        </a:lnTo>
                        <a:lnTo>
                          <a:pt x="134" y="211"/>
                        </a:lnTo>
                        <a:lnTo>
                          <a:pt x="135" y="211"/>
                        </a:lnTo>
                        <a:lnTo>
                          <a:pt x="137" y="211"/>
                        </a:lnTo>
                        <a:lnTo>
                          <a:pt x="137" y="211"/>
                        </a:lnTo>
                        <a:lnTo>
                          <a:pt x="137" y="212"/>
                        </a:lnTo>
                        <a:lnTo>
                          <a:pt x="137" y="215"/>
                        </a:lnTo>
                        <a:lnTo>
                          <a:pt x="137" y="219"/>
                        </a:lnTo>
                        <a:lnTo>
                          <a:pt x="137" y="223"/>
                        </a:lnTo>
                        <a:lnTo>
                          <a:pt x="137" y="227"/>
                        </a:lnTo>
                        <a:lnTo>
                          <a:pt x="137" y="229"/>
                        </a:lnTo>
                        <a:lnTo>
                          <a:pt x="135" y="231"/>
                        </a:lnTo>
                        <a:lnTo>
                          <a:pt x="134" y="232"/>
                        </a:lnTo>
                        <a:lnTo>
                          <a:pt x="131" y="231"/>
                        </a:lnTo>
                        <a:lnTo>
                          <a:pt x="130" y="231"/>
                        </a:lnTo>
                        <a:lnTo>
                          <a:pt x="125" y="228"/>
                        </a:lnTo>
                        <a:lnTo>
                          <a:pt x="122" y="225"/>
                        </a:lnTo>
                        <a:lnTo>
                          <a:pt x="118" y="224"/>
                        </a:lnTo>
                        <a:lnTo>
                          <a:pt x="115" y="223"/>
                        </a:lnTo>
                        <a:lnTo>
                          <a:pt x="113" y="221"/>
                        </a:lnTo>
                        <a:lnTo>
                          <a:pt x="111" y="220"/>
                        </a:lnTo>
                        <a:lnTo>
                          <a:pt x="110" y="220"/>
                        </a:lnTo>
                        <a:lnTo>
                          <a:pt x="110" y="220"/>
                        </a:lnTo>
                        <a:lnTo>
                          <a:pt x="110" y="221"/>
                        </a:lnTo>
                        <a:lnTo>
                          <a:pt x="109" y="223"/>
                        </a:lnTo>
                        <a:lnTo>
                          <a:pt x="107" y="224"/>
                        </a:lnTo>
                        <a:lnTo>
                          <a:pt x="105" y="225"/>
                        </a:lnTo>
                        <a:lnTo>
                          <a:pt x="103" y="225"/>
                        </a:lnTo>
                        <a:lnTo>
                          <a:pt x="101" y="225"/>
                        </a:lnTo>
                        <a:lnTo>
                          <a:pt x="99" y="223"/>
                        </a:lnTo>
                        <a:lnTo>
                          <a:pt x="98" y="220"/>
                        </a:lnTo>
                        <a:lnTo>
                          <a:pt x="98" y="216"/>
                        </a:lnTo>
                        <a:lnTo>
                          <a:pt x="98" y="215"/>
                        </a:lnTo>
                        <a:lnTo>
                          <a:pt x="99" y="212"/>
                        </a:lnTo>
                        <a:lnTo>
                          <a:pt x="99" y="211"/>
                        </a:lnTo>
                        <a:lnTo>
                          <a:pt x="101" y="211"/>
                        </a:lnTo>
                        <a:lnTo>
                          <a:pt x="99" y="211"/>
                        </a:lnTo>
                        <a:lnTo>
                          <a:pt x="98" y="211"/>
                        </a:lnTo>
                        <a:lnTo>
                          <a:pt x="95" y="209"/>
                        </a:lnTo>
                        <a:lnTo>
                          <a:pt x="93" y="208"/>
                        </a:lnTo>
                        <a:lnTo>
                          <a:pt x="90" y="207"/>
                        </a:lnTo>
                        <a:lnTo>
                          <a:pt x="89" y="205"/>
                        </a:lnTo>
                        <a:lnTo>
                          <a:pt x="87" y="204"/>
                        </a:lnTo>
                        <a:lnTo>
                          <a:pt x="85" y="203"/>
                        </a:lnTo>
                        <a:lnTo>
                          <a:pt x="82" y="201"/>
                        </a:lnTo>
                        <a:lnTo>
                          <a:pt x="78" y="201"/>
                        </a:lnTo>
                        <a:lnTo>
                          <a:pt x="74" y="201"/>
                        </a:lnTo>
                        <a:lnTo>
                          <a:pt x="73" y="203"/>
                        </a:lnTo>
                        <a:lnTo>
                          <a:pt x="70" y="204"/>
                        </a:lnTo>
                        <a:lnTo>
                          <a:pt x="63" y="208"/>
                        </a:lnTo>
                        <a:lnTo>
                          <a:pt x="55" y="215"/>
                        </a:lnTo>
                        <a:lnTo>
                          <a:pt x="49" y="219"/>
                        </a:lnTo>
                        <a:lnTo>
                          <a:pt x="46" y="219"/>
                        </a:lnTo>
                        <a:lnTo>
                          <a:pt x="45" y="220"/>
                        </a:lnTo>
                        <a:lnTo>
                          <a:pt x="44" y="219"/>
                        </a:lnTo>
                        <a:lnTo>
                          <a:pt x="44" y="221"/>
                        </a:lnTo>
                        <a:lnTo>
                          <a:pt x="42" y="225"/>
                        </a:lnTo>
                        <a:lnTo>
                          <a:pt x="41" y="228"/>
                        </a:lnTo>
                        <a:lnTo>
                          <a:pt x="40" y="229"/>
                        </a:lnTo>
                        <a:lnTo>
                          <a:pt x="37" y="232"/>
                        </a:lnTo>
                        <a:lnTo>
                          <a:pt x="36" y="233"/>
                        </a:lnTo>
                        <a:lnTo>
                          <a:pt x="36" y="235"/>
                        </a:lnTo>
                        <a:lnTo>
                          <a:pt x="34" y="236"/>
                        </a:lnTo>
                        <a:lnTo>
                          <a:pt x="32" y="237"/>
                        </a:lnTo>
                        <a:lnTo>
                          <a:pt x="29" y="240"/>
                        </a:lnTo>
                        <a:lnTo>
                          <a:pt x="25" y="243"/>
                        </a:lnTo>
                        <a:lnTo>
                          <a:pt x="22" y="244"/>
                        </a:lnTo>
                        <a:lnTo>
                          <a:pt x="21" y="247"/>
                        </a:lnTo>
                        <a:lnTo>
                          <a:pt x="21" y="248"/>
                        </a:lnTo>
                        <a:lnTo>
                          <a:pt x="21" y="252"/>
                        </a:lnTo>
                        <a:lnTo>
                          <a:pt x="22" y="255"/>
                        </a:lnTo>
                        <a:lnTo>
                          <a:pt x="24" y="257"/>
                        </a:lnTo>
                        <a:lnTo>
                          <a:pt x="25" y="260"/>
                        </a:lnTo>
                        <a:lnTo>
                          <a:pt x="25" y="264"/>
                        </a:lnTo>
                        <a:lnTo>
                          <a:pt x="25" y="267"/>
                        </a:lnTo>
                        <a:lnTo>
                          <a:pt x="24" y="269"/>
                        </a:lnTo>
                        <a:lnTo>
                          <a:pt x="22" y="273"/>
                        </a:lnTo>
                        <a:lnTo>
                          <a:pt x="24" y="276"/>
                        </a:lnTo>
                        <a:lnTo>
                          <a:pt x="25" y="277"/>
                        </a:lnTo>
                        <a:lnTo>
                          <a:pt x="26" y="278"/>
                        </a:lnTo>
                        <a:lnTo>
                          <a:pt x="28" y="281"/>
                        </a:lnTo>
                        <a:lnTo>
                          <a:pt x="29" y="282"/>
                        </a:lnTo>
                        <a:lnTo>
                          <a:pt x="29" y="285"/>
                        </a:lnTo>
                        <a:lnTo>
                          <a:pt x="30" y="286"/>
                        </a:lnTo>
                        <a:lnTo>
                          <a:pt x="33" y="289"/>
                        </a:lnTo>
                        <a:lnTo>
                          <a:pt x="38" y="290"/>
                        </a:lnTo>
                        <a:lnTo>
                          <a:pt x="44" y="292"/>
                        </a:lnTo>
                        <a:lnTo>
                          <a:pt x="49" y="293"/>
                        </a:lnTo>
                        <a:lnTo>
                          <a:pt x="50" y="293"/>
                        </a:lnTo>
                        <a:lnTo>
                          <a:pt x="52" y="293"/>
                        </a:lnTo>
                        <a:lnTo>
                          <a:pt x="54" y="293"/>
                        </a:lnTo>
                        <a:lnTo>
                          <a:pt x="55" y="294"/>
                        </a:lnTo>
                        <a:lnTo>
                          <a:pt x="55" y="296"/>
                        </a:lnTo>
                        <a:lnTo>
                          <a:pt x="55" y="297"/>
                        </a:lnTo>
                        <a:lnTo>
                          <a:pt x="54" y="300"/>
                        </a:lnTo>
                        <a:lnTo>
                          <a:pt x="53" y="304"/>
                        </a:lnTo>
                        <a:lnTo>
                          <a:pt x="53" y="306"/>
                        </a:lnTo>
                        <a:lnTo>
                          <a:pt x="52" y="310"/>
                        </a:lnTo>
                        <a:lnTo>
                          <a:pt x="52" y="313"/>
                        </a:lnTo>
                        <a:lnTo>
                          <a:pt x="52" y="317"/>
                        </a:lnTo>
                        <a:lnTo>
                          <a:pt x="50" y="320"/>
                        </a:lnTo>
                        <a:lnTo>
                          <a:pt x="49" y="322"/>
                        </a:lnTo>
                        <a:lnTo>
                          <a:pt x="48" y="325"/>
                        </a:lnTo>
                        <a:lnTo>
                          <a:pt x="46" y="326"/>
                        </a:lnTo>
                        <a:lnTo>
                          <a:pt x="44" y="326"/>
                        </a:lnTo>
                        <a:lnTo>
                          <a:pt x="42" y="326"/>
                        </a:lnTo>
                        <a:lnTo>
                          <a:pt x="40" y="325"/>
                        </a:lnTo>
                        <a:lnTo>
                          <a:pt x="37" y="324"/>
                        </a:lnTo>
                        <a:lnTo>
                          <a:pt x="36" y="324"/>
                        </a:lnTo>
                        <a:lnTo>
                          <a:pt x="34" y="324"/>
                        </a:lnTo>
                        <a:lnTo>
                          <a:pt x="34" y="325"/>
                        </a:lnTo>
                        <a:lnTo>
                          <a:pt x="34" y="328"/>
                        </a:lnTo>
                        <a:lnTo>
                          <a:pt x="34" y="330"/>
                        </a:lnTo>
                        <a:lnTo>
                          <a:pt x="34" y="333"/>
                        </a:lnTo>
                        <a:lnTo>
                          <a:pt x="36" y="336"/>
                        </a:lnTo>
                        <a:lnTo>
                          <a:pt x="34" y="338"/>
                        </a:lnTo>
                        <a:lnTo>
                          <a:pt x="33" y="341"/>
                        </a:lnTo>
                        <a:lnTo>
                          <a:pt x="30" y="344"/>
                        </a:lnTo>
                        <a:lnTo>
                          <a:pt x="29" y="346"/>
                        </a:lnTo>
                        <a:lnTo>
                          <a:pt x="26" y="348"/>
                        </a:lnTo>
                        <a:lnTo>
                          <a:pt x="25" y="350"/>
                        </a:lnTo>
                        <a:lnTo>
                          <a:pt x="22" y="350"/>
                        </a:lnTo>
                        <a:lnTo>
                          <a:pt x="18" y="352"/>
                        </a:lnTo>
                        <a:lnTo>
                          <a:pt x="16" y="352"/>
                        </a:lnTo>
                        <a:lnTo>
                          <a:pt x="13" y="353"/>
                        </a:lnTo>
                        <a:lnTo>
                          <a:pt x="9" y="356"/>
                        </a:lnTo>
                        <a:lnTo>
                          <a:pt x="6" y="357"/>
                        </a:lnTo>
                        <a:lnTo>
                          <a:pt x="5" y="358"/>
                        </a:lnTo>
                        <a:lnTo>
                          <a:pt x="2" y="360"/>
                        </a:lnTo>
                        <a:lnTo>
                          <a:pt x="2" y="362"/>
                        </a:lnTo>
                        <a:lnTo>
                          <a:pt x="2" y="365"/>
                        </a:lnTo>
                        <a:lnTo>
                          <a:pt x="2" y="369"/>
                        </a:lnTo>
                        <a:lnTo>
                          <a:pt x="2" y="373"/>
                        </a:lnTo>
                        <a:lnTo>
                          <a:pt x="2" y="376"/>
                        </a:lnTo>
                        <a:lnTo>
                          <a:pt x="2" y="378"/>
                        </a:lnTo>
                        <a:lnTo>
                          <a:pt x="2" y="380"/>
                        </a:lnTo>
                        <a:lnTo>
                          <a:pt x="2" y="380"/>
                        </a:lnTo>
                        <a:lnTo>
                          <a:pt x="4" y="381"/>
                        </a:lnTo>
                        <a:lnTo>
                          <a:pt x="6" y="382"/>
                        </a:lnTo>
                        <a:lnTo>
                          <a:pt x="9" y="382"/>
                        </a:lnTo>
                        <a:lnTo>
                          <a:pt x="12" y="384"/>
                        </a:lnTo>
                        <a:lnTo>
                          <a:pt x="13" y="384"/>
                        </a:lnTo>
                        <a:lnTo>
                          <a:pt x="16" y="382"/>
                        </a:lnTo>
                        <a:lnTo>
                          <a:pt x="18" y="384"/>
                        </a:lnTo>
                        <a:lnTo>
                          <a:pt x="21" y="386"/>
                        </a:lnTo>
                        <a:lnTo>
                          <a:pt x="22" y="389"/>
                        </a:lnTo>
                        <a:lnTo>
                          <a:pt x="24" y="392"/>
                        </a:lnTo>
                        <a:lnTo>
                          <a:pt x="26" y="394"/>
                        </a:lnTo>
                        <a:lnTo>
                          <a:pt x="29" y="397"/>
                        </a:lnTo>
                        <a:lnTo>
                          <a:pt x="32" y="398"/>
                        </a:lnTo>
                        <a:lnTo>
                          <a:pt x="36" y="398"/>
                        </a:lnTo>
                        <a:lnTo>
                          <a:pt x="38" y="398"/>
                        </a:lnTo>
                        <a:lnTo>
                          <a:pt x="41" y="397"/>
                        </a:lnTo>
                        <a:lnTo>
                          <a:pt x="42" y="396"/>
                        </a:lnTo>
                        <a:lnTo>
                          <a:pt x="45" y="393"/>
                        </a:lnTo>
                        <a:lnTo>
                          <a:pt x="46" y="390"/>
                        </a:lnTo>
                        <a:lnTo>
                          <a:pt x="49" y="389"/>
                        </a:lnTo>
                        <a:lnTo>
                          <a:pt x="52" y="388"/>
                        </a:lnTo>
                        <a:lnTo>
                          <a:pt x="53" y="388"/>
                        </a:lnTo>
                        <a:lnTo>
                          <a:pt x="57" y="389"/>
                        </a:lnTo>
                        <a:lnTo>
                          <a:pt x="59" y="390"/>
                        </a:lnTo>
                        <a:lnTo>
                          <a:pt x="61" y="393"/>
                        </a:lnTo>
                        <a:lnTo>
                          <a:pt x="63" y="397"/>
                        </a:lnTo>
                        <a:lnTo>
                          <a:pt x="66" y="401"/>
                        </a:lnTo>
                        <a:lnTo>
                          <a:pt x="69" y="405"/>
                        </a:lnTo>
                        <a:lnTo>
                          <a:pt x="71" y="409"/>
                        </a:lnTo>
                        <a:lnTo>
                          <a:pt x="74" y="413"/>
                        </a:lnTo>
                        <a:lnTo>
                          <a:pt x="74" y="414"/>
                        </a:lnTo>
                        <a:lnTo>
                          <a:pt x="77" y="418"/>
                        </a:lnTo>
                        <a:lnTo>
                          <a:pt x="79" y="421"/>
                        </a:lnTo>
                        <a:lnTo>
                          <a:pt x="82" y="424"/>
                        </a:lnTo>
                        <a:lnTo>
                          <a:pt x="85" y="426"/>
                        </a:lnTo>
                        <a:lnTo>
                          <a:pt x="87" y="428"/>
                        </a:lnTo>
                        <a:lnTo>
                          <a:pt x="89" y="428"/>
                        </a:lnTo>
                        <a:lnTo>
                          <a:pt x="91" y="429"/>
                        </a:lnTo>
                        <a:lnTo>
                          <a:pt x="94" y="431"/>
                        </a:lnTo>
                        <a:lnTo>
                          <a:pt x="97" y="433"/>
                        </a:lnTo>
                        <a:lnTo>
                          <a:pt x="97" y="434"/>
                        </a:lnTo>
                        <a:lnTo>
                          <a:pt x="95" y="435"/>
                        </a:lnTo>
                        <a:lnTo>
                          <a:pt x="94" y="437"/>
                        </a:lnTo>
                        <a:lnTo>
                          <a:pt x="93" y="439"/>
                        </a:lnTo>
                        <a:lnTo>
                          <a:pt x="93" y="441"/>
                        </a:lnTo>
                        <a:lnTo>
                          <a:pt x="94" y="443"/>
                        </a:lnTo>
                        <a:lnTo>
                          <a:pt x="97" y="443"/>
                        </a:lnTo>
                        <a:lnTo>
                          <a:pt x="98" y="443"/>
                        </a:lnTo>
                        <a:lnTo>
                          <a:pt x="101" y="443"/>
                        </a:lnTo>
                        <a:lnTo>
                          <a:pt x="106" y="443"/>
                        </a:lnTo>
                        <a:lnTo>
                          <a:pt x="110" y="445"/>
                        </a:lnTo>
                        <a:lnTo>
                          <a:pt x="113" y="447"/>
                        </a:lnTo>
                        <a:lnTo>
                          <a:pt x="114" y="447"/>
                        </a:lnTo>
                        <a:lnTo>
                          <a:pt x="127" y="447"/>
                        </a:lnTo>
                        <a:lnTo>
                          <a:pt x="130" y="447"/>
                        </a:lnTo>
                        <a:lnTo>
                          <a:pt x="131" y="446"/>
                        </a:lnTo>
                        <a:lnTo>
                          <a:pt x="133" y="443"/>
                        </a:lnTo>
                        <a:lnTo>
                          <a:pt x="134" y="442"/>
                        </a:lnTo>
                        <a:lnTo>
                          <a:pt x="135" y="441"/>
                        </a:lnTo>
                        <a:lnTo>
                          <a:pt x="139" y="441"/>
                        </a:lnTo>
                        <a:lnTo>
                          <a:pt x="142" y="441"/>
                        </a:lnTo>
                        <a:lnTo>
                          <a:pt x="146" y="442"/>
                        </a:lnTo>
                        <a:lnTo>
                          <a:pt x="150" y="443"/>
                        </a:lnTo>
                        <a:lnTo>
                          <a:pt x="153" y="445"/>
                        </a:lnTo>
                        <a:lnTo>
                          <a:pt x="154" y="445"/>
                        </a:lnTo>
                        <a:lnTo>
                          <a:pt x="155" y="445"/>
                        </a:lnTo>
                        <a:lnTo>
                          <a:pt x="157" y="443"/>
                        </a:lnTo>
                        <a:lnTo>
                          <a:pt x="157" y="441"/>
                        </a:lnTo>
                        <a:lnTo>
                          <a:pt x="157" y="439"/>
                        </a:lnTo>
                        <a:lnTo>
                          <a:pt x="158" y="437"/>
                        </a:lnTo>
                        <a:lnTo>
                          <a:pt x="158" y="434"/>
                        </a:lnTo>
                        <a:lnTo>
                          <a:pt x="157" y="431"/>
                        </a:lnTo>
                        <a:lnTo>
                          <a:pt x="157" y="430"/>
                        </a:lnTo>
                        <a:lnTo>
                          <a:pt x="155" y="429"/>
                        </a:lnTo>
                        <a:lnTo>
                          <a:pt x="155" y="426"/>
                        </a:lnTo>
                        <a:lnTo>
                          <a:pt x="157" y="425"/>
                        </a:lnTo>
                        <a:lnTo>
                          <a:pt x="161" y="421"/>
                        </a:lnTo>
                        <a:lnTo>
                          <a:pt x="163" y="417"/>
                        </a:lnTo>
                        <a:lnTo>
                          <a:pt x="167" y="416"/>
                        </a:lnTo>
                        <a:lnTo>
                          <a:pt x="169" y="414"/>
                        </a:lnTo>
                        <a:lnTo>
                          <a:pt x="171" y="412"/>
                        </a:lnTo>
                        <a:lnTo>
                          <a:pt x="173" y="410"/>
                        </a:lnTo>
                        <a:lnTo>
                          <a:pt x="175" y="410"/>
                        </a:lnTo>
                        <a:lnTo>
                          <a:pt x="178" y="410"/>
                        </a:lnTo>
                        <a:lnTo>
                          <a:pt x="180" y="412"/>
                        </a:lnTo>
                        <a:lnTo>
                          <a:pt x="184" y="414"/>
                        </a:lnTo>
                        <a:lnTo>
                          <a:pt x="187" y="416"/>
                        </a:lnTo>
                        <a:lnTo>
                          <a:pt x="191" y="416"/>
                        </a:lnTo>
                        <a:lnTo>
                          <a:pt x="192" y="416"/>
                        </a:lnTo>
                        <a:lnTo>
                          <a:pt x="195" y="414"/>
                        </a:lnTo>
                        <a:lnTo>
                          <a:pt x="198" y="413"/>
                        </a:lnTo>
                        <a:lnTo>
                          <a:pt x="200" y="412"/>
                        </a:lnTo>
                        <a:lnTo>
                          <a:pt x="202" y="410"/>
                        </a:lnTo>
                        <a:lnTo>
                          <a:pt x="203" y="409"/>
                        </a:lnTo>
                        <a:lnTo>
                          <a:pt x="204" y="408"/>
                        </a:lnTo>
                        <a:lnTo>
                          <a:pt x="207" y="406"/>
                        </a:lnTo>
                        <a:lnTo>
                          <a:pt x="210" y="404"/>
                        </a:lnTo>
                        <a:lnTo>
                          <a:pt x="212" y="401"/>
                        </a:lnTo>
                        <a:lnTo>
                          <a:pt x="215" y="400"/>
                        </a:lnTo>
                        <a:lnTo>
                          <a:pt x="216" y="398"/>
                        </a:lnTo>
                        <a:lnTo>
                          <a:pt x="219" y="400"/>
                        </a:lnTo>
                        <a:lnTo>
                          <a:pt x="220" y="400"/>
                        </a:lnTo>
                        <a:lnTo>
                          <a:pt x="222" y="400"/>
                        </a:lnTo>
                        <a:lnTo>
                          <a:pt x="223" y="398"/>
                        </a:lnTo>
                        <a:lnTo>
                          <a:pt x="224" y="397"/>
                        </a:lnTo>
                        <a:lnTo>
                          <a:pt x="224" y="396"/>
                        </a:lnTo>
                        <a:lnTo>
                          <a:pt x="224" y="394"/>
                        </a:lnTo>
                        <a:lnTo>
                          <a:pt x="226" y="394"/>
                        </a:lnTo>
                        <a:lnTo>
                          <a:pt x="228" y="393"/>
                        </a:lnTo>
                        <a:lnTo>
                          <a:pt x="230" y="393"/>
                        </a:lnTo>
                        <a:lnTo>
                          <a:pt x="231" y="390"/>
                        </a:lnTo>
                        <a:lnTo>
                          <a:pt x="232" y="388"/>
                        </a:lnTo>
                        <a:lnTo>
                          <a:pt x="232" y="386"/>
                        </a:lnTo>
                        <a:lnTo>
                          <a:pt x="232" y="384"/>
                        </a:lnTo>
                        <a:lnTo>
                          <a:pt x="232" y="384"/>
                        </a:lnTo>
                        <a:lnTo>
                          <a:pt x="232" y="384"/>
                        </a:lnTo>
                        <a:lnTo>
                          <a:pt x="234" y="382"/>
                        </a:lnTo>
                        <a:lnTo>
                          <a:pt x="236" y="382"/>
                        </a:lnTo>
                        <a:lnTo>
                          <a:pt x="238" y="381"/>
                        </a:lnTo>
                        <a:lnTo>
                          <a:pt x="238" y="378"/>
                        </a:lnTo>
                        <a:lnTo>
                          <a:pt x="239" y="377"/>
                        </a:lnTo>
                        <a:lnTo>
                          <a:pt x="239" y="376"/>
                        </a:lnTo>
                        <a:lnTo>
                          <a:pt x="240" y="377"/>
                        </a:lnTo>
                        <a:lnTo>
                          <a:pt x="242" y="378"/>
                        </a:lnTo>
                        <a:lnTo>
                          <a:pt x="243" y="380"/>
                        </a:lnTo>
                        <a:lnTo>
                          <a:pt x="246" y="381"/>
                        </a:lnTo>
                        <a:lnTo>
                          <a:pt x="247" y="382"/>
                        </a:lnTo>
                        <a:lnTo>
                          <a:pt x="250" y="381"/>
                        </a:lnTo>
                        <a:lnTo>
                          <a:pt x="252" y="380"/>
                        </a:lnTo>
                        <a:lnTo>
                          <a:pt x="255" y="378"/>
                        </a:lnTo>
                        <a:lnTo>
                          <a:pt x="258" y="377"/>
                        </a:lnTo>
                        <a:lnTo>
                          <a:pt x="262" y="376"/>
                        </a:lnTo>
                        <a:lnTo>
                          <a:pt x="263" y="376"/>
                        </a:lnTo>
                        <a:lnTo>
                          <a:pt x="264" y="377"/>
                        </a:lnTo>
                        <a:lnTo>
                          <a:pt x="266" y="378"/>
                        </a:lnTo>
                        <a:lnTo>
                          <a:pt x="267" y="381"/>
                        </a:lnTo>
                        <a:lnTo>
                          <a:pt x="268" y="382"/>
                        </a:lnTo>
                        <a:lnTo>
                          <a:pt x="272" y="382"/>
                        </a:lnTo>
                        <a:lnTo>
                          <a:pt x="275" y="382"/>
                        </a:lnTo>
                        <a:lnTo>
                          <a:pt x="279" y="384"/>
                        </a:lnTo>
                        <a:lnTo>
                          <a:pt x="283" y="384"/>
                        </a:lnTo>
                        <a:lnTo>
                          <a:pt x="287" y="386"/>
                        </a:lnTo>
                        <a:lnTo>
                          <a:pt x="290" y="389"/>
                        </a:lnTo>
                        <a:lnTo>
                          <a:pt x="294" y="392"/>
                        </a:lnTo>
                        <a:lnTo>
                          <a:pt x="295" y="394"/>
                        </a:lnTo>
                        <a:lnTo>
                          <a:pt x="296" y="396"/>
                        </a:lnTo>
                        <a:lnTo>
                          <a:pt x="297" y="398"/>
                        </a:lnTo>
                        <a:lnTo>
                          <a:pt x="299" y="401"/>
                        </a:lnTo>
                        <a:lnTo>
                          <a:pt x="301" y="402"/>
                        </a:lnTo>
                        <a:lnTo>
                          <a:pt x="304" y="404"/>
                        </a:lnTo>
                        <a:lnTo>
                          <a:pt x="305" y="402"/>
                        </a:lnTo>
                        <a:lnTo>
                          <a:pt x="311" y="401"/>
                        </a:lnTo>
                        <a:lnTo>
                          <a:pt x="313" y="400"/>
                        </a:lnTo>
                        <a:lnTo>
                          <a:pt x="317" y="400"/>
                        </a:lnTo>
                        <a:lnTo>
                          <a:pt x="320" y="400"/>
                        </a:lnTo>
                        <a:lnTo>
                          <a:pt x="324" y="401"/>
                        </a:lnTo>
                        <a:lnTo>
                          <a:pt x="327" y="402"/>
                        </a:lnTo>
                        <a:lnTo>
                          <a:pt x="328" y="401"/>
                        </a:lnTo>
                        <a:lnTo>
                          <a:pt x="331" y="401"/>
                        </a:lnTo>
                        <a:lnTo>
                          <a:pt x="335" y="400"/>
                        </a:lnTo>
                        <a:lnTo>
                          <a:pt x="337" y="401"/>
                        </a:lnTo>
                        <a:lnTo>
                          <a:pt x="339" y="402"/>
                        </a:lnTo>
                        <a:lnTo>
                          <a:pt x="339" y="405"/>
                        </a:lnTo>
                        <a:lnTo>
                          <a:pt x="339" y="408"/>
                        </a:lnTo>
                        <a:lnTo>
                          <a:pt x="340" y="409"/>
                        </a:lnTo>
                        <a:lnTo>
                          <a:pt x="343" y="409"/>
                        </a:lnTo>
                        <a:lnTo>
                          <a:pt x="345" y="409"/>
                        </a:lnTo>
                        <a:lnTo>
                          <a:pt x="347" y="409"/>
                        </a:lnTo>
                        <a:lnTo>
                          <a:pt x="349" y="409"/>
                        </a:lnTo>
                        <a:lnTo>
                          <a:pt x="351" y="410"/>
                        </a:lnTo>
                        <a:lnTo>
                          <a:pt x="351" y="413"/>
                        </a:lnTo>
                        <a:lnTo>
                          <a:pt x="352" y="414"/>
                        </a:lnTo>
                        <a:lnTo>
                          <a:pt x="355" y="416"/>
                        </a:lnTo>
                        <a:lnTo>
                          <a:pt x="357" y="418"/>
                        </a:lnTo>
                        <a:lnTo>
                          <a:pt x="360" y="418"/>
                        </a:lnTo>
                        <a:lnTo>
                          <a:pt x="361" y="418"/>
                        </a:lnTo>
                        <a:lnTo>
                          <a:pt x="364" y="417"/>
                        </a:lnTo>
                        <a:lnTo>
                          <a:pt x="367" y="417"/>
                        </a:lnTo>
                        <a:lnTo>
                          <a:pt x="369" y="417"/>
                        </a:lnTo>
                        <a:lnTo>
                          <a:pt x="372" y="416"/>
                        </a:lnTo>
                        <a:lnTo>
                          <a:pt x="372" y="416"/>
                        </a:lnTo>
                        <a:lnTo>
                          <a:pt x="375" y="417"/>
                        </a:lnTo>
                        <a:lnTo>
                          <a:pt x="377" y="418"/>
                        </a:lnTo>
                        <a:lnTo>
                          <a:pt x="381" y="417"/>
                        </a:lnTo>
                        <a:lnTo>
                          <a:pt x="383" y="416"/>
                        </a:lnTo>
                        <a:lnTo>
                          <a:pt x="385" y="414"/>
                        </a:lnTo>
                        <a:lnTo>
                          <a:pt x="388" y="413"/>
                        </a:lnTo>
                        <a:lnTo>
                          <a:pt x="388" y="413"/>
                        </a:lnTo>
                        <a:lnTo>
                          <a:pt x="389" y="413"/>
                        </a:lnTo>
                        <a:lnTo>
                          <a:pt x="389" y="414"/>
                        </a:lnTo>
                        <a:lnTo>
                          <a:pt x="389" y="416"/>
                        </a:lnTo>
                        <a:lnTo>
                          <a:pt x="388" y="418"/>
                        </a:lnTo>
                        <a:lnTo>
                          <a:pt x="388" y="420"/>
                        </a:lnTo>
                        <a:lnTo>
                          <a:pt x="388" y="421"/>
                        </a:lnTo>
                        <a:lnTo>
                          <a:pt x="389" y="422"/>
                        </a:lnTo>
                        <a:lnTo>
                          <a:pt x="391" y="422"/>
                        </a:lnTo>
                        <a:lnTo>
                          <a:pt x="393" y="422"/>
                        </a:lnTo>
                        <a:lnTo>
                          <a:pt x="395" y="422"/>
                        </a:lnTo>
                        <a:lnTo>
                          <a:pt x="396" y="421"/>
                        </a:lnTo>
                        <a:lnTo>
                          <a:pt x="396" y="420"/>
                        </a:lnTo>
                        <a:lnTo>
                          <a:pt x="399" y="417"/>
                        </a:lnTo>
                        <a:lnTo>
                          <a:pt x="400" y="416"/>
                        </a:lnTo>
                        <a:lnTo>
                          <a:pt x="401" y="414"/>
                        </a:lnTo>
                        <a:lnTo>
                          <a:pt x="403" y="413"/>
                        </a:lnTo>
                        <a:lnTo>
                          <a:pt x="404" y="413"/>
                        </a:lnTo>
                        <a:lnTo>
                          <a:pt x="407" y="412"/>
                        </a:lnTo>
                        <a:lnTo>
                          <a:pt x="409" y="409"/>
                        </a:lnTo>
                        <a:lnTo>
                          <a:pt x="411" y="408"/>
                        </a:lnTo>
                        <a:lnTo>
                          <a:pt x="411" y="405"/>
                        </a:lnTo>
                        <a:lnTo>
                          <a:pt x="412" y="402"/>
                        </a:lnTo>
                        <a:lnTo>
                          <a:pt x="413" y="401"/>
                        </a:lnTo>
                        <a:lnTo>
                          <a:pt x="416" y="398"/>
                        </a:lnTo>
                        <a:lnTo>
                          <a:pt x="417" y="397"/>
                        </a:lnTo>
                        <a:lnTo>
                          <a:pt x="420" y="396"/>
                        </a:lnTo>
                        <a:lnTo>
                          <a:pt x="421" y="397"/>
                        </a:lnTo>
                        <a:lnTo>
                          <a:pt x="422" y="398"/>
                        </a:lnTo>
                        <a:lnTo>
                          <a:pt x="424" y="400"/>
                        </a:lnTo>
                        <a:lnTo>
                          <a:pt x="425" y="402"/>
                        </a:lnTo>
                        <a:lnTo>
                          <a:pt x="426" y="404"/>
                        </a:lnTo>
                        <a:lnTo>
                          <a:pt x="428" y="404"/>
                        </a:lnTo>
                        <a:lnTo>
                          <a:pt x="429" y="404"/>
                        </a:lnTo>
                        <a:lnTo>
                          <a:pt x="430" y="404"/>
                        </a:lnTo>
                        <a:lnTo>
                          <a:pt x="432" y="404"/>
                        </a:lnTo>
                        <a:lnTo>
                          <a:pt x="433" y="402"/>
                        </a:lnTo>
                        <a:lnTo>
                          <a:pt x="433" y="400"/>
                        </a:lnTo>
                        <a:lnTo>
                          <a:pt x="434" y="396"/>
                        </a:lnTo>
                        <a:lnTo>
                          <a:pt x="434" y="393"/>
                        </a:lnTo>
                        <a:lnTo>
                          <a:pt x="437" y="392"/>
                        </a:lnTo>
                        <a:lnTo>
                          <a:pt x="440" y="390"/>
                        </a:lnTo>
                        <a:lnTo>
                          <a:pt x="442" y="389"/>
                        </a:lnTo>
                        <a:lnTo>
                          <a:pt x="445" y="388"/>
                        </a:lnTo>
                        <a:lnTo>
                          <a:pt x="448" y="386"/>
                        </a:lnTo>
                        <a:lnTo>
                          <a:pt x="449" y="386"/>
                        </a:lnTo>
                        <a:lnTo>
                          <a:pt x="450" y="388"/>
                        </a:lnTo>
                        <a:lnTo>
                          <a:pt x="452" y="390"/>
                        </a:lnTo>
                        <a:lnTo>
                          <a:pt x="453" y="393"/>
                        </a:lnTo>
                        <a:lnTo>
                          <a:pt x="453" y="394"/>
                        </a:lnTo>
                        <a:lnTo>
                          <a:pt x="454" y="396"/>
                        </a:lnTo>
                        <a:lnTo>
                          <a:pt x="457" y="397"/>
                        </a:lnTo>
                        <a:lnTo>
                          <a:pt x="457" y="397"/>
                        </a:lnTo>
                        <a:lnTo>
                          <a:pt x="458" y="396"/>
                        </a:lnTo>
                        <a:lnTo>
                          <a:pt x="460" y="396"/>
                        </a:lnTo>
                        <a:lnTo>
                          <a:pt x="460" y="394"/>
                        </a:lnTo>
                        <a:lnTo>
                          <a:pt x="461" y="393"/>
                        </a:lnTo>
                        <a:lnTo>
                          <a:pt x="462" y="390"/>
                        </a:lnTo>
                        <a:lnTo>
                          <a:pt x="462" y="388"/>
                        </a:lnTo>
                        <a:lnTo>
                          <a:pt x="464" y="385"/>
                        </a:lnTo>
                        <a:lnTo>
                          <a:pt x="464" y="384"/>
                        </a:lnTo>
                        <a:lnTo>
                          <a:pt x="465" y="382"/>
                        </a:lnTo>
                        <a:lnTo>
                          <a:pt x="466" y="381"/>
                        </a:lnTo>
                        <a:lnTo>
                          <a:pt x="466" y="382"/>
                        </a:lnTo>
                        <a:lnTo>
                          <a:pt x="469" y="382"/>
                        </a:lnTo>
                        <a:lnTo>
                          <a:pt x="472" y="382"/>
                        </a:lnTo>
                        <a:lnTo>
                          <a:pt x="472" y="382"/>
                        </a:lnTo>
                        <a:lnTo>
                          <a:pt x="473" y="381"/>
                        </a:lnTo>
                        <a:lnTo>
                          <a:pt x="474" y="380"/>
                        </a:lnTo>
                        <a:lnTo>
                          <a:pt x="476" y="376"/>
                        </a:lnTo>
                        <a:lnTo>
                          <a:pt x="477" y="373"/>
                        </a:lnTo>
                        <a:lnTo>
                          <a:pt x="478" y="369"/>
                        </a:lnTo>
                        <a:lnTo>
                          <a:pt x="478" y="365"/>
                        </a:lnTo>
                        <a:lnTo>
                          <a:pt x="478" y="362"/>
                        </a:lnTo>
                        <a:lnTo>
                          <a:pt x="478" y="358"/>
                        </a:lnTo>
                        <a:lnTo>
                          <a:pt x="478" y="356"/>
                        </a:lnTo>
                        <a:lnTo>
                          <a:pt x="481" y="353"/>
                        </a:lnTo>
                        <a:lnTo>
                          <a:pt x="484" y="352"/>
                        </a:lnTo>
                        <a:lnTo>
                          <a:pt x="485" y="349"/>
                        </a:lnTo>
                        <a:lnTo>
                          <a:pt x="486" y="349"/>
                        </a:lnTo>
                        <a:lnTo>
                          <a:pt x="489" y="348"/>
                        </a:lnTo>
                        <a:lnTo>
                          <a:pt x="490" y="346"/>
                        </a:lnTo>
                        <a:lnTo>
                          <a:pt x="492" y="346"/>
                        </a:lnTo>
                        <a:lnTo>
                          <a:pt x="492" y="345"/>
                        </a:lnTo>
                        <a:lnTo>
                          <a:pt x="493" y="342"/>
                        </a:lnTo>
                        <a:lnTo>
                          <a:pt x="494" y="341"/>
                        </a:lnTo>
                        <a:lnTo>
                          <a:pt x="497" y="337"/>
                        </a:lnTo>
                        <a:lnTo>
                          <a:pt x="500" y="334"/>
                        </a:lnTo>
                        <a:lnTo>
                          <a:pt x="501" y="333"/>
                        </a:lnTo>
                        <a:lnTo>
                          <a:pt x="502" y="332"/>
                        </a:lnTo>
                        <a:lnTo>
                          <a:pt x="504" y="332"/>
                        </a:lnTo>
                        <a:lnTo>
                          <a:pt x="505" y="330"/>
                        </a:lnTo>
                        <a:lnTo>
                          <a:pt x="508" y="330"/>
                        </a:lnTo>
                        <a:lnTo>
                          <a:pt x="512" y="330"/>
                        </a:lnTo>
                        <a:lnTo>
                          <a:pt x="516" y="329"/>
                        </a:lnTo>
                        <a:lnTo>
                          <a:pt x="518" y="328"/>
                        </a:lnTo>
                        <a:lnTo>
                          <a:pt x="520" y="325"/>
                        </a:lnTo>
                        <a:lnTo>
                          <a:pt x="520" y="325"/>
                        </a:lnTo>
                        <a:lnTo>
                          <a:pt x="518" y="324"/>
                        </a:lnTo>
                        <a:lnTo>
                          <a:pt x="517" y="322"/>
                        </a:lnTo>
                        <a:lnTo>
                          <a:pt x="516" y="321"/>
                        </a:lnTo>
                        <a:lnTo>
                          <a:pt x="513" y="318"/>
                        </a:lnTo>
                        <a:lnTo>
                          <a:pt x="513" y="317"/>
                        </a:lnTo>
                        <a:lnTo>
                          <a:pt x="513" y="314"/>
                        </a:lnTo>
                        <a:lnTo>
                          <a:pt x="514" y="310"/>
                        </a:lnTo>
                        <a:lnTo>
                          <a:pt x="516" y="309"/>
                        </a:lnTo>
                        <a:lnTo>
                          <a:pt x="517" y="308"/>
                        </a:lnTo>
                        <a:lnTo>
                          <a:pt x="518" y="309"/>
                        </a:lnTo>
                        <a:lnTo>
                          <a:pt x="520" y="310"/>
                        </a:lnTo>
                        <a:lnTo>
                          <a:pt x="521" y="313"/>
                        </a:lnTo>
                        <a:lnTo>
                          <a:pt x="524" y="316"/>
                        </a:lnTo>
                        <a:lnTo>
                          <a:pt x="525" y="317"/>
                        </a:lnTo>
                        <a:lnTo>
                          <a:pt x="526" y="318"/>
                        </a:lnTo>
                        <a:lnTo>
                          <a:pt x="529" y="320"/>
                        </a:lnTo>
                        <a:lnTo>
                          <a:pt x="532" y="320"/>
                        </a:lnTo>
                        <a:lnTo>
                          <a:pt x="533" y="321"/>
                        </a:lnTo>
                        <a:lnTo>
                          <a:pt x="533" y="324"/>
                        </a:lnTo>
                        <a:lnTo>
                          <a:pt x="534" y="325"/>
                        </a:lnTo>
                        <a:lnTo>
                          <a:pt x="534" y="328"/>
                        </a:lnTo>
                        <a:lnTo>
                          <a:pt x="537" y="330"/>
                        </a:lnTo>
                        <a:lnTo>
                          <a:pt x="538" y="334"/>
                        </a:lnTo>
                        <a:lnTo>
                          <a:pt x="540" y="338"/>
                        </a:lnTo>
                        <a:lnTo>
                          <a:pt x="541" y="340"/>
                        </a:lnTo>
                        <a:lnTo>
                          <a:pt x="542" y="342"/>
                        </a:lnTo>
                        <a:lnTo>
                          <a:pt x="545" y="342"/>
                        </a:lnTo>
                        <a:lnTo>
                          <a:pt x="547" y="342"/>
                        </a:lnTo>
                        <a:lnTo>
                          <a:pt x="550" y="340"/>
                        </a:lnTo>
                        <a:lnTo>
                          <a:pt x="553" y="338"/>
                        </a:lnTo>
                        <a:lnTo>
                          <a:pt x="554" y="337"/>
                        </a:lnTo>
                        <a:lnTo>
                          <a:pt x="557" y="338"/>
                        </a:lnTo>
                        <a:lnTo>
                          <a:pt x="558" y="340"/>
                        </a:lnTo>
                        <a:lnTo>
                          <a:pt x="559" y="341"/>
                        </a:lnTo>
                        <a:lnTo>
                          <a:pt x="559" y="342"/>
                        </a:lnTo>
                        <a:lnTo>
                          <a:pt x="562" y="342"/>
                        </a:lnTo>
                        <a:lnTo>
                          <a:pt x="563" y="342"/>
                        </a:lnTo>
                        <a:lnTo>
                          <a:pt x="566" y="341"/>
                        </a:lnTo>
                        <a:lnTo>
                          <a:pt x="567" y="341"/>
                        </a:lnTo>
                        <a:lnTo>
                          <a:pt x="569" y="340"/>
                        </a:lnTo>
                        <a:lnTo>
                          <a:pt x="571" y="338"/>
                        </a:lnTo>
                        <a:lnTo>
                          <a:pt x="573" y="337"/>
                        </a:lnTo>
                        <a:lnTo>
                          <a:pt x="574" y="336"/>
                        </a:lnTo>
                        <a:lnTo>
                          <a:pt x="575" y="336"/>
                        </a:lnTo>
                        <a:lnTo>
                          <a:pt x="577" y="336"/>
                        </a:lnTo>
                        <a:lnTo>
                          <a:pt x="578" y="337"/>
                        </a:lnTo>
                        <a:lnTo>
                          <a:pt x="581" y="338"/>
                        </a:lnTo>
                        <a:lnTo>
                          <a:pt x="585" y="338"/>
                        </a:lnTo>
                        <a:lnTo>
                          <a:pt x="587" y="338"/>
                        </a:lnTo>
                        <a:lnTo>
                          <a:pt x="590" y="337"/>
                        </a:lnTo>
                        <a:lnTo>
                          <a:pt x="591" y="337"/>
                        </a:lnTo>
                        <a:lnTo>
                          <a:pt x="593" y="338"/>
                        </a:lnTo>
                        <a:lnTo>
                          <a:pt x="593" y="340"/>
                        </a:lnTo>
                        <a:lnTo>
                          <a:pt x="593" y="344"/>
                        </a:lnTo>
                        <a:lnTo>
                          <a:pt x="593" y="346"/>
                        </a:lnTo>
                        <a:lnTo>
                          <a:pt x="594" y="349"/>
                        </a:lnTo>
                        <a:lnTo>
                          <a:pt x="594" y="352"/>
                        </a:lnTo>
                        <a:lnTo>
                          <a:pt x="594" y="354"/>
                        </a:lnTo>
                        <a:lnTo>
                          <a:pt x="593" y="357"/>
                        </a:lnTo>
                        <a:lnTo>
                          <a:pt x="590" y="360"/>
                        </a:lnTo>
                        <a:lnTo>
                          <a:pt x="586" y="364"/>
                        </a:lnTo>
                        <a:lnTo>
                          <a:pt x="582" y="368"/>
                        </a:lnTo>
                        <a:lnTo>
                          <a:pt x="578" y="372"/>
                        </a:lnTo>
                        <a:lnTo>
                          <a:pt x="575" y="374"/>
                        </a:lnTo>
                        <a:lnTo>
                          <a:pt x="575" y="377"/>
                        </a:lnTo>
                        <a:lnTo>
                          <a:pt x="574" y="378"/>
                        </a:lnTo>
                        <a:lnTo>
                          <a:pt x="574" y="380"/>
                        </a:lnTo>
                        <a:lnTo>
                          <a:pt x="574" y="381"/>
                        </a:lnTo>
                        <a:lnTo>
                          <a:pt x="575" y="382"/>
                        </a:lnTo>
                        <a:lnTo>
                          <a:pt x="579" y="384"/>
                        </a:lnTo>
                        <a:lnTo>
                          <a:pt x="583" y="384"/>
                        </a:lnTo>
                        <a:lnTo>
                          <a:pt x="586" y="384"/>
                        </a:lnTo>
                        <a:lnTo>
                          <a:pt x="590" y="384"/>
                        </a:lnTo>
                        <a:lnTo>
                          <a:pt x="593" y="385"/>
                        </a:lnTo>
                        <a:lnTo>
                          <a:pt x="594" y="385"/>
                        </a:lnTo>
                        <a:lnTo>
                          <a:pt x="595" y="385"/>
                        </a:lnTo>
                        <a:lnTo>
                          <a:pt x="597" y="385"/>
                        </a:lnTo>
                        <a:lnTo>
                          <a:pt x="598" y="384"/>
                        </a:lnTo>
                        <a:lnTo>
                          <a:pt x="599" y="382"/>
                        </a:lnTo>
                        <a:lnTo>
                          <a:pt x="601" y="381"/>
                        </a:lnTo>
                        <a:lnTo>
                          <a:pt x="602" y="378"/>
                        </a:lnTo>
                        <a:lnTo>
                          <a:pt x="603" y="377"/>
                        </a:lnTo>
                        <a:lnTo>
                          <a:pt x="605" y="376"/>
                        </a:lnTo>
                        <a:lnTo>
                          <a:pt x="606" y="374"/>
                        </a:lnTo>
                        <a:lnTo>
                          <a:pt x="609" y="373"/>
                        </a:lnTo>
                        <a:lnTo>
                          <a:pt x="611" y="370"/>
                        </a:lnTo>
                        <a:lnTo>
                          <a:pt x="614" y="368"/>
                        </a:lnTo>
                        <a:lnTo>
                          <a:pt x="615" y="366"/>
                        </a:lnTo>
                        <a:lnTo>
                          <a:pt x="615" y="365"/>
                        </a:lnTo>
                        <a:lnTo>
                          <a:pt x="617" y="364"/>
                        </a:lnTo>
                        <a:lnTo>
                          <a:pt x="619" y="362"/>
                        </a:lnTo>
                        <a:lnTo>
                          <a:pt x="622" y="362"/>
                        </a:lnTo>
                        <a:lnTo>
                          <a:pt x="621" y="357"/>
                        </a:lnTo>
                        <a:lnTo>
                          <a:pt x="619" y="349"/>
                        </a:lnTo>
                        <a:lnTo>
                          <a:pt x="617" y="341"/>
                        </a:lnTo>
                        <a:lnTo>
                          <a:pt x="614" y="337"/>
                        </a:lnTo>
                        <a:lnTo>
                          <a:pt x="613" y="334"/>
                        </a:lnTo>
                        <a:lnTo>
                          <a:pt x="611" y="330"/>
                        </a:lnTo>
                        <a:lnTo>
                          <a:pt x="610" y="325"/>
                        </a:lnTo>
                        <a:lnTo>
                          <a:pt x="609" y="321"/>
                        </a:lnTo>
                        <a:lnTo>
                          <a:pt x="607" y="316"/>
                        </a:lnTo>
                        <a:lnTo>
                          <a:pt x="603" y="309"/>
                        </a:lnTo>
                        <a:lnTo>
                          <a:pt x="601" y="301"/>
                        </a:lnTo>
                        <a:lnTo>
                          <a:pt x="601" y="294"/>
                        </a:lnTo>
                        <a:lnTo>
                          <a:pt x="599" y="285"/>
                        </a:lnTo>
                        <a:lnTo>
                          <a:pt x="597" y="276"/>
                        </a:lnTo>
                        <a:lnTo>
                          <a:pt x="594" y="269"/>
                        </a:lnTo>
                        <a:lnTo>
                          <a:pt x="594" y="268"/>
                        </a:lnTo>
                        <a:lnTo>
                          <a:pt x="594" y="267"/>
                        </a:lnTo>
                        <a:lnTo>
                          <a:pt x="593" y="264"/>
                        </a:lnTo>
                        <a:lnTo>
                          <a:pt x="591" y="261"/>
                        </a:lnTo>
                        <a:lnTo>
                          <a:pt x="591" y="257"/>
                        </a:lnTo>
                        <a:lnTo>
                          <a:pt x="590" y="253"/>
                        </a:lnTo>
                        <a:lnTo>
                          <a:pt x="590" y="251"/>
                        </a:lnTo>
                        <a:lnTo>
                          <a:pt x="589" y="248"/>
                        </a:lnTo>
                        <a:lnTo>
                          <a:pt x="587" y="245"/>
                        </a:lnTo>
                        <a:lnTo>
                          <a:pt x="587" y="245"/>
                        </a:lnTo>
                        <a:lnTo>
                          <a:pt x="587" y="245"/>
                        </a:lnTo>
                        <a:lnTo>
                          <a:pt x="585" y="245"/>
                        </a:lnTo>
                        <a:lnTo>
                          <a:pt x="583" y="245"/>
                        </a:lnTo>
                        <a:lnTo>
                          <a:pt x="582" y="247"/>
                        </a:lnTo>
                        <a:lnTo>
                          <a:pt x="581" y="248"/>
                        </a:lnTo>
                        <a:lnTo>
                          <a:pt x="579" y="251"/>
                        </a:lnTo>
                        <a:lnTo>
                          <a:pt x="578" y="252"/>
                        </a:lnTo>
                        <a:lnTo>
                          <a:pt x="575" y="252"/>
                        </a:lnTo>
                        <a:lnTo>
                          <a:pt x="573" y="253"/>
                        </a:lnTo>
                        <a:lnTo>
                          <a:pt x="569" y="253"/>
                        </a:lnTo>
                        <a:lnTo>
                          <a:pt x="563" y="253"/>
                        </a:lnTo>
                        <a:lnTo>
                          <a:pt x="558" y="252"/>
                        </a:lnTo>
                        <a:lnTo>
                          <a:pt x="554" y="251"/>
                        </a:lnTo>
                        <a:lnTo>
                          <a:pt x="549" y="249"/>
                        </a:lnTo>
                        <a:lnTo>
                          <a:pt x="546" y="248"/>
                        </a:lnTo>
                        <a:lnTo>
                          <a:pt x="542" y="245"/>
                        </a:lnTo>
                        <a:lnTo>
                          <a:pt x="538" y="244"/>
                        </a:lnTo>
                        <a:lnTo>
                          <a:pt x="534" y="241"/>
                        </a:lnTo>
                        <a:lnTo>
                          <a:pt x="530" y="239"/>
                        </a:lnTo>
                        <a:lnTo>
                          <a:pt x="528" y="236"/>
                        </a:lnTo>
                        <a:lnTo>
                          <a:pt x="526" y="233"/>
                        </a:lnTo>
                        <a:lnTo>
                          <a:pt x="526" y="231"/>
                        </a:lnTo>
                        <a:lnTo>
                          <a:pt x="526" y="231"/>
                        </a:lnTo>
                        <a:lnTo>
                          <a:pt x="528" y="229"/>
                        </a:lnTo>
                        <a:lnTo>
                          <a:pt x="529" y="228"/>
                        </a:lnTo>
                        <a:lnTo>
                          <a:pt x="530" y="228"/>
                        </a:lnTo>
                        <a:lnTo>
                          <a:pt x="534" y="228"/>
                        </a:lnTo>
                        <a:lnTo>
                          <a:pt x="537" y="228"/>
                        </a:lnTo>
                        <a:lnTo>
                          <a:pt x="540" y="228"/>
                        </a:lnTo>
                        <a:lnTo>
                          <a:pt x="542" y="227"/>
                        </a:lnTo>
                        <a:lnTo>
                          <a:pt x="545" y="225"/>
                        </a:lnTo>
                        <a:lnTo>
                          <a:pt x="546" y="223"/>
                        </a:lnTo>
                        <a:lnTo>
                          <a:pt x="547" y="221"/>
                        </a:lnTo>
                        <a:lnTo>
                          <a:pt x="547" y="220"/>
                        </a:lnTo>
                        <a:lnTo>
                          <a:pt x="549" y="219"/>
                        </a:lnTo>
                        <a:lnTo>
                          <a:pt x="551" y="217"/>
                        </a:lnTo>
                        <a:lnTo>
                          <a:pt x="557" y="217"/>
                        </a:lnTo>
                        <a:lnTo>
                          <a:pt x="561" y="217"/>
                        </a:lnTo>
                        <a:lnTo>
                          <a:pt x="567" y="217"/>
                        </a:lnTo>
                        <a:lnTo>
                          <a:pt x="570" y="217"/>
                        </a:lnTo>
                        <a:lnTo>
                          <a:pt x="575" y="217"/>
                        </a:lnTo>
                        <a:lnTo>
                          <a:pt x="579" y="217"/>
                        </a:lnTo>
                        <a:lnTo>
                          <a:pt x="579" y="200"/>
                        </a:lnTo>
                        <a:lnTo>
                          <a:pt x="578" y="200"/>
                        </a:lnTo>
                        <a:lnTo>
                          <a:pt x="577" y="199"/>
                        </a:lnTo>
                        <a:lnTo>
                          <a:pt x="575" y="196"/>
                        </a:lnTo>
                        <a:lnTo>
                          <a:pt x="573" y="195"/>
                        </a:lnTo>
                        <a:lnTo>
                          <a:pt x="570" y="192"/>
                        </a:lnTo>
                        <a:lnTo>
                          <a:pt x="567" y="189"/>
                        </a:lnTo>
                        <a:lnTo>
                          <a:pt x="566" y="187"/>
                        </a:lnTo>
                        <a:lnTo>
                          <a:pt x="563" y="185"/>
                        </a:lnTo>
                        <a:lnTo>
                          <a:pt x="561" y="183"/>
                        </a:lnTo>
                        <a:lnTo>
                          <a:pt x="557" y="179"/>
                        </a:lnTo>
                        <a:lnTo>
                          <a:pt x="553" y="175"/>
                        </a:lnTo>
                        <a:lnTo>
                          <a:pt x="549" y="172"/>
                        </a:lnTo>
                        <a:lnTo>
                          <a:pt x="546" y="169"/>
                        </a:lnTo>
                        <a:lnTo>
                          <a:pt x="543" y="167"/>
                        </a:lnTo>
                        <a:lnTo>
                          <a:pt x="540" y="165"/>
                        </a:lnTo>
                        <a:lnTo>
                          <a:pt x="536" y="164"/>
                        </a:lnTo>
                        <a:lnTo>
                          <a:pt x="532" y="163"/>
                        </a:lnTo>
                        <a:lnTo>
                          <a:pt x="528" y="161"/>
                        </a:lnTo>
                        <a:lnTo>
                          <a:pt x="525" y="161"/>
                        </a:lnTo>
                        <a:lnTo>
                          <a:pt x="522" y="160"/>
                        </a:lnTo>
                        <a:lnTo>
                          <a:pt x="521" y="159"/>
                        </a:lnTo>
                        <a:lnTo>
                          <a:pt x="518" y="157"/>
                        </a:lnTo>
                        <a:lnTo>
                          <a:pt x="517" y="153"/>
                        </a:lnTo>
                        <a:lnTo>
                          <a:pt x="513" y="149"/>
                        </a:lnTo>
                        <a:lnTo>
                          <a:pt x="512" y="145"/>
                        </a:lnTo>
                        <a:lnTo>
                          <a:pt x="509" y="141"/>
                        </a:lnTo>
                        <a:lnTo>
                          <a:pt x="508" y="139"/>
                        </a:lnTo>
                        <a:lnTo>
                          <a:pt x="506" y="137"/>
                        </a:lnTo>
                        <a:lnTo>
                          <a:pt x="506" y="137"/>
                        </a:lnTo>
                        <a:lnTo>
                          <a:pt x="505" y="139"/>
                        </a:lnTo>
                        <a:lnTo>
                          <a:pt x="504" y="141"/>
                        </a:lnTo>
                        <a:lnTo>
                          <a:pt x="502" y="144"/>
                        </a:lnTo>
                        <a:lnTo>
                          <a:pt x="502" y="147"/>
                        </a:lnTo>
                        <a:lnTo>
                          <a:pt x="501" y="148"/>
                        </a:lnTo>
                        <a:lnTo>
                          <a:pt x="501" y="149"/>
                        </a:lnTo>
                        <a:lnTo>
                          <a:pt x="501" y="149"/>
                        </a:lnTo>
                        <a:lnTo>
                          <a:pt x="500" y="149"/>
                        </a:lnTo>
                        <a:lnTo>
                          <a:pt x="498" y="149"/>
                        </a:lnTo>
                        <a:lnTo>
                          <a:pt x="497" y="149"/>
                        </a:lnTo>
                        <a:lnTo>
                          <a:pt x="494" y="147"/>
                        </a:lnTo>
                        <a:lnTo>
                          <a:pt x="490" y="145"/>
                        </a:lnTo>
                        <a:lnTo>
                          <a:pt x="488" y="145"/>
                        </a:lnTo>
                        <a:lnTo>
                          <a:pt x="485" y="145"/>
                        </a:lnTo>
                        <a:lnTo>
                          <a:pt x="482" y="147"/>
                        </a:lnTo>
                        <a:lnTo>
                          <a:pt x="478" y="149"/>
                        </a:lnTo>
                        <a:lnTo>
                          <a:pt x="476" y="152"/>
                        </a:lnTo>
                        <a:lnTo>
                          <a:pt x="472" y="153"/>
                        </a:lnTo>
                        <a:lnTo>
                          <a:pt x="466" y="155"/>
                        </a:lnTo>
                        <a:lnTo>
                          <a:pt x="464" y="155"/>
                        </a:lnTo>
                        <a:lnTo>
                          <a:pt x="460" y="155"/>
                        </a:lnTo>
                        <a:lnTo>
                          <a:pt x="458" y="155"/>
                        </a:lnTo>
                        <a:lnTo>
                          <a:pt x="458" y="156"/>
                        </a:lnTo>
                        <a:lnTo>
                          <a:pt x="458" y="157"/>
                        </a:lnTo>
                        <a:lnTo>
                          <a:pt x="460" y="159"/>
                        </a:lnTo>
                        <a:lnTo>
                          <a:pt x="460" y="161"/>
                        </a:lnTo>
                        <a:lnTo>
                          <a:pt x="461" y="163"/>
                        </a:lnTo>
                        <a:lnTo>
                          <a:pt x="461" y="164"/>
                        </a:lnTo>
                        <a:lnTo>
                          <a:pt x="461" y="165"/>
                        </a:lnTo>
                        <a:lnTo>
                          <a:pt x="461" y="165"/>
                        </a:lnTo>
                        <a:lnTo>
                          <a:pt x="458" y="165"/>
                        </a:lnTo>
                        <a:lnTo>
                          <a:pt x="454" y="163"/>
                        </a:lnTo>
                        <a:lnTo>
                          <a:pt x="450" y="160"/>
                        </a:lnTo>
                        <a:lnTo>
                          <a:pt x="448" y="155"/>
                        </a:lnTo>
                        <a:lnTo>
                          <a:pt x="445" y="152"/>
                        </a:lnTo>
                        <a:lnTo>
                          <a:pt x="444" y="148"/>
                        </a:lnTo>
                        <a:lnTo>
                          <a:pt x="442" y="145"/>
                        </a:lnTo>
                        <a:lnTo>
                          <a:pt x="442" y="144"/>
                        </a:lnTo>
                        <a:lnTo>
                          <a:pt x="442" y="143"/>
                        </a:lnTo>
                        <a:lnTo>
                          <a:pt x="441" y="141"/>
                        </a:lnTo>
                        <a:lnTo>
                          <a:pt x="440" y="141"/>
                        </a:lnTo>
                        <a:lnTo>
                          <a:pt x="437" y="141"/>
                        </a:lnTo>
                        <a:lnTo>
                          <a:pt x="434" y="141"/>
                        </a:lnTo>
                        <a:lnTo>
                          <a:pt x="433" y="141"/>
                        </a:lnTo>
                        <a:lnTo>
                          <a:pt x="432" y="140"/>
                        </a:lnTo>
                        <a:lnTo>
                          <a:pt x="429" y="136"/>
                        </a:lnTo>
                        <a:lnTo>
                          <a:pt x="428" y="133"/>
                        </a:lnTo>
                        <a:lnTo>
                          <a:pt x="425" y="129"/>
                        </a:lnTo>
                        <a:lnTo>
                          <a:pt x="424" y="127"/>
                        </a:lnTo>
                        <a:lnTo>
                          <a:pt x="421" y="127"/>
                        </a:lnTo>
                        <a:lnTo>
                          <a:pt x="418" y="125"/>
                        </a:lnTo>
                        <a:lnTo>
                          <a:pt x="415" y="125"/>
                        </a:lnTo>
                        <a:lnTo>
                          <a:pt x="413" y="125"/>
                        </a:lnTo>
                        <a:lnTo>
                          <a:pt x="415" y="125"/>
                        </a:lnTo>
                        <a:lnTo>
                          <a:pt x="416" y="125"/>
                        </a:lnTo>
                        <a:lnTo>
                          <a:pt x="412" y="124"/>
                        </a:lnTo>
                        <a:lnTo>
                          <a:pt x="408" y="124"/>
                        </a:lnTo>
                        <a:lnTo>
                          <a:pt x="405" y="123"/>
                        </a:lnTo>
                        <a:lnTo>
                          <a:pt x="401" y="122"/>
                        </a:lnTo>
                        <a:lnTo>
                          <a:pt x="397" y="119"/>
                        </a:lnTo>
                        <a:lnTo>
                          <a:pt x="396" y="116"/>
                        </a:lnTo>
                        <a:lnTo>
                          <a:pt x="393" y="111"/>
                        </a:lnTo>
                        <a:lnTo>
                          <a:pt x="391" y="107"/>
                        </a:lnTo>
                        <a:lnTo>
                          <a:pt x="388" y="103"/>
                        </a:lnTo>
                        <a:lnTo>
                          <a:pt x="388" y="102"/>
                        </a:lnTo>
                        <a:lnTo>
                          <a:pt x="388" y="99"/>
                        </a:lnTo>
                        <a:lnTo>
                          <a:pt x="388" y="95"/>
                        </a:lnTo>
                        <a:lnTo>
                          <a:pt x="389" y="92"/>
                        </a:lnTo>
                        <a:lnTo>
                          <a:pt x="389" y="91"/>
                        </a:lnTo>
                        <a:lnTo>
                          <a:pt x="389" y="90"/>
                        </a:lnTo>
                        <a:lnTo>
                          <a:pt x="388" y="88"/>
                        </a:lnTo>
                        <a:lnTo>
                          <a:pt x="387" y="87"/>
                        </a:lnTo>
                        <a:lnTo>
                          <a:pt x="384" y="87"/>
                        </a:lnTo>
                        <a:lnTo>
                          <a:pt x="381" y="86"/>
                        </a:lnTo>
                        <a:lnTo>
                          <a:pt x="379" y="84"/>
                        </a:lnTo>
                        <a:lnTo>
                          <a:pt x="377" y="83"/>
                        </a:lnTo>
                        <a:lnTo>
                          <a:pt x="377" y="80"/>
                        </a:lnTo>
                        <a:lnTo>
                          <a:pt x="377" y="78"/>
                        </a:lnTo>
                        <a:lnTo>
                          <a:pt x="377" y="76"/>
                        </a:lnTo>
                        <a:lnTo>
                          <a:pt x="376" y="76"/>
                        </a:lnTo>
                        <a:lnTo>
                          <a:pt x="373" y="75"/>
                        </a:lnTo>
                        <a:lnTo>
                          <a:pt x="372" y="75"/>
                        </a:lnTo>
                        <a:lnTo>
                          <a:pt x="371" y="76"/>
                        </a:lnTo>
                        <a:lnTo>
                          <a:pt x="369" y="78"/>
                        </a:lnTo>
                        <a:lnTo>
                          <a:pt x="368" y="79"/>
                        </a:lnTo>
                        <a:lnTo>
                          <a:pt x="365" y="82"/>
                        </a:lnTo>
                        <a:lnTo>
                          <a:pt x="364" y="82"/>
                        </a:lnTo>
                        <a:lnTo>
                          <a:pt x="363" y="83"/>
                        </a:lnTo>
                        <a:lnTo>
                          <a:pt x="363" y="83"/>
                        </a:lnTo>
                        <a:lnTo>
                          <a:pt x="361" y="83"/>
                        </a:lnTo>
                        <a:lnTo>
                          <a:pt x="361" y="83"/>
                        </a:lnTo>
                        <a:lnTo>
                          <a:pt x="361" y="84"/>
                        </a:lnTo>
                        <a:lnTo>
                          <a:pt x="360" y="88"/>
                        </a:lnTo>
                        <a:lnTo>
                          <a:pt x="359" y="92"/>
                        </a:lnTo>
                        <a:lnTo>
                          <a:pt x="357" y="95"/>
                        </a:lnTo>
                        <a:lnTo>
                          <a:pt x="357" y="98"/>
                        </a:lnTo>
                        <a:lnTo>
                          <a:pt x="356" y="99"/>
                        </a:lnTo>
                        <a:lnTo>
                          <a:pt x="353" y="99"/>
                        </a:lnTo>
                        <a:lnTo>
                          <a:pt x="351" y="99"/>
                        </a:lnTo>
                        <a:lnTo>
                          <a:pt x="349" y="99"/>
                        </a:lnTo>
                        <a:lnTo>
                          <a:pt x="348" y="99"/>
                        </a:lnTo>
                        <a:lnTo>
                          <a:pt x="347" y="98"/>
                        </a:lnTo>
                        <a:lnTo>
                          <a:pt x="345" y="96"/>
                        </a:lnTo>
                        <a:lnTo>
                          <a:pt x="344" y="95"/>
                        </a:lnTo>
                        <a:lnTo>
                          <a:pt x="343" y="95"/>
                        </a:lnTo>
                        <a:lnTo>
                          <a:pt x="341" y="95"/>
                        </a:lnTo>
                        <a:lnTo>
                          <a:pt x="340" y="95"/>
                        </a:lnTo>
                        <a:lnTo>
                          <a:pt x="339" y="95"/>
                        </a:lnTo>
                        <a:lnTo>
                          <a:pt x="336" y="95"/>
                        </a:lnTo>
                        <a:lnTo>
                          <a:pt x="333" y="95"/>
                        </a:lnTo>
                        <a:lnTo>
                          <a:pt x="331" y="95"/>
                        </a:lnTo>
                        <a:lnTo>
                          <a:pt x="328" y="94"/>
                        </a:lnTo>
                        <a:lnTo>
                          <a:pt x="327" y="92"/>
                        </a:lnTo>
                        <a:lnTo>
                          <a:pt x="325" y="91"/>
                        </a:lnTo>
                        <a:lnTo>
                          <a:pt x="325" y="91"/>
                        </a:lnTo>
                        <a:lnTo>
                          <a:pt x="324" y="91"/>
                        </a:lnTo>
                        <a:lnTo>
                          <a:pt x="324" y="91"/>
                        </a:lnTo>
                        <a:lnTo>
                          <a:pt x="323" y="91"/>
                        </a:lnTo>
                        <a:lnTo>
                          <a:pt x="321" y="92"/>
                        </a:lnTo>
                        <a:lnTo>
                          <a:pt x="319" y="94"/>
                        </a:lnTo>
                        <a:lnTo>
                          <a:pt x="313" y="98"/>
                        </a:lnTo>
                        <a:lnTo>
                          <a:pt x="309" y="100"/>
                        </a:lnTo>
                        <a:lnTo>
                          <a:pt x="304" y="103"/>
                        </a:lnTo>
                        <a:lnTo>
                          <a:pt x="300" y="107"/>
                        </a:lnTo>
                        <a:lnTo>
                          <a:pt x="297" y="110"/>
                        </a:lnTo>
                        <a:lnTo>
                          <a:pt x="295" y="111"/>
                        </a:lnTo>
                        <a:lnTo>
                          <a:pt x="292" y="111"/>
                        </a:lnTo>
                        <a:lnTo>
                          <a:pt x="291" y="112"/>
                        </a:lnTo>
                        <a:lnTo>
                          <a:pt x="290" y="114"/>
                        </a:lnTo>
                        <a:lnTo>
                          <a:pt x="288" y="116"/>
                        </a:lnTo>
                        <a:lnTo>
                          <a:pt x="287" y="119"/>
                        </a:lnTo>
                        <a:lnTo>
                          <a:pt x="286" y="120"/>
                        </a:lnTo>
                        <a:lnTo>
                          <a:pt x="284" y="122"/>
                        </a:lnTo>
                        <a:lnTo>
                          <a:pt x="284" y="123"/>
                        </a:lnTo>
                        <a:lnTo>
                          <a:pt x="284" y="123"/>
                        </a:lnTo>
                        <a:lnTo>
                          <a:pt x="286" y="124"/>
                        </a:lnTo>
                        <a:lnTo>
                          <a:pt x="288" y="127"/>
                        </a:lnTo>
                        <a:lnTo>
                          <a:pt x="290" y="128"/>
                        </a:lnTo>
                        <a:lnTo>
                          <a:pt x="292" y="129"/>
                        </a:lnTo>
                        <a:lnTo>
                          <a:pt x="292" y="131"/>
                        </a:lnTo>
                        <a:lnTo>
                          <a:pt x="292" y="131"/>
                        </a:lnTo>
                        <a:lnTo>
                          <a:pt x="290" y="131"/>
                        </a:lnTo>
                        <a:lnTo>
                          <a:pt x="287" y="131"/>
                        </a:lnTo>
                        <a:lnTo>
                          <a:pt x="284" y="131"/>
                        </a:lnTo>
                        <a:lnTo>
                          <a:pt x="282" y="131"/>
                        </a:lnTo>
                        <a:lnTo>
                          <a:pt x="280" y="129"/>
                        </a:lnTo>
                        <a:lnTo>
                          <a:pt x="279" y="128"/>
                        </a:lnTo>
                        <a:lnTo>
                          <a:pt x="276" y="127"/>
                        </a:lnTo>
                        <a:lnTo>
                          <a:pt x="275" y="127"/>
                        </a:lnTo>
                        <a:lnTo>
                          <a:pt x="275" y="125"/>
                        </a:lnTo>
                        <a:lnTo>
                          <a:pt x="275" y="124"/>
                        </a:lnTo>
                        <a:lnTo>
                          <a:pt x="275" y="120"/>
                        </a:lnTo>
                        <a:lnTo>
                          <a:pt x="275" y="119"/>
                        </a:lnTo>
                        <a:lnTo>
                          <a:pt x="275" y="118"/>
                        </a:lnTo>
                        <a:lnTo>
                          <a:pt x="276" y="116"/>
                        </a:lnTo>
                        <a:lnTo>
                          <a:pt x="279" y="115"/>
                        </a:lnTo>
                        <a:lnTo>
                          <a:pt x="280" y="112"/>
                        </a:lnTo>
                        <a:lnTo>
                          <a:pt x="282" y="110"/>
                        </a:lnTo>
                        <a:lnTo>
                          <a:pt x="283" y="107"/>
                        </a:lnTo>
                        <a:lnTo>
                          <a:pt x="283" y="104"/>
                        </a:lnTo>
                        <a:lnTo>
                          <a:pt x="284" y="100"/>
                        </a:lnTo>
                        <a:lnTo>
                          <a:pt x="286" y="98"/>
                        </a:lnTo>
                        <a:lnTo>
                          <a:pt x="288" y="96"/>
                        </a:lnTo>
                        <a:lnTo>
                          <a:pt x="290" y="94"/>
                        </a:lnTo>
                        <a:lnTo>
                          <a:pt x="291" y="92"/>
                        </a:lnTo>
                        <a:lnTo>
                          <a:pt x="294" y="92"/>
                        </a:lnTo>
                        <a:lnTo>
                          <a:pt x="296" y="92"/>
                        </a:lnTo>
                        <a:lnTo>
                          <a:pt x="299" y="94"/>
                        </a:lnTo>
                        <a:lnTo>
                          <a:pt x="300" y="94"/>
                        </a:lnTo>
                        <a:lnTo>
                          <a:pt x="301" y="95"/>
                        </a:lnTo>
                        <a:lnTo>
                          <a:pt x="303" y="94"/>
                        </a:lnTo>
                        <a:lnTo>
                          <a:pt x="305" y="94"/>
                        </a:lnTo>
                        <a:lnTo>
                          <a:pt x="307" y="91"/>
                        </a:lnTo>
                        <a:lnTo>
                          <a:pt x="311" y="87"/>
                        </a:lnTo>
                        <a:lnTo>
                          <a:pt x="313" y="84"/>
                        </a:lnTo>
                        <a:lnTo>
                          <a:pt x="316" y="83"/>
                        </a:lnTo>
                        <a:lnTo>
                          <a:pt x="320" y="82"/>
                        </a:lnTo>
                        <a:lnTo>
                          <a:pt x="323" y="82"/>
                        </a:lnTo>
                        <a:lnTo>
                          <a:pt x="324" y="80"/>
                        </a:lnTo>
                        <a:lnTo>
                          <a:pt x="327" y="80"/>
                        </a:lnTo>
                        <a:lnTo>
                          <a:pt x="329" y="82"/>
                        </a:lnTo>
                        <a:lnTo>
                          <a:pt x="333" y="82"/>
                        </a:lnTo>
                        <a:lnTo>
                          <a:pt x="337" y="82"/>
                        </a:lnTo>
                        <a:lnTo>
                          <a:pt x="341" y="82"/>
                        </a:lnTo>
                        <a:lnTo>
                          <a:pt x="347" y="82"/>
                        </a:lnTo>
                        <a:lnTo>
                          <a:pt x="351" y="82"/>
                        </a:lnTo>
                        <a:lnTo>
                          <a:pt x="355" y="80"/>
                        </a:lnTo>
                        <a:lnTo>
                          <a:pt x="359" y="80"/>
                        </a:lnTo>
                        <a:lnTo>
                          <a:pt x="361" y="79"/>
                        </a:lnTo>
                        <a:lnTo>
                          <a:pt x="364" y="78"/>
                        </a:lnTo>
                        <a:lnTo>
                          <a:pt x="365" y="76"/>
                        </a:lnTo>
                        <a:lnTo>
                          <a:pt x="367" y="75"/>
                        </a:lnTo>
                        <a:lnTo>
                          <a:pt x="364" y="74"/>
                        </a:lnTo>
                        <a:lnTo>
                          <a:pt x="361" y="74"/>
                        </a:lnTo>
                        <a:lnTo>
                          <a:pt x="359" y="74"/>
                        </a:lnTo>
                        <a:lnTo>
                          <a:pt x="351" y="75"/>
                        </a:lnTo>
                        <a:lnTo>
                          <a:pt x="340" y="75"/>
                        </a:lnTo>
                        <a:lnTo>
                          <a:pt x="332" y="75"/>
                        </a:lnTo>
                        <a:lnTo>
                          <a:pt x="329" y="75"/>
                        </a:lnTo>
                        <a:lnTo>
                          <a:pt x="324" y="76"/>
                        </a:lnTo>
                        <a:lnTo>
                          <a:pt x="319" y="76"/>
                        </a:lnTo>
                        <a:lnTo>
                          <a:pt x="315" y="76"/>
                        </a:lnTo>
                        <a:lnTo>
                          <a:pt x="309" y="76"/>
                        </a:lnTo>
                        <a:lnTo>
                          <a:pt x="307" y="75"/>
                        </a:lnTo>
                        <a:lnTo>
                          <a:pt x="305" y="74"/>
                        </a:lnTo>
                        <a:lnTo>
                          <a:pt x="304" y="72"/>
                        </a:lnTo>
                        <a:lnTo>
                          <a:pt x="303" y="70"/>
                        </a:lnTo>
                        <a:lnTo>
                          <a:pt x="300" y="67"/>
                        </a:lnTo>
                        <a:lnTo>
                          <a:pt x="299" y="67"/>
                        </a:lnTo>
                        <a:close/>
                        <a:moveTo>
                          <a:pt x="400" y="54"/>
                        </a:moveTo>
                        <a:lnTo>
                          <a:pt x="400" y="56"/>
                        </a:lnTo>
                        <a:lnTo>
                          <a:pt x="399" y="58"/>
                        </a:lnTo>
                        <a:lnTo>
                          <a:pt x="397" y="59"/>
                        </a:lnTo>
                        <a:lnTo>
                          <a:pt x="396" y="63"/>
                        </a:lnTo>
                        <a:lnTo>
                          <a:pt x="393" y="66"/>
                        </a:lnTo>
                        <a:lnTo>
                          <a:pt x="393" y="68"/>
                        </a:lnTo>
                        <a:lnTo>
                          <a:pt x="393" y="71"/>
                        </a:lnTo>
                        <a:lnTo>
                          <a:pt x="395" y="74"/>
                        </a:lnTo>
                        <a:lnTo>
                          <a:pt x="397" y="74"/>
                        </a:lnTo>
                        <a:lnTo>
                          <a:pt x="397" y="72"/>
                        </a:lnTo>
                        <a:lnTo>
                          <a:pt x="399" y="70"/>
                        </a:lnTo>
                        <a:lnTo>
                          <a:pt x="400" y="67"/>
                        </a:lnTo>
                        <a:lnTo>
                          <a:pt x="403" y="66"/>
                        </a:lnTo>
                        <a:lnTo>
                          <a:pt x="404" y="64"/>
                        </a:lnTo>
                        <a:lnTo>
                          <a:pt x="407" y="62"/>
                        </a:lnTo>
                        <a:lnTo>
                          <a:pt x="407" y="60"/>
                        </a:lnTo>
                        <a:lnTo>
                          <a:pt x="407" y="59"/>
                        </a:lnTo>
                        <a:lnTo>
                          <a:pt x="407" y="59"/>
                        </a:lnTo>
                        <a:lnTo>
                          <a:pt x="407" y="58"/>
                        </a:lnTo>
                        <a:lnTo>
                          <a:pt x="407" y="58"/>
                        </a:lnTo>
                        <a:lnTo>
                          <a:pt x="405" y="56"/>
                        </a:lnTo>
                        <a:lnTo>
                          <a:pt x="404" y="56"/>
                        </a:lnTo>
                        <a:lnTo>
                          <a:pt x="400" y="54"/>
                        </a:lnTo>
                        <a:close/>
                        <a:moveTo>
                          <a:pt x="411" y="54"/>
                        </a:moveTo>
                        <a:lnTo>
                          <a:pt x="408" y="54"/>
                        </a:lnTo>
                        <a:lnTo>
                          <a:pt x="407" y="55"/>
                        </a:lnTo>
                        <a:lnTo>
                          <a:pt x="408" y="56"/>
                        </a:lnTo>
                        <a:lnTo>
                          <a:pt x="409" y="58"/>
                        </a:lnTo>
                        <a:lnTo>
                          <a:pt x="409" y="59"/>
                        </a:lnTo>
                        <a:lnTo>
                          <a:pt x="409" y="60"/>
                        </a:lnTo>
                        <a:lnTo>
                          <a:pt x="408" y="63"/>
                        </a:lnTo>
                        <a:lnTo>
                          <a:pt x="407" y="64"/>
                        </a:lnTo>
                        <a:lnTo>
                          <a:pt x="412" y="63"/>
                        </a:lnTo>
                        <a:lnTo>
                          <a:pt x="416" y="62"/>
                        </a:lnTo>
                        <a:lnTo>
                          <a:pt x="416" y="60"/>
                        </a:lnTo>
                        <a:lnTo>
                          <a:pt x="416" y="60"/>
                        </a:lnTo>
                        <a:lnTo>
                          <a:pt x="415" y="59"/>
                        </a:lnTo>
                        <a:lnTo>
                          <a:pt x="413" y="58"/>
                        </a:lnTo>
                        <a:lnTo>
                          <a:pt x="412" y="56"/>
                        </a:lnTo>
                        <a:lnTo>
                          <a:pt x="411" y="55"/>
                        </a:lnTo>
                        <a:lnTo>
                          <a:pt x="411" y="54"/>
                        </a:lnTo>
                        <a:close/>
                        <a:moveTo>
                          <a:pt x="429" y="35"/>
                        </a:moveTo>
                        <a:lnTo>
                          <a:pt x="428" y="35"/>
                        </a:lnTo>
                        <a:lnTo>
                          <a:pt x="425" y="36"/>
                        </a:lnTo>
                        <a:lnTo>
                          <a:pt x="424" y="36"/>
                        </a:lnTo>
                        <a:lnTo>
                          <a:pt x="422" y="38"/>
                        </a:lnTo>
                        <a:lnTo>
                          <a:pt x="424" y="39"/>
                        </a:lnTo>
                        <a:lnTo>
                          <a:pt x="424" y="42"/>
                        </a:lnTo>
                        <a:lnTo>
                          <a:pt x="425" y="44"/>
                        </a:lnTo>
                        <a:lnTo>
                          <a:pt x="425" y="46"/>
                        </a:lnTo>
                        <a:lnTo>
                          <a:pt x="425" y="47"/>
                        </a:lnTo>
                        <a:lnTo>
                          <a:pt x="425" y="48"/>
                        </a:lnTo>
                        <a:lnTo>
                          <a:pt x="425" y="50"/>
                        </a:lnTo>
                        <a:lnTo>
                          <a:pt x="424" y="51"/>
                        </a:lnTo>
                        <a:lnTo>
                          <a:pt x="422" y="50"/>
                        </a:lnTo>
                        <a:lnTo>
                          <a:pt x="420" y="48"/>
                        </a:lnTo>
                        <a:lnTo>
                          <a:pt x="418" y="48"/>
                        </a:lnTo>
                        <a:lnTo>
                          <a:pt x="418" y="46"/>
                        </a:lnTo>
                        <a:lnTo>
                          <a:pt x="417" y="43"/>
                        </a:lnTo>
                        <a:lnTo>
                          <a:pt x="417" y="42"/>
                        </a:lnTo>
                        <a:lnTo>
                          <a:pt x="416" y="42"/>
                        </a:lnTo>
                        <a:lnTo>
                          <a:pt x="415" y="42"/>
                        </a:lnTo>
                        <a:lnTo>
                          <a:pt x="412" y="42"/>
                        </a:lnTo>
                        <a:lnTo>
                          <a:pt x="412" y="42"/>
                        </a:lnTo>
                        <a:lnTo>
                          <a:pt x="411" y="40"/>
                        </a:lnTo>
                        <a:lnTo>
                          <a:pt x="409" y="40"/>
                        </a:lnTo>
                        <a:lnTo>
                          <a:pt x="408" y="40"/>
                        </a:lnTo>
                        <a:lnTo>
                          <a:pt x="407" y="40"/>
                        </a:lnTo>
                        <a:lnTo>
                          <a:pt x="404" y="40"/>
                        </a:lnTo>
                        <a:lnTo>
                          <a:pt x="403" y="39"/>
                        </a:lnTo>
                        <a:lnTo>
                          <a:pt x="403" y="39"/>
                        </a:lnTo>
                        <a:lnTo>
                          <a:pt x="401" y="40"/>
                        </a:lnTo>
                        <a:lnTo>
                          <a:pt x="401" y="43"/>
                        </a:lnTo>
                        <a:lnTo>
                          <a:pt x="400" y="48"/>
                        </a:lnTo>
                        <a:lnTo>
                          <a:pt x="400" y="52"/>
                        </a:lnTo>
                        <a:lnTo>
                          <a:pt x="403" y="54"/>
                        </a:lnTo>
                        <a:lnTo>
                          <a:pt x="404" y="54"/>
                        </a:lnTo>
                        <a:lnTo>
                          <a:pt x="405" y="52"/>
                        </a:lnTo>
                        <a:lnTo>
                          <a:pt x="408" y="51"/>
                        </a:lnTo>
                        <a:lnTo>
                          <a:pt x="411" y="51"/>
                        </a:lnTo>
                        <a:lnTo>
                          <a:pt x="411" y="51"/>
                        </a:lnTo>
                        <a:lnTo>
                          <a:pt x="412" y="51"/>
                        </a:lnTo>
                        <a:lnTo>
                          <a:pt x="412" y="52"/>
                        </a:lnTo>
                        <a:lnTo>
                          <a:pt x="413" y="54"/>
                        </a:lnTo>
                        <a:lnTo>
                          <a:pt x="413" y="55"/>
                        </a:lnTo>
                        <a:lnTo>
                          <a:pt x="416" y="56"/>
                        </a:lnTo>
                        <a:lnTo>
                          <a:pt x="417" y="58"/>
                        </a:lnTo>
                        <a:lnTo>
                          <a:pt x="418" y="59"/>
                        </a:lnTo>
                        <a:lnTo>
                          <a:pt x="418" y="59"/>
                        </a:lnTo>
                        <a:lnTo>
                          <a:pt x="420" y="60"/>
                        </a:lnTo>
                        <a:lnTo>
                          <a:pt x="420" y="62"/>
                        </a:lnTo>
                        <a:lnTo>
                          <a:pt x="418" y="62"/>
                        </a:lnTo>
                        <a:lnTo>
                          <a:pt x="416" y="63"/>
                        </a:lnTo>
                        <a:lnTo>
                          <a:pt x="412" y="66"/>
                        </a:lnTo>
                        <a:lnTo>
                          <a:pt x="408" y="67"/>
                        </a:lnTo>
                        <a:lnTo>
                          <a:pt x="404" y="70"/>
                        </a:lnTo>
                        <a:lnTo>
                          <a:pt x="403" y="72"/>
                        </a:lnTo>
                        <a:lnTo>
                          <a:pt x="400" y="74"/>
                        </a:lnTo>
                        <a:lnTo>
                          <a:pt x="401" y="74"/>
                        </a:lnTo>
                        <a:lnTo>
                          <a:pt x="403" y="75"/>
                        </a:lnTo>
                        <a:lnTo>
                          <a:pt x="404" y="76"/>
                        </a:lnTo>
                        <a:lnTo>
                          <a:pt x="405" y="78"/>
                        </a:lnTo>
                        <a:lnTo>
                          <a:pt x="408" y="78"/>
                        </a:lnTo>
                        <a:lnTo>
                          <a:pt x="411" y="78"/>
                        </a:lnTo>
                        <a:lnTo>
                          <a:pt x="412" y="79"/>
                        </a:lnTo>
                        <a:lnTo>
                          <a:pt x="415" y="82"/>
                        </a:lnTo>
                        <a:lnTo>
                          <a:pt x="416" y="83"/>
                        </a:lnTo>
                        <a:lnTo>
                          <a:pt x="416" y="86"/>
                        </a:lnTo>
                        <a:lnTo>
                          <a:pt x="416" y="88"/>
                        </a:lnTo>
                        <a:lnTo>
                          <a:pt x="416" y="90"/>
                        </a:lnTo>
                        <a:lnTo>
                          <a:pt x="413" y="91"/>
                        </a:lnTo>
                        <a:lnTo>
                          <a:pt x="411" y="91"/>
                        </a:lnTo>
                        <a:lnTo>
                          <a:pt x="404" y="91"/>
                        </a:lnTo>
                        <a:lnTo>
                          <a:pt x="400" y="92"/>
                        </a:lnTo>
                        <a:lnTo>
                          <a:pt x="397" y="92"/>
                        </a:lnTo>
                        <a:lnTo>
                          <a:pt x="396" y="92"/>
                        </a:lnTo>
                        <a:lnTo>
                          <a:pt x="396" y="92"/>
                        </a:lnTo>
                        <a:lnTo>
                          <a:pt x="396" y="98"/>
                        </a:lnTo>
                        <a:lnTo>
                          <a:pt x="396" y="100"/>
                        </a:lnTo>
                        <a:lnTo>
                          <a:pt x="397" y="103"/>
                        </a:lnTo>
                        <a:lnTo>
                          <a:pt x="400" y="104"/>
                        </a:lnTo>
                        <a:lnTo>
                          <a:pt x="403" y="106"/>
                        </a:lnTo>
                        <a:lnTo>
                          <a:pt x="405" y="107"/>
                        </a:lnTo>
                        <a:lnTo>
                          <a:pt x="408" y="110"/>
                        </a:lnTo>
                        <a:lnTo>
                          <a:pt x="411" y="112"/>
                        </a:lnTo>
                        <a:lnTo>
                          <a:pt x="413" y="114"/>
                        </a:lnTo>
                        <a:lnTo>
                          <a:pt x="415" y="116"/>
                        </a:lnTo>
                        <a:lnTo>
                          <a:pt x="417" y="118"/>
                        </a:lnTo>
                        <a:lnTo>
                          <a:pt x="420" y="119"/>
                        </a:lnTo>
                        <a:lnTo>
                          <a:pt x="421" y="120"/>
                        </a:lnTo>
                        <a:lnTo>
                          <a:pt x="422" y="120"/>
                        </a:lnTo>
                        <a:lnTo>
                          <a:pt x="424" y="120"/>
                        </a:lnTo>
                        <a:lnTo>
                          <a:pt x="425" y="119"/>
                        </a:lnTo>
                        <a:lnTo>
                          <a:pt x="428" y="116"/>
                        </a:lnTo>
                        <a:lnTo>
                          <a:pt x="429" y="114"/>
                        </a:lnTo>
                        <a:lnTo>
                          <a:pt x="430" y="112"/>
                        </a:lnTo>
                        <a:lnTo>
                          <a:pt x="430" y="112"/>
                        </a:lnTo>
                        <a:lnTo>
                          <a:pt x="432" y="112"/>
                        </a:lnTo>
                        <a:lnTo>
                          <a:pt x="433" y="112"/>
                        </a:lnTo>
                        <a:lnTo>
                          <a:pt x="433" y="112"/>
                        </a:lnTo>
                        <a:lnTo>
                          <a:pt x="434" y="112"/>
                        </a:lnTo>
                        <a:lnTo>
                          <a:pt x="436" y="112"/>
                        </a:lnTo>
                        <a:lnTo>
                          <a:pt x="437" y="112"/>
                        </a:lnTo>
                        <a:lnTo>
                          <a:pt x="441" y="111"/>
                        </a:lnTo>
                        <a:lnTo>
                          <a:pt x="444" y="110"/>
                        </a:lnTo>
                        <a:lnTo>
                          <a:pt x="444" y="110"/>
                        </a:lnTo>
                        <a:lnTo>
                          <a:pt x="444" y="107"/>
                        </a:lnTo>
                        <a:lnTo>
                          <a:pt x="445" y="106"/>
                        </a:lnTo>
                        <a:lnTo>
                          <a:pt x="446" y="103"/>
                        </a:lnTo>
                        <a:lnTo>
                          <a:pt x="448" y="102"/>
                        </a:lnTo>
                        <a:lnTo>
                          <a:pt x="450" y="100"/>
                        </a:lnTo>
                        <a:lnTo>
                          <a:pt x="453" y="99"/>
                        </a:lnTo>
                        <a:lnTo>
                          <a:pt x="454" y="98"/>
                        </a:lnTo>
                        <a:lnTo>
                          <a:pt x="456" y="98"/>
                        </a:lnTo>
                        <a:lnTo>
                          <a:pt x="457" y="98"/>
                        </a:lnTo>
                        <a:lnTo>
                          <a:pt x="460" y="98"/>
                        </a:lnTo>
                        <a:lnTo>
                          <a:pt x="461" y="98"/>
                        </a:lnTo>
                        <a:lnTo>
                          <a:pt x="461" y="98"/>
                        </a:lnTo>
                        <a:lnTo>
                          <a:pt x="461" y="99"/>
                        </a:lnTo>
                        <a:lnTo>
                          <a:pt x="460" y="102"/>
                        </a:lnTo>
                        <a:lnTo>
                          <a:pt x="460" y="103"/>
                        </a:lnTo>
                        <a:lnTo>
                          <a:pt x="460" y="103"/>
                        </a:lnTo>
                        <a:lnTo>
                          <a:pt x="461" y="102"/>
                        </a:lnTo>
                        <a:lnTo>
                          <a:pt x="462" y="100"/>
                        </a:lnTo>
                        <a:lnTo>
                          <a:pt x="464" y="98"/>
                        </a:lnTo>
                        <a:lnTo>
                          <a:pt x="466" y="96"/>
                        </a:lnTo>
                        <a:lnTo>
                          <a:pt x="468" y="94"/>
                        </a:lnTo>
                        <a:lnTo>
                          <a:pt x="469" y="94"/>
                        </a:lnTo>
                        <a:lnTo>
                          <a:pt x="470" y="94"/>
                        </a:lnTo>
                        <a:lnTo>
                          <a:pt x="470" y="94"/>
                        </a:lnTo>
                        <a:lnTo>
                          <a:pt x="472" y="95"/>
                        </a:lnTo>
                        <a:lnTo>
                          <a:pt x="473" y="96"/>
                        </a:lnTo>
                        <a:lnTo>
                          <a:pt x="474" y="98"/>
                        </a:lnTo>
                        <a:lnTo>
                          <a:pt x="474" y="98"/>
                        </a:lnTo>
                        <a:lnTo>
                          <a:pt x="477" y="96"/>
                        </a:lnTo>
                        <a:lnTo>
                          <a:pt x="478" y="95"/>
                        </a:lnTo>
                        <a:lnTo>
                          <a:pt x="481" y="94"/>
                        </a:lnTo>
                        <a:lnTo>
                          <a:pt x="482" y="92"/>
                        </a:lnTo>
                        <a:lnTo>
                          <a:pt x="482" y="92"/>
                        </a:lnTo>
                        <a:lnTo>
                          <a:pt x="484" y="92"/>
                        </a:lnTo>
                        <a:lnTo>
                          <a:pt x="484" y="95"/>
                        </a:lnTo>
                        <a:lnTo>
                          <a:pt x="485" y="96"/>
                        </a:lnTo>
                        <a:lnTo>
                          <a:pt x="486" y="99"/>
                        </a:lnTo>
                        <a:lnTo>
                          <a:pt x="486" y="100"/>
                        </a:lnTo>
                        <a:lnTo>
                          <a:pt x="485" y="102"/>
                        </a:lnTo>
                        <a:lnTo>
                          <a:pt x="484" y="103"/>
                        </a:lnTo>
                        <a:lnTo>
                          <a:pt x="484" y="106"/>
                        </a:lnTo>
                        <a:lnTo>
                          <a:pt x="484" y="108"/>
                        </a:lnTo>
                        <a:lnTo>
                          <a:pt x="485" y="110"/>
                        </a:lnTo>
                        <a:lnTo>
                          <a:pt x="485" y="110"/>
                        </a:lnTo>
                        <a:lnTo>
                          <a:pt x="485" y="111"/>
                        </a:lnTo>
                        <a:lnTo>
                          <a:pt x="488" y="111"/>
                        </a:lnTo>
                        <a:lnTo>
                          <a:pt x="489" y="112"/>
                        </a:lnTo>
                        <a:lnTo>
                          <a:pt x="492" y="112"/>
                        </a:lnTo>
                        <a:lnTo>
                          <a:pt x="493" y="112"/>
                        </a:lnTo>
                        <a:lnTo>
                          <a:pt x="494" y="111"/>
                        </a:lnTo>
                        <a:lnTo>
                          <a:pt x="494" y="107"/>
                        </a:lnTo>
                        <a:lnTo>
                          <a:pt x="494" y="103"/>
                        </a:lnTo>
                        <a:lnTo>
                          <a:pt x="494" y="100"/>
                        </a:lnTo>
                        <a:lnTo>
                          <a:pt x="494" y="99"/>
                        </a:lnTo>
                        <a:lnTo>
                          <a:pt x="494" y="98"/>
                        </a:lnTo>
                        <a:lnTo>
                          <a:pt x="496" y="98"/>
                        </a:lnTo>
                        <a:lnTo>
                          <a:pt x="497" y="96"/>
                        </a:lnTo>
                        <a:lnTo>
                          <a:pt x="497" y="94"/>
                        </a:lnTo>
                        <a:lnTo>
                          <a:pt x="498" y="92"/>
                        </a:lnTo>
                        <a:lnTo>
                          <a:pt x="497" y="90"/>
                        </a:lnTo>
                        <a:lnTo>
                          <a:pt x="494" y="87"/>
                        </a:lnTo>
                        <a:lnTo>
                          <a:pt x="492" y="86"/>
                        </a:lnTo>
                        <a:lnTo>
                          <a:pt x="488" y="83"/>
                        </a:lnTo>
                        <a:lnTo>
                          <a:pt x="485" y="80"/>
                        </a:lnTo>
                        <a:lnTo>
                          <a:pt x="481" y="79"/>
                        </a:lnTo>
                        <a:lnTo>
                          <a:pt x="480" y="79"/>
                        </a:lnTo>
                        <a:lnTo>
                          <a:pt x="478" y="79"/>
                        </a:lnTo>
                        <a:lnTo>
                          <a:pt x="477" y="79"/>
                        </a:lnTo>
                        <a:lnTo>
                          <a:pt x="476" y="78"/>
                        </a:lnTo>
                        <a:lnTo>
                          <a:pt x="476" y="76"/>
                        </a:lnTo>
                        <a:lnTo>
                          <a:pt x="473" y="75"/>
                        </a:lnTo>
                        <a:lnTo>
                          <a:pt x="470" y="74"/>
                        </a:lnTo>
                        <a:lnTo>
                          <a:pt x="470" y="72"/>
                        </a:lnTo>
                        <a:lnTo>
                          <a:pt x="468" y="72"/>
                        </a:lnTo>
                        <a:lnTo>
                          <a:pt x="466" y="72"/>
                        </a:lnTo>
                        <a:lnTo>
                          <a:pt x="464" y="74"/>
                        </a:lnTo>
                        <a:lnTo>
                          <a:pt x="461" y="75"/>
                        </a:lnTo>
                        <a:lnTo>
                          <a:pt x="460" y="76"/>
                        </a:lnTo>
                        <a:lnTo>
                          <a:pt x="457" y="75"/>
                        </a:lnTo>
                        <a:lnTo>
                          <a:pt x="456" y="74"/>
                        </a:lnTo>
                        <a:lnTo>
                          <a:pt x="453" y="72"/>
                        </a:lnTo>
                        <a:lnTo>
                          <a:pt x="450" y="71"/>
                        </a:lnTo>
                        <a:lnTo>
                          <a:pt x="450" y="68"/>
                        </a:lnTo>
                        <a:lnTo>
                          <a:pt x="450" y="66"/>
                        </a:lnTo>
                        <a:lnTo>
                          <a:pt x="450" y="62"/>
                        </a:lnTo>
                        <a:lnTo>
                          <a:pt x="450" y="60"/>
                        </a:lnTo>
                        <a:lnTo>
                          <a:pt x="450" y="59"/>
                        </a:lnTo>
                        <a:lnTo>
                          <a:pt x="449" y="58"/>
                        </a:lnTo>
                        <a:lnTo>
                          <a:pt x="448" y="58"/>
                        </a:lnTo>
                        <a:lnTo>
                          <a:pt x="446" y="58"/>
                        </a:lnTo>
                        <a:lnTo>
                          <a:pt x="444" y="56"/>
                        </a:lnTo>
                        <a:lnTo>
                          <a:pt x="442" y="55"/>
                        </a:lnTo>
                        <a:lnTo>
                          <a:pt x="441" y="54"/>
                        </a:lnTo>
                        <a:lnTo>
                          <a:pt x="440" y="50"/>
                        </a:lnTo>
                        <a:lnTo>
                          <a:pt x="440" y="47"/>
                        </a:lnTo>
                        <a:lnTo>
                          <a:pt x="438" y="47"/>
                        </a:lnTo>
                        <a:lnTo>
                          <a:pt x="438" y="46"/>
                        </a:lnTo>
                        <a:lnTo>
                          <a:pt x="437" y="46"/>
                        </a:lnTo>
                        <a:lnTo>
                          <a:pt x="436" y="47"/>
                        </a:lnTo>
                        <a:lnTo>
                          <a:pt x="433" y="46"/>
                        </a:lnTo>
                        <a:lnTo>
                          <a:pt x="432" y="44"/>
                        </a:lnTo>
                        <a:lnTo>
                          <a:pt x="430" y="42"/>
                        </a:lnTo>
                        <a:lnTo>
                          <a:pt x="430" y="39"/>
                        </a:lnTo>
                        <a:lnTo>
                          <a:pt x="430" y="36"/>
                        </a:lnTo>
                        <a:lnTo>
                          <a:pt x="429" y="35"/>
                        </a:lnTo>
                        <a:lnTo>
                          <a:pt x="429" y="35"/>
                        </a:lnTo>
                        <a:close/>
                        <a:moveTo>
                          <a:pt x="421" y="35"/>
                        </a:moveTo>
                        <a:lnTo>
                          <a:pt x="420" y="35"/>
                        </a:lnTo>
                        <a:lnTo>
                          <a:pt x="418" y="36"/>
                        </a:lnTo>
                        <a:lnTo>
                          <a:pt x="416" y="38"/>
                        </a:lnTo>
                        <a:lnTo>
                          <a:pt x="415" y="38"/>
                        </a:lnTo>
                        <a:lnTo>
                          <a:pt x="413" y="38"/>
                        </a:lnTo>
                        <a:lnTo>
                          <a:pt x="412" y="38"/>
                        </a:lnTo>
                        <a:lnTo>
                          <a:pt x="413" y="39"/>
                        </a:lnTo>
                        <a:lnTo>
                          <a:pt x="415" y="39"/>
                        </a:lnTo>
                        <a:lnTo>
                          <a:pt x="417" y="39"/>
                        </a:lnTo>
                        <a:lnTo>
                          <a:pt x="418" y="40"/>
                        </a:lnTo>
                        <a:lnTo>
                          <a:pt x="420" y="43"/>
                        </a:lnTo>
                        <a:lnTo>
                          <a:pt x="420" y="44"/>
                        </a:lnTo>
                        <a:lnTo>
                          <a:pt x="421" y="46"/>
                        </a:lnTo>
                        <a:lnTo>
                          <a:pt x="421" y="47"/>
                        </a:lnTo>
                        <a:lnTo>
                          <a:pt x="421" y="47"/>
                        </a:lnTo>
                        <a:lnTo>
                          <a:pt x="422" y="47"/>
                        </a:lnTo>
                        <a:lnTo>
                          <a:pt x="422" y="46"/>
                        </a:lnTo>
                        <a:lnTo>
                          <a:pt x="422" y="44"/>
                        </a:lnTo>
                        <a:lnTo>
                          <a:pt x="422" y="44"/>
                        </a:lnTo>
                        <a:lnTo>
                          <a:pt x="422" y="42"/>
                        </a:lnTo>
                        <a:lnTo>
                          <a:pt x="421" y="40"/>
                        </a:lnTo>
                        <a:lnTo>
                          <a:pt x="420" y="38"/>
                        </a:lnTo>
                        <a:lnTo>
                          <a:pt x="421" y="36"/>
                        </a:lnTo>
                        <a:lnTo>
                          <a:pt x="421" y="35"/>
                        </a:lnTo>
                        <a:close/>
                        <a:moveTo>
                          <a:pt x="473" y="24"/>
                        </a:moveTo>
                        <a:lnTo>
                          <a:pt x="472" y="26"/>
                        </a:lnTo>
                        <a:lnTo>
                          <a:pt x="469" y="26"/>
                        </a:lnTo>
                        <a:lnTo>
                          <a:pt x="465" y="27"/>
                        </a:lnTo>
                        <a:lnTo>
                          <a:pt x="462" y="28"/>
                        </a:lnTo>
                        <a:lnTo>
                          <a:pt x="460" y="28"/>
                        </a:lnTo>
                        <a:lnTo>
                          <a:pt x="457" y="30"/>
                        </a:lnTo>
                        <a:lnTo>
                          <a:pt x="456" y="31"/>
                        </a:lnTo>
                        <a:lnTo>
                          <a:pt x="454" y="34"/>
                        </a:lnTo>
                        <a:lnTo>
                          <a:pt x="453" y="36"/>
                        </a:lnTo>
                        <a:lnTo>
                          <a:pt x="454" y="39"/>
                        </a:lnTo>
                        <a:lnTo>
                          <a:pt x="454" y="43"/>
                        </a:lnTo>
                        <a:lnTo>
                          <a:pt x="454" y="46"/>
                        </a:lnTo>
                        <a:lnTo>
                          <a:pt x="453" y="50"/>
                        </a:lnTo>
                        <a:lnTo>
                          <a:pt x="453" y="52"/>
                        </a:lnTo>
                        <a:lnTo>
                          <a:pt x="453" y="54"/>
                        </a:lnTo>
                        <a:lnTo>
                          <a:pt x="453" y="55"/>
                        </a:lnTo>
                        <a:lnTo>
                          <a:pt x="454" y="55"/>
                        </a:lnTo>
                        <a:lnTo>
                          <a:pt x="456" y="56"/>
                        </a:lnTo>
                        <a:lnTo>
                          <a:pt x="456" y="58"/>
                        </a:lnTo>
                        <a:lnTo>
                          <a:pt x="458" y="58"/>
                        </a:lnTo>
                        <a:lnTo>
                          <a:pt x="461" y="58"/>
                        </a:lnTo>
                        <a:lnTo>
                          <a:pt x="464" y="56"/>
                        </a:lnTo>
                        <a:lnTo>
                          <a:pt x="465" y="56"/>
                        </a:lnTo>
                        <a:lnTo>
                          <a:pt x="465" y="56"/>
                        </a:lnTo>
                        <a:lnTo>
                          <a:pt x="465" y="56"/>
                        </a:lnTo>
                        <a:lnTo>
                          <a:pt x="468" y="54"/>
                        </a:lnTo>
                        <a:lnTo>
                          <a:pt x="469" y="51"/>
                        </a:lnTo>
                        <a:lnTo>
                          <a:pt x="472" y="50"/>
                        </a:lnTo>
                        <a:lnTo>
                          <a:pt x="474" y="47"/>
                        </a:lnTo>
                        <a:lnTo>
                          <a:pt x="478" y="46"/>
                        </a:lnTo>
                        <a:lnTo>
                          <a:pt x="481" y="43"/>
                        </a:lnTo>
                        <a:lnTo>
                          <a:pt x="482" y="40"/>
                        </a:lnTo>
                        <a:lnTo>
                          <a:pt x="482" y="38"/>
                        </a:lnTo>
                        <a:lnTo>
                          <a:pt x="481" y="35"/>
                        </a:lnTo>
                        <a:lnTo>
                          <a:pt x="480" y="32"/>
                        </a:lnTo>
                        <a:lnTo>
                          <a:pt x="478" y="30"/>
                        </a:lnTo>
                        <a:lnTo>
                          <a:pt x="477" y="27"/>
                        </a:lnTo>
                        <a:lnTo>
                          <a:pt x="476" y="26"/>
                        </a:lnTo>
                        <a:lnTo>
                          <a:pt x="473" y="24"/>
                        </a:lnTo>
                        <a:close/>
                        <a:moveTo>
                          <a:pt x="473" y="22"/>
                        </a:moveTo>
                        <a:lnTo>
                          <a:pt x="476" y="23"/>
                        </a:lnTo>
                        <a:lnTo>
                          <a:pt x="478" y="24"/>
                        </a:lnTo>
                        <a:lnTo>
                          <a:pt x="480" y="27"/>
                        </a:lnTo>
                        <a:lnTo>
                          <a:pt x="481" y="31"/>
                        </a:lnTo>
                        <a:lnTo>
                          <a:pt x="482" y="34"/>
                        </a:lnTo>
                        <a:lnTo>
                          <a:pt x="484" y="36"/>
                        </a:lnTo>
                        <a:lnTo>
                          <a:pt x="485" y="39"/>
                        </a:lnTo>
                        <a:lnTo>
                          <a:pt x="484" y="43"/>
                        </a:lnTo>
                        <a:lnTo>
                          <a:pt x="481" y="46"/>
                        </a:lnTo>
                        <a:lnTo>
                          <a:pt x="476" y="50"/>
                        </a:lnTo>
                        <a:lnTo>
                          <a:pt x="473" y="51"/>
                        </a:lnTo>
                        <a:lnTo>
                          <a:pt x="470" y="54"/>
                        </a:lnTo>
                        <a:lnTo>
                          <a:pt x="468" y="56"/>
                        </a:lnTo>
                        <a:lnTo>
                          <a:pt x="468" y="58"/>
                        </a:lnTo>
                        <a:lnTo>
                          <a:pt x="466" y="59"/>
                        </a:lnTo>
                        <a:lnTo>
                          <a:pt x="465" y="59"/>
                        </a:lnTo>
                        <a:lnTo>
                          <a:pt x="462" y="59"/>
                        </a:lnTo>
                        <a:lnTo>
                          <a:pt x="458" y="60"/>
                        </a:lnTo>
                        <a:lnTo>
                          <a:pt x="456" y="59"/>
                        </a:lnTo>
                        <a:lnTo>
                          <a:pt x="453" y="58"/>
                        </a:lnTo>
                        <a:lnTo>
                          <a:pt x="452" y="58"/>
                        </a:lnTo>
                        <a:lnTo>
                          <a:pt x="450" y="55"/>
                        </a:lnTo>
                        <a:lnTo>
                          <a:pt x="450" y="52"/>
                        </a:lnTo>
                        <a:lnTo>
                          <a:pt x="450" y="50"/>
                        </a:lnTo>
                        <a:lnTo>
                          <a:pt x="452" y="47"/>
                        </a:lnTo>
                        <a:lnTo>
                          <a:pt x="452" y="44"/>
                        </a:lnTo>
                        <a:lnTo>
                          <a:pt x="452" y="42"/>
                        </a:lnTo>
                        <a:lnTo>
                          <a:pt x="452" y="40"/>
                        </a:lnTo>
                        <a:lnTo>
                          <a:pt x="452" y="36"/>
                        </a:lnTo>
                        <a:lnTo>
                          <a:pt x="452" y="34"/>
                        </a:lnTo>
                        <a:lnTo>
                          <a:pt x="452" y="31"/>
                        </a:lnTo>
                        <a:lnTo>
                          <a:pt x="454" y="28"/>
                        </a:lnTo>
                        <a:lnTo>
                          <a:pt x="457" y="27"/>
                        </a:lnTo>
                        <a:lnTo>
                          <a:pt x="460" y="26"/>
                        </a:lnTo>
                        <a:lnTo>
                          <a:pt x="464" y="26"/>
                        </a:lnTo>
                        <a:lnTo>
                          <a:pt x="466" y="24"/>
                        </a:lnTo>
                        <a:lnTo>
                          <a:pt x="470" y="23"/>
                        </a:lnTo>
                        <a:lnTo>
                          <a:pt x="473" y="22"/>
                        </a:lnTo>
                        <a:close/>
                        <a:moveTo>
                          <a:pt x="437" y="3"/>
                        </a:moveTo>
                        <a:lnTo>
                          <a:pt x="433" y="3"/>
                        </a:lnTo>
                        <a:lnTo>
                          <a:pt x="430" y="3"/>
                        </a:lnTo>
                        <a:lnTo>
                          <a:pt x="426" y="4"/>
                        </a:lnTo>
                        <a:lnTo>
                          <a:pt x="421" y="7"/>
                        </a:lnTo>
                        <a:lnTo>
                          <a:pt x="416" y="8"/>
                        </a:lnTo>
                        <a:lnTo>
                          <a:pt x="412" y="11"/>
                        </a:lnTo>
                        <a:lnTo>
                          <a:pt x="409" y="14"/>
                        </a:lnTo>
                        <a:lnTo>
                          <a:pt x="408" y="15"/>
                        </a:lnTo>
                        <a:lnTo>
                          <a:pt x="407" y="18"/>
                        </a:lnTo>
                        <a:lnTo>
                          <a:pt x="407" y="19"/>
                        </a:lnTo>
                        <a:lnTo>
                          <a:pt x="407" y="20"/>
                        </a:lnTo>
                        <a:lnTo>
                          <a:pt x="416" y="16"/>
                        </a:lnTo>
                        <a:lnTo>
                          <a:pt x="417" y="18"/>
                        </a:lnTo>
                        <a:lnTo>
                          <a:pt x="417" y="19"/>
                        </a:lnTo>
                        <a:lnTo>
                          <a:pt x="417" y="22"/>
                        </a:lnTo>
                        <a:lnTo>
                          <a:pt x="417" y="24"/>
                        </a:lnTo>
                        <a:lnTo>
                          <a:pt x="416" y="28"/>
                        </a:lnTo>
                        <a:lnTo>
                          <a:pt x="413" y="32"/>
                        </a:lnTo>
                        <a:lnTo>
                          <a:pt x="413" y="35"/>
                        </a:lnTo>
                        <a:lnTo>
                          <a:pt x="415" y="35"/>
                        </a:lnTo>
                        <a:lnTo>
                          <a:pt x="417" y="35"/>
                        </a:lnTo>
                        <a:lnTo>
                          <a:pt x="418" y="34"/>
                        </a:lnTo>
                        <a:lnTo>
                          <a:pt x="421" y="31"/>
                        </a:lnTo>
                        <a:lnTo>
                          <a:pt x="424" y="30"/>
                        </a:lnTo>
                        <a:lnTo>
                          <a:pt x="426" y="27"/>
                        </a:lnTo>
                        <a:lnTo>
                          <a:pt x="428" y="27"/>
                        </a:lnTo>
                        <a:lnTo>
                          <a:pt x="429" y="24"/>
                        </a:lnTo>
                        <a:lnTo>
                          <a:pt x="430" y="23"/>
                        </a:lnTo>
                        <a:lnTo>
                          <a:pt x="433" y="20"/>
                        </a:lnTo>
                        <a:lnTo>
                          <a:pt x="434" y="15"/>
                        </a:lnTo>
                        <a:lnTo>
                          <a:pt x="437" y="11"/>
                        </a:lnTo>
                        <a:lnTo>
                          <a:pt x="438" y="8"/>
                        </a:lnTo>
                        <a:lnTo>
                          <a:pt x="440" y="6"/>
                        </a:lnTo>
                        <a:lnTo>
                          <a:pt x="440" y="3"/>
                        </a:lnTo>
                        <a:lnTo>
                          <a:pt x="440" y="3"/>
                        </a:lnTo>
                        <a:lnTo>
                          <a:pt x="438" y="3"/>
                        </a:lnTo>
                        <a:lnTo>
                          <a:pt x="437" y="3"/>
                        </a:lnTo>
                        <a:close/>
                        <a:moveTo>
                          <a:pt x="437" y="0"/>
                        </a:moveTo>
                        <a:lnTo>
                          <a:pt x="440" y="0"/>
                        </a:lnTo>
                        <a:lnTo>
                          <a:pt x="440" y="0"/>
                        </a:lnTo>
                        <a:lnTo>
                          <a:pt x="442" y="0"/>
                        </a:lnTo>
                        <a:lnTo>
                          <a:pt x="442" y="2"/>
                        </a:lnTo>
                        <a:lnTo>
                          <a:pt x="442" y="3"/>
                        </a:lnTo>
                        <a:lnTo>
                          <a:pt x="442" y="6"/>
                        </a:lnTo>
                        <a:lnTo>
                          <a:pt x="441" y="10"/>
                        </a:lnTo>
                        <a:lnTo>
                          <a:pt x="438" y="12"/>
                        </a:lnTo>
                        <a:lnTo>
                          <a:pt x="436" y="16"/>
                        </a:lnTo>
                        <a:lnTo>
                          <a:pt x="436" y="20"/>
                        </a:lnTo>
                        <a:lnTo>
                          <a:pt x="436" y="22"/>
                        </a:lnTo>
                        <a:lnTo>
                          <a:pt x="434" y="22"/>
                        </a:lnTo>
                        <a:lnTo>
                          <a:pt x="432" y="26"/>
                        </a:lnTo>
                        <a:lnTo>
                          <a:pt x="430" y="27"/>
                        </a:lnTo>
                        <a:lnTo>
                          <a:pt x="429" y="28"/>
                        </a:lnTo>
                        <a:lnTo>
                          <a:pt x="428" y="30"/>
                        </a:lnTo>
                        <a:lnTo>
                          <a:pt x="428" y="30"/>
                        </a:lnTo>
                        <a:lnTo>
                          <a:pt x="426" y="31"/>
                        </a:lnTo>
                        <a:lnTo>
                          <a:pt x="424" y="32"/>
                        </a:lnTo>
                        <a:lnTo>
                          <a:pt x="421" y="35"/>
                        </a:lnTo>
                        <a:lnTo>
                          <a:pt x="424" y="34"/>
                        </a:lnTo>
                        <a:lnTo>
                          <a:pt x="425" y="34"/>
                        </a:lnTo>
                        <a:lnTo>
                          <a:pt x="426" y="32"/>
                        </a:lnTo>
                        <a:lnTo>
                          <a:pt x="429" y="32"/>
                        </a:lnTo>
                        <a:lnTo>
                          <a:pt x="430" y="34"/>
                        </a:lnTo>
                        <a:lnTo>
                          <a:pt x="432" y="35"/>
                        </a:lnTo>
                        <a:lnTo>
                          <a:pt x="433" y="36"/>
                        </a:lnTo>
                        <a:lnTo>
                          <a:pt x="433" y="39"/>
                        </a:lnTo>
                        <a:lnTo>
                          <a:pt x="433" y="42"/>
                        </a:lnTo>
                        <a:lnTo>
                          <a:pt x="434" y="43"/>
                        </a:lnTo>
                        <a:lnTo>
                          <a:pt x="436" y="44"/>
                        </a:lnTo>
                        <a:lnTo>
                          <a:pt x="437" y="44"/>
                        </a:lnTo>
                        <a:lnTo>
                          <a:pt x="438" y="43"/>
                        </a:lnTo>
                        <a:lnTo>
                          <a:pt x="440" y="44"/>
                        </a:lnTo>
                        <a:lnTo>
                          <a:pt x="441" y="46"/>
                        </a:lnTo>
                        <a:lnTo>
                          <a:pt x="442" y="47"/>
                        </a:lnTo>
                        <a:lnTo>
                          <a:pt x="442" y="50"/>
                        </a:lnTo>
                        <a:lnTo>
                          <a:pt x="444" y="52"/>
                        </a:lnTo>
                        <a:lnTo>
                          <a:pt x="445" y="54"/>
                        </a:lnTo>
                        <a:lnTo>
                          <a:pt x="445" y="55"/>
                        </a:lnTo>
                        <a:lnTo>
                          <a:pt x="446" y="55"/>
                        </a:lnTo>
                        <a:lnTo>
                          <a:pt x="449" y="55"/>
                        </a:lnTo>
                        <a:lnTo>
                          <a:pt x="450" y="56"/>
                        </a:lnTo>
                        <a:lnTo>
                          <a:pt x="452" y="58"/>
                        </a:lnTo>
                        <a:lnTo>
                          <a:pt x="453" y="59"/>
                        </a:lnTo>
                        <a:lnTo>
                          <a:pt x="453" y="62"/>
                        </a:lnTo>
                        <a:lnTo>
                          <a:pt x="453" y="63"/>
                        </a:lnTo>
                        <a:lnTo>
                          <a:pt x="453" y="66"/>
                        </a:lnTo>
                        <a:lnTo>
                          <a:pt x="453" y="68"/>
                        </a:lnTo>
                        <a:lnTo>
                          <a:pt x="454" y="70"/>
                        </a:lnTo>
                        <a:lnTo>
                          <a:pt x="457" y="72"/>
                        </a:lnTo>
                        <a:lnTo>
                          <a:pt x="458" y="74"/>
                        </a:lnTo>
                        <a:lnTo>
                          <a:pt x="460" y="74"/>
                        </a:lnTo>
                        <a:lnTo>
                          <a:pt x="460" y="74"/>
                        </a:lnTo>
                        <a:lnTo>
                          <a:pt x="464" y="71"/>
                        </a:lnTo>
                        <a:lnTo>
                          <a:pt x="465" y="70"/>
                        </a:lnTo>
                        <a:lnTo>
                          <a:pt x="468" y="70"/>
                        </a:lnTo>
                        <a:lnTo>
                          <a:pt x="470" y="70"/>
                        </a:lnTo>
                        <a:lnTo>
                          <a:pt x="472" y="71"/>
                        </a:lnTo>
                        <a:lnTo>
                          <a:pt x="472" y="71"/>
                        </a:lnTo>
                        <a:lnTo>
                          <a:pt x="473" y="71"/>
                        </a:lnTo>
                        <a:lnTo>
                          <a:pt x="473" y="72"/>
                        </a:lnTo>
                        <a:lnTo>
                          <a:pt x="474" y="74"/>
                        </a:lnTo>
                        <a:lnTo>
                          <a:pt x="476" y="74"/>
                        </a:lnTo>
                        <a:lnTo>
                          <a:pt x="477" y="74"/>
                        </a:lnTo>
                        <a:lnTo>
                          <a:pt x="477" y="75"/>
                        </a:lnTo>
                        <a:lnTo>
                          <a:pt x="478" y="76"/>
                        </a:lnTo>
                        <a:lnTo>
                          <a:pt x="478" y="76"/>
                        </a:lnTo>
                        <a:lnTo>
                          <a:pt x="478" y="76"/>
                        </a:lnTo>
                        <a:lnTo>
                          <a:pt x="480" y="76"/>
                        </a:lnTo>
                        <a:lnTo>
                          <a:pt x="481" y="76"/>
                        </a:lnTo>
                        <a:lnTo>
                          <a:pt x="482" y="76"/>
                        </a:lnTo>
                        <a:lnTo>
                          <a:pt x="482" y="76"/>
                        </a:lnTo>
                        <a:lnTo>
                          <a:pt x="486" y="79"/>
                        </a:lnTo>
                        <a:lnTo>
                          <a:pt x="490" y="82"/>
                        </a:lnTo>
                        <a:lnTo>
                          <a:pt x="493" y="83"/>
                        </a:lnTo>
                        <a:lnTo>
                          <a:pt x="496" y="86"/>
                        </a:lnTo>
                        <a:lnTo>
                          <a:pt x="498" y="87"/>
                        </a:lnTo>
                        <a:lnTo>
                          <a:pt x="500" y="90"/>
                        </a:lnTo>
                        <a:lnTo>
                          <a:pt x="501" y="92"/>
                        </a:lnTo>
                        <a:lnTo>
                          <a:pt x="500" y="95"/>
                        </a:lnTo>
                        <a:lnTo>
                          <a:pt x="498" y="98"/>
                        </a:lnTo>
                        <a:lnTo>
                          <a:pt x="497" y="99"/>
                        </a:lnTo>
                        <a:lnTo>
                          <a:pt x="497" y="99"/>
                        </a:lnTo>
                        <a:lnTo>
                          <a:pt x="497" y="103"/>
                        </a:lnTo>
                        <a:lnTo>
                          <a:pt x="497" y="107"/>
                        </a:lnTo>
                        <a:lnTo>
                          <a:pt x="497" y="112"/>
                        </a:lnTo>
                        <a:lnTo>
                          <a:pt x="496" y="114"/>
                        </a:lnTo>
                        <a:lnTo>
                          <a:pt x="494" y="115"/>
                        </a:lnTo>
                        <a:lnTo>
                          <a:pt x="492" y="115"/>
                        </a:lnTo>
                        <a:lnTo>
                          <a:pt x="489" y="115"/>
                        </a:lnTo>
                        <a:lnTo>
                          <a:pt x="486" y="114"/>
                        </a:lnTo>
                        <a:lnTo>
                          <a:pt x="485" y="112"/>
                        </a:lnTo>
                        <a:lnTo>
                          <a:pt x="484" y="112"/>
                        </a:lnTo>
                        <a:lnTo>
                          <a:pt x="482" y="112"/>
                        </a:lnTo>
                        <a:lnTo>
                          <a:pt x="482" y="111"/>
                        </a:lnTo>
                        <a:lnTo>
                          <a:pt x="482" y="110"/>
                        </a:lnTo>
                        <a:lnTo>
                          <a:pt x="481" y="107"/>
                        </a:lnTo>
                        <a:lnTo>
                          <a:pt x="481" y="104"/>
                        </a:lnTo>
                        <a:lnTo>
                          <a:pt x="482" y="102"/>
                        </a:lnTo>
                        <a:lnTo>
                          <a:pt x="484" y="100"/>
                        </a:lnTo>
                        <a:lnTo>
                          <a:pt x="484" y="98"/>
                        </a:lnTo>
                        <a:lnTo>
                          <a:pt x="482" y="96"/>
                        </a:lnTo>
                        <a:lnTo>
                          <a:pt x="480" y="98"/>
                        </a:lnTo>
                        <a:lnTo>
                          <a:pt x="477" y="99"/>
                        </a:lnTo>
                        <a:lnTo>
                          <a:pt x="474" y="99"/>
                        </a:lnTo>
                        <a:lnTo>
                          <a:pt x="473" y="99"/>
                        </a:lnTo>
                        <a:lnTo>
                          <a:pt x="472" y="98"/>
                        </a:lnTo>
                        <a:lnTo>
                          <a:pt x="470" y="96"/>
                        </a:lnTo>
                        <a:lnTo>
                          <a:pt x="469" y="96"/>
                        </a:lnTo>
                        <a:lnTo>
                          <a:pt x="469" y="96"/>
                        </a:lnTo>
                        <a:lnTo>
                          <a:pt x="466" y="99"/>
                        </a:lnTo>
                        <a:lnTo>
                          <a:pt x="465" y="102"/>
                        </a:lnTo>
                        <a:lnTo>
                          <a:pt x="462" y="104"/>
                        </a:lnTo>
                        <a:lnTo>
                          <a:pt x="461" y="104"/>
                        </a:lnTo>
                        <a:lnTo>
                          <a:pt x="460" y="106"/>
                        </a:lnTo>
                        <a:lnTo>
                          <a:pt x="458" y="106"/>
                        </a:lnTo>
                        <a:lnTo>
                          <a:pt x="458" y="104"/>
                        </a:lnTo>
                        <a:lnTo>
                          <a:pt x="457" y="103"/>
                        </a:lnTo>
                        <a:lnTo>
                          <a:pt x="458" y="102"/>
                        </a:lnTo>
                        <a:lnTo>
                          <a:pt x="458" y="99"/>
                        </a:lnTo>
                        <a:lnTo>
                          <a:pt x="457" y="100"/>
                        </a:lnTo>
                        <a:lnTo>
                          <a:pt x="456" y="100"/>
                        </a:lnTo>
                        <a:lnTo>
                          <a:pt x="453" y="102"/>
                        </a:lnTo>
                        <a:lnTo>
                          <a:pt x="452" y="103"/>
                        </a:lnTo>
                        <a:lnTo>
                          <a:pt x="449" y="104"/>
                        </a:lnTo>
                        <a:lnTo>
                          <a:pt x="448" y="106"/>
                        </a:lnTo>
                        <a:lnTo>
                          <a:pt x="448" y="106"/>
                        </a:lnTo>
                        <a:lnTo>
                          <a:pt x="446" y="107"/>
                        </a:lnTo>
                        <a:lnTo>
                          <a:pt x="446" y="110"/>
                        </a:lnTo>
                        <a:lnTo>
                          <a:pt x="445" y="111"/>
                        </a:lnTo>
                        <a:lnTo>
                          <a:pt x="445" y="111"/>
                        </a:lnTo>
                        <a:lnTo>
                          <a:pt x="445" y="112"/>
                        </a:lnTo>
                        <a:lnTo>
                          <a:pt x="444" y="112"/>
                        </a:lnTo>
                        <a:lnTo>
                          <a:pt x="444" y="112"/>
                        </a:lnTo>
                        <a:lnTo>
                          <a:pt x="445" y="115"/>
                        </a:lnTo>
                        <a:lnTo>
                          <a:pt x="446" y="116"/>
                        </a:lnTo>
                        <a:lnTo>
                          <a:pt x="448" y="116"/>
                        </a:lnTo>
                        <a:lnTo>
                          <a:pt x="449" y="119"/>
                        </a:lnTo>
                        <a:lnTo>
                          <a:pt x="449" y="122"/>
                        </a:lnTo>
                        <a:lnTo>
                          <a:pt x="446" y="125"/>
                        </a:lnTo>
                        <a:lnTo>
                          <a:pt x="444" y="129"/>
                        </a:lnTo>
                        <a:lnTo>
                          <a:pt x="441" y="132"/>
                        </a:lnTo>
                        <a:lnTo>
                          <a:pt x="437" y="132"/>
                        </a:lnTo>
                        <a:lnTo>
                          <a:pt x="434" y="132"/>
                        </a:lnTo>
                        <a:lnTo>
                          <a:pt x="432" y="131"/>
                        </a:lnTo>
                        <a:lnTo>
                          <a:pt x="430" y="129"/>
                        </a:lnTo>
                        <a:lnTo>
                          <a:pt x="428" y="128"/>
                        </a:lnTo>
                        <a:lnTo>
                          <a:pt x="428" y="128"/>
                        </a:lnTo>
                        <a:lnTo>
                          <a:pt x="429" y="131"/>
                        </a:lnTo>
                        <a:lnTo>
                          <a:pt x="430" y="133"/>
                        </a:lnTo>
                        <a:lnTo>
                          <a:pt x="432" y="136"/>
                        </a:lnTo>
                        <a:lnTo>
                          <a:pt x="433" y="139"/>
                        </a:lnTo>
                        <a:lnTo>
                          <a:pt x="434" y="139"/>
                        </a:lnTo>
                        <a:lnTo>
                          <a:pt x="434" y="139"/>
                        </a:lnTo>
                        <a:lnTo>
                          <a:pt x="437" y="139"/>
                        </a:lnTo>
                        <a:lnTo>
                          <a:pt x="440" y="139"/>
                        </a:lnTo>
                        <a:lnTo>
                          <a:pt x="442" y="140"/>
                        </a:lnTo>
                        <a:lnTo>
                          <a:pt x="444" y="140"/>
                        </a:lnTo>
                        <a:lnTo>
                          <a:pt x="445" y="141"/>
                        </a:lnTo>
                        <a:lnTo>
                          <a:pt x="445" y="143"/>
                        </a:lnTo>
                        <a:lnTo>
                          <a:pt x="445" y="144"/>
                        </a:lnTo>
                        <a:lnTo>
                          <a:pt x="445" y="145"/>
                        </a:lnTo>
                        <a:lnTo>
                          <a:pt x="446" y="148"/>
                        </a:lnTo>
                        <a:lnTo>
                          <a:pt x="448" y="151"/>
                        </a:lnTo>
                        <a:lnTo>
                          <a:pt x="449" y="153"/>
                        </a:lnTo>
                        <a:lnTo>
                          <a:pt x="453" y="157"/>
                        </a:lnTo>
                        <a:lnTo>
                          <a:pt x="456" y="160"/>
                        </a:lnTo>
                        <a:lnTo>
                          <a:pt x="458" y="161"/>
                        </a:lnTo>
                        <a:lnTo>
                          <a:pt x="457" y="159"/>
                        </a:lnTo>
                        <a:lnTo>
                          <a:pt x="456" y="156"/>
                        </a:lnTo>
                        <a:lnTo>
                          <a:pt x="457" y="155"/>
                        </a:lnTo>
                        <a:lnTo>
                          <a:pt x="457" y="153"/>
                        </a:lnTo>
                        <a:lnTo>
                          <a:pt x="458" y="152"/>
                        </a:lnTo>
                        <a:lnTo>
                          <a:pt x="460" y="152"/>
                        </a:lnTo>
                        <a:lnTo>
                          <a:pt x="464" y="152"/>
                        </a:lnTo>
                        <a:lnTo>
                          <a:pt x="469" y="151"/>
                        </a:lnTo>
                        <a:lnTo>
                          <a:pt x="473" y="149"/>
                        </a:lnTo>
                        <a:lnTo>
                          <a:pt x="477" y="147"/>
                        </a:lnTo>
                        <a:lnTo>
                          <a:pt x="481" y="145"/>
                        </a:lnTo>
                        <a:lnTo>
                          <a:pt x="484" y="143"/>
                        </a:lnTo>
                        <a:lnTo>
                          <a:pt x="488" y="143"/>
                        </a:lnTo>
                        <a:lnTo>
                          <a:pt x="492" y="143"/>
                        </a:lnTo>
                        <a:lnTo>
                          <a:pt x="496" y="145"/>
                        </a:lnTo>
                        <a:lnTo>
                          <a:pt x="498" y="147"/>
                        </a:lnTo>
                        <a:lnTo>
                          <a:pt x="500" y="147"/>
                        </a:lnTo>
                        <a:lnTo>
                          <a:pt x="500" y="143"/>
                        </a:lnTo>
                        <a:lnTo>
                          <a:pt x="501" y="140"/>
                        </a:lnTo>
                        <a:lnTo>
                          <a:pt x="504" y="137"/>
                        </a:lnTo>
                        <a:lnTo>
                          <a:pt x="505" y="136"/>
                        </a:lnTo>
                        <a:lnTo>
                          <a:pt x="506" y="135"/>
                        </a:lnTo>
                        <a:lnTo>
                          <a:pt x="509" y="136"/>
                        </a:lnTo>
                        <a:lnTo>
                          <a:pt x="510" y="137"/>
                        </a:lnTo>
                        <a:lnTo>
                          <a:pt x="512" y="140"/>
                        </a:lnTo>
                        <a:lnTo>
                          <a:pt x="513" y="143"/>
                        </a:lnTo>
                        <a:lnTo>
                          <a:pt x="516" y="148"/>
                        </a:lnTo>
                        <a:lnTo>
                          <a:pt x="518" y="152"/>
                        </a:lnTo>
                        <a:lnTo>
                          <a:pt x="521" y="155"/>
                        </a:lnTo>
                        <a:lnTo>
                          <a:pt x="522" y="157"/>
                        </a:lnTo>
                        <a:lnTo>
                          <a:pt x="524" y="159"/>
                        </a:lnTo>
                        <a:lnTo>
                          <a:pt x="525" y="159"/>
                        </a:lnTo>
                        <a:lnTo>
                          <a:pt x="528" y="159"/>
                        </a:lnTo>
                        <a:lnTo>
                          <a:pt x="529" y="159"/>
                        </a:lnTo>
                        <a:lnTo>
                          <a:pt x="532" y="160"/>
                        </a:lnTo>
                        <a:lnTo>
                          <a:pt x="537" y="161"/>
                        </a:lnTo>
                        <a:lnTo>
                          <a:pt x="541" y="163"/>
                        </a:lnTo>
                        <a:lnTo>
                          <a:pt x="543" y="165"/>
                        </a:lnTo>
                        <a:lnTo>
                          <a:pt x="546" y="167"/>
                        </a:lnTo>
                        <a:lnTo>
                          <a:pt x="550" y="169"/>
                        </a:lnTo>
                        <a:lnTo>
                          <a:pt x="555" y="173"/>
                        </a:lnTo>
                        <a:lnTo>
                          <a:pt x="561" y="179"/>
                        </a:lnTo>
                        <a:lnTo>
                          <a:pt x="563" y="181"/>
                        </a:lnTo>
                        <a:lnTo>
                          <a:pt x="565" y="184"/>
                        </a:lnTo>
                        <a:lnTo>
                          <a:pt x="567" y="185"/>
                        </a:lnTo>
                        <a:lnTo>
                          <a:pt x="569" y="187"/>
                        </a:lnTo>
                        <a:lnTo>
                          <a:pt x="571" y="189"/>
                        </a:lnTo>
                        <a:lnTo>
                          <a:pt x="574" y="192"/>
                        </a:lnTo>
                        <a:lnTo>
                          <a:pt x="577" y="195"/>
                        </a:lnTo>
                        <a:lnTo>
                          <a:pt x="578" y="197"/>
                        </a:lnTo>
                        <a:lnTo>
                          <a:pt x="579" y="199"/>
                        </a:lnTo>
                        <a:lnTo>
                          <a:pt x="581" y="199"/>
                        </a:lnTo>
                        <a:lnTo>
                          <a:pt x="581" y="200"/>
                        </a:lnTo>
                        <a:lnTo>
                          <a:pt x="581" y="200"/>
                        </a:lnTo>
                        <a:lnTo>
                          <a:pt x="582" y="217"/>
                        </a:lnTo>
                        <a:lnTo>
                          <a:pt x="582" y="220"/>
                        </a:lnTo>
                        <a:lnTo>
                          <a:pt x="579" y="220"/>
                        </a:lnTo>
                        <a:lnTo>
                          <a:pt x="575" y="220"/>
                        </a:lnTo>
                        <a:lnTo>
                          <a:pt x="570" y="220"/>
                        </a:lnTo>
                        <a:lnTo>
                          <a:pt x="567" y="220"/>
                        </a:lnTo>
                        <a:lnTo>
                          <a:pt x="562" y="220"/>
                        </a:lnTo>
                        <a:lnTo>
                          <a:pt x="559" y="220"/>
                        </a:lnTo>
                        <a:lnTo>
                          <a:pt x="555" y="220"/>
                        </a:lnTo>
                        <a:lnTo>
                          <a:pt x="551" y="220"/>
                        </a:lnTo>
                        <a:lnTo>
                          <a:pt x="550" y="221"/>
                        </a:lnTo>
                        <a:lnTo>
                          <a:pt x="550" y="221"/>
                        </a:lnTo>
                        <a:lnTo>
                          <a:pt x="549" y="223"/>
                        </a:lnTo>
                        <a:lnTo>
                          <a:pt x="547" y="224"/>
                        </a:lnTo>
                        <a:lnTo>
                          <a:pt x="546" y="227"/>
                        </a:lnTo>
                        <a:lnTo>
                          <a:pt x="543" y="229"/>
                        </a:lnTo>
                        <a:lnTo>
                          <a:pt x="541" y="229"/>
                        </a:lnTo>
                        <a:lnTo>
                          <a:pt x="537" y="231"/>
                        </a:lnTo>
                        <a:lnTo>
                          <a:pt x="536" y="231"/>
                        </a:lnTo>
                        <a:lnTo>
                          <a:pt x="534" y="231"/>
                        </a:lnTo>
                        <a:lnTo>
                          <a:pt x="532" y="231"/>
                        </a:lnTo>
                        <a:lnTo>
                          <a:pt x="530" y="231"/>
                        </a:lnTo>
                        <a:lnTo>
                          <a:pt x="529" y="232"/>
                        </a:lnTo>
                        <a:lnTo>
                          <a:pt x="529" y="232"/>
                        </a:lnTo>
                        <a:lnTo>
                          <a:pt x="529" y="233"/>
                        </a:lnTo>
                        <a:lnTo>
                          <a:pt x="530" y="235"/>
                        </a:lnTo>
                        <a:lnTo>
                          <a:pt x="532" y="236"/>
                        </a:lnTo>
                        <a:lnTo>
                          <a:pt x="534" y="239"/>
                        </a:lnTo>
                        <a:lnTo>
                          <a:pt x="538" y="240"/>
                        </a:lnTo>
                        <a:lnTo>
                          <a:pt x="541" y="241"/>
                        </a:lnTo>
                        <a:lnTo>
                          <a:pt x="543" y="244"/>
                        </a:lnTo>
                        <a:lnTo>
                          <a:pt x="546" y="245"/>
                        </a:lnTo>
                        <a:lnTo>
                          <a:pt x="550" y="247"/>
                        </a:lnTo>
                        <a:lnTo>
                          <a:pt x="554" y="248"/>
                        </a:lnTo>
                        <a:lnTo>
                          <a:pt x="558" y="249"/>
                        </a:lnTo>
                        <a:lnTo>
                          <a:pt x="563" y="251"/>
                        </a:lnTo>
                        <a:lnTo>
                          <a:pt x="569" y="252"/>
                        </a:lnTo>
                        <a:lnTo>
                          <a:pt x="573" y="251"/>
                        </a:lnTo>
                        <a:lnTo>
                          <a:pt x="575" y="251"/>
                        </a:lnTo>
                        <a:lnTo>
                          <a:pt x="577" y="249"/>
                        </a:lnTo>
                        <a:lnTo>
                          <a:pt x="578" y="248"/>
                        </a:lnTo>
                        <a:lnTo>
                          <a:pt x="578" y="247"/>
                        </a:lnTo>
                        <a:lnTo>
                          <a:pt x="579" y="245"/>
                        </a:lnTo>
                        <a:lnTo>
                          <a:pt x="582" y="244"/>
                        </a:lnTo>
                        <a:lnTo>
                          <a:pt x="585" y="243"/>
                        </a:lnTo>
                        <a:lnTo>
                          <a:pt x="587" y="244"/>
                        </a:lnTo>
                        <a:lnTo>
                          <a:pt x="587" y="244"/>
                        </a:lnTo>
                        <a:lnTo>
                          <a:pt x="589" y="244"/>
                        </a:lnTo>
                        <a:lnTo>
                          <a:pt x="590" y="244"/>
                        </a:lnTo>
                        <a:lnTo>
                          <a:pt x="591" y="247"/>
                        </a:lnTo>
                        <a:lnTo>
                          <a:pt x="593" y="251"/>
                        </a:lnTo>
                        <a:lnTo>
                          <a:pt x="593" y="253"/>
                        </a:lnTo>
                        <a:lnTo>
                          <a:pt x="594" y="257"/>
                        </a:lnTo>
                        <a:lnTo>
                          <a:pt x="594" y="260"/>
                        </a:lnTo>
                        <a:lnTo>
                          <a:pt x="595" y="263"/>
                        </a:lnTo>
                        <a:lnTo>
                          <a:pt x="595" y="265"/>
                        </a:lnTo>
                        <a:lnTo>
                          <a:pt x="597" y="267"/>
                        </a:lnTo>
                        <a:lnTo>
                          <a:pt x="597" y="268"/>
                        </a:lnTo>
                        <a:lnTo>
                          <a:pt x="597" y="268"/>
                        </a:lnTo>
                        <a:lnTo>
                          <a:pt x="597" y="268"/>
                        </a:lnTo>
                        <a:lnTo>
                          <a:pt x="598" y="269"/>
                        </a:lnTo>
                        <a:lnTo>
                          <a:pt x="598" y="272"/>
                        </a:lnTo>
                        <a:lnTo>
                          <a:pt x="601" y="280"/>
                        </a:lnTo>
                        <a:lnTo>
                          <a:pt x="603" y="288"/>
                        </a:lnTo>
                        <a:lnTo>
                          <a:pt x="603" y="294"/>
                        </a:lnTo>
                        <a:lnTo>
                          <a:pt x="602" y="298"/>
                        </a:lnTo>
                        <a:lnTo>
                          <a:pt x="603" y="302"/>
                        </a:lnTo>
                        <a:lnTo>
                          <a:pt x="605" y="306"/>
                        </a:lnTo>
                        <a:lnTo>
                          <a:pt x="607" y="310"/>
                        </a:lnTo>
                        <a:lnTo>
                          <a:pt x="609" y="316"/>
                        </a:lnTo>
                        <a:lnTo>
                          <a:pt x="611" y="321"/>
                        </a:lnTo>
                        <a:lnTo>
                          <a:pt x="613" y="326"/>
                        </a:lnTo>
                        <a:lnTo>
                          <a:pt x="614" y="330"/>
                        </a:lnTo>
                        <a:lnTo>
                          <a:pt x="615" y="333"/>
                        </a:lnTo>
                        <a:lnTo>
                          <a:pt x="617" y="336"/>
                        </a:lnTo>
                        <a:lnTo>
                          <a:pt x="618" y="341"/>
                        </a:lnTo>
                        <a:lnTo>
                          <a:pt x="621" y="349"/>
                        </a:lnTo>
                        <a:lnTo>
                          <a:pt x="623" y="357"/>
                        </a:lnTo>
                        <a:lnTo>
                          <a:pt x="625" y="362"/>
                        </a:lnTo>
                        <a:lnTo>
                          <a:pt x="625" y="365"/>
                        </a:lnTo>
                        <a:lnTo>
                          <a:pt x="622" y="365"/>
                        </a:lnTo>
                        <a:lnTo>
                          <a:pt x="619" y="365"/>
                        </a:lnTo>
                        <a:lnTo>
                          <a:pt x="618" y="365"/>
                        </a:lnTo>
                        <a:lnTo>
                          <a:pt x="618" y="366"/>
                        </a:lnTo>
                        <a:lnTo>
                          <a:pt x="617" y="368"/>
                        </a:lnTo>
                        <a:lnTo>
                          <a:pt x="615" y="370"/>
                        </a:lnTo>
                        <a:lnTo>
                          <a:pt x="613" y="373"/>
                        </a:lnTo>
                        <a:lnTo>
                          <a:pt x="610" y="374"/>
                        </a:lnTo>
                        <a:lnTo>
                          <a:pt x="607" y="377"/>
                        </a:lnTo>
                        <a:lnTo>
                          <a:pt x="606" y="378"/>
                        </a:lnTo>
                        <a:lnTo>
                          <a:pt x="605" y="380"/>
                        </a:lnTo>
                        <a:lnTo>
                          <a:pt x="602" y="382"/>
                        </a:lnTo>
                        <a:lnTo>
                          <a:pt x="601" y="384"/>
                        </a:lnTo>
                        <a:lnTo>
                          <a:pt x="601" y="385"/>
                        </a:lnTo>
                        <a:lnTo>
                          <a:pt x="599" y="386"/>
                        </a:lnTo>
                        <a:lnTo>
                          <a:pt x="598" y="388"/>
                        </a:lnTo>
                        <a:lnTo>
                          <a:pt x="595" y="388"/>
                        </a:lnTo>
                        <a:lnTo>
                          <a:pt x="594" y="388"/>
                        </a:lnTo>
                        <a:lnTo>
                          <a:pt x="593" y="386"/>
                        </a:lnTo>
                        <a:lnTo>
                          <a:pt x="589" y="386"/>
                        </a:lnTo>
                        <a:lnTo>
                          <a:pt x="585" y="386"/>
                        </a:lnTo>
                        <a:lnTo>
                          <a:pt x="582" y="386"/>
                        </a:lnTo>
                        <a:lnTo>
                          <a:pt x="578" y="385"/>
                        </a:lnTo>
                        <a:lnTo>
                          <a:pt x="575" y="385"/>
                        </a:lnTo>
                        <a:lnTo>
                          <a:pt x="573" y="384"/>
                        </a:lnTo>
                        <a:lnTo>
                          <a:pt x="571" y="382"/>
                        </a:lnTo>
                        <a:lnTo>
                          <a:pt x="571" y="380"/>
                        </a:lnTo>
                        <a:lnTo>
                          <a:pt x="571" y="377"/>
                        </a:lnTo>
                        <a:lnTo>
                          <a:pt x="573" y="376"/>
                        </a:lnTo>
                        <a:lnTo>
                          <a:pt x="574" y="373"/>
                        </a:lnTo>
                        <a:lnTo>
                          <a:pt x="575" y="372"/>
                        </a:lnTo>
                        <a:lnTo>
                          <a:pt x="578" y="368"/>
                        </a:lnTo>
                        <a:lnTo>
                          <a:pt x="581" y="365"/>
                        </a:lnTo>
                        <a:lnTo>
                          <a:pt x="585" y="361"/>
                        </a:lnTo>
                        <a:lnTo>
                          <a:pt x="589" y="357"/>
                        </a:lnTo>
                        <a:lnTo>
                          <a:pt x="591" y="356"/>
                        </a:lnTo>
                        <a:lnTo>
                          <a:pt x="591" y="353"/>
                        </a:lnTo>
                        <a:lnTo>
                          <a:pt x="591" y="349"/>
                        </a:lnTo>
                        <a:lnTo>
                          <a:pt x="590" y="346"/>
                        </a:lnTo>
                        <a:lnTo>
                          <a:pt x="590" y="344"/>
                        </a:lnTo>
                        <a:lnTo>
                          <a:pt x="590" y="341"/>
                        </a:lnTo>
                        <a:lnTo>
                          <a:pt x="590" y="340"/>
                        </a:lnTo>
                        <a:lnTo>
                          <a:pt x="587" y="341"/>
                        </a:lnTo>
                        <a:lnTo>
                          <a:pt x="585" y="341"/>
                        </a:lnTo>
                        <a:lnTo>
                          <a:pt x="582" y="341"/>
                        </a:lnTo>
                        <a:lnTo>
                          <a:pt x="579" y="340"/>
                        </a:lnTo>
                        <a:lnTo>
                          <a:pt x="577" y="338"/>
                        </a:lnTo>
                        <a:lnTo>
                          <a:pt x="575" y="338"/>
                        </a:lnTo>
                        <a:lnTo>
                          <a:pt x="575" y="338"/>
                        </a:lnTo>
                        <a:lnTo>
                          <a:pt x="574" y="338"/>
                        </a:lnTo>
                        <a:lnTo>
                          <a:pt x="574" y="340"/>
                        </a:lnTo>
                        <a:lnTo>
                          <a:pt x="573" y="340"/>
                        </a:lnTo>
                        <a:lnTo>
                          <a:pt x="570" y="342"/>
                        </a:lnTo>
                        <a:lnTo>
                          <a:pt x="569" y="344"/>
                        </a:lnTo>
                        <a:lnTo>
                          <a:pt x="567" y="344"/>
                        </a:lnTo>
                        <a:lnTo>
                          <a:pt x="565" y="345"/>
                        </a:lnTo>
                        <a:lnTo>
                          <a:pt x="562" y="345"/>
                        </a:lnTo>
                        <a:lnTo>
                          <a:pt x="559" y="345"/>
                        </a:lnTo>
                        <a:lnTo>
                          <a:pt x="558" y="344"/>
                        </a:lnTo>
                        <a:lnTo>
                          <a:pt x="557" y="342"/>
                        </a:lnTo>
                        <a:lnTo>
                          <a:pt x="555" y="340"/>
                        </a:lnTo>
                        <a:lnTo>
                          <a:pt x="554" y="340"/>
                        </a:lnTo>
                        <a:lnTo>
                          <a:pt x="554" y="341"/>
                        </a:lnTo>
                        <a:lnTo>
                          <a:pt x="553" y="341"/>
                        </a:lnTo>
                        <a:lnTo>
                          <a:pt x="549" y="344"/>
                        </a:lnTo>
                        <a:lnTo>
                          <a:pt x="545" y="345"/>
                        </a:lnTo>
                        <a:lnTo>
                          <a:pt x="542" y="344"/>
                        </a:lnTo>
                        <a:lnTo>
                          <a:pt x="540" y="342"/>
                        </a:lnTo>
                        <a:lnTo>
                          <a:pt x="538" y="341"/>
                        </a:lnTo>
                        <a:lnTo>
                          <a:pt x="537" y="340"/>
                        </a:lnTo>
                        <a:lnTo>
                          <a:pt x="536" y="336"/>
                        </a:lnTo>
                        <a:lnTo>
                          <a:pt x="534" y="332"/>
                        </a:lnTo>
                        <a:lnTo>
                          <a:pt x="533" y="329"/>
                        </a:lnTo>
                        <a:lnTo>
                          <a:pt x="532" y="326"/>
                        </a:lnTo>
                        <a:lnTo>
                          <a:pt x="530" y="325"/>
                        </a:lnTo>
                        <a:lnTo>
                          <a:pt x="530" y="322"/>
                        </a:lnTo>
                        <a:lnTo>
                          <a:pt x="530" y="322"/>
                        </a:lnTo>
                        <a:lnTo>
                          <a:pt x="529" y="322"/>
                        </a:lnTo>
                        <a:lnTo>
                          <a:pt x="525" y="321"/>
                        </a:lnTo>
                        <a:lnTo>
                          <a:pt x="524" y="320"/>
                        </a:lnTo>
                        <a:lnTo>
                          <a:pt x="521" y="317"/>
                        </a:lnTo>
                        <a:lnTo>
                          <a:pt x="520" y="314"/>
                        </a:lnTo>
                        <a:lnTo>
                          <a:pt x="520" y="314"/>
                        </a:lnTo>
                        <a:lnTo>
                          <a:pt x="518" y="313"/>
                        </a:lnTo>
                        <a:lnTo>
                          <a:pt x="517" y="312"/>
                        </a:lnTo>
                        <a:lnTo>
                          <a:pt x="517" y="310"/>
                        </a:lnTo>
                        <a:lnTo>
                          <a:pt x="516" y="312"/>
                        </a:lnTo>
                        <a:lnTo>
                          <a:pt x="516" y="314"/>
                        </a:lnTo>
                        <a:lnTo>
                          <a:pt x="516" y="316"/>
                        </a:lnTo>
                        <a:lnTo>
                          <a:pt x="516" y="317"/>
                        </a:lnTo>
                        <a:lnTo>
                          <a:pt x="517" y="318"/>
                        </a:lnTo>
                        <a:lnTo>
                          <a:pt x="520" y="321"/>
                        </a:lnTo>
                        <a:lnTo>
                          <a:pt x="521" y="322"/>
                        </a:lnTo>
                        <a:lnTo>
                          <a:pt x="522" y="324"/>
                        </a:lnTo>
                        <a:lnTo>
                          <a:pt x="522" y="325"/>
                        </a:lnTo>
                        <a:lnTo>
                          <a:pt x="522" y="326"/>
                        </a:lnTo>
                        <a:lnTo>
                          <a:pt x="521" y="328"/>
                        </a:lnTo>
                        <a:lnTo>
                          <a:pt x="521" y="329"/>
                        </a:lnTo>
                        <a:lnTo>
                          <a:pt x="517" y="332"/>
                        </a:lnTo>
                        <a:lnTo>
                          <a:pt x="514" y="332"/>
                        </a:lnTo>
                        <a:lnTo>
                          <a:pt x="510" y="333"/>
                        </a:lnTo>
                        <a:lnTo>
                          <a:pt x="508" y="333"/>
                        </a:lnTo>
                        <a:lnTo>
                          <a:pt x="506" y="333"/>
                        </a:lnTo>
                        <a:lnTo>
                          <a:pt x="505" y="333"/>
                        </a:lnTo>
                        <a:lnTo>
                          <a:pt x="504" y="334"/>
                        </a:lnTo>
                        <a:lnTo>
                          <a:pt x="502" y="334"/>
                        </a:lnTo>
                        <a:lnTo>
                          <a:pt x="501" y="337"/>
                        </a:lnTo>
                        <a:lnTo>
                          <a:pt x="498" y="340"/>
                        </a:lnTo>
                        <a:lnTo>
                          <a:pt x="497" y="342"/>
                        </a:lnTo>
                        <a:lnTo>
                          <a:pt x="494" y="345"/>
                        </a:lnTo>
                        <a:lnTo>
                          <a:pt x="493" y="346"/>
                        </a:lnTo>
                        <a:lnTo>
                          <a:pt x="492" y="349"/>
                        </a:lnTo>
                        <a:lnTo>
                          <a:pt x="489" y="350"/>
                        </a:lnTo>
                        <a:lnTo>
                          <a:pt x="488" y="350"/>
                        </a:lnTo>
                        <a:lnTo>
                          <a:pt x="485" y="353"/>
                        </a:lnTo>
                        <a:lnTo>
                          <a:pt x="482" y="354"/>
                        </a:lnTo>
                        <a:lnTo>
                          <a:pt x="481" y="357"/>
                        </a:lnTo>
                        <a:lnTo>
                          <a:pt x="481" y="360"/>
                        </a:lnTo>
                        <a:lnTo>
                          <a:pt x="481" y="362"/>
                        </a:lnTo>
                        <a:lnTo>
                          <a:pt x="481" y="365"/>
                        </a:lnTo>
                        <a:lnTo>
                          <a:pt x="481" y="369"/>
                        </a:lnTo>
                        <a:lnTo>
                          <a:pt x="480" y="373"/>
                        </a:lnTo>
                        <a:lnTo>
                          <a:pt x="478" y="377"/>
                        </a:lnTo>
                        <a:lnTo>
                          <a:pt x="476" y="381"/>
                        </a:lnTo>
                        <a:lnTo>
                          <a:pt x="476" y="382"/>
                        </a:lnTo>
                        <a:lnTo>
                          <a:pt x="474" y="384"/>
                        </a:lnTo>
                        <a:lnTo>
                          <a:pt x="473" y="385"/>
                        </a:lnTo>
                        <a:lnTo>
                          <a:pt x="472" y="385"/>
                        </a:lnTo>
                        <a:lnTo>
                          <a:pt x="469" y="385"/>
                        </a:lnTo>
                        <a:lnTo>
                          <a:pt x="466" y="384"/>
                        </a:lnTo>
                        <a:lnTo>
                          <a:pt x="466" y="384"/>
                        </a:lnTo>
                        <a:lnTo>
                          <a:pt x="466" y="385"/>
                        </a:lnTo>
                        <a:lnTo>
                          <a:pt x="465" y="388"/>
                        </a:lnTo>
                        <a:lnTo>
                          <a:pt x="464" y="392"/>
                        </a:lnTo>
                        <a:lnTo>
                          <a:pt x="464" y="393"/>
                        </a:lnTo>
                        <a:lnTo>
                          <a:pt x="462" y="394"/>
                        </a:lnTo>
                        <a:lnTo>
                          <a:pt x="461" y="397"/>
                        </a:lnTo>
                        <a:lnTo>
                          <a:pt x="460" y="398"/>
                        </a:lnTo>
                        <a:lnTo>
                          <a:pt x="457" y="398"/>
                        </a:lnTo>
                        <a:lnTo>
                          <a:pt x="457" y="400"/>
                        </a:lnTo>
                        <a:lnTo>
                          <a:pt x="454" y="398"/>
                        </a:lnTo>
                        <a:lnTo>
                          <a:pt x="453" y="397"/>
                        </a:lnTo>
                        <a:lnTo>
                          <a:pt x="452" y="396"/>
                        </a:lnTo>
                        <a:lnTo>
                          <a:pt x="450" y="393"/>
                        </a:lnTo>
                        <a:lnTo>
                          <a:pt x="449" y="392"/>
                        </a:lnTo>
                        <a:lnTo>
                          <a:pt x="448" y="389"/>
                        </a:lnTo>
                        <a:lnTo>
                          <a:pt x="448" y="389"/>
                        </a:lnTo>
                        <a:lnTo>
                          <a:pt x="446" y="389"/>
                        </a:lnTo>
                        <a:lnTo>
                          <a:pt x="444" y="390"/>
                        </a:lnTo>
                        <a:lnTo>
                          <a:pt x="441" y="393"/>
                        </a:lnTo>
                        <a:lnTo>
                          <a:pt x="438" y="393"/>
                        </a:lnTo>
                        <a:lnTo>
                          <a:pt x="437" y="394"/>
                        </a:lnTo>
                        <a:lnTo>
                          <a:pt x="436" y="397"/>
                        </a:lnTo>
                        <a:lnTo>
                          <a:pt x="436" y="400"/>
                        </a:lnTo>
                        <a:lnTo>
                          <a:pt x="436" y="402"/>
                        </a:lnTo>
                        <a:lnTo>
                          <a:pt x="434" y="405"/>
                        </a:lnTo>
                        <a:lnTo>
                          <a:pt x="432" y="406"/>
                        </a:lnTo>
                        <a:lnTo>
                          <a:pt x="429" y="406"/>
                        </a:lnTo>
                        <a:lnTo>
                          <a:pt x="429" y="406"/>
                        </a:lnTo>
                        <a:lnTo>
                          <a:pt x="428" y="406"/>
                        </a:lnTo>
                        <a:lnTo>
                          <a:pt x="425" y="406"/>
                        </a:lnTo>
                        <a:lnTo>
                          <a:pt x="424" y="405"/>
                        </a:lnTo>
                        <a:lnTo>
                          <a:pt x="422" y="404"/>
                        </a:lnTo>
                        <a:lnTo>
                          <a:pt x="421" y="401"/>
                        </a:lnTo>
                        <a:lnTo>
                          <a:pt x="421" y="400"/>
                        </a:lnTo>
                        <a:lnTo>
                          <a:pt x="420" y="398"/>
                        </a:lnTo>
                        <a:lnTo>
                          <a:pt x="418" y="400"/>
                        </a:lnTo>
                        <a:lnTo>
                          <a:pt x="417" y="401"/>
                        </a:lnTo>
                        <a:lnTo>
                          <a:pt x="415" y="404"/>
                        </a:lnTo>
                        <a:lnTo>
                          <a:pt x="413" y="406"/>
                        </a:lnTo>
                        <a:lnTo>
                          <a:pt x="412" y="409"/>
                        </a:lnTo>
                        <a:lnTo>
                          <a:pt x="411" y="412"/>
                        </a:lnTo>
                        <a:lnTo>
                          <a:pt x="408" y="413"/>
                        </a:lnTo>
                        <a:lnTo>
                          <a:pt x="407" y="414"/>
                        </a:lnTo>
                        <a:lnTo>
                          <a:pt x="404" y="416"/>
                        </a:lnTo>
                        <a:lnTo>
                          <a:pt x="403" y="416"/>
                        </a:lnTo>
                        <a:lnTo>
                          <a:pt x="401" y="417"/>
                        </a:lnTo>
                        <a:lnTo>
                          <a:pt x="400" y="418"/>
                        </a:lnTo>
                        <a:lnTo>
                          <a:pt x="399" y="421"/>
                        </a:lnTo>
                        <a:lnTo>
                          <a:pt x="397" y="422"/>
                        </a:lnTo>
                        <a:lnTo>
                          <a:pt x="396" y="424"/>
                        </a:lnTo>
                        <a:lnTo>
                          <a:pt x="393" y="425"/>
                        </a:lnTo>
                        <a:lnTo>
                          <a:pt x="391" y="425"/>
                        </a:lnTo>
                        <a:lnTo>
                          <a:pt x="389" y="425"/>
                        </a:lnTo>
                        <a:lnTo>
                          <a:pt x="388" y="424"/>
                        </a:lnTo>
                        <a:lnTo>
                          <a:pt x="387" y="424"/>
                        </a:lnTo>
                        <a:lnTo>
                          <a:pt x="385" y="421"/>
                        </a:lnTo>
                        <a:lnTo>
                          <a:pt x="385" y="420"/>
                        </a:lnTo>
                        <a:lnTo>
                          <a:pt x="387" y="417"/>
                        </a:lnTo>
                        <a:lnTo>
                          <a:pt x="384" y="418"/>
                        </a:lnTo>
                        <a:lnTo>
                          <a:pt x="381" y="420"/>
                        </a:lnTo>
                        <a:lnTo>
                          <a:pt x="377" y="421"/>
                        </a:lnTo>
                        <a:lnTo>
                          <a:pt x="375" y="420"/>
                        </a:lnTo>
                        <a:lnTo>
                          <a:pt x="372" y="418"/>
                        </a:lnTo>
                        <a:lnTo>
                          <a:pt x="368" y="420"/>
                        </a:lnTo>
                        <a:lnTo>
                          <a:pt x="365" y="420"/>
                        </a:lnTo>
                        <a:lnTo>
                          <a:pt x="363" y="421"/>
                        </a:lnTo>
                        <a:lnTo>
                          <a:pt x="360" y="421"/>
                        </a:lnTo>
                        <a:lnTo>
                          <a:pt x="357" y="421"/>
                        </a:lnTo>
                        <a:lnTo>
                          <a:pt x="355" y="420"/>
                        </a:lnTo>
                        <a:lnTo>
                          <a:pt x="353" y="418"/>
                        </a:lnTo>
                        <a:lnTo>
                          <a:pt x="351" y="416"/>
                        </a:lnTo>
                        <a:lnTo>
                          <a:pt x="349" y="414"/>
                        </a:lnTo>
                        <a:lnTo>
                          <a:pt x="348" y="412"/>
                        </a:lnTo>
                        <a:lnTo>
                          <a:pt x="347" y="412"/>
                        </a:lnTo>
                        <a:lnTo>
                          <a:pt x="347" y="412"/>
                        </a:lnTo>
                        <a:lnTo>
                          <a:pt x="343" y="412"/>
                        </a:lnTo>
                        <a:lnTo>
                          <a:pt x="340" y="412"/>
                        </a:lnTo>
                        <a:lnTo>
                          <a:pt x="337" y="410"/>
                        </a:lnTo>
                        <a:lnTo>
                          <a:pt x="336" y="408"/>
                        </a:lnTo>
                        <a:lnTo>
                          <a:pt x="336" y="405"/>
                        </a:lnTo>
                        <a:lnTo>
                          <a:pt x="336" y="404"/>
                        </a:lnTo>
                        <a:lnTo>
                          <a:pt x="335" y="402"/>
                        </a:lnTo>
                        <a:lnTo>
                          <a:pt x="335" y="402"/>
                        </a:lnTo>
                        <a:lnTo>
                          <a:pt x="332" y="404"/>
                        </a:lnTo>
                        <a:lnTo>
                          <a:pt x="329" y="404"/>
                        </a:lnTo>
                        <a:lnTo>
                          <a:pt x="327" y="404"/>
                        </a:lnTo>
                        <a:lnTo>
                          <a:pt x="324" y="404"/>
                        </a:lnTo>
                        <a:lnTo>
                          <a:pt x="321" y="404"/>
                        </a:lnTo>
                        <a:lnTo>
                          <a:pt x="319" y="402"/>
                        </a:lnTo>
                        <a:lnTo>
                          <a:pt x="317" y="402"/>
                        </a:lnTo>
                        <a:lnTo>
                          <a:pt x="315" y="402"/>
                        </a:lnTo>
                        <a:lnTo>
                          <a:pt x="312" y="404"/>
                        </a:lnTo>
                        <a:lnTo>
                          <a:pt x="309" y="404"/>
                        </a:lnTo>
                        <a:lnTo>
                          <a:pt x="307" y="405"/>
                        </a:lnTo>
                        <a:lnTo>
                          <a:pt x="304" y="405"/>
                        </a:lnTo>
                        <a:lnTo>
                          <a:pt x="300" y="405"/>
                        </a:lnTo>
                        <a:lnTo>
                          <a:pt x="297" y="404"/>
                        </a:lnTo>
                        <a:lnTo>
                          <a:pt x="296" y="401"/>
                        </a:lnTo>
                        <a:lnTo>
                          <a:pt x="295" y="398"/>
                        </a:lnTo>
                        <a:lnTo>
                          <a:pt x="295" y="397"/>
                        </a:lnTo>
                        <a:lnTo>
                          <a:pt x="294" y="396"/>
                        </a:lnTo>
                        <a:lnTo>
                          <a:pt x="291" y="393"/>
                        </a:lnTo>
                        <a:lnTo>
                          <a:pt x="287" y="390"/>
                        </a:lnTo>
                        <a:lnTo>
                          <a:pt x="284" y="388"/>
                        </a:lnTo>
                        <a:lnTo>
                          <a:pt x="282" y="386"/>
                        </a:lnTo>
                        <a:lnTo>
                          <a:pt x="279" y="385"/>
                        </a:lnTo>
                        <a:lnTo>
                          <a:pt x="276" y="385"/>
                        </a:lnTo>
                        <a:lnTo>
                          <a:pt x="275" y="385"/>
                        </a:lnTo>
                        <a:lnTo>
                          <a:pt x="271" y="385"/>
                        </a:lnTo>
                        <a:lnTo>
                          <a:pt x="268" y="384"/>
                        </a:lnTo>
                        <a:lnTo>
                          <a:pt x="266" y="382"/>
                        </a:lnTo>
                        <a:lnTo>
                          <a:pt x="264" y="381"/>
                        </a:lnTo>
                        <a:lnTo>
                          <a:pt x="263" y="380"/>
                        </a:lnTo>
                        <a:lnTo>
                          <a:pt x="262" y="378"/>
                        </a:lnTo>
                        <a:lnTo>
                          <a:pt x="262" y="378"/>
                        </a:lnTo>
                        <a:lnTo>
                          <a:pt x="259" y="378"/>
                        </a:lnTo>
                        <a:lnTo>
                          <a:pt x="256" y="380"/>
                        </a:lnTo>
                        <a:lnTo>
                          <a:pt x="254" y="381"/>
                        </a:lnTo>
                        <a:lnTo>
                          <a:pt x="251" y="384"/>
                        </a:lnTo>
                        <a:lnTo>
                          <a:pt x="247" y="384"/>
                        </a:lnTo>
                        <a:lnTo>
                          <a:pt x="244" y="384"/>
                        </a:lnTo>
                        <a:lnTo>
                          <a:pt x="242" y="381"/>
                        </a:lnTo>
                        <a:lnTo>
                          <a:pt x="240" y="380"/>
                        </a:lnTo>
                        <a:lnTo>
                          <a:pt x="239" y="382"/>
                        </a:lnTo>
                        <a:lnTo>
                          <a:pt x="236" y="384"/>
                        </a:lnTo>
                        <a:lnTo>
                          <a:pt x="235" y="385"/>
                        </a:lnTo>
                        <a:lnTo>
                          <a:pt x="235" y="388"/>
                        </a:lnTo>
                        <a:lnTo>
                          <a:pt x="234" y="390"/>
                        </a:lnTo>
                        <a:lnTo>
                          <a:pt x="234" y="393"/>
                        </a:lnTo>
                        <a:lnTo>
                          <a:pt x="231" y="396"/>
                        </a:lnTo>
                        <a:lnTo>
                          <a:pt x="228" y="396"/>
                        </a:lnTo>
                        <a:lnTo>
                          <a:pt x="227" y="397"/>
                        </a:lnTo>
                        <a:lnTo>
                          <a:pt x="226" y="398"/>
                        </a:lnTo>
                        <a:lnTo>
                          <a:pt x="224" y="401"/>
                        </a:lnTo>
                        <a:lnTo>
                          <a:pt x="223" y="402"/>
                        </a:lnTo>
                        <a:lnTo>
                          <a:pt x="220" y="402"/>
                        </a:lnTo>
                        <a:lnTo>
                          <a:pt x="219" y="402"/>
                        </a:lnTo>
                        <a:lnTo>
                          <a:pt x="216" y="401"/>
                        </a:lnTo>
                        <a:lnTo>
                          <a:pt x="216" y="401"/>
                        </a:lnTo>
                        <a:lnTo>
                          <a:pt x="215" y="401"/>
                        </a:lnTo>
                        <a:lnTo>
                          <a:pt x="214" y="402"/>
                        </a:lnTo>
                        <a:lnTo>
                          <a:pt x="212" y="404"/>
                        </a:lnTo>
                        <a:lnTo>
                          <a:pt x="211" y="405"/>
                        </a:lnTo>
                        <a:lnTo>
                          <a:pt x="208" y="406"/>
                        </a:lnTo>
                        <a:lnTo>
                          <a:pt x="207" y="408"/>
                        </a:lnTo>
                        <a:lnTo>
                          <a:pt x="206" y="409"/>
                        </a:lnTo>
                        <a:lnTo>
                          <a:pt x="204" y="410"/>
                        </a:lnTo>
                        <a:lnTo>
                          <a:pt x="204" y="412"/>
                        </a:lnTo>
                        <a:lnTo>
                          <a:pt x="202" y="414"/>
                        </a:lnTo>
                        <a:lnTo>
                          <a:pt x="200" y="416"/>
                        </a:lnTo>
                        <a:lnTo>
                          <a:pt x="198" y="416"/>
                        </a:lnTo>
                        <a:lnTo>
                          <a:pt x="194" y="417"/>
                        </a:lnTo>
                        <a:lnTo>
                          <a:pt x="191" y="418"/>
                        </a:lnTo>
                        <a:lnTo>
                          <a:pt x="187" y="418"/>
                        </a:lnTo>
                        <a:lnTo>
                          <a:pt x="184" y="417"/>
                        </a:lnTo>
                        <a:lnTo>
                          <a:pt x="180" y="414"/>
                        </a:lnTo>
                        <a:lnTo>
                          <a:pt x="176" y="413"/>
                        </a:lnTo>
                        <a:lnTo>
                          <a:pt x="175" y="413"/>
                        </a:lnTo>
                        <a:lnTo>
                          <a:pt x="174" y="413"/>
                        </a:lnTo>
                        <a:lnTo>
                          <a:pt x="171" y="416"/>
                        </a:lnTo>
                        <a:lnTo>
                          <a:pt x="169" y="417"/>
                        </a:lnTo>
                        <a:lnTo>
                          <a:pt x="165" y="420"/>
                        </a:lnTo>
                        <a:lnTo>
                          <a:pt x="162" y="422"/>
                        </a:lnTo>
                        <a:lnTo>
                          <a:pt x="159" y="426"/>
                        </a:lnTo>
                        <a:lnTo>
                          <a:pt x="158" y="428"/>
                        </a:lnTo>
                        <a:lnTo>
                          <a:pt x="158" y="429"/>
                        </a:lnTo>
                        <a:lnTo>
                          <a:pt x="159" y="430"/>
                        </a:lnTo>
                        <a:lnTo>
                          <a:pt x="159" y="431"/>
                        </a:lnTo>
                        <a:lnTo>
                          <a:pt x="161" y="434"/>
                        </a:lnTo>
                        <a:lnTo>
                          <a:pt x="161" y="437"/>
                        </a:lnTo>
                        <a:lnTo>
                          <a:pt x="159" y="438"/>
                        </a:lnTo>
                        <a:lnTo>
                          <a:pt x="159" y="441"/>
                        </a:lnTo>
                        <a:lnTo>
                          <a:pt x="159" y="443"/>
                        </a:lnTo>
                        <a:lnTo>
                          <a:pt x="158" y="446"/>
                        </a:lnTo>
                        <a:lnTo>
                          <a:pt x="157" y="447"/>
                        </a:lnTo>
                        <a:lnTo>
                          <a:pt x="154" y="447"/>
                        </a:lnTo>
                        <a:lnTo>
                          <a:pt x="151" y="447"/>
                        </a:lnTo>
                        <a:lnTo>
                          <a:pt x="149" y="446"/>
                        </a:lnTo>
                        <a:lnTo>
                          <a:pt x="146" y="443"/>
                        </a:lnTo>
                        <a:lnTo>
                          <a:pt x="142" y="443"/>
                        </a:lnTo>
                        <a:lnTo>
                          <a:pt x="139" y="443"/>
                        </a:lnTo>
                        <a:lnTo>
                          <a:pt x="137" y="443"/>
                        </a:lnTo>
                        <a:lnTo>
                          <a:pt x="135" y="443"/>
                        </a:lnTo>
                        <a:lnTo>
                          <a:pt x="135" y="443"/>
                        </a:lnTo>
                        <a:lnTo>
                          <a:pt x="135" y="445"/>
                        </a:lnTo>
                        <a:lnTo>
                          <a:pt x="134" y="447"/>
                        </a:lnTo>
                        <a:lnTo>
                          <a:pt x="131" y="449"/>
                        </a:lnTo>
                        <a:lnTo>
                          <a:pt x="130" y="450"/>
                        </a:lnTo>
                        <a:lnTo>
                          <a:pt x="127" y="450"/>
                        </a:lnTo>
                        <a:lnTo>
                          <a:pt x="114" y="450"/>
                        </a:lnTo>
                        <a:lnTo>
                          <a:pt x="113" y="450"/>
                        </a:lnTo>
                        <a:lnTo>
                          <a:pt x="111" y="449"/>
                        </a:lnTo>
                        <a:lnTo>
                          <a:pt x="109" y="447"/>
                        </a:lnTo>
                        <a:lnTo>
                          <a:pt x="105" y="446"/>
                        </a:lnTo>
                        <a:lnTo>
                          <a:pt x="101" y="446"/>
                        </a:lnTo>
                        <a:lnTo>
                          <a:pt x="98" y="446"/>
                        </a:lnTo>
                        <a:lnTo>
                          <a:pt x="97" y="446"/>
                        </a:lnTo>
                        <a:lnTo>
                          <a:pt x="94" y="446"/>
                        </a:lnTo>
                        <a:lnTo>
                          <a:pt x="91" y="445"/>
                        </a:lnTo>
                        <a:lnTo>
                          <a:pt x="91" y="442"/>
                        </a:lnTo>
                        <a:lnTo>
                          <a:pt x="90" y="439"/>
                        </a:lnTo>
                        <a:lnTo>
                          <a:pt x="91" y="437"/>
                        </a:lnTo>
                        <a:lnTo>
                          <a:pt x="94" y="434"/>
                        </a:lnTo>
                        <a:lnTo>
                          <a:pt x="93" y="433"/>
                        </a:lnTo>
                        <a:lnTo>
                          <a:pt x="90" y="431"/>
                        </a:lnTo>
                        <a:lnTo>
                          <a:pt x="86" y="430"/>
                        </a:lnTo>
                        <a:lnTo>
                          <a:pt x="83" y="428"/>
                        </a:lnTo>
                        <a:lnTo>
                          <a:pt x="81" y="425"/>
                        </a:lnTo>
                        <a:lnTo>
                          <a:pt x="77" y="422"/>
                        </a:lnTo>
                        <a:lnTo>
                          <a:pt x="74" y="418"/>
                        </a:lnTo>
                        <a:lnTo>
                          <a:pt x="73" y="416"/>
                        </a:lnTo>
                        <a:lnTo>
                          <a:pt x="71" y="413"/>
                        </a:lnTo>
                        <a:lnTo>
                          <a:pt x="70" y="412"/>
                        </a:lnTo>
                        <a:lnTo>
                          <a:pt x="69" y="409"/>
                        </a:lnTo>
                        <a:lnTo>
                          <a:pt x="67" y="406"/>
                        </a:lnTo>
                        <a:lnTo>
                          <a:pt x="65" y="402"/>
                        </a:lnTo>
                        <a:lnTo>
                          <a:pt x="62" y="398"/>
                        </a:lnTo>
                        <a:lnTo>
                          <a:pt x="59" y="394"/>
                        </a:lnTo>
                        <a:lnTo>
                          <a:pt x="57" y="392"/>
                        </a:lnTo>
                        <a:lnTo>
                          <a:pt x="55" y="392"/>
                        </a:lnTo>
                        <a:lnTo>
                          <a:pt x="53" y="390"/>
                        </a:lnTo>
                        <a:lnTo>
                          <a:pt x="52" y="390"/>
                        </a:lnTo>
                        <a:lnTo>
                          <a:pt x="50" y="390"/>
                        </a:lnTo>
                        <a:lnTo>
                          <a:pt x="49" y="392"/>
                        </a:lnTo>
                        <a:lnTo>
                          <a:pt x="46" y="394"/>
                        </a:lnTo>
                        <a:lnTo>
                          <a:pt x="45" y="397"/>
                        </a:lnTo>
                        <a:lnTo>
                          <a:pt x="42" y="400"/>
                        </a:lnTo>
                        <a:lnTo>
                          <a:pt x="40" y="401"/>
                        </a:lnTo>
                        <a:lnTo>
                          <a:pt x="36" y="401"/>
                        </a:lnTo>
                        <a:lnTo>
                          <a:pt x="30" y="400"/>
                        </a:lnTo>
                        <a:lnTo>
                          <a:pt x="28" y="398"/>
                        </a:lnTo>
                        <a:lnTo>
                          <a:pt x="25" y="396"/>
                        </a:lnTo>
                        <a:lnTo>
                          <a:pt x="22" y="393"/>
                        </a:lnTo>
                        <a:lnTo>
                          <a:pt x="20" y="389"/>
                        </a:lnTo>
                        <a:lnTo>
                          <a:pt x="18" y="388"/>
                        </a:lnTo>
                        <a:lnTo>
                          <a:pt x="17" y="385"/>
                        </a:lnTo>
                        <a:lnTo>
                          <a:pt x="16" y="385"/>
                        </a:lnTo>
                        <a:lnTo>
                          <a:pt x="16" y="385"/>
                        </a:lnTo>
                        <a:lnTo>
                          <a:pt x="13" y="385"/>
                        </a:lnTo>
                        <a:lnTo>
                          <a:pt x="12" y="386"/>
                        </a:lnTo>
                        <a:lnTo>
                          <a:pt x="8" y="385"/>
                        </a:lnTo>
                        <a:lnTo>
                          <a:pt x="5" y="384"/>
                        </a:lnTo>
                        <a:lnTo>
                          <a:pt x="2" y="382"/>
                        </a:lnTo>
                        <a:lnTo>
                          <a:pt x="1" y="382"/>
                        </a:lnTo>
                        <a:lnTo>
                          <a:pt x="1" y="382"/>
                        </a:lnTo>
                        <a:lnTo>
                          <a:pt x="0" y="381"/>
                        </a:lnTo>
                        <a:lnTo>
                          <a:pt x="0" y="380"/>
                        </a:lnTo>
                        <a:lnTo>
                          <a:pt x="0" y="378"/>
                        </a:lnTo>
                        <a:lnTo>
                          <a:pt x="0" y="376"/>
                        </a:lnTo>
                        <a:lnTo>
                          <a:pt x="0" y="373"/>
                        </a:lnTo>
                        <a:lnTo>
                          <a:pt x="0" y="369"/>
                        </a:lnTo>
                        <a:lnTo>
                          <a:pt x="0" y="365"/>
                        </a:lnTo>
                        <a:lnTo>
                          <a:pt x="0" y="361"/>
                        </a:lnTo>
                        <a:lnTo>
                          <a:pt x="1" y="358"/>
                        </a:lnTo>
                        <a:lnTo>
                          <a:pt x="2" y="357"/>
                        </a:lnTo>
                        <a:lnTo>
                          <a:pt x="5" y="356"/>
                        </a:lnTo>
                        <a:lnTo>
                          <a:pt x="8" y="354"/>
                        </a:lnTo>
                        <a:lnTo>
                          <a:pt x="12" y="352"/>
                        </a:lnTo>
                        <a:lnTo>
                          <a:pt x="14" y="350"/>
                        </a:lnTo>
                        <a:lnTo>
                          <a:pt x="17" y="349"/>
                        </a:lnTo>
                        <a:lnTo>
                          <a:pt x="21" y="349"/>
                        </a:lnTo>
                        <a:lnTo>
                          <a:pt x="24" y="348"/>
                        </a:lnTo>
                        <a:lnTo>
                          <a:pt x="26" y="346"/>
                        </a:lnTo>
                        <a:lnTo>
                          <a:pt x="28" y="344"/>
                        </a:lnTo>
                        <a:lnTo>
                          <a:pt x="32" y="340"/>
                        </a:lnTo>
                        <a:lnTo>
                          <a:pt x="33" y="337"/>
                        </a:lnTo>
                        <a:lnTo>
                          <a:pt x="33" y="336"/>
                        </a:lnTo>
                        <a:lnTo>
                          <a:pt x="32" y="333"/>
                        </a:lnTo>
                        <a:lnTo>
                          <a:pt x="32" y="330"/>
                        </a:lnTo>
                        <a:lnTo>
                          <a:pt x="32" y="328"/>
                        </a:lnTo>
                        <a:lnTo>
                          <a:pt x="32" y="325"/>
                        </a:lnTo>
                        <a:lnTo>
                          <a:pt x="32" y="324"/>
                        </a:lnTo>
                        <a:lnTo>
                          <a:pt x="33" y="322"/>
                        </a:lnTo>
                        <a:lnTo>
                          <a:pt x="36" y="321"/>
                        </a:lnTo>
                        <a:lnTo>
                          <a:pt x="37" y="321"/>
                        </a:lnTo>
                        <a:lnTo>
                          <a:pt x="38" y="322"/>
                        </a:lnTo>
                        <a:lnTo>
                          <a:pt x="41" y="324"/>
                        </a:lnTo>
                        <a:lnTo>
                          <a:pt x="42" y="324"/>
                        </a:lnTo>
                        <a:lnTo>
                          <a:pt x="44" y="324"/>
                        </a:lnTo>
                        <a:lnTo>
                          <a:pt x="46" y="324"/>
                        </a:lnTo>
                        <a:lnTo>
                          <a:pt x="48" y="321"/>
                        </a:lnTo>
                        <a:lnTo>
                          <a:pt x="49" y="316"/>
                        </a:lnTo>
                        <a:lnTo>
                          <a:pt x="49" y="313"/>
                        </a:lnTo>
                        <a:lnTo>
                          <a:pt x="49" y="310"/>
                        </a:lnTo>
                        <a:lnTo>
                          <a:pt x="50" y="308"/>
                        </a:lnTo>
                        <a:lnTo>
                          <a:pt x="50" y="304"/>
                        </a:lnTo>
                        <a:lnTo>
                          <a:pt x="53" y="298"/>
                        </a:lnTo>
                        <a:lnTo>
                          <a:pt x="53" y="297"/>
                        </a:lnTo>
                        <a:lnTo>
                          <a:pt x="53" y="296"/>
                        </a:lnTo>
                        <a:lnTo>
                          <a:pt x="53" y="296"/>
                        </a:lnTo>
                        <a:lnTo>
                          <a:pt x="52" y="296"/>
                        </a:lnTo>
                        <a:lnTo>
                          <a:pt x="50" y="296"/>
                        </a:lnTo>
                        <a:lnTo>
                          <a:pt x="48" y="296"/>
                        </a:lnTo>
                        <a:lnTo>
                          <a:pt x="40" y="293"/>
                        </a:lnTo>
                        <a:lnTo>
                          <a:pt x="32" y="290"/>
                        </a:lnTo>
                        <a:lnTo>
                          <a:pt x="29" y="289"/>
                        </a:lnTo>
                        <a:lnTo>
                          <a:pt x="28" y="288"/>
                        </a:lnTo>
                        <a:lnTo>
                          <a:pt x="26" y="285"/>
                        </a:lnTo>
                        <a:lnTo>
                          <a:pt x="26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2" y="277"/>
                        </a:lnTo>
                        <a:lnTo>
                          <a:pt x="21" y="275"/>
                        </a:lnTo>
                        <a:lnTo>
                          <a:pt x="21" y="272"/>
                        </a:lnTo>
                        <a:lnTo>
                          <a:pt x="21" y="269"/>
                        </a:lnTo>
                        <a:lnTo>
                          <a:pt x="21" y="267"/>
                        </a:lnTo>
                        <a:lnTo>
                          <a:pt x="22" y="265"/>
                        </a:lnTo>
                        <a:lnTo>
                          <a:pt x="22" y="264"/>
                        </a:lnTo>
                        <a:lnTo>
                          <a:pt x="22" y="261"/>
                        </a:lnTo>
                        <a:lnTo>
                          <a:pt x="21" y="259"/>
                        </a:lnTo>
                        <a:lnTo>
                          <a:pt x="20" y="256"/>
                        </a:lnTo>
                        <a:lnTo>
                          <a:pt x="18" y="252"/>
                        </a:lnTo>
                        <a:lnTo>
                          <a:pt x="18" y="248"/>
                        </a:lnTo>
                        <a:lnTo>
                          <a:pt x="20" y="245"/>
                        </a:lnTo>
                        <a:lnTo>
                          <a:pt x="21" y="243"/>
                        </a:lnTo>
                        <a:lnTo>
                          <a:pt x="24" y="240"/>
                        </a:lnTo>
                        <a:lnTo>
                          <a:pt x="28" y="237"/>
                        </a:lnTo>
                        <a:lnTo>
                          <a:pt x="30" y="235"/>
                        </a:lnTo>
                        <a:lnTo>
                          <a:pt x="33" y="233"/>
                        </a:lnTo>
                        <a:lnTo>
                          <a:pt x="34" y="232"/>
                        </a:lnTo>
                        <a:lnTo>
                          <a:pt x="36" y="229"/>
                        </a:lnTo>
                        <a:lnTo>
                          <a:pt x="38" y="228"/>
                        </a:lnTo>
                        <a:lnTo>
                          <a:pt x="40" y="227"/>
                        </a:lnTo>
                        <a:lnTo>
                          <a:pt x="40" y="224"/>
                        </a:lnTo>
                        <a:lnTo>
                          <a:pt x="41" y="221"/>
                        </a:lnTo>
                        <a:lnTo>
                          <a:pt x="41" y="219"/>
                        </a:lnTo>
                        <a:lnTo>
                          <a:pt x="42" y="213"/>
                        </a:lnTo>
                        <a:lnTo>
                          <a:pt x="45" y="217"/>
                        </a:lnTo>
                        <a:lnTo>
                          <a:pt x="46" y="216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54" y="212"/>
                        </a:lnTo>
                        <a:lnTo>
                          <a:pt x="58" y="209"/>
                        </a:lnTo>
                        <a:lnTo>
                          <a:pt x="62" y="207"/>
                        </a:lnTo>
                        <a:lnTo>
                          <a:pt x="66" y="204"/>
                        </a:lnTo>
                        <a:lnTo>
                          <a:pt x="69" y="201"/>
                        </a:lnTo>
                        <a:lnTo>
                          <a:pt x="71" y="200"/>
                        </a:lnTo>
                        <a:lnTo>
                          <a:pt x="74" y="199"/>
                        </a:lnTo>
                        <a:lnTo>
                          <a:pt x="78" y="199"/>
                        </a:lnTo>
                        <a:lnTo>
                          <a:pt x="81" y="199"/>
                        </a:lnTo>
                        <a:lnTo>
                          <a:pt x="83" y="200"/>
                        </a:lnTo>
                        <a:lnTo>
                          <a:pt x="87" y="200"/>
                        </a:lnTo>
                        <a:lnTo>
                          <a:pt x="90" y="203"/>
                        </a:lnTo>
                        <a:lnTo>
                          <a:pt x="91" y="204"/>
                        </a:lnTo>
                        <a:lnTo>
                          <a:pt x="93" y="205"/>
                        </a:lnTo>
                        <a:lnTo>
                          <a:pt x="94" y="207"/>
                        </a:lnTo>
                        <a:lnTo>
                          <a:pt x="98" y="208"/>
                        </a:lnTo>
                        <a:lnTo>
                          <a:pt x="101" y="208"/>
                        </a:lnTo>
                        <a:lnTo>
                          <a:pt x="105" y="209"/>
                        </a:lnTo>
                        <a:lnTo>
                          <a:pt x="102" y="212"/>
                        </a:lnTo>
                        <a:lnTo>
                          <a:pt x="102" y="213"/>
                        </a:lnTo>
                        <a:lnTo>
                          <a:pt x="101" y="215"/>
                        </a:lnTo>
                        <a:lnTo>
                          <a:pt x="101" y="216"/>
                        </a:lnTo>
                        <a:lnTo>
                          <a:pt x="101" y="219"/>
                        </a:lnTo>
                        <a:lnTo>
                          <a:pt x="102" y="221"/>
                        </a:lnTo>
                        <a:lnTo>
                          <a:pt x="102" y="223"/>
                        </a:lnTo>
                        <a:lnTo>
                          <a:pt x="103" y="223"/>
                        </a:lnTo>
                        <a:lnTo>
                          <a:pt x="105" y="223"/>
                        </a:lnTo>
                        <a:lnTo>
                          <a:pt x="106" y="221"/>
                        </a:lnTo>
                        <a:lnTo>
                          <a:pt x="109" y="219"/>
                        </a:lnTo>
                        <a:lnTo>
                          <a:pt x="110" y="217"/>
                        </a:lnTo>
                        <a:lnTo>
                          <a:pt x="111" y="217"/>
                        </a:lnTo>
                        <a:lnTo>
                          <a:pt x="115" y="220"/>
                        </a:lnTo>
                        <a:lnTo>
                          <a:pt x="119" y="221"/>
                        </a:lnTo>
                        <a:lnTo>
                          <a:pt x="123" y="224"/>
                        </a:lnTo>
                        <a:lnTo>
                          <a:pt x="126" y="225"/>
                        </a:lnTo>
                        <a:lnTo>
                          <a:pt x="131" y="228"/>
                        </a:lnTo>
                        <a:lnTo>
                          <a:pt x="133" y="229"/>
                        </a:lnTo>
                        <a:lnTo>
                          <a:pt x="134" y="229"/>
                        </a:lnTo>
                        <a:lnTo>
                          <a:pt x="134" y="228"/>
                        </a:lnTo>
                        <a:lnTo>
                          <a:pt x="134" y="225"/>
                        </a:lnTo>
                        <a:lnTo>
                          <a:pt x="134" y="224"/>
                        </a:lnTo>
                        <a:lnTo>
                          <a:pt x="134" y="221"/>
                        </a:lnTo>
                        <a:lnTo>
                          <a:pt x="134" y="219"/>
                        </a:lnTo>
                        <a:lnTo>
                          <a:pt x="134" y="216"/>
                        </a:lnTo>
                        <a:lnTo>
                          <a:pt x="134" y="213"/>
                        </a:lnTo>
                        <a:lnTo>
                          <a:pt x="134" y="213"/>
                        </a:lnTo>
                        <a:lnTo>
                          <a:pt x="134" y="213"/>
                        </a:lnTo>
                        <a:lnTo>
                          <a:pt x="134" y="213"/>
                        </a:lnTo>
                        <a:lnTo>
                          <a:pt x="133" y="215"/>
                        </a:lnTo>
                        <a:lnTo>
                          <a:pt x="131" y="215"/>
                        </a:lnTo>
                        <a:lnTo>
                          <a:pt x="129" y="216"/>
                        </a:lnTo>
                        <a:lnTo>
                          <a:pt x="126" y="216"/>
                        </a:lnTo>
                        <a:lnTo>
                          <a:pt x="125" y="217"/>
                        </a:lnTo>
                        <a:lnTo>
                          <a:pt x="122" y="216"/>
                        </a:lnTo>
                        <a:lnTo>
                          <a:pt x="119" y="215"/>
                        </a:lnTo>
                        <a:lnTo>
                          <a:pt x="119" y="212"/>
                        </a:lnTo>
                        <a:lnTo>
                          <a:pt x="119" y="208"/>
                        </a:lnTo>
                        <a:lnTo>
                          <a:pt x="122" y="205"/>
                        </a:lnTo>
                        <a:lnTo>
                          <a:pt x="123" y="203"/>
                        </a:lnTo>
                        <a:lnTo>
                          <a:pt x="127" y="199"/>
                        </a:lnTo>
                        <a:lnTo>
                          <a:pt x="131" y="197"/>
                        </a:lnTo>
                        <a:lnTo>
                          <a:pt x="137" y="196"/>
                        </a:lnTo>
                        <a:lnTo>
                          <a:pt x="141" y="196"/>
                        </a:lnTo>
                        <a:lnTo>
                          <a:pt x="145" y="196"/>
                        </a:lnTo>
                        <a:lnTo>
                          <a:pt x="145" y="196"/>
                        </a:lnTo>
                        <a:lnTo>
                          <a:pt x="146" y="196"/>
                        </a:lnTo>
                        <a:lnTo>
                          <a:pt x="146" y="196"/>
                        </a:lnTo>
                        <a:lnTo>
                          <a:pt x="146" y="196"/>
                        </a:lnTo>
                        <a:lnTo>
                          <a:pt x="147" y="195"/>
                        </a:lnTo>
                        <a:lnTo>
                          <a:pt x="147" y="193"/>
                        </a:lnTo>
                        <a:lnTo>
                          <a:pt x="149" y="191"/>
                        </a:lnTo>
                        <a:lnTo>
                          <a:pt x="147" y="192"/>
                        </a:lnTo>
                        <a:lnTo>
                          <a:pt x="147" y="193"/>
                        </a:lnTo>
                        <a:lnTo>
                          <a:pt x="145" y="193"/>
                        </a:lnTo>
                        <a:lnTo>
                          <a:pt x="143" y="192"/>
                        </a:lnTo>
                        <a:lnTo>
                          <a:pt x="142" y="191"/>
                        </a:lnTo>
                        <a:lnTo>
                          <a:pt x="142" y="191"/>
                        </a:lnTo>
                        <a:lnTo>
                          <a:pt x="142" y="189"/>
                        </a:lnTo>
                        <a:lnTo>
                          <a:pt x="142" y="188"/>
                        </a:lnTo>
                        <a:lnTo>
                          <a:pt x="142" y="185"/>
                        </a:lnTo>
                        <a:lnTo>
                          <a:pt x="142" y="183"/>
                        </a:lnTo>
                        <a:lnTo>
                          <a:pt x="145" y="180"/>
                        </a:lnTo>
                        <a:lnTo>
                          <a:pt x="146" y="179"/>
                        </a:lnTo>
                        <a:lnTo>
                          <a:pt x="147" y="177"/>
                        </a:lnTo>
                        <a:lnTo>
                          <a:pt x="149" y="176"/>
                        </a:lnTo>
                        <a:lnTo>
                          <a:pt x="150" y="176"/>
                        </a:lnTo>
                        <a:lnTo>
                          <a:pt x="151" y="176"/>
                        </a:lnTo>
                        <a:lnTo>
                          <a:pt x="153" y="177"/>
                        </a:lnTo>
                        <a:lnTo>
                          <a:pt x="154" y="177"/>
                        </a:lnTo>
                        <a:lnTo>
                          <a:pt x="155" y="179"/>
                        </a:lnTo>
                        <a:lnTo>
                          <a:pt x="157" y="181"/>
                        </a:lnTo>
                        <a:lnTo>
                          <a:pt x="157" y="177"/>
                        </a:lnTo>
                        <a:lnTo>
                          <a:pt x="155" y="173"/>
                        </a:lnTo>
                        <a:lnTo>
                          <a:pt x="155" y="173"/>
                        </a:lnTo>
                        <a:lnTo>
                          <a:pt x="155" y="172"/>
                        </a:lnTo>
                        <a:lnTo>
                          <a:pt x="158" y="169"/>
                        </a:lnTo>
                        <a:lnTo>
                          <a:pt x="159" y="167"/>
                        </a:lnTo>
                        <a:lnTo>
                          <a:pt x="162" y="165"/>
                        </a:lnTo>
                        <a:lnTo>
                          <a:pt x="163" y="163"/>
                        </a:lnTo>
                        <a:lnTo>
                          <a:pt x="166" y="160"/>
                        </a:lnTo>
                        <a:lnTo>
                          <a:pt x="169" y="159"/>
                        </a:lnTo>
                        <a:lnTo>
                          <a:pt x="171" y="159"/>
                        </a:lnTo>
                        <a:lnTo>
                          <a:pt x="174" y="159"/>
                        </a:lnTo>
                        <a:lnTo>
                          <a:pt x="176" y="157"/>
                        </a:lnTo>
                        <a:lnTo>
                          <a:pt x="180" y="157"/>
                        </a:lnTo>
                        <a:lnTo>
                          <a:pt x="184" y="159"/>
                        </a:lnTo>
                        <a:lnTo>
                          <a:pt x="187" y="160"/>
                        </a:lnTo>
                        <a:lnTo>
                          <a:pt x="190" y="161"/>
                        </a:lnTo>
                        <a:lnTo>
                          <a:pt x="191" y="163"/>
                        </a:lnTo>
                        <a:lnTo>
                          <a:pt x="194" y="164"/>
                        </a:lnTo>
                        <a:lnTo>
                          <a:pt x="195" y="164"/>
                        </a:lnTo>
                        <a:lnTo>
                          <a:pt x="196" y="163"/>
                        </a:lnTo>
                        <a:lnTo>
                          <a:pt x="199" y="161"/>
                        </a:lnTo>
                        <a:lnTo>
                          <a:pt x="202" y="159"/>
                        </a:lnTo>
                        <a:lnTo>
                          <a:pt x="206" y="156"/>
                        </a:lnTo>
                        <a:lnTo>
                          <a:pt x="210" y="153"/>
                        </a:lnTo>
                        <a:lnTo>
                          <a:pt x="215" y="152"/>
                        </a:lnTo>
                        <a:lnTo>
                          <a:pt x="219" y="151"/>
                        </a:lnTo>
                        <a:lnTo>
                          <a:pt x="224" y="151"/>
                        </a:lnTo>
                        <a:lnTo>
                          <a:pt x="231" y="151"/>
                        </a:lnTo>
                        <a:lnTo>
                          <a:pt x="234" y="149"/>
                        </a:lnTo>
                        <a:lnTo>
                          <a:pt x="235" y="149"/>
                        </a:lnTo>
                        <a:lnTo>
                          <a:pt x="236" y="149"/>
                        </a:lnTo>
                        <a:lnTo>
                          <a:pt x="236" y="148"/>
                        </a:lnTo>
                        <a:lnTo>
                          <a:pt x="236" y="148"/>
                        </a:lnTo>
                        <a:lnTo>
                          <a:pt x="238" y="145"/>
                        </a:lnTo>
                        <a:lnTo>
                          <a:pt x="239" y="141"/>
                        </a:lnTo>
                        <a:lnTo>
                          <a:pt x="242" y="139"/>
                        </a:lnTo>
                        <a:lnTo>
                          <a:pt x="244" y="135"/>
                        </a:lnTo>
                        <a:lnTo>
                          <a:pt x="247" y="132"/>
                        </a:lnTo>
                        <a:lnTo>
                          <a:pt x="252" y="128"/>
                        </a:lnTo>
                        <a:lnTo>
                          <a:pt x="256" y="125"/>
                        </a:lnTo>
                        <a:lnTo>
                          <a:pt x="259" y="122"/>
                        </a:lnTo>
                        <a:lnTo>
                          <a:pt x="263" y="119"/>
                        </a:lnTo>
                        <a:lnTo>
                          <a:pt x="266" y="118"/>
                        </a:lnTo>
                        <a:lnTo>
                          <a:pt x="267" y="116"/>
                        </a:lnTo>
                        <a:lnTo>
                          <a:pt x="270" y="114"/>
                        </a:lnTo>
                        <a:lnTo>
                          <a:pt x="272" y="112"/>
                        </a:lnTo>
                        <a:lnTo>
                          <a:pt x="272" y="110"/>
                        </a:lnTo>
                        <a:lnTo>
                          <a:pt x="272" y="106"/>
                        </a:lnTo>
                        <a:lnTo>
                          <a:pt x="275" y="102"/>
                        </a:lnTo>
                        <a:lnTo>
                          <a:pt x="278" y="98"/>
                        </a:lnTo>
                        <a:lnTo>
                          <a:pt x="280" y="92"/>
                        </a:lnTo>
                        <a:lnTo>
                          <a:pt x="282" y="90"/>
                        </a:lnTo>
                        <a:lnTo>
                          <a:pt x="284" y="87"/>
                        </a:lnTo>
                        <a:lnTo>
                          <a:pt x="286" y="84"/>
                        </a:lnTo>
                        <a:lnTo>
                          <a:pt x="287" y="79"/>
                        </a:lnTo>
                        <a:lnTo>
                          <a:pt x="290" y="72"/>
                        </a:lnTo>
                        <a:lnTo>
                          <a:pt x="294" y="68"/>
                        </a:lnTo>
                        <a:lnTo>
                          <a:pt x="296" y="64"/>
                        </a:lnTo>
                        <a:lnTo>
                          <a:pt x="299" y="64"/>
                        </a:lnTo>
                        <a:lnTo>
                          <a:pt x="301" y="64"/>
                        </a:lnTo>
                        <a:lnTo>
                          <a:pt x="303" y="66"/>
                        </a:lnTo>
                        <a:lnTo>
                          <a:pt x="304" y="68"/>
                        </a:lnTo>
                        <a:lnTo>
                          <a:pt x="305" y="70"/>
                        </a:lnTo>
                        <a:lnTo>
                          <a:pt x="307" y="72"/>
                        </a:lnTo>
                        <a:lnTo>
                          <a:pt x="308" y="74"/>
                        </a:lnTo>
                        <a:lnTo>
                          <a:pt x="309" y="74"/>
                        </a:lnTo>
                        <a:lnTo>
                          <a:pt x="311" y="74"/>
                        </a:lnTo>
                        <a:lnTo>
                          <a:pt x="315" y="74"/>
                        </a:lnTo>
                        <a:lnTo>
                          <a:pt x="320" y="74"/>
                        </a:lnTo>
                        <a:lnTo>
                          <a:pt x="325" y="74"/>
                        </a:lnTo>
                        <a:lnTo>
                          <a:pt x="329" y="74"/>
                        </a:lnTo>
                        <a:lnTo>
                          <a:pt x="332" y="74"/>
                        </a:lnTo>
                        <a:lnTo>
                          <a:pt x="340" y="72"/>
                        </a:lnTo>
                        <a:lnTo>
                          <a:pt x="349" y="72"/>
                        </a:lnTo>
                        <a:lnTo>
                          <a:pt x="359" y="71"/>
                        </a:lnTo>
                        <a:lnTo>
                          <a:pt x="361" y="71"/>
                        </a:lnTo>
                        <a:lnTo>
                          <a:pt x="365" y="71"/>
                        </a:lnTo>
                        <a:lnTo>
                          <a:pt x="368" y="72"/>
                        </a:lnTo>
                        <a:lnTo>
                          <a:pt x="371" y="74"/>
                        </a:lnTo>
                        <a:lnTo>
                          <a:pt x="371" y="72"/>
                        </a:lnTo>
                        <a:lnTo>
                          <a:pt x="372" y="72"/>
                        </a:lnTo>
                        <a:lnTo>
                          <a:pt x="375" y="74"/>
                        </a:lnTo>
                        <a:lnTo>
                          <a:pt x="377" y="74"/>
                        </a:lnTo>
                        <a:lnTo>
                          <a:pt x="379" y="75"/>
                        </a:lnTo>
                        <a:lnTo>
                          <a:pt x="380" y="76"/>
                        </a:lnTo>
                        <a:lnTo>
                          <a:pt x="380" y="79"/>
                        </a:lnTo>
                        <a:lnTo>
                          <a:pt x="380" y="80"/>
                        </a:lnTo>
                        <a:lnTo>
                          <a:pt x="380" y="82"/>
                        </a:lnTo>
                        <a:lnTo>
                          <a:pt x="380" y="83"/>
                        </a:lnTo>
                        <a:lnTo>
                          <a:pt x="383" y="83"/>
                        </a:lnTo>
                        <a:lnTo>
                          <a:pt x="385" y="84"/>
                        </a:lnTo>
                        <a:lnTo>
                          <a:pt x="388" y="86"/>
                        </a:lnTo>
                        <a:lnTo>
                          <a:pt x="391" y="87"/>
                        </a:lnTo>
                        <a:lnTo>
                          <a:pt x="392" y="88"/>
                        </a:lnTo>
                        <a:lnTo>
                          <a:pt x="393" y="90"/>
                        </a:lnTo>
                        <a:lnTo>
                          <a:pt x="392" y="91"/>
                        </a:lnTo>
                        <a:lnTo>
                          <a:pt x="391" y="95"/>
                        </a:lnTo>
                        <a:lnTo>
                          <a:pt x="391" y="99"/>
                        </a:lnTo>
                        <a:lnTo>
                          <a:pt x="391" y="100"/>
                        </a:lnTo>
                        <a:lnTo>
                          <a:pt x="391" y="102"/>
                        </a:lnTo>
                        <a:lnTo>
                          <a:pt x="393" y="104"/>
                        </a:lnTo>
                        <a:lnTo>
                          <a:pt x="395" y="108"/>
                        </a:lnTo>
                        <a:lnTo>
                          <a:pt x="396" y="112"/>
                        </a:lnTo>
                        <a:lnTo>
                          <a:pt x="397" y="115"/>
                        </a:lnTo>
                        <a:lnTo>
                          <a:pt x="400" y="118"/>
                        </a:lnTo>
                        <a:lnTo>
                          <a:pt x="404" y="119"/>
                        </a:lnTo>
                        <a:lnTo>
                          <a:pt x="409" y="122"/>
                        </a:lnTo>
                        <a:lnTo>
                          <a:pt x="412" y="123"/>
                        </a:lnTo>
                        <a:lnTo>
                          <a:pt x="417" y="123"/>
                        </a:lnTo>
                        <a:lnTo>
                          <a:pt x="417" y="123"/>
                        </a:lnTo>
                        <a:lnTo>
                          <a:pt x="420" y="124"/>
                        </a:lnTo>
                        <a:lnTo>
                          <a:pt x="424" y="124"/>
                        </a:lnTo>
                        <a:lnTo>
                          <a:pt x="428" y="123"/>
                        </a:lnTo>
                        <a:lnTo>
                          <a:pt x="430" y="123"/>
                        </a:lnTo>
                        <a:lnTo>
                          <a:pt x="433" y="122"/>
                        </a:lnTo>
                        <a:lnTo>
                          <a:pt x="437" y="119"/>
                        </a:lnTo>
                        <a:lnTo>
                          <a:pt x="441" y="115"/>
                        </a:lnTo>
                        <a:lnTo>
                          <a:pt x="441" y="115"/>
                        </a:lnTo>
                        <a:lnTo>
                          <a:pt x="441" y="115"/>
                        </a:lnTo>
                        <a:lnTo>
                          <a:pt x="442" y="112"/>
                        </a:lnTo>
                        <a:lnTo>
                          <a:pt x="438" y="114"/>
                        </a:lnTo>
                        <a:lnTo>
                          <a:pt x="436" y="115"/>
                        </a:lnTo>
                        <a:lnTo>
                          <a:pt x="434" y="115"/>
                        </a:lnTo>
                        <a:lnTo>
                          <a:pt x="433" y="115"/>
                        </a:lnTo>
                        <a:lnTo>
                          <a:pt x="432" y="115"/>
                        </a:lnTo>
                        <a:lnTo>
                          <a:pt x="430" y="115"/>
                        </a:lnTo>
                        <a:lnTo>
                          <a:pt x="429" y="118"/>
                        </a:lnTo>
                        <a:lnTo>
                          <a:pt x="428" y="119"/>
                        </a:lnTo>
                        <a:lnTo>
                          <a:pt x="426" y="122"/>
                        </a:lnTo>
                        <a:lnTo>
                          <a:pt x="425" y="123"/>
                        </a:lnTo>
                        <a:lnTo>
                          <a:pt x="422" y="123"/>
                        </a:lnTo>
                        <a:lnTo>
                          <a:pt x="420" y="123"/>
                        </a:lnTo>
                        <a:lnTo>
                          <a:pt x="418" y="122"/>
                        </a:lnTo>
                        <a:lnTo>
                          <a:pt x="415" y="119"/>
                        </a:lnTo>
                        <a:lnTo>
                          <a:pt x="412" y="116"/>
                        </a:lnTo>
                        <a:lnTo>
                          <a:pt x="409" y="114"/>
                        </a:lnTo>
                        <a:lnTo>
                          <a:pt x="407" y="111"/>
                        </a:lnTo>
                        <a:lnTo>
                          <a:pt x="403" y="108"/>
                        </a:lnTo>
                        <a:lnTo>
                          <a:pt x="401" y="107"/>
                        </a:lnTo>
                        <a:lnTo>
                          <a:pt x="400" y="107"/>
                        </a:lnTo>
                        <a:lnTo>
                          <a:pt x="399" y="106"/>
                        </a:lnTo>
                        <a:lnTo>
                          <a:pt x="396" y="104"/>
                        </a:lnTo>
                        <a:lnTo>
                          <a:pt x="395" y="103"/>
                        </a:lnTo>
                        <a:lnTo>
                          <a:pt x="393" y="100"/>
                        </a:lnTo>
                        <a:lnTo>
                          <a:pt x="393" y="98"/>
                        </a:lnTo>
                        <a:lnTo>
                          <a:pt x="393" y="92"/>
                        </a:lnTo>
                        <a:lnTo>
                          <a:pt x="393" y="90"/>
                        </a:lnTo>
                        <a:lnTo>
                          <a:pt x="396" y="90"/>
                        </a:lnTo>
                        <a:lnTo>
                          <a:pt x="397" y="90"/>
                        </a:lnTo>
                        <a:lnTo>
                          <a:pt x="400" y="90"/>
                        </a:lnTo>
                        <a:lnTo>
                          <a:pt x="405" y="90"/>
                        </a:lnTo>
                        <a:lnTo>
                          <a:pt x="411" y="88"/>
                        </a:lnTo>
                        <a:lnTo>
                          <a:pt x="412" y="88"/>
                        </a:lnTo>
                        <a:lnTo>
                          <a:pt x="413" y="88"/>
                        </a:lnTo>
                        <a:lnTo>
                          <a:pt x="413" y="87"/>
                        </a:lnTo>
                        <a:lnTo>
                          <a:pt x="413" y="87"/>
                        </a:lnTo>
                        <a:lnTo>
                          <a:pt x="413" y="84"/>
                        </a:lnTo>
                        <a:lnTo>
                          <a:pt x="412" y="82"/>
                        </a:lnTo>
                        <a:lnTo>
                          <a:pt x="411" y="80"/>
                        </a:lnTo>
                        <a:lnTo>
                          <a:pt x="408" y="80"/>
                        </a:lnTo>
                        <a:lnTo>
                          <a:pt x="405" y="79"/>
                        </a:lnTo>
                        <a:lnTo>
                          <a:pt x="403" y="79"/>
                        </a:lnTo>
                        <a:lnTo>
                          <a:pt x="401" y="78"/>
                        </a:lnTo>
                        <a:lnTo>
                          <a:pt x="400" y="76"/>
                        </a:lnTo>
                        <a:lnTo>
                          <a:pt x="399" y="76"/>
                        </a:lnTo>
                        <a:lnTo>
                          <a:pt x="399" y="76"/>
                        </a:lnTo>
                        <a:lnTo>
                          <a:pt x="399" y="76"/>
                        </a:lnTo>
                        <a:lnTo>
                          <a:pt x="396" y="76"/>
                        </a:lnTo>
                        <a:lnTo>
                          <a:pt x="393" y="75"/>
                        </a:lnTo>
                        <a:lnTo>
                          <a:pt x="392" y="72"/>
                        </a:lnTo>
                        <a:lnTo>
                          <a:pt x="391" y="68"/>
                        </a:lnTo>
                        <a:lnTo>
                          <a:pt x="391" y="66"/>
                        </a:lnTo>
                        <a:lnTo>
                          <a:pt x="392" y="63"/>
                        </a:lnTo>
                        <a:lnTo>
                          <a:pt x="395" y="60"/>
                        </a:lnTo>
                        <a:lnTo>
                          <a:pt x="396" y="58"/>
                        </a:lnTo>
                        <a:lnTo>
                          <a:pt x="397" y="56"/>
                        </a:lnTo>
                        <a:lnTo>
                          <a:pt x="397" y="55"/>
                        </a:lnTo>
                        <a:lnTo>
                          <a:pt x="397" y="54"/>
                        </a:lnTo>
                        <a:lnTo>
                          <a:pt x="397" y="52"/>
                        </a:lnTo>
                        <a:lnTo>
                          <a:pt x="397" y="51"/>
                        </a:lnTo>
                        <a:lnTo>
                          <a:pt x="397" y="47"/>
                        </a:lnTo>
                        <a:lnTo>
                          <a:pt x="399" y="42"/>
                        </a:lnTo>
                        <a:lnTo>
                          <a:pt x="399" y="40"/>
                        </a:lnTo>
                        <a:lnTo>
                          <a:pt x="400" y="39"/>
                        </a:lnTo>
                        <a:lnTo>
                          <a:pt x="401" y="38"/>
                        </a:lnTo>
                        <a:lnTo>
                          <a:pt x="403" y="36"/>
                        </a:lnTo>
                        <a:lnTo>
                          <a:pt x="405" y="38"/>
                        </a:lnTo>
                        <a:lnTo>
                          <a:pt x="407" y="38"/>
                        </a:lnTo>
                        <a:lnTo>
                          <a:pt x="408" y="39"/>
                        </a:lnTo>
                        <a:lnTo>
                          <a:pt x="409" y="38"/>
                        </a:lnTo>
                        <a:lnTo>
                          <a:pt x="409" y="38"/>
                        </a:lnTo>
                        <a:lnTo>
                          <a:pt x="411" y="35"/>
                        </a:lnTo>
                        <a:lnTo>
                          <a:pt x="412" y="31"/>
                        </a:lnTo>
                        <a:lnTo>
                          <a:pt x="413" y="27"/>
                        </a:lnTo>
                        <a:lnTo>
                          <a:pt x="415" y="24"/>
                        </a:lnTo>
                        <a:lnTo>
                          <a:pt x="415" y="22"/>
                        </a:lnTo>
                        <a:lnTo>
                          <a:pt x="415" y="20"/>
                        </a:lnTo>
                        <a:lnTo>
                          <a:pt x="407" y="23"/>
                        </a:lnTo>
                        <a:lnTo>
                          <a:pt x="403" y="24"/>
                        </a:lnTo>
                        <a:lnTo>
                          <a:pt x="404" y="19"/>
                        </a:lnTo>
                        <a:lnTo>
                          <a:pt x="404" y="19"/>
                        </a:lnTo>
                        <a:lnTo>
                          <a:pt x="405" y="16"/>
                        </a:lnTo>
                        <a:lnTo>
                          <a:pt x="407" y="14"/>
                        </a:lnTo>
                        <a:lnTo>
                          <a:pt x="408" y="11"/>
                        </a:lnTo>
                        <a:lnTo>
                          <a:pt x="411" y="8"/>
                        </a:lnTo>
                        <a:lnTo>
                          <a:pt x="415" y="7"/>
                        </a:lnTo>
                        <a:lnTo>
                          <a:pt x="418" y="4"/>
                        </a:lnTo>
                        <a:lnTo>
                          <a:pt x="425" y="2"/>
                        </a:lnTo>
                        <a:lnTo>
                          <a:pt x="429" y="0"/>
                        </a:lnTo>
                        <a:lnTo>
                          <a:pt x="433" y="0"/>
                        </a:lnTo>
                        <a:lnTo>
                          <a:pt x="43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  <p:sp>
                <p:nvSpPr>
                  <p:cNvPr id="55" name="Freeform 657">
                    <a:extLst>
                      <a:ext uri="{FF2B5EF4-FFF2-40B4-BE49-F238E27FC236}">
                        <a16:creationId xmlns:a16="http://schemas.microsoft.com/office/drawing/2014/main" id="{DDF1E6B3-EB6B-5445-90F0-CD5AD191B7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14237" y="-369406"/>
                    <a:ext cx="1237693" cy="970084"/>
                  </a:xfrm>
                  <a:custGeom>
                    <a:avLst/>
                    <a:gdLst>
                      <a:gd name="T0" fmla="*/ 65 w 111"/>
                      <a:gd name="T1" fmla="*/ 4 h 87"/>
                      <a:gd name="T2" fmla="*/ 68 w 111"/>
                      <a:gd name="T3" fmla="*/ 9 h 87"/>
                      <a:gd name="T4" fmla="*/ 65 w 111"/>
                      <a:gd name="T5" fmla="*/ 16 h 87"/>
                      <a:gd name="T6" fmla="*/ 77 w 111"/>
                      <a:gd name="T7" fmla="*/ 22 h 87"/>
                      <a:gd name="T8" fmla="*/ 81 w 111"/>
                      <a:gd name="T9" fmla="*/ 29 h 87"/>
                      <a:gd name="T10" fmla="*/ 89 w 111"/>
                      <a:gd name="T11" fmla="*/ 34 h 87"/>
                      <a:gd name="T12" fmla="*/ 93 w 111"/>
                      <a:gd name="T13" fmla="*/ 38 h 87"/>
                      <a:gd name="T14" fmla="*/ 89 w 111"/>
                      <a:gd name="T15" fmla="*/ 43 h 87"/>
                      <a:gd name="T16" fmla="*/ 93 w 111"/>
                      <a:gd name="T17" fmla="*/ 50 h 87"/>
                      <a:gd name="T18" fmla="*/ 100 w 111"/>
                      <a:gd name="T19" fmla="*/ 54 h 87"/>
                      <a:gd name="T20" fmla="*/ 105 w 111"/>
                      <a:gd name="T21" fmla="*/ 57 h 87"/>
                      <a:gd name="T22" fmla="*/ 111 w 111"/>
                      <a:gd name="T23" fmla="*/ 58 h 87"/>
                      <a:gd name="T24" fmla="*/ 109 w 111"/>
                      <a:gd name="T25" fmla="*/ 67 h 87"/>
                      <a:gd name="T26" fmla="*/ 103 w 111"/>
                      <a:gd name="T27" fmla="*/ 71 h 87"/>
                      <a:gd name="T28" fmla="*/ 104 w 111"/>
                      <a:gd name="T29" fmla="*/ 78 h 87"/>
                      <a:gd name="T30" fmla="*/ 99 w 111"/>
                      <a:gd name="T31" fmla="*/ 79 h 87"/>
                      <a:gd name="T32" fmla="*/ 97 w 111"/>
                      <a:gd name="T33" fmla="*/ 85 h 87"/>
                      <a:gd name="T34" fmla="*/ 92 w 111"/>
                      <a:gd name="T35" fmla="*/ 85 h 87"/>
                      <a:gd name="T36" fmla="*/ 92 w 111"/>
                      <a:gd name="T37" fmla="*/ 79 h 87"/>
                      <a:gd name="T38" fmla="*/ 88 w 111"/>
                      <a:gd name="T39" fmla="*/ 78 h 87"/>
                      <a:gd name="T40" fmla="*/ 72 w 111"/>
                      <a:gd name="T41" fmla="*/ 74 h 87"/>
                      <a:gd name="T42" fmla="*/ 64 w 111"/>
                      <a:gd name="T43" fmla="*/ 69 h 87"/>
                      <a:gd name="T44" fmla="*/ 59 w 111"/>
                      <a:gd name="T45" fmla="*/ 69 h 87"/>
                      <a:gd name="T46" fmla="*/ 55 w 111"/>
                      <a:gd name="T47" fmla="*/ 73 h 87"/>
                      <a:gd name="T48" fmla="*/ 59 w 111"/>
                      <a:gd name="T49" fmla="*/ 78 h 87"/>
                      <a:gd name="T50" fmla="*/ 51 w 111"/>
                      <a:gd name="T51" fmla="*/ 81 h 87"/>
                      <a:gd name="T52" fmla="*/ 44 w 111"/>
                      <a:gd name="T53" fmla="*/ 74 h 87"/>
                      <a:gd name="T54" fmla="*/ 39 w 111"/>
                      <a:gd name="T55" fmla="*/ 75 h 87"/>
                      <a:gd name="T56" fmla="*/ 35 w 111"/>
                      <a:gd name="T57" fmla="*/ 73 h 87"/>
                      <a:gd name="T58" fmla="*/ 28 w 111"/>
                      <a:gd name="T59" fmla="*/ 73 h 87"/>
                      <a:gd name="T60" fmla="*/ 21 w 111"/>
                      <a:gd name="T61" fmla="*/ 71 h 87"/>
                      <a:gd name="T62" fmla="*/ 15 w 111"/>
                      <a:gd name="T63" fmla="*/ 77 h 87"/>
                      <a:gd name="T64" fmla="*/ 7 w 111"/>
                      <a:gd name="T65" fmla="*/ 79 h 87"/>
                      <a:gd name="T66" fmla="*/ 1 w 111"/>
                      <a:gd name="T67" fmla="*/ 74 h 87"/>
                      <a:gd name="T68" fmla="*/ 1 w 111"/>
                      <a:gd name="T69" fmla="*/ 69 h 87"/>
                      <a:gd name="T70" fmla="*/ 3 w 111"/>
                      <a:gd name="T71" fmla="*/ 61 h 87"/>
                      <a:gd name="T72" fmla="*/ 5 w 111"/>
                      <a:gd name="T73" fmla="*/ 57 h 87"/>
                      <a:gd name="T74" fmla="*/ 9 w 111"/>
                      <a:gd name="T75" fmla="*/ 47 h 87"/>
                      <a:gd name="T76" fmla="*/ 4 w 111"/>
                      <a:gd name="T77" fmla="*/ 43 h 87"/>
                      <a:gd name="T78" fmla="*/ 8 w 111"/>
                      <a:gd name="T79" fmla="*/ 32 h 87"/>
                      <a:gd name="T80" fmla="*/ 5 w 111"/>
                      <a:gd name="T81" fmla="*/ 25 h 87"/>
                      <a:gd name="T82" fmla="*/ 11 w 111"/>
                      <a:gd name="T83" fmla="*/ 24 h 87"/>
                      <a:gd name="T84" fmla="*/ 16 w 111"/>
                      <a:gd name="T85" fmla="*/ 25 h 87"/>
                      <a:gd name="T86" fmla="*/ 20 w 111"/>
                      <a:gd name="T87" fmla="*/ 24 h 87"/>
                      <a:gd name="T88" fmla="*/ 21 w 111"/>
                      <a:gd name="T89" fmla="*/ 14 h 87"/>
                      <a:gd name="T90" fmla="*/ 28 w 111"/>
                      <a:gd name="T91" fmla="*/ 10 h 87"/>
                      <a:gd name="T92" fmla="*/ 31 w 111"/>
                      <a:gd name="T93" fmla="*/ 2 h 87"/>
                      <a:gd name="T94" fmla="*/ 35 w 111"/>
                      <a:gd name="T95" fmla="*/ 9 h 87"/>
                      <a:gd name="T96" fmla="*/ 40 w 111"/>
                      <a:gd name="T97" fmla="*/ 14 h 87"/>
                      <a:gd name="T98" fmla="*/ 52 w 111"/>
                      <a:gd name="T99" fmla="*/ 6 h 87"/>
                      <a:gd name="T100" fmla="*/ 57 w 111"/>
                      <a:gd name="T101" fmla="*/ 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11" h="87">
                        <a:moveTo>
                          <a:pt x="63" y="0"/>
                        </a:moveTo>
                        <a:lnTo>
                          <a:pt x="63" y="1"/>
                        </a:lnTo>
                        <a:lnTo>
                          <a:pt x="64" y="2"/>
                        </a:lnTo>
                        <a:lnTo>
                          <a:pt x="65" y="4"/>
                        </a:lnTo>
                        <a:lnTo>
                          <a:pt x="67" y="5"/>
                        </a:lnTo>
                        <a:lnTo>
                          <a:pt x="68" y="6"/>
                        </a:lnTo>
                        <a:lnTo>
                          <a:pt x="69" y="8"/>
                        </a:lnTo>
                        <a:lnTo>
                          <a:pt x="68" y="9"/>
                        </a:lnTo>
                        <a:lnTo>
                          <a:pt x="67" y="10"/>
                        </a:lnTo>
                        <a:lnTo>
                          <a:pt x="65" y="12"/>
                        </a:lnTo>
                        <a:lnTo>
                          <a:pt x="65" y="14"/>
                        </a:lnTo>
                        <a:lnTo>
                          <a:pt x="65" y="16"/>
                        </a:lnTo>
                        <a:lnTo>
                          <a:pt x="68" y="18"/>
                        </a:lnTo>
                        <a:lnTo>
                          <a:pt x="72" y="21"/>
                        </a:lnTo>
                        <a:lnTo>
                          <a:pt x="75" y="22"/>
                        </a:lnTo>
                        <a:lnTo>
                          <a:pt x="77" y="22"/>
                        </a:lnTo>
                        <a:lnTo>
                          <a:pt x="79" y="24"/>
                        </a:lnTo>
                        <a:lnTo>
                          <a:pt x="80" y="26"/>
                        </a:lnTo>
                        <a:lnTo>
                          <a:pt x="80" y="28"/>
                        </a:lnTo>
                        <a:lnTo>
                          <a:pt x="81" y="29"/>
                        </a:lnTo>
                        <a:lnTo>
                          <a:pt x="84" y="30"/>
                        </a:lnTo>
                        <a:lnTo>
                          <a:pt x="85" y="32"/>
                        </a:lnTo>
                        <a:lnTo>
                          <a:pt x="87" y="33"/>
                        </a:lnTo>
                        <a:lnTo>
                          <a:pt x="89" y="34"/>
                        </a:lnTo>
                        <a:lnTo>
                          <a:pt x="91" y="35"/>
                        </a:lnTo>
                        <a:lnTo>
                          <a:pt x="92" y="37"/>
                        </a:lnTo>
                        <a:lnTo>
                          <a:pt x="92" y="37"/>
                        </a:lnTo>
                        <a:lnTo>
                          <a:pt x="93" y="38"/>
                        </a:lnTo>
                        <a:lnTo>
                          <a:pt x="92" y="38"/>
                        </a:lnTo>
                        <a:lnTo>
                          <a:pt x="91" y="39"/>
                        </a:lnTo>
                        <a:lnTo>
                          <a:pt x="89" y="42"/>
                        </a:lnTo>
                        <a:lnTo>
                          <a:pt x="89" y="43"/>
                        </a:lnTo>
                        <a:lnTo>
                          <a:pt x="89" y="45"/>
                        </a:lnTo>
                        <a:lnTo>
                          <a:pt x="89" y="47"/>
                        </a:lnTo>
                        <a:lnTo>
                          <a:pt x="91" y="49"/>
                        </a:lnTo>
                        <a:lnTo>
                          <a:pt x="93" y="50"/>
                        </a:lnTo>
                        <a:lnTo>
                          <a:pt x="96" y="51"/>
                        </a:lnTo>
                        <a:lnTo>
                          <a:pt x="99" y="53"/>
                        </a:lnTo>
                        <a:lnTo>
                          <a:pt x="100" y="53"/>
                        </a:lnTo>
                        <a:lnTo>
                          <a:pt x="100" y="54"/>
                        </a:lnTo>
                        <a:lnTo>
                          <a:pt x="101" y="54"/>
                        </a:lnTo>
                        <a:lnTo>
                          <a:pt x="103" y="55"/>
                        </a:lnTo>
                        <a:lnTo>
                          <a:pt x="104" y="57"/>
                        </a:lnTo>
                        <a:lnTo>
                          <a:pt x="105" y="57"/>
                        </a:lnTo>
                        <a:lnTo>
                          <a:pt x="108" y="57"/>
                        </a:lnTo>
                        <a:lnTo>
                          <a:pt x="111" y="57"/>
                        </a:lnTo>
                        <a:lnTo>
                          <a:pt x="111" y="57"/>
                        </a:lnTo>
                        <a:lnTo>
                          <a:pt x="111" y="58"/>
                        </a:lnTo>
                        <a:lnTo>
                          <a:pt x="111" y="61"/>
                        </a:lnTo>
                        <a:lnTo>
                          <a:pt x="109" y="63"/>
                        </a:lnTo>
                        <a:lnTo>
                          <a:pt x="109" y="66"/>
                        </a:lnTo>
                        <a:lnTo>
                          <a:pt x="109" y="67"/>
                        </a:lnTo>
                        <a:lnTo>
                          <a:pt x="108" y="69"/>
                        </a:lnTo>
                        <a:lnTo>
                          <a:pt x="107" y="70"/>
                        </a:lnTo>
                        <a:lnTo>
                          <a:pt x="104" y="70"/>
                        </a:lnTo>
                        <a:lnTo>
                          <a:pt x="103" y="71"/>
                        </a:lnTo>
                        <a:lnTo>
                          <a:pt x="103" y="73"/>
                        </a:lnTo>
                        <a:lnTo>
                          <a:pt x="103" y="75"/>
                        </a:lnTo>
                        <a:lnTo>
                          <a:pt x="103" y="77"/>
                        </a:lnTo>
                        <a:lnTo>
                          <a:pt x="104" y="78"/>
                        </a:lnTo>
                        <a:lnTo>
                          <a:pt x="104" y="79"/>
                        </a:lnTo>
                        <a:lnTo>
                          <a:pt x="103" y="79"/>
                        </a:lnTo>
                        <a:lnTo>
                          <a:pt x="101" y="79"/>
                        </a:lnTo>
                        <a:lnTo>
                          <a:pt x="99" y="79"/>
                        </a:lnTo>
                        <a:lnTo>
                          <a:pt x="97" y="79"/>
                        </a:lnTo>
                        <a:lnTo>
                          <a:pt x="97" y="81"/>
                        </a:lnTo>
                        <a:lnTo>
                          <a:pt x="97" y="82"/>
                        </a:lnTo>
                        <a:lnTo>
                          <a:pt x="97" y="85"/>
                        </a:lnTo>
                        <a:lnTo>
                          <a:pt x="96" y="87"/>
                        </a:lnTo>
                        <a:lnTo>
                          <a:pt x="95" y="87"/>
                        </a:lnTo>
                        <a:lnTo>
                          <a:pt x="93" y="87"/>
                        </a:lnTo>
                        <a:lnTo>
                          <a:pt x="92" y="85"/>
                        </a:lnTo>
                        <a:lnTo>
                          <a:pt x="92" y="83"/>
                        </a:lnTo>
                        <a:lnTo>
                          <a:pt x="92" y="82"/>
                        </a:lnTo>
                        <a:lnTo>
                          <a:pt x="92" y="81"/>
                        </a:lnTo>
                        <a:lnTo>
                          <a:pt x="92" y="79"/>
                        </a:lnTo>
                        <a:lnTo>
                          <a:pt x="92" y="79"/>
                        </a:lnTo>
                        <a:lnTo>
                          <a:pt x="92" y="79"/>
                        </a:lnTo>
                        <a:lnTo>
                          <a:pt x="91" y="79"/>
                        </a:lnTo>
                        <a:lnTo>
                          <a:pt x="88" y="78"/>
                        </a:lnTo>
                        <a:lnTo>
                          <a:pt x="83" y="77"/>
                        </a:lnTo>
                        <a:lnTo>
                          <a:pt x="79" y="75"/>
                        </a:lnTo>
                        <a:lnTo>
                          <a:pt x="75" y="75"/>
                        </a:lnTo>
                        <a:lnTo>
                          <a:pt x="72" y="74"/>
                        </a:lnTo>
                        <a:lnTo>
                          <a:pt x="69" y="73"/>
                        </a:lnTo>
                        <a:lnTo>
                          <a:pt x="67" y="71"/>
                        </a:lnTo>
                        <a:lnTo>
                          <a:pt x="65" y="70"/>
                        </a:lnTo>
                        <a:lnTo>
                          <a:pt x="64" y="69"/>
                        </a:lnTo>
                        <a:lnTo>
                          <a:pt x="63" y="69"/>
                        </a:lnTo>
                        <a:lnTo>
                          <a:pt x="60" y="67"/>
                        </a:lnTo>
                        <a:lnTo>
                          <a:pt x="60" y="67"/>
                        </a:lnTo>
                        <a:lnTo>
                          <a:pt x="59" y="69"/>
                        </a:lnTo>
                        <a:lnTo>
                          <a:pt x="57" y="69"/>
                        </a:lnTo>
                        <a:lnTo>
                          <a:pt x="56" y="70"/>
                        </a:lnTo>
                        <a:lnTo>
                          <a:pt x="55" y="71"/>
                        </a:lnTo>
                        <a:lnTo>
                          <a:pt x="55" y="73"/>
                        </a:lnTo>
                        <a:lnTo>
                          <a:pt x="55" y="73"/>
                        </a:lnTo>
                        <a:lnTo>
                          <a:pt x="57" y="75"/>
                        </a:lnTo>
                        <a:lnTo>
                          <a:pt x="57" y="77"/>
                        </a:lnTo>
                        <a:lnTo>
                          <a:pt x="59" y="78"/>
                        </a:lnTo>
                        <a:lnTo>
                          <a:pt x="57" y="79"/>
                        </a:lnTo>
                        <a:lnTo>
                          <a:pt x="55" y="81"/>
                        </a:lnTo>
                        <a:lnTo>
                          <a:pt x="53" y="82"/>
                        </a:lnTo>
                        <a:lnTo>
                          <a:pt x="51" y="81"/>
                        </a:lnTo>
                        <a:lnTo>
                          <a:pt x="48" y="79"/>
                        </a:lnTo>
                        <a:lnTo>
                          <a:pt x="47" y="77"/>
                        </a:lnTo>
                        <a:lnTo>
                          <a:pt x="45" y="75"/>
                        </a:lnTo>
                        <a:lnTo>
                          <a:pt x="44" y="74"/>
                        </a:lnTo>
                        <a:lnTo>
                          <a:pt x="43" y="73"/>
                        </a:lnTo>
                        <a:lnTo>
                          <a:pt x="41" y="73"/>
                        </a:lnTo>
                        <a:lnTo>
                          <a:pt x="40" y="75"/>
                        </a:lnTo>
                        <a:lnTo>
                          <a:pt x="39" y="75"/>
                        </a:lnTo>
                        <a:lnTo>
                          <a:pt x="37" y="75"/>
                        </a:lnTo>
                        <a:lnTo>
                          <a:pt x="36" y="74"/>
                        </a:lnTo>
                        <a:lnTo>
                          <a:pt x="36" y="74"/>
                        </a:lnTo>
                        <a:lnTo>
                          <a:pt x="35" y="73"/>
                        </a:lnTo>
                        <a:lnTo>
                          <a:pt x="33" y="73"/>
                        </a:lnTo>
                        <a:lnTo>
                          <a:pt x="32" y="73"/>
                        </a:lnTo>
                        <a:lnTo>
                          <a:pt x="29" y="73"/>
                        </a:lnTo>
                        <a:lnTo>
                          <a:pt x="28" y="73"/>
                        </a:lnTo>
                        <a:lnTo>
                          <a:pt x="27" y="71"/>
                        </a:lnTo>
                        <a:lnTo>
                          <a:pt x="25" y="71"/>
                        </a:lnTo>
                        <a:lnTo>
                          <a:pt x="24" y="71"/>
                        </a:lnTo>
                        <a:lnTo>
                          <a:pt x="21" y="71"/>
                        </a:lnTo>
                        <a:lnTo>
                          <a:pt x="20" y="71"/>
                        </a:lnTo>
                        <a:lnTo>
                          <a:pt x="17" y="73"/>
                        </a:lnTo>
                        <a:lnTo>
                          <a:pt x="16" y="75"/>
                        </a:lnTo>
                        <a:lnTo>
                          <a:pt x="15" y="77"/>
                        </a:lnTo>
                        <a:lnTo>
                          <a:pt x="13" y="78"/>
                        </a:lnTo>
                        <a:lnTo>
                          <a:pt x="12" y="79"/>
                        </a:lnTo>
                        <a:lnTo>
                          <a:pt x="9" y="79"/>
                        </a:lnTo>
                        <a:lnTo>
                          <a:pt x="7" y="79"/>
                        </a:lnTo>
                        <a:lnTo>
                          <a:pt x="5" y="79"/>
                        </a:lnTo>
                        <a:lnTo>
                          <a:pt x="4" y="78"/>
                        </a:lnTo>
                        <a:lnTo>
                          <a:pt x="3" y="77"/>
                        </a:lnTo>
                        <a:lnTo>
                          <a:pt x="1" y="74"/>
                        </a:lnTo>
                        <a:lnTo>
                          <a:pt x="1" y="73"/>
                        </a:lnTo>
                        <a:lnTo>
                          <a:pt x="0" y="73"/>
                        </a:lnTo>
                        <a:lnTo>
                          <a:pt x="1" y="71"/>
                        </a:lnTo>
                        <a:lnTo>
                          <a:pt x="1" y="69"/>
                        </a:lnTo>
                        <a:lnTo>
                          <a:pt x="3" y="66"/>
                        </a:lnTo>
                        <a:lnTo>
                          <a:pt x="4" y="65"/>
                        </a:lnTo>
                        <a:lnTo>
                          <a:pt x="4" y="62"/>
                        </a:lnTo>
                        <a:lnTo>
                          <a:pt x="3" y="61"/>
                        </a:lnTo>
                        <a:lnTo>
                          <a:pt x="3" y="58"/>
                        </a:lnTo>
                        <a:lnTo>
                          <a:pt x="3" y="58"/>
                        </a:lnTo>
                        <a:lnTo>
                          <a:pt x="4" y="57"/>
                        </a:lnTo>
                        <a:lnTo>
                          <a:pt x="5" y="57"/>
                        </a:lnTo>
                        <a:lnTo>
                          <a:pt x="7" y="54"/>
                        </a:lnTo>
                        <a:lnTo>
                          <a:pt x="8" y="53"/>
                        </a:lnTo>
                        <a:lnTo>
                          <a:pt x="9" y="50"/>
                        </a:lnTo>
                        <a:lnTo>
                          <a:pt x="9" y="47"/>
                        </a:lnTo>
                        <a:lnTo>
                          <a:pt x="9" y="46"/>
                        </a:lnTo>
                        <a:lnTo>
                          <a:pt x="8" y="46"/>
                        </a:lnTo>
                        <a:lnTo>
                          <a:pt x="5" y="45"/>
                        </a:lnTo>
                        <a:lnTo>
                          <a:pt x="4" y="43"/>
                        </a:lnTo>
                        <a:lnTo>
                          <a:pt x="4" y="41"/>
                        </a:lnTo>
                        <a:lnTo>
                          <a:pt x="4" y="38"/>
                        </a:lnTo>
                        <a:lnTo>
                          <a:pt x="7" y="34"/>
                        </a:lnTo>
                        <a:lnTo>
                          <a:pt x="8" y="32"/>
                        </a:lnTo>
                        <a:lnTo>
                          <a:pt x="8" y="29"/>
                        </a:lnTo>
                        <a:lnTo>
                          <a:pt x="7" y="26"/>
                        </a:lnTo>
                        <a:lnTo>
                          <a:pt x="5" y="25"/>
                        </a:lnTo>
                        <a:lnTo>
                          <a:pt x="5" y="25"/>
                        </a:lnTo>
                        <a:lnTo>
                          <a:pt x="7" y="24"/>
                        </a:lnTo>
                        <a:lnTo>
                          <a:pt x="7" y="24"/>
                        </a:lnTo>
                        <a:lnTo>
                          <a:pt x="9" y="24"/>
                        </a:lnTo>
                        <a:lnTo>
                          <a:pt x="11" y="24"/>
                        </a:lnTo>
                        <a:lnTo>
                          <a:pt x="12" y="24"/>
                        </a:lnTo>
                        <a:lnTo>
                          <a:pt x="13" y="24"/>
                        </a:lnTo>
                        <a:lnTo>
                          <a:pt x="15" y="25"/>
                        </a:lnTo>
                        <a:lnTo>
                          <a:pt x="16" y="25"/>
                        </a:lnTo>
                        <a:lnTo>
                          <a:pt x="17" y="26"/>
                        </a:lnTo>
                        <a:lnTo>
                          <a:pt x="19" y="26"/>
                        </a:lnTo>
                        <a:lnTo>
                          <a:pt x="20" y="25"/>
                        </a:lnTo>
                        <a:lnTo>
                          <a:pt x="20" y="24"/>
                        </a:lnTo>
                        <a:lnTo>
                          <a:pt x="19" y="20"/>
                        </a:lnTo>
                        <a:lnTo>
                          <a:pt x="19" y="17"/>
                        </a:lnTo>
                        <a:lnTo>
                          <a:pt x="19" y="16"/>
                        </a:lnTo>
                        <a:lnTo>
                          <a:pt x="21" y="14"/>
                        </a:lnTo>
                        <a:lnTo>
                          <a:pt x="23" y="14"/>
                        </a:lnTo>
                        <a:lnTo>
                          <a:pt x="25" y="13"/>
                        </a:lnTo>
                        <a:lnTo>
                          <a:pt x="27" y="13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6"/>
                        </a:lnTo>
                        <a:lnTo>
                          <a:pt x="29" y="4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4"/>
                        </a:lnTo>
                        <a:lnTo>
                          <a:pt x="33" y="6"/>
                        </a:lnTo>
                        <a:lnTo>
                          <a:pt x="35" y="9"/>
                        </a:lnTo>
                        <a:lnTo>
                          <a:pt x="36" y="12"/>
                        </a:lnTo>
                        <a:lnTo>
                          <a:pt x="37" y="14"/>
                        </a:lnTo>
                        <a:lnTo>
                          <a:pt x="39" y="14"/>
                        </a:lnTo>
                        <a:lnTo>
                          <a:pt x="40" y="14"/>
                        </a:lnTo>
                        <a:lnTo>
                          <a:pt x="43" y="12"/>
                        </a:lnTo>
                        <a:lnTo>
                          <a:pt x="45" y="9"/>
                        </a:lnTo>
                        <a:lnTo>
                          <a:pt x="48" y="6"/>
                        </a:lnTo>
                        <a:lnTo>
                          <a:pt x="52" y="6"/>
                        </a:lnTo>
                        <a:lnTo>
                          <a:pt x="53" y="6"/>
                        </a:lnTo>
                        <a:lnTo>
                          <a:pt x="55" y="6"/>
                        </a:lnTo>
                        <a:lnTo>
                          <a:pt x="56" y="6"/>
                        </a:lnTo>
                        <a:lnTo>
                          <a:pt x="57" y="5"/>
                        </a:lnTo>
                        <a:lnTo>
                          <a:pt x="59" y="4"/>
                        </a:lnTo>
                        <a:lnTo>
                          <a:pt x="61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200">
                      <a:latin typeface="Apple SD Gothic Neo Light" charset="-127"/>
                      <a:ea typeface="Apple SD Gothic Neo Light" charset="-127"/>
                      <a:cs typeface="Apple SD Gothic Neo Light" charset="-127"/>
                    </a:endParaRPr>
                  </a:p>
                </p:txBody>
              </p:sp>
            </p:grpSp>
            <p:sp>
              <p:nvSpPr>
                <p:cNvPr id="42" name="Freeform 656">
                  <a:extLst>
                    <a:ext uri="{FF2B5EF4-FFF2-40B4-BE49-F238E27FC236}">
                      <a16:creationId xmlns:a16="http://schemas.microsoft.com/office/drawing/2014/main" id="{F7DBA7BC-F334-7C43-BC81-BACE838D5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03137" y="-3413450"/>
                  <a:ext cx="1103889" cy="1092735"/>
                </a:xfrm>
                <a:custGeom>
                  <a:avLst/>
                  <a:gdLst>
                    <a:gd name="T0" fmla="*/ 66 w 99"/>
                    <a:gd name="T1" fmla="*/ 8 h 98"/>
                    <a:gd name="T2" fmla="*/ 57 w 99"/>
                    <a:gd name="T3" fmla="*/ 13 h 98"/>
                    <a:gd name="T4" fmla="*/ 48 w 99"/>
                    <a:gd name="T5" fmla="*/ 20 h 98"/>
                    <a:gd name="T6" fmla="*/ 38 w 99"/>
                    <a:gd name="T7" fmla="*/ 28 h 98"/>
                    <a:gd name="T8" fmla="*/ 25 w 99"/>
                    <a:gd name="T9" fmla="*/ 37 h 98"/>
                    <a:gd name="T10" fmla="*/ 14 w 99"/>
                    <a:gd name="T11" fmla="*/ 45 h 98"/>
                    <a:gd name="T12" fmla="*/ 9 w 99"/>
                    <a:gd name="T13" fmla="*/ 34 h 98"/>
                    <a:gd name="T14" fmla="*/ 2 w 99"/>
                    <a:gd name="T15" fmla="*/ 46 h 98"/>
                    <a:gd name="T16" fmla="*/ 5 w 99"/>
                    <a:gd name="T17" fmla="*/ 53 h 98"/>
                    <a:gd name="T18" fmla="*/ 12 w 99"/>
                    <a:gd name="T19" fmla="*/ 68 h 98"/>
                    <a:gd name="T20" fmla="*/ 17 w 99"/>
                    <a:gd name="T21" fmla="*/ 85 h 98"/>
                    <a:gd name="T22" fmla="*/ 29 w 99"/>
                    <a:gd name="T23" fmla="*/ 81 h 98"/>
                    <a:gd name="T24" fmla="*/ 34 w 99"/>
                    <a:gd name="T25" fmla="*/ 90 h 98"/>
                    <a:gd name="T26" fmla="*/ 46 w 99"/>
                    <a:gd name="T27" fmla="*/ 88 h 98"/>
                    <a:gd name="T28" fmla="*/ 61 w 99"/>
                    <a:gd name="T29" fmla="*/ 84 h 98"/>
                    <a:gd name="T30" fmla="*/ 76 w 99"/>
                    <a:gd name="T31" fmla="*/ 96 h 98"/>
                    <a:gd name="T32" fmla="*/ 90 w 99"/>
                    <a:gd name="T33" fmla="*/ 89 h 98"/>
                    <a:gd name="T34" fmla="*/ 94 w 99"/>
                    <a:gd name="T35" fmla="*/ 81 h 98"/>
                    <a:gd name="T36" fmla="*/ 83 w 99"/>
                    <a:gd name="T37" fmla="*/ 69 h 98"/>
                    <a:gd name="T38" fmla="*/ 72 w 99"/>
                    <a:gd name="T39" fmla="*/ 58 h 98"/>
                    <a:gd name="T40" fmla="*/ 69 w 99"/>
                    <a:gd name="T41" fmla="*/ 50 h 98"/>
                    <a:gd name="T42" fmla="*/ 76 w 99"/>
                    <a:gd name="T43" fmla="*/ 46 h 98"/>
                    <a:gd name="T44" fmla="*/ 77 w 99"/>
                    <a:gd name="T45" fmla="*/ 41 h 98"/>
                    <a:gd name="T46" fmla="*/ 82 w 99"/>
                    <a:gd name="T47" fmla="*/ 30 h 98"/>
                    <a:gd name="T48" fmla="*/ 70 w 99"/>
                    <a:gd name="T49" fmla="*/ 22 h 98"/>
                    <a:gd name="T50" fmla="*/ 76 w 99"/>
                    <a:gd name="T51" fmla="*/ 10 h 98"/>
                    <a:gd name="T52" fmla="*/ 76 w 99"/>
                    <a:gd name="T53" fmla="*/ 0 h 98"/>
                    <a:gd name="T54" fmla="*/ 77 w 99"/>
                    <a:gd name="T55" fmla="*/ 12 h 98"/>
                    <a:gd name="T56" fmla="*/ 73 w 99"/>
                    <a:gd name="T57" fmla="*/ 21 h 98"/>
                    <a:gd name="T58" fmla="*/ 83 w 99"/>
                    <a:gd name="T59" fmla="*/ 29 h 98"/>
                    <a:gd name="T60" fmla="*/ 78 w 99"/>
                    <a:gd name="T61" fmla="*/ 42 h 98"/>
                    <a:gd name="T62" fmla="*/ 72 w 99"/>
                    <a:gd name="T63" fmla="*/ 50 h 98"/>
                    <a:gd name="T64" fmla="*/ 74 w 99"/>
                    <a:gd name="T65" fmla="*/ 61 h 98"/>
                    <a:gd name="T66" fmla="*/ 87 w 99"/>
                    <a:gd name="T67" fmla="*/ 72 h 98"/>
                    <a:gd name="T68" fmla="*/ 98 w 99"/>
                    <a:gd name="T69" fmla="*/ 82 h 98"/>
                    <a:gd name="T70" fmla="*/ 94 w 99"/>
                    <a:gd name="T71" fmla="*/ 90 h 98"/>
                    <a:gd name="T72" fmla="*/ 82 w 99"/>
                    <a:gd name="T73" fmla="*/ 97 h 98"/>
                    <a:gd name="T74" fmla="*/ 65 w 99"/>
                    <a:gd name="T75" fmla="*/ 93 h 98"/>
                    <a:gd name="T76" fmla="*/ 57 w 99"/>
                    <a:gd name="T77" fmla="*/ 84 h 98"/>
                    <a:gd name="T78" fmla="*/ 46 w 99"/>
                    <a:gd name="T79" fmla="*/ 92 h 98"/>
                    <a:gd name="T80" fmla="*/ 30 w 99"/>
                    <a:gd name="T81" fmla="*/ 89 h 98"/>
                    <a:gd name="T82" fmla="*/ 28 w 99"/>
                    <a:gd name="T83" fmla="*/ 85 h 98"/>
                    <a:gd name="T84" fmla="*/ 16 w 99"/>
                    <a:gd name="T85" fmla="*/ 85 h 98"/>
                    <a:gd name="T86" fmla="*/ 9 w 99"/>
                    <a:gd name="T87" fmla="*/ 70 h 98"/>
                    <a:gd name="T88" fmla="*/ 4 w 99"/>
                    <a:gd name="T89" fmla="*/ 56 h 98"/>
                    <a:gd name="T90" fmla="*/ 0 w 99"/>
                    <a:gd name="T91" fmla="*/ 52 h 98"/>
                    <a:gd name="T92" fmla="*/ 5 w 99"/>
                    <a:gd name="T93" fmla="*/ 32 h 98"/>
                    <a:gd name="T94" fmla="*/ 13 w 99"/>
                    <a:gd name="T95" fmla="*/ 37 h 98"/>
                    <a:gd name="T96" fmla="*/ 18 w 99"/>
                    <a:gd name="T97" fmla="*/ 41 h 98"/>
                    <a:gd name="T98" fmla="*/ 25 w 99"/>
                    <a:gd name="T99" fmla="*/ 32 h 98"/>
                    <a:gd name="T100" fmla="*/ 38 w 99"/>
                    <a:gd name="T101" fmla="*/ 25 h 98"/>
                    <a:gd name="T102" fmla="*/ 46 w 99"/>
                    <a:gd name="T103" fmla="*/ 17 h 98"/>
                    <a:gd name="T104" fmla="*/ 54 w 99"/>
                    <a:gd name="T105" fmla="*/ 14 h 98"/>
                    <a:gd name="T106" fmla="*/ 62 w 99"/>
                    <a:gd name="T107" fmla="*/ 5 h 98"/>
                    <a:gd name="T108" fmla="*/ 73 w 99"/>
                    <a:gd name="T10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9" h="98">
                      <a:moveTo>
                        <a:pt x="74" y="2"/>
                      </a:moveTo>
                      <a:lnTo>
                        <a:pt x="74" y="2"/>
                      </a:lnTo>
                      <a:lnTo>
                        <a:pt x="73" y="2"/>
                      </a:lnTo>
                      <a:lnTo>
                        <a:pt x="70" y="4"/>
                      </a:lnTo>
                      <a:lnTo>
                        <a:pt x="68" y="5"/>
                      </a:lnTo>
                      <a:lnTo>
                        <a:pt x="66" y="8"/>
                      </a:lnTo>
                      <a:lnTo>
                        <a:pt x="65" y="8"/>
                      </a:lnTo>
                      <a:lnTo>
                        <a:pt x="64" y="8"/>
                      </a:lnTo>
                      <a:lnTo>
                        <a:pt x="61" y="9"/>
                      </a:lnTo>
                      <a:lnTo>
                        <a:pt x="60" y="9"/>
                      </a:lnTo>
                      <a:lnTo>
                        <a:pt x="58" y="10"/>
                      </a:lnTo>
                      <a:lnTo>
                        <a:pt x="57" y="13"/>
                      </a:lnTo>
                      <a:lnTo>
                        <a:pt x="56" y="16"/>
                      </a:lnTo>
                      <a:lnTo>
                        <a:pt x="54" y="18"/>
                      </a:lnTo>
                      <a:lnTo>
                        <a:pt x="53" y="18"/>
                      </a:lnTo>
                      <a:lnTo>
                        <a:pt x="50" y="20"/>
                      </a:lnTo>
                      <a:lnTo>
                        <a:pt x="49" y="20"/>
                      </a:lnTo>
                      <a:lnTo>
                        <a:pt x="48" y="20"/>
                      </a:lnTo>
                      <a:lnTo>
                        <a:pt x="46" y="21"/>
                      </a:lnTo>
                      <a:lnTo>
                        <a:pt x="45" y="22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1" y="26"/>
                      </a:lnTo>
                      <a:lnTo>
                        <a:pt x="38" y="28"/>
                      </a:lnTo>
                      <a:lnTo>
                        <a:pt x="36" y="28"/>
                      </a:lnTo>
                      <a:lnTo>
                        <a:pt x="32" y="28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6" y="33"/>
                      </a:lnTo>
                      <a:lnTo>
                        <a:pt x="25" y="37"/>
                      </a:lnTo>
                      <a:lnTo>
                        <a:pt x="24" y="40"/>
                      </a:lnTo>
                      <a:lnTo>
                        <a:pt x="22" y="41"/>
                      </a:lnTo>
                      <a:lnTo>
                        <a:pt x="20" y="42"/>
                      </a:lnTo>
                      <a:lnTo>
                        <a:pt x="17" y="44"/>
                      </a:lnTo>
                      <a:lnTo>
                        <a:pt x="16" y="45"/>
                      </a:lnTo>
                      <a:lnTo>
                        <a:pt x="14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2" y="41"/>
                      </a:lnTo>
                      <a:lnTo>
                        <a:pt x="12" y="40"/>
                      </a:lnTo>
                      <a:lnTo>
                        <a:pt x="10" y="37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8" y="34"/>
                      </a:lnTo>
                      <a:lnTo>
                        <a:pt x="6" y="36"/>
                      </a:lnTo>
                      <a:lnTo>
                        <a:pt x="5" y="40"/>
                      </a:lnTo>
                      <a:lnTo>
                        <a:pt x="2" y="42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2" y="52"/>
                      </a:lnTo>
                      <a:lnTo>
                        <a:pt x="2" y="53"/>
                      </a:lnTo>
                      <a:lnTo>
                        <a:pt x="4" y="53"/>
                      </a:lnTo>
                      <a:lnTo>
                        <a:pt x="5" y="53"/>
                      </a:lnTo>
                      <a:lnTo>
                        <a:pt x="6" y="54"/>
                      </a:lnTo>
                      <a:lnTo>
                        <a:pt x="8" y="56"/>
                      </a:lnTo>
                      <a:lnTo>
                        <a:pt x="10" y="58"/>
                      </a:lnTo>
                      <a:lnTo>
                        <a:pt x="12" y="61"/>
                      </a:lnTo>
                      <a:lnTo>
                        <a:pt x="12" y="65"/>
                      </a:lnTo>
                      <a:lnTo>
                        <a:pt x="12" y="68"/>
                      </a:lnTo>
                      <a:lnTo>
                        <a:pt x="12" y="72"/>
                      </a:lnTo>
                      <a:lnTo>
                        <a:pt x="12" y="76"/>
                      </a:lnTo>
                      <a:lnTo>
                        <a:pt x="13" y="78"/>
                      </a:lnTo>
                      <a:lnTo>
                        <a:pt x="14" y="80"/>
                      </a:lnTo>
                      <a:lnTo>
                        <a:pt x="16" y="82"/>
                      </a:lnTo>
                      <a:lnTo>
                        <a:pt x="17" y="85"/>
                      </a:lnTo>
                      <a:lnTo>
                        <a:pt x="18" y="86"/>
                      </a:lnTo>
                      <a:lnTo>
                        <a:pt x="21" y="86"/>
                      </a:lnTo>
                      <a:lnTo>
                        <a:pt x="22" y="86"/>
                      </a:lnTo>
                      <a:lnTo>
                        <a:pt x="25" y="84"/>
                      </a:lnTo>
                      <a:lnTo>
                        <a:pt x="28" y="82"/>
                      </a:lnTo>
                      <a:lnTo>
                        <a:pt x="29" y="81"/>
                      </a:lnTo>
                      <a:lnTo>
                        <a:pt x="30" y="81"/>
                      </a:lnTo>
                      <a:lnTo>
                        <a:pt x="32" y="82"/>
                      </a:lnTo>
                      <a:lnTo>
                        <a:pt x="32" y="84"/>
                      </a:lnTo>
                      <a:lnTo>
                        <a:pt x="33" y="86"/>
                      </a:lnTo>
                      <a:lnTo>
                        <a:pt x="33" y="89"/>
                      </a:lnTo>
                      <a:lnTo>
                        <a:pt x="34" y="90"/>
                      </a:lnTo>
                      <a:lnTo>
                        <a:pt x="37" y="92"/>
                      </a:lnTo>
                      <a:lnTo>
                        <a:pt x="40" y="93"/>
                      </a:lnTo>
                      <a:lnTo>
                        <a:pt x="41" y="92"/>
                      </a:lnTo>
                      <a:lnTo>
                        <a:pt x="42" y="92"/>
                      </a:lnTo>
                      <a:lnTo>
                        <a:pt x="45" y="89"/>
                      </a:lnTo>
                      <a:lnTo>
                        <a:pt x="46" y="88"/>
                      </a:lnTo>
                      <a:lnTo>
                        <a:pt x="49" y="85"/>
                      </a:lnTo>
                      <a:lnTo>
                        <a:pt x="52" y="84"/>
                      </a:lnTo>
                      <a:lnTo>
                        <a:pt x="54" y="82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61" y="84"/>
                      </a:lnTo>
                      <a:lnTo>
                        <a:pt x="62" y="86"/>
                      </a:lnTo>
                      <a:lnTo>
                        <a:pt x="65" y="90"/>
                      </a:lnTo>
                      <a:lnTo>
                        <a:pt x="69" y="93"/>
                      </a:lnTo>
                      <a:lnTo>
                        <a:pt x="72" y="94"/>
                      </a:lnTo>
                      <a:lnTo>
                        <a:pt x="74" y="96"/>
                      </a:lnTo>
                      <a:lnTo>
                        <a:pt x="76" y="96"/>
                      </a:lnTo>
                      <a:lnTo>
                        <a:pt x="79" y="94"/>
                      </a:lnTo>
                      <a:lnTo>
                        <a:pt x="82" y="94"/>
                      </a:lnTo>
                      <a:lnTo>
                        <a:pt x="86" y="93"/>
                      </a:lnTo>
                      <a:lnTo>
                        <a:pt x="87" y="90"/>
                      </a:lnTo>
                      <a:lnTo>
                        <a:pt x="89" y="89"/>
                      </a:lnTo>
                      <a:lnTo>
                        <a:pt x="90" y="89"/>
                      </a:lnTo>
                      <a:lnTo>
                        <a:pt x="93" y="88"/>
                      </a:lnTo>
                      <a:lnTo>
                        <a:pt x="95" y="88"/>
                      </a:lnTo>
                      <a:lnTo>
                        <a:pt x="97" y="88"/>
                      </a:lnTo>
                      <a:lnTo>
                        <a:pt x="95" y="82"/>
                      </a:lnTo>
                      <a:lnTo>
                        <a:pt x="95" y="82"/>
                      </a:lnTo>
                      <a:lnTo>
                        <a:pt x="94" y="81"/>
                      </a:lnTo>
                      <a:lnTo>
                        <a:pt x="93" y="78"/>
                      </a:lnTo>
                      <a:lnTo>
                        <a:pt x="91" y="77"/>
                      </a:lnTo>
                      <a:lnTo>
                        <a:pt x="89" y="76"/>
                      </a:lnTo>
                      <a:lnTo>
                        <a:pt x="86" y="74"/>
                      </a:lnTo>
                      <a:lnTo>
                        <a:pt x="85" y="72"/>
                      </a:lnTo>
                      <a:lnTo>
                        <a:pt x="83" y="69"/>
                      </a:lnTo>
                      <a:lnTo>
                        <a:pt x="82" y="66"/>
                      </a:lnTo>
                      <a:lnTo>
                        <a:pt x="79" y="65"/>
                      </a:lnTo>
                      <a:lnTo>
                        <a:pt x="76" y="64"/>
                      </a:lnTo>
                      <a:lnTo>
                        <a:pt x="73" y="64"/>
                      </a:lnTo>
                      <a:lnTo>
                        <a:pt x="72" y="61"/>
                      </a:lnTo>
                      <a:lnTo>
                        <a:pt x="72" y="58"/>
                      </a:lnTo>
                      <a:lnTo>
                        <a:pt x="70" y="57"/>
                      </a:lnTo>
                      <a:lnTo>
                        <a:pt x="70" y="54"/>
                      </a:lnTo>
                      <a:lnTo>
                        <a:pt x="70" y="54"/>
                      </a:lnTo>
                      <a:lnTo>
                        <a:pt x="70" y="53"/>
                      </a:lnTo>
                      <a:lnTo>
                        <a:pt x="70" y="52"/>
                      </a:lnTo>
                      <a:lnTo>
                        <a:pt x="69" y="50"/>
                      </a:lnTo>
                      <a:lnTo>
                        <a:pt x="69" y="48"/>
                      </a:lnTo>
                      <a:lnTo>
                        <a:pt x="70" y="48"/>
                      </a:lnTo>
                      <a:lnTo>
                        <a:pt x="70" y="48"/>
                      </a:lnTo>
                      <a:lnTo>
                        <a:pt x="72" y="48"/>
                      </a:lnTo>
                      <a:lnTo>
                        <a:pt x="73" y="48"/>
                      </a:lnTo>
                      <a:lnTo>
                        <a:pt x="76" y="46"/>
                      </a:lnTo>
                      <a:lnTo>
                        <a:pt x="77" y="46"/>
                      </a:lnTo>
                      <a:lnTo>
                        <a:pt x="77" y="45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6" y="42"/>
                      </a:lnTo>
                      <a:lnTo>
                        <a:pt x="77" y="41"/>
                      </a:lnTo>
                      <a:lnTo>
                        <a:pt x="77" y="40"/>
                      </a:lnTo>
                      <a:lnTo>
                        <a:pt x="78" y="38"/>
                      </a:lnTo>
                      <a:lnTo>
                        <a:pt x="79" y="36"/>
                      </a:lnTo>
                      <a:lnTo>
                        <a:pt x="81" y="33"/>
                      </a:lnTo>
                      <a:lnTo>
                        <a:pt x="82" y="32"/>
                      </a:lnTo>
                      <a:lnTo>
                        <a:pt x="82" y="30"/>
                      </a:lnTo>
                      <a:lnTo>
                        <a:pt x="81" y="29"/>
                      </a:lnTo>
                      <a:lnTo>
                        <a:pt x="78" y="28"/>
                      </a:lnTo>
                      <a:lnTo>
                        <a:pt x="76" y="26"/>
                      </a:lnTo>
                      <a:lnTo>
                        <a:pt x="74" y="26"/>
                      </a:lnTo>
                      <a:lnTo>
                        <a:pt x="73" y="25"/>
                      </a:lnTo>
                      <a:lnTo>
                        <a:pt x="70" y="22"/>
                      </a:lnTo>
                      <a:lnTo>
                        <a:pt x="69" y="20"/>
                      </a:lnTo>
                      <a:lnTo>
                        <a:pt x="68" y="18"/>
                      </a:lnTo>
                      <a:lnTo>
                        <a:pt x="69" y="16"/>
                      </a:lnTo>
                      <a:lnTo>
                        <a:pt x="70" y="14"/>
                      </a:lnTo>
                      <a:lnTo>
                        <a:pt x="73" y="12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6" y="4"/>
                      </a:lnTo>
                      <a:lnTo>
                        <a:pt x="74" y="2"/>
                      </a:lnTo>
                      <a:lnTo>
                        <a:pt x="74" y="2"/>
                      </a:lnTo>
                      <a:close/>
                      <a:moveTo>
                        <a:pt x="76" y="0"/>
                      </a:moveTo>
                      <a:lnTo>
                        <a:pt x="77" y="1"/>
                      </a:lnTo>
                      <a:lnTo>
                        <a:pt x="78" y="4"/>
                      </a:lnTo>
                      <a:lnTo>
                        <a:pt x="78" y="5"/>
                      </a:lnTo>
                      <a:lnTo>
                        <a:pt x="78" y="8"/>
                      </a:lnTo>
                      <a:lnTo>
                        <a:pt x="78" y="10"/>
                      </a:lnTo>
                      <a:lnTo>
                        <a:pt x="77" y="12"/>
                      </a:lnTo>
                      <a:lnTo>
                        <a:pt x="74" y="13"/>
                      </a:lnTo>
                      <a:lnTo>
                        <a:pt x="73" y="16"/>
                      </a:lnTo>
                      <a:lnTo>
                        <a:pt x="72" y="17"/>
                      </a:lnTo>
                      <a:lnTo>
                        <a:pt x="70" y="18"/>
                      </a:lnTo>
                      <a:lnTo>
                        <a:pt x="72" y="20"/>
                      </a:lnTo>
                      <a:lnTo>
                        <a:pt x="73" y="21"/>
                      </a:lnTo>
                      <a:lnTo>
                        <a:pt x="74" y="22"/>
                      </a:lnTo>
                      <a:lnTo>
                        <a:pt x="76" y="24"/>
                      </a:lnTo>
                      <a:lnTo>
                        <a:pt x="77" y="25"/>
                      </a:lnTo>
                      <a:lnTo>
                        <a:pt x="79" y="25"/>
                      </a:lnTo>
                      <a:lnTo>
                        <a:pt x="82" y="26"/>
                      </a:lnTo>
                      <a:lnTo>
                        <a:pt x="83" y="29"/>
                      </a:lnTo>
                      <a:lnTo>
                        <a:pt x="85" y="30"/>
                      </a:lnTo>
                      <a:lnTo>
                        <a:pt x="85" y="33"/>
                      </a:lnTo>
                      <a:lnTo>
                        <a:pt x="83" y="34"/>
                      </a:lnTo>
                      <a:lnTo>
                        <a:pt x="81" y="37"/>
                      </a:lnTo>
                      <a:lnTo>
                        <a:pt x="79" y="40"/>
                      </a:lnTo>
                      <a:lnTo>
                        <a:pt x="78" y="42"/>
                      </a:lnTo>
                      <a:lnTo>
                        <a:pt x="79" y="44"/>
                      </a:lnTo>
                      <a:lnTo>
                        <a:pt x="81" y="46"/>
                      </a:lnTo>
                      <a:lnTo>
                        <a:pt x="78" y="48"/>
                      </a:lnTo>
                      <a:lnTo>
                        <a:pt x="77" y="49"/>
                      </a:lnTo>
                      <a:lnTo>
                        <a:pt x="74" y="49"/>
                      </a:lnTo>
                      <a:lnTo>
                        <a:pt x="72" y="50"/>
                      </a:lnTo>
                      <a:lnTo>
                        <a:pt x="73" y="53"/>
                      </a:lnTo>
                      <a:lnTo>
                        <a:pt x="73" y="53"/>
                      </a:lnTo>
                      <a:lnTo>
                        <a:pt x="73" y="54"/>
                      </a:lnTo>
                      <a:lnTo>
                        <a:pt x="73" y="57"/>
                      </a:lnTo>
                      <a:lnTo>
                        <a:pt x="74" y="60"/>
                      </a:lnTo>
                      <a:lnTo>
                        <a:pt x="74" y="61"/>
                      </a:lnTo>
                      <a:lnTo>
                        <a:pt x="76" y="61"/>
                      </a:lnTo>
                      <a:lnTo>
                        <a:pt x="78" y="62"/>
                      </a:lnTo>
                      <a:lnTo>
                        <a:pt x="82" y="64"/>
                      </a:lnTo>
                      <a:lnTo>
                        <a:pt x="85" y="66"/>
                      </a:lnTo>
                      <a:lnTo>
                        <a:pt x="86" y="69"/>
                      </a:lnTo>
                      <a:lnTo>
                        <a:pt x="87" y="72"/>
                      </a:lnTo>
                      <a:lnTo>
                        <a:pt x="90" y="73"/>
                      </a:lnTo>
                      <a:lnTo>
                        <a:pt x="93" y="74"/>
                      </a:lnTo>
                      <a:lnTo>
                        <a:pt x="95" y="77"/>
                      </a:lnTo>
                      <a:lnTo>
                        <a:pt x="97" y="80"/>
                      </a:lnTo>
                      <a:lnTo>
                        <a:pt x="98" y="81"/>
                      </a:lnTo>
                      <a:lnTo>
                        <a:pt x="98" y="82"/>
                      </a:lnTo>
                      <a:lnTo>
                        <a:pt x="98" y="82"/>
                      </a:lnTo>
                      <a:lnTo>
                        <a:pt x="99" y="86"/>
                      </a:lnTo>
                      <a:lnTo>
                        <a:pt x="99" y="89"/>
                      </a:lnTo>
                      <a:lnTo>
                        <a:pt x="97" y="89"/>
                      </a:lnTo>
                      <a:lnTo>
                        <a:pt x="95" y="89"/>
                      </a:lnTo>
                      <a:lnTo>
                        <a:pt x="94" y="90"/>
                      </a:lnTo>
                      <a:lnTo>
                        <a:pt x="91" y="90"/>
                      </a:lnTo>
                      <a:lnTo>
                        <a:pt x="90" y="92"/>
                      </a:lnTo>
                      <a:lnTo>
                        <a:pt x="89" y="93"/>
                      </a:lnTo>
                      <a:lnTo>
                        <a:pt x="87" y="94"/>
                      </a:lnTo>
                      <a:lnTo>
                        <a:pt x="85" y="97"/>
                      </a:lnTo>
                      <a:lnTo>
                        <a:pt x="82" y="97"/>
                      </a:lnTo>
                      <a:lnTo>
                        <a:pt x="78" y="97"/>
                      </a:lnTo>
                      <a:lnTo>
                        <a:pt x="76" y="98"/>
                      </a:lnTo>
                      <a:lnTo>
                        <a:pt x="74" y="98"/>
                      </a:lnTo>
                      <a:lnTo>
                        <a:pt x="72" y="97"/>
                      </a:lnTo>
                      <a:lnTo>
                        <a:pt x="68" y="96"/>
                      </a:lnTo>
                      <a:lnTo>
                        <a:pt x="65" y="93"/>
                      </a:lnTo>
                      <a:lnTo>
                        <a:pt x="61" y="89"/>
                      </a:lnTo>
                      <a:lnTo>
                        <a:pt x="58" y="86"/>
                      </a:lnTo>
                      <a:lnTo>
                        <a:pt x="58" y="86"/>
                      </a:lnTo>
                      <a:lnTo>
                        <a:pt x="57" y="85"/>
                      </a:lnTo>
                      <a:lnTo>
                        <a:pt x="57" y="84"/>
                      </a:lnTo>
                      <a:lnTo>
                        <a:pt x="57" y="84"/>
                      </a:lnTo>
                      <a:lnTo>
                        <a:pt x="56" y="84"/>
                      </a:lnTo>
                      <a:lnTo>
                        <a:pt x="54" y="85"/>
                      </a:lnTo>
                      <a:lnTo>
                        <a:pt x="53" y="86"/>
                      </a:lnTo>
                      <a:lnTo>
                        <a:pt x="50" y="88"/>
                      </a:lnTo>
                      <a:lnTo>
                        <a:pt x="48" y="89"/>
                      </a:lnTo>
                      <a:lnTo>
                        <a:pt x="46" y="92"/>
                      </a:lnTo>
                      <a:lnTo>
                        <a:pt x="45" y="93"/>
                      </a:lnTo>
                      <a:lnTo>
                        <a:pt x="42" y="94"/>
                      </a:lnTo>
                      <a:lnTo>
                        <a:pt x="40" y="94"/>
                      </a:lnTo>
                      <a:lnTo>
                        <a:pt x="36" y="94"/>
                      </a:lnTo>
                      <a:lnTo>
                        <a:pt x="33" y="92"/>
                      </a:lnTo>
                      <a:lnTo>
                        <a:pt x="30" y="89"/>
                      </a:lnTo>
                      <a:lnTo>
                        <a:pt x="30" y="88"/>
                      </a:lnTo>
                      <a:lnTo>
                        <a:pt x="30" y="85"/>
                      </a:lnTo>
                      <a:lnTo>
                        <a:pt x="30" y="85"/>
                      </a:lnTo>
                      <a:lnTo>
                        <a:pt x="30" y="84"/>
                      </a:lnTo>
                      <a:lnTo>
                        <a:pt x="29" y="84"/>
                      </a:lnTo>
                      <a:lnTo>
                        <a:pt x="28" y="85"/>
                      </a:lnTo>
                      <a:lnTo>
                        <a:pt x="26" y="86"/>
                      </a:lnTo>
                      <a:lnTo>
                        <a:pt x="24" y="88"/>
                      </a:lnTo>
                      <a:lnTo>
                        <a:pt x="21" y="89"/>
                      </a:lnTo>
                      <a:lnTo>
                        <a:pt x="18" y="89"/>
                      </a:lnTo>
                      <a:lnTo>
                        <a:pt x="17" y="88"/>
                      </a:lnTo>
                      <a:lnTo>
                        <a:pt x="16" y="85"/>
                      </a:lnTo>
                      <a:lnTo>
                        <a:pt x="14" y="84"/>
                      </a:lnTo>
                      <a:lnTo>
                        <a:pt x="13" y="81"/>
                      </a:lnTo>
                      <a:lnTo>
                        <a:pt x="12" y="80"/>
                      </a:lnTo>
                      <a:lnTo>
                        <a:pt x="10" y="77"/>
                      </a:lnTo>
                      <a:lnTo>
                        <a:pt x="9" y="74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4"/>
                      </a:lnTo>
                      <a:lnTo>
                        <a:pt x="9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4" y="56"/>
                      </a:lnTo>
                      <a:lnTo>
                        <a:pt x="4" y="56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1" y="41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4" y="41"/>
                      </a:lnTo>
                      <a:lnTo>
                        <a:pt x="14" y="42"/>
                      </a:lnTo>
                      <a:lnTo>
                        <a:pt x="16" y="42"/>
                      </a:lnTo>
                      <a:lnTo>
                        <a:pt x="18" y="41"/>
                      </a:lnTo>
                      <a:lnTo>
                        <a:pt x="20" y="40"/>
                      </a:lnTo>
                      <a:lnTo>
                        <a:pt x="21" y="38"/>
                      </a:lnTo>
                      <a:lnTo>
                        <a:pt x="22" y="37"/>
                      </a:lnTo>
                      <a:lnTo>
                        <a:pt x="24" y="36"/>
                      </a:lnTo>
                      <a:lnTo>
                        <a:pt x="24" y="34"/>
                      </a:lnTo>
                      <a:lnTo>
                        <a:pt x="25" y="32"/>
                      </a:lnTo>
                      <a:lnTo>
                        <a:pt x="26" y="29"/>
                      </a:lnTo>
                      <a:lnTo>
                        <a:pt x="28" y="28"/>
                      </a:lnTo>
                      <a:lnTo>
                        <a:pt x="29" y="26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8" y="25"/>
                      </a:lnTo>
                      <a:lnTo>
                        <a:pt x="40" y="24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2" y="20"/>
                      </a:lnTo>
                      <a:lnTo>
                        <a:pt x="44" y="18"/>
                      </a:lnTo>
                      <a:lnTo>
                        <a:pt x="46" y="17"/>
                      </a:lnTo>
                      <a:lnTo>
                        <a:pt x="49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2" y="17"/>
                      </a:lnTo>
                      <a:lnTo>
                        <a:pt x="53" y="16"/>
                      </a:lnTo>
                      <a:lnTo>
                        <a:pt x="54" y="14"/>
                      </a:lnTo>
                      <a:lnTo>
                        <a:pt x="54" y="13"/>
                      </a:lnTo>
                      <a:lnTo>
                        <a:pt x="56" y="10"/>
                      </a:lnTo>
                      <a:lnTo>
                        <a:pt x="56" y="9"/>
                      </a:lnTo>
                      <a:lnTo>
                        <a:pt x="58" y="8"/>
                      </a:lnTo>
                      <a:lnTo>
                        <a:pt x="61" y="6"/>
                      </a:lnTo>
                      <a:lnTo>
                        <a:pt x="62" y="5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4"/>
                      </a:lnTo>
                      <a:lnTo>
                        <a:pt x="69" y="2"/>
                      </a:lnTo>
                      <a:lnTo>
                        <a:pt x="72" y="1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200">
                    <a:latin typeface="Apple SD Gothic Neo Light" charset="-127"/>
                    <a:ea typeface="Apple SD Gothic Neo Light" charset="-127"/>
                    <a:cs typeface="Apple SD Gothic Neo Light" charset="-127"/>
                  </a:endParaRPr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EE65F44-553B-C846-ADFA-1BFB474CAB16}"/>
                  </a:ext>
                </a:extLst>
              </p:cNvPr>
              <p:cNvSpPr/>
              <p:nvPr/>
            </p:nvSpPr>
            <p:spPr>
              <a:xfrm>
                <a:off x="7210198" y="127424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2292B37-CFA9-DF4A-9158-912854BFB35F}"/>
                  </a:ext>
                </a:extLst>
              </p:cNvPr>
              <p:cNvSpPr/>
              <p:nvPr/>
            </p:nvSpPr>
            <p:spPr>
              <a:xfrm>
                <a:off x="7489598" y="13199602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>
                  <a:latin typeface="Apple SD Gothic Neo Light" charset="-127"/>
                  <a:ea typeface="Apple SD Gothic Neo Light" charset="-127"/>
                  <a:cs typeface="Apple SD Gothic Neo Light" charset="-127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1FE47E9-1F98-E243-AA73-6FE6551D671A}"/>
                  </a:ext>
                </a:extLst>
              </p:cNvPr>
              <p:cNvSpPr txBox="1"/>
              <p:nvPr/>
            </p:nvSpPr>
            <p:spPr>
              <a:xfrm>
                <a:off x="7668671" y="12920841"/>
                <a:ext cx="2972609" cy="1273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Munich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7FA6534-6B97-D24E-B527-8F2D3866793E}"/>
                  </a:ext>
                </a:extLst>
              </p:cNvPr>
              <p:cNvSpPr txBox="1"/>
              <p:nvPr/>
            </p:nvSpPr>
            <p:spPr>
              <a:xfrm>
                <a:off x="8546802" y="10253311"/>
                <a:ext cx="4292296" cy="127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pple SD Gothic Neo Light" charset="-127"/>
                    <a:ea typeface="Apple SD Gothic Neo Light" charset="-127"/>
                    <a:cs typeface="Apple SD Gothic Neo Light" charset="-127"/>
                  </a:rPr>
                  <a:t>Regensburg</a:t>
                </a: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88DC626-7BFC-B343-83BD-61852F859D1B}"/>
                </a:ext>
              </a:extLst>
            </p:cNvPr>
            <p:cNvSpPr/>
            <p:nvPr/>
          </p:nvSpPr>
          <p:spPr>
            <a:xfrm>
              <a:off x="9174745" y="2543069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2543B1D-1D27-1946-A71E-368EF4C51E96}"/>
                </a:ext>
              </a:extLst>
            </p:cNvPr>
            <p:cNvSpPr/>
            <p:nvPr/>
          </p:nvSpPr>
          <p:spPr>
            <a:xfrm>
              <a:off x="10254703" y="2267807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D55EEE7A-CD41-1546-BC36-D52562C281F0}"/>
                </a:ext>
              </a:extLst>
            </p:cNvPr>
            <p:cNvSpPr txBox="1"/>
            <p:nvPr/>
          </p:nvSpPr>
          <p:spPr>
            <a:xfrm>
              <a:off x="10027069" y="2323762"/>
              <a:ext cx="654030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Greifswald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11CD89-8EC3-4E46-93ED-CB2D7A47ED2F}"/>
                </a:ext>
              </a:extLst>
            </p:cNvPr>
            <p:cNvSpPr/>
            <p:nvPr/>
          </p:nvSpPr>
          <p:spPr>
            <a:xfrm>
              <a:off x="8290172" y="3486615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6A2526F-0910-2B40-AA11-C345DED6E77C}"/>
                </a:ext>
              </a:extLst>
            </p:cNvPr>
            <p:cNvSpPr/>
            <p:nvPr/>
          </p:nvSpPr>
          <p:spPr>
            <a:xfrm>
              <a:off x="10236234" y="2995063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6496039-BD9A-6A4D-8D26-F052484F2720}"/>
                </a:ext>
              </a:extLst>
            </p:cNvPr>
            <p:cNvSpPr/>
            <p:nvPr/>
          </p:nvSpPr>
          <p:spPr>
            <a:xfrm>
              <a:off x="10354177" y="2995063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B66C630-CDED-2E49-8609-817DC8A823A0}"/>
                </a:ext>
              </a:extLst>
            </p:cNvPr>
            <p:cNvSpPr/>
            <p:nvPr/>
          </p:nvSpPr>
          <p:spPr>
            <a:xfrm>
              <a:off x="9626739" y="4646267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A0B83A4-D163-F149-BBB8-B86C4996753A}"/>
                </a:ext>
              </a:extLst>
            </p:cNvPr>
            <p:cNvSpPr/>
            <p:nvPr/>
          </p:nvSpPr>
          <p:spPr>
            <a:xfrm>
              <a:off x="9567768" y="4548103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A2B1BE9-BE2D-B348-B872-EFDFAFD091FF}"/>
                </a:ext>
              </a:extLst>
            </p:cNvPr>
            <p:cNvSpPr/>
            <p:nvPr/>
          </p:nvSpPr>
          <p:spPr>
            <a:xfrm>
              <a:off x="8860109" y="4430160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066DE9E7-00E7-6448-952A-63B364D01611}"/>
                </a:ext>
              </a:extLst>
            </p:cNvPr>
            <p:cNvSpPr txBox="1"/>
            <p:nvPr/>
          </p:nvSpPr>
          <p:spPr>
            <a:xfrm>
              <a:off x="8219476" y="3272244"/>
              <a:ext cx="424524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Essen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BD5E0700-C532-0042-AD67-B98C75870C53}"/>
                </a:ext>
              </a:extLst>
            </p:cNvPr>
            <p:cNvSpPr txBox="1"/>
            <p:nvPr/>
          </p:nvSpPr>
          <p:spPr>
            <a:xfrm>
              <a:off x="9646518" y="4607074"/>
              <a:ext cx="605648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Nürnberg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1F4DB0B3-651A-384F-BDBA-0F3658CA06B4}"/>
                </a:ext>
              </a:extLst>
            </p:cNvPr>
            <p:cNvSpPr txBox="1"/>
            <p:nvPr/>
          </p:nvSpPr>
          <p:spPr>
            <a:xfrm>
              <a:off x="9587546" y="4430160"/>
              <a:ext cx="568430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Erlangen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A8D29D04-56BD-DF43-AD88-58E97047892B}"/>
                </a:ext>
              </a:extLst>
            </p:cNvPr>
            <p:cNvSpPr txBox="1"/>
            <p:nvPr/>
          </p:nvSpPr>
          <p:spPr>
            <a:xfrm>
              <a:off x="8852215" y="4194273"/>
              <a:ext cx="676360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Wiesbaden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3A88DF42-95D2-0646-B8D6-4F8F44948FB1}"/>
                </a:ext>
              </a:extLst>
            </p:cNvPr>
            <p:cNvSpPr txBox="1"/>
            <p:nvPr/>
          </p:nvSpPr>
          <p:spPr>
            <a:xfrm>
              <a:off x="8938858" y="4392704"/>
              <a:ext cx="429486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Mainz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4F7802-A38E-1042-AE73-B64CE87D4A58}"/>
                </a:ext>
              </a:extLst>
            </p:cNvPr>
            <p:cNvSpPr/>
            <p:nvPr/>
          </p:nvSpPr>
          <p:spPr>
            <a:xfrm>
              <a:off x="9646518" y="5491648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E34F56-CD24-774C-9A64-A061E99E966B}"/>
                </a:ext>
              </a:extLst>
            </p:cNvPr>
            <p:cNvSpPr/>
            <p:nvPr/>
          </p:nvSpPr>
          <p:spPr>
            <a:xfrm>
              <a:off x="8820916" y="4292438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57BA87D-C55A-EE43-926B-30CF2755F486}"/>
                </a:ext>
              </a:extLst>
            </p:cNvPr>
            <p:cNvSpPr/>
            <p:nvPr/>
          </p:nvSpPr>
          <p:spPr>
            <a:xfrm>
              <a:off x="7995314" y="3938608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42387B1B-1490-2546-BF1D-81BDA69F8C1F}"/>
                </a:ext>
              </a:extLst>
            </p:cNvPr>
            <p:cNvSpPr txBox="1"/>
            <p:nvPr/>
          </p:nvSpPr>
          <p:spPr>
            <a:xfrm>
              <a:off x="8049781" y="3905546"/>
              <a:ext cx="505161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Aachen</a:t>
              </a:r>
            </a:p>
          </p:txBody>
        </p:sp>
        <p:sp>
          <p:nvSpPr>
            <p:cNvPr id="1154" name="Oval 43">
              <a:extLst>
                <a:ext uri="{FF2B5EF4-FFF2-40B4-BE49-F238E27FC236}">
                  <a16:creationId xmlns:a16="http://schemas.microsoft.com/office/drawing/2014/main" id="{53413F25-D92D-3B4E-9D2F-01BC618B8AC6}"/>
                </a:ext>
              </a:extLst>
            </p:cNvPr>
            <p:cNvSpPr/>
            <p:nvPr/>
          </p:nvSpPr>
          <p:spPr>
            <a:xfrm>
              <a:off x="9800751" y="5751727"/>
              <a:ext cx="116308" cy="11630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Myriad Pro Light" charset="0"/>
                <a:ea typeface="Myriad Pro Light" charset="0"/>
                <a:cs typeface="Myriad Pro Light" charset="0"/>
              </a:endParaRPr>
            </a:p>
          </p:txBody>
        </p:sp>
        <p:sp>
          <p:nvSpPr>
            <p:cNvPr id="1155" name="Textfeld 1154">
              <a:extLst>
                <a:ext uri="{FF2B5EF4-FFF2-40B4-BE49-F238E27FC236}">
                  <a16:creationId xmlns:a16="http://schemas.microsoft.com/office/drawing/2014/main" id="{6F2F4C5C-8E08-4147-909E-8CC1415421ED}"/>
                </a:ext>
              </a:extLst>
            </p:cNvPr>
            <p:cNvSpPr txBox="1"/>
            <p:nvPr/>
          </p:nvSpPr>
          <p:spPr>
            <a:xfrm>
              <a:off x="9955839" y="5703788"/>
              <a:ext cx="618054" cy="21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Innsbruck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82501475-3487-CE43-9416-9A6D24840B15}"/>
                </a:ext>
              </a:extLst>
            </p:cNvPr>
            <p:cNvSpPr txBox="1"/>
            <p:nvPr/>
          </p:nvSpPr>
          <p:spPr>
            <a:xfrm>
              <a:off x="9646518" y="5513163"/>
              <a:ext cx="651548" cy="214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Höhenried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58E861F0-DA9C-1745-AA9B-351546450A92}"/>
                </a:ext>
              </a:extLst>
            </p:cNvPr>
            <p:cNvSpPr txBox="1"/>
            <p:nvPr/>
          </p:nvSpPr>
          <p:spPr>
            <a:xfrm>
              <a:off x="9237895" y="5641863"/>
              <a:ext cx="482831" cy="214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pple SD Gothic Neo Light" charset="-127"/>
                  <a:ea typeface="Apple SD Gothic Neo Light" charset="-127"/>
                  <a:cs typeface="Apple SD Gothic Neo Light" charset="-127"/>
                </a:rPr>
                <a:t>Füssen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E1E96C6-1645-154B-B0E3-242747E05457}"/>
                </a:ext>
              </a:extLst>
            </p:cNvPr>
            <p:cNvSpPr/>
            <p:nvPr/>
          </p:nvSpPr>
          <p:spPr>
            <a:xfrm>
              <a:off x="9469603" y="5609591"/>
              <a:ext cx="78750" cy="78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pple SD Gothic Neo Light" charset="-127"/>
                <a:ea typeface="Apple SD Gothic Neo Light" charset="-127"/>
                <a:cs typeface="Apple SD Gothic Neo Light" charset="-127"/>
              </a:endParaRPr>
            </a:p>
          </p:txBody>
        </p:sp>
      </p:grpSp>
      <p:sp>
        <p:nvSpPr>
          <p:cNvPr id="1131" name="Textfeld 1130">
            <a:extLst>
              <a:ext uri="{FF2B5EF4-FFF2-40B4-BE49-F238E27FC236}">
                <a16:creationId xmlns:a16="http://schemas.microsoft.com/office/drawing/2014/main" id="{5E2FFE4E-6701-0944-B3AE-24FC949291AC}"/>
              </a:ext>
            </a:extLst>
          </p:cNvPr>
          <p:cNvSpPr txBox="1"/>
          <p:nvPr/>
        </p:nvSpPr>
        <p:spPr>
          <a:xfrm>
            <a:off x="322728" y="1834303"/>
            <a:ext cx="544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LMU University Hospital Munich</a:t>
            </a:r>
          </a:p>
          <a:p>
            <a:r>
              <a:rPr lang="en-US" sz="1200" dirty="0">
                <a:latin typeface="+mj-lt"/>
              </a:rPr>
              <a:t>Medical University of Innsbruck</a:t>
            </a:r>
          </a:p>
          <a:p>
            <a:r>
              <a:rPr lang="en-US" sz="1200" dirty="0" err="1">
                <a:latin typeface="+mj-lt"/>
              </a:rPr>
              <a:t>Klinik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Höhenried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Bernried</a:t>
            </a:r>
            <a:endParaRPr lang="en-US" sz="1200" dirty="0">
              <a:latin typeface="+mj-lt"/>
            </a:endParaRPr>
          </a:p>
          <a:p>
            <a:r>
              <a:rPr lang="en-US" sz="1200" dirty="0" err="1">
                <a:latin typeface="+mj-lt"/>
              </a:rPr>
              <a:t>Charité-Universitätsmedizin</a:t>
            </a:r>
            <a:r>
              <a:rPr lang="en-US" sz="1200" dirty="0">
                <a:latin typeface="+mj-lt"/>
              </a:rPr>
              <a:t> Berlin, CBF</a:t>
            </a:r>
          </a:p>
          <a:p>
            <a:r>
              <a:rPr lang="en-US" sz="1200" dirty="0">
                <a:latin typeface="+mj-lt"/>
              </a:rPr>
              <a:t>University Medical Center Mainz</a:t>
            </a:r>
          </a:p>
          <a:p>
            <a:r>
              <a:rPr lang="en-US" sz="1200" dirty="0">
                <a:latin typeface="+mj-lt"/>
              </a:rPr>
              <a:t>University Duisburg-Essen</a:t>
            </a:r>
          </a:p>
          <a:p>
            <a:r>
              <a:rPr lang="en-US" sz="1200" dirty="0">
                <a:latin typeface="+mj-lt"/>
              </a:rPr>
              <a:t>Paracelsus Medical University </a:t>
            </a:r>
            <a:r>
              <a:rPr lang="en-US" sz="1200" dirty="0" err="1">
                <a:latin typeface="+mj-lt"/>
              </a:rPr>
              <a:t>Nürnberg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Hospital </a:t>
            </a:r>
            <a:r>
              <a:rPr lang="en-US" sz="1200" dirty="0" err="1">
                <a:latin typeface="+mj-lt"/>
              </a:rPr>
              <a:t>Weiden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University Hospital Schleswig Holstein</a:t>
            </a:r>
          </a:p>
          <a:p>
            <a:r>
              <a:rPr lang="en-US" sz="1200" dirty="0">
                <a:latin typeface="+mj-lt"/>
              </a:rPr>
              <a:t>University Medical Center Göttingen</a:t>
            </a:r>
          </a:p>
          <a:p>
            <a:r>
              <a:rPr lang="en-US" sz="1200" dirty="0" err="1">
                <a:latin typeface="+mj-lt"/>
              </a:rPr>
              <a:t>Städtisches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Klinikum</a:t>
            </a:r>
            <a:r>
              <a:rPr lang="en-US" sz="1200" dirty="0">
                <a:latin typeface="+mj-lt"/>
              </a:rPr>
              <a:t> Karlsruhe</a:t>
            </a:r>
          </a:p>
          <a:p>
            <a:r>
              <a:rPr lang="en-US" sz="1200" dirty="0" err="1">
                <a:latin typeface="+mj-lt"/>
              </a:rPr>
              <a:t>Asklepios</a:t>
            </a:r>
            <a:r>
              <a:rPr lang="en-US" sz="1200" dirty="0">
                <a:latin typeface="+mj-lt"/>
              </a:rPr>
              <a:t> Hospital St. Georg, Hamburg</a:t>
            </a:r>
          </a:p>
          <a:p>
            <a:r>
              <a:rPr lang="en-US" sz="1200" dirty="0">
                <a:latin typeface="+mj-lt"/>
              </a:rPr>
              <a:t>University Heart Center Hamburg</a:t>
            </a:r>
          </a:p>
          <a:p>
            <a:r>
              <a:rPr lang="en-US" sz="1200" dirty="0" err="1">
                <a:latin typeface="+mj-lt"/>
              </a:rPr>
              <a:t>Herzzentrum</a:t>
            </a:r>
            <a:r>
              <a:rPr lang="en-US" sz="1200" dirty="0">
                <a:latin typeface="+mj-lt"/>
              </a:rPr>
              <a:t> Dresden, TU Dresden</a:t>
            </a:r>
          </a:p>
          <a:p>
            <a:r>
              <a:rPr lang="en-US" sz="1200" dirty="0">
                <a:latin typeface="+mj-lt"/>
              </a:rPr>
              <a:t>University Hospital Regensburg</a:t>
            </a:r>
          </a:p>
          <a:p>
            <a:r>
              <a:rPr lang="en-US" sz="1200" dirty="0">
                <a:latin typeface="+mj-lt"/>
              </a:rPr>
              <a:t>University Medicine Greifswald</a:t>
            </a:r>
          </a:p>
          <a:p>
            <a:r>
              <a:rPr lang="en-US" sz="1200" dirty="0" err="1">
                <a:latin typeface="+mj-lt"/>
              </a:rPr>
              <a:t>Kliniken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Ostallgaeu-Kaufbeuren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Fuessen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1132" name="Textfeld 1131">
            <a:extLst>
              <a:ext uri="{FF2B5EF4-FFF2-40B4-BE49-F238E27FC236}">
                <a16:creationId xmlns:a16="http://schemas.microsoft.com/office/drawing/2014/main" id="{5EDD1B97-9742-5A40-9A7A-8E70BFCB3757}"/>
              </a:ext>
            </a:extLst>
          </p:cNvPr>
          <p:cNvSpPr txBox="1"/>
          <p:nvPr/>
        </p:nvSpPr>
        <p:spPr>
          <a:xfrm>
            <a:off x="3542884" y="1834303"/>
            <a:ext cx="5448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j-lt"/>
              </a:rPr>
              <a:t>Klinikum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Neuperlach</a:t>
            </a:r>
            <a:r>
              <a:rPr lang="en-US" sz="1200" dirty="0">
                <a:latin typeface="+mj-lt"/>
              </a:rPr>
              <a:t>, Munich</a:t>
            </a:r>
          </a:p>
          <a:p>
            <a:r>
              <a:rPr lang="en-US" sz="1200" dirty="0" err="1">
                <a:latin typeface="+mj-lt"/>
              </a:rPr>
              <a:t>Charité</a:t>
            </a:r>
            <a:r>
              <a:rPr lang="en-US" sz="1200" dirty="0">
                <a:latin typeface="+mj-lt"/>
              </a:rPr>
              <a:t> - </a:t>
            </a:r>
            <a:r>
              <a:rPr lang="en-US" sz="1200" dirty="0" err="1">
                <a:latin typeface="+mj-lt"/>
              </a:rPr>
              <a:t>Universitätsmedizin</a:t>
            </a:r>
            <a:r>
              <a:rPr lang="en-US" sz="1200" dirty="0">
                <a:latin typeface="+mj-lt"/>
              </a:rPr>
              <a:t> Berlin, CVK</a:t>
            </a:r>
          </a:p>
          <a:p>
            <a:r>
              <a:rPr lang="en-US" sz="1200" dirty="0">
                <a:latin typeface="+mj-lt"/>
              </a:rPr>
              <a:t>DHZ, </a:t>
            </a:r>
            <a:r>
              <a:rPr lang="en-US" sz="1200" dirty="0" err="1">
                <a:latin typeface="+mj-lt"/>
              </a:rPr>
              <a:t>Technische</a:t>
            </a:r>
            <a:r>
              <a:rPr lang="en-US" sz="1200" dirty="0">
                <a:latin typeface="+mj-lt"/>
              </a:rPr>
              <a:t> Universität München</a:t>
            </a:r>
          </a:p>
          <a:p>
            <a:r>
              <a:rPr lang="en-US" sz="1200" dirty="0">
                <a:latin typeface="+mj-lt"/>
              </a:rPr>
              <a:t>University of Heidelberg</a:t>
            </a:r>
          </a:p>
          <a:p>
            <a:r>
              <a:rPr lang="en-US" sz="1200" dirty="0">
                <a:latin typeface="+mj-lt"/>
              </a:rPr>
              <a:t>University Medical Centre Mannheim</a:t>
            </a:r>
          </a:p>
          <a:p>
            <a:r>
              <a:rPr lang="en-US" sz="1200" dirty="0">
                <a:latin typeface="+mj-lt"/>
              </a:rPr>
              <a:t>St. </a:t>
            </a:r>
            <a:r>
              <a:rPr lang="en-US" sz="1200" dirty="0" err="1">
                <a:latin typeface="+mj-lt"/>
              </a:rPr>
              <a:t>Josefs</a:t>
            </a:r>
            <a:r>
              <a:rPr lang="en-US" sz="1200" dirty="0">
                <a:latin typeface="+mj-lt"/>
              </a:rPr>
              <a:t>-Hospital Wiesbaden</a:t>
            </a:r>
          </a:p>
          <a:p>
            <a:r>
              <a:rPr lang="en-US" sz="1200" dirty="0">
                <a:latin typeface="+mj-lt"/>
              </a:rPr>
              <a:t>University Hospital Lübeck</a:t>
            </a:r>
          </a:p>
          <a:p>
            <a:r>
              <a:rPr lang="en-US" sz="1200" dirty="0">
                <a:latin typeface="+mj-lt"/>
              </a:rPr>
              <a:t>Saarland University Medical Center, Homburg</a:t>
            </a:r>
          </a:p>
          <a:p>
            <a:r>
              <a:rPr lang="en-US" sz="1200" dirty="0">
                <a:latin typeface="+mj-lt"/>
              </a:rPr>
              <a:t>University Hospital </a:t>
            </a:r>
            <a:r>
              <a:rPr lang="en-US" sz="1200" dirty="0" err="1">
                <a:latin typeface="+mj-lt"/>
              </a:rPr>
              <a:t>rechts</a:t>
            </a:r>
            <a:r>
              <a:rPr lang="en-US" sz="1200" dirty="0">
                <a:latin typeface="+mj-lt"/>
              </a:rPr>
              <a:t> der </a:t>
            </a:r>
            <a:r>
              <a:rPr lang="en-US" sz="1200" dirty="0" err="1">
                <a:latin typeface="+mj-lt"/>
              </a:rPr>
              <a:t>IsarTU</a:t>
            </a:r>
            <a:r>
              <a:rPr lang="en-US" sz="1200" dirty="0">
                <a:latin typeface="+mj-lt"/>
              </a:rPr>
              <a:t> Munich</a:t>
            </a:r>
          </a:p>
          <a:p>
            <a:r>
              <a:rPr lang="en-US" sz="1200" dirty="0">
                <a:latin typeface="+mj-lt"/>
              </a:rPr>
              <a:t>Heart Center Leipzig at University Leipzig</a:t>
            </a:r>
          </a:p>
          <a:p>
            <a:r>
              <a:rPr lang="en-US" sz="1200" dirty="0">
                <a:latin typeface="+mj-lt"/>
              </a:rPr>
              <a:t>University Hospital Aachen, RWTH Aachen University</a:t>
            </a:r>
          </a:p>
          <a:p>
            <a:r>
              <a:rPr lang="en-US" sz="1200" dirty="0">
                <a:latin typeface="+mj-lt"/>
              </a:rPr>
              <a:t>University Hospital Münster</a:t>
            </a:r>
          </a:p>
          <a:p>
            <a:r>
              <a:rPr lang="en-US" sz="1200" dirty="0">
                <a:latin typeface="+mj-lt"/>
              </a:rPr>
              <a:t>Heart Center Leipzig at University of Leipzig</a:t>
            </a:r>
          </a:p>
          <a:p>
            <a:r>
              <a:rPr lang="en-US" sz="1200" dirty="0">
                <a:latin typeface="+mj-lt"/>
              </a:rPr>
              <a:t>HELIOS Heart Center Wuppertal</a:t>
            </a:r>
          </a:p>
          <a:p>
            <a:r>
              <a:rPr lang="en-US" sz="1200" dirty="0">
                <a:latin typeface="+mj-lt"/>
              </a:rPr>
              <a:t>University Clinic of </a:t>
            </a:r>
            <a:r>
              <a:rPr lang="en-US" sz="1200" dirty="0" err="1">
                <a:latin typeface="+mj-lt"/>
              </a:rPr>
              <a:t>Tuebingen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1C26FB-9B74-CF46-94D8-0DDF580367E1}"/>
              </a:ext>
            </a:extLst>
          </p:cNvPr>
          <p:cNvSpPr txBox="1"/>
          <p:nvPr/>
        </p:nvSpPr>
        <p:spPr>
          <a:xfrm>
            <a:off x="3520295" y="5560258"/>
            <a:ext cx="2747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Medtronic Bakken Research </a:t>
            </a:r>
            <a:r>
              <a:rPr lang="de-DE" sz="1400" dirty="0" err="1">
                <a:latin typeface="+mj-lt"/>
              </a:rPr>
              <a:t>Centre</a:t>
            </a:r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3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2">
            <a:extLst>
              <a:ext uri="{FF2B5EF4-FFF2-40B4-BE49-F238E27FC236}">
                <a16:creationId xmlns:a16="http://schemas.microsoft.com/office/drawing/2014/main" id="{1F2ACE56-76D9-F14F-89EF-FC9546BFB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015" y="3136612"/>
            <a:ext cx="5085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attention.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0BE9DAC-2E2E-7A4F-8C9E-339EBA315BA5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A436B33-36C4-A94A-9A2E-B6738DA8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SMART-MI-DZHK9</a:t>
            </a:r>
          </a:p>
        </p:txBody>
      </p:sp>
    </p:spTree>
    <p:extLst>
      <p:ext uri="{BB962C8B-B14F-4D97-AF65-F5344CB8AC3E}">
        <p14:creationId xmlns:p14="http://schemas.microsoft.com/office/powerpoint/2010/main" val="27211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A9842E-4743-7D40-91D0-1544B8C4DC40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5998FC-C95C-AC40-B5DF-58E6EC23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7" name="Text Box 222">
            <a:extLst>
              <a:ext uri="{FF2B5EF4-FFF2-40B4-BE49-F238E27FC236}">
                <a16:creationId xmlns:a16="http://schemas.microsoft.com/office/drawing/2014/main" id="{3A778F3B-29F4-7E4A-8D07-618B30F9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3522" y="906499"/>
            <a:ext cx="1646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Background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757272-18A1-E149-8B32-81B25EDB71D3}"/>
              </a:ext>
            </a:extLst>
          </p:cNvPr>
          <p:cNvSpPr txBox="1"/>
          <p:nvPr/>
        </p:nvSpPr>
        <p:spPr>
          <a:xfrm>
            <a:off x="949178" y="1577517"/>
            <a:ext cx="964137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Most cardiovascular complications after myocardial infarction (MI) occur in patients with left ventricular ejection fraction (LVEF) &gt;35%</a:t>
            </a:r>
            <a:r>
              <a:rPr lang="en-GB" baseline="30000" dirty="0">
                <a:latin typeface="+mj-lt"/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9D1AF2-7BF3-284D-8DDE-58DB2ECB5E2E}"/>
              </a:ext>
            </a:extLst>
          </p:cNvPr>
          <p:cNvSpPr txBox="1"/>
          <p:nvPr/>
        </p:nvSpPr>
        <p:spPr>
          <a:xfrm>
            <a:off x="9313730" y="5626527"/>
            <a:ext cx="2527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aseline="30000" dirty="0">
                <a:latin typeface="+mj-lt"/>
              </a:rPr>
              <a:t>1</a:t>
            </a:r>
            <a:r>
              <a:rPr lang="de-DE" sz="1400" dirty="0">
                <a:latin typeface="+mj-lt"/>
              </a:rPr>
              <a:t>ISAR RISK, </a:t>
            </a:r>
            <a:r>
              <a:rPr lang="de-DE" sz="1400" dirty="0" err="1">
                <a:latin typeface="+mj-lt"/>
              </a:rPr>
              <a:t>Eur</a:t>
            </a:r>
            <a:r>
              <a:rPr lang="de-DE" sz="1400" dirty="0">
                <a:latin typeface="+mj-lt"/>
              </a:rPr>
              <a:t> Heart J 2009</a:t>
            </a:r>
          </a:p>
          <a:p>
            <a:pPr algn="r"/>
            <a:r>
              <a:rPr lang="de-DE" sz="1400" baseline="30000" dirty="0">
                <a:latin typeface="+mj-lt"/>
              </a:rPr>
              <a:t>2</a:t>
            </a:r>
            <a:r>
              <a:rPr lang="de-DE" sz="1400" dirty="0">
                <a:latin typeface="+mj-lt"/>
              </a:rPr>
              <a:t>Circulation Research 2014</a:t>
            </a:r>
          </a:p>
          <a:p>
            <a:pPr algn="r"/>
            <a:r>
              <a:rPr lang="de-DE" sz="1400" baseline="30000" dirty="0">
                <a:latin typeface="+mj-lt"/>
              </a:rPr>
              <a:t>3</a:t>
            </a:r>
            <a:r>
              <a:rPr lang="de-DE" sz="1400" dirty="0">
                <a:latin typeface="+mj-lt"/>
              </a:rPr>
              <a:t>CARISMA-ICM, </a:t>
            </a:r>
            <a:r>
              <a:rPr lang="de-DE" sz="1400" dirty="0" err="1">
                <a:latin typeface="+mj-lt"/>
              </a:rPr>
              <a:t>Circulation</a:t>
            </a:r>
            <a:r>
              <a:rPr lang="de-DE" sz="1400" dirty="0">
                <a:latin typeface="+mj-lt"/>
              </a:rPr>
              <a:t> 2010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8B25AD-7521-B74E-A959-4552D9FC4669}"/>
              </a:ext>
            </a:extLst>
          </p:cNvPr>
          <p:cNvSpPr txBox="1"/>
          <p:nvPr/>
        </p:nvSpPr>
        <p:spPr>
          <a:xfrm>
            <a:off x="949178" y="2360937"/>
            <a:ext cx="7686936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 MI can cause profound damage to the autonomic nervous system at various levels of the cardiac neuroaxis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Cardiac autonomic dysfunction after MI is associated with poor prognosis, irrespective of LVEF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Cardiovascular complications may be preceded by subclinical arrhythmic events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Early detection of these arrhythmias by telemedical monitoring may identify patients at very high risk for impending complications 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66C755-68DD-5743-BDA4-9598955C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114" y="2151584"/>
            <a:ext cx="33274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0087" y="906499"/>
            <a:ext cx="155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Hypothesis</a:t>
            </a:r>
          </a:p>
        </p:txBody>
      </p:sp>
      <p:pic>
        <p:nvPicPr>
          <p:cNvPr id="6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64840874-9DFD-C64B-9629-0888F152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C2FBD8-D8BB-BF45-BB89-D327104ECDA0}"/>
              </a:ext>
            </a:extLst>
          </p:cNvPr>
          <p:cNvSpPr txBox="1"/>
          <p:nvPr/>
        </p:nvSpPr>
        <p:spPr>
          <a:xfrm>
            <a:off x="1262403" y="2508425"/>
            <a:ext cx="9841097" cy="205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sz="2400" dirty="0">
                <a:latin typeface="+mj-lt"/>
              </a:rPr>
              <a:t>Telemedical monitoring with implantable cardiac monitors (ICMs) is superior to conventional follow-up in early detection of serious arrhythmic events (SArE) in post-MI patients with cardiac autonomic dysfunction and LVEF 36-50%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1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269" y="906499"/>
            <a:ext cx="1773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Study design</a:t>
            </a:r>
          </a:p>
        </p:txBody>
      </p:sp>
      <p:pic>
        <p:nvPicPr>
          <p:cNvPr id="11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6682FDBA-940C-5848-877C-DBE710B1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08DAD16-D15A-9849-8F58-557B93452B04}"/>
              </a:ext>
            </a:extLst>
          </p:cNvPr>
          <p:cNvSpPr txBox="1"/>
          <p:nvPr/>
        </p:nvSpPr>
        <p:spPr>
          <a:xfrm>
            <a:off x="1024128" y="2083247"/>
            <a:ext cx="7593265" cy="316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Investigator-initiated, randomized, multicentre study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33 tertiary centres in Germany and Austria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Funded by the German </a:t>
            </a:r>
            <a:r>
              <a:rPr lang="en-GB" sz="2000" dirty="0" err="1">
                <a:latin typeface="+mj-lt"/>
              </a:rPr>
              <a:t>Center</a:t>
            </a:r>
            <a:r>
              <a:rPr lang="en-GB" sz="2000" dirty="0">
                <a:latin typeface="+mj-lt"/>
              </a:rPr>
              <a:t> for Cardiovascular Research (DZHK) and the Medtronic Bakken Research Centre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Enrolment from May 2016 and February 2021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Coordination, ECG and ICM core labs by the Munich University Hospital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2C8A30-9194-714A-986D-65FCA307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929152"/>
            <a:ext cx="3696702" cy="38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9CA991B5-2CC2-954B-8738-8035FE2D748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134836" y="2850754"/>
            <a:ext cx="1" cy="988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FFE33E3-6E78-9146-B643-A248A2CE0FE0}"/>
              </a:ext>
            </a:extLst>
          </p:cNvPr>
          <p:cNvSpPr/>
          <p:nvPr/>
        </p:nvSpPr>
        <p:spPr>
          <a:xfrm>
            <a:off x="1194365" y="1831713"/>
            <a:ext cx="1881039" cy="441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Eligible patients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360" y="906499"/>
            <a:ext cx="4201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Study participants &amp; procedures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F154E2A-C3E0-CC44-BBE0-DFA2871ED871}"/>
              </a:ext>
            </a:extLst>
          </p:cNvPr>
          <p:cNvGrpSpPr/>
          <p:nvPr/>
        </p:nvGrpSpPr>
        <p:grpSpPr>
          <a:xfrm>
            <a:off x="2949218" y="2690000"/>
            <a:ext cx="1484792" cy="646331"/>
            <a:chOff x="10396942" y="2941790"/>
            <a:chExt cx="1484792" cy="646331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F9934523-D42D-2B4A-B5AE-35E9BA83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6942" y="3126457"/>
              <a:ext cx="5277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5F92F-C990-6F4A-B42B-5141B599C882}"/>
                </a:ext>
              </a:extLst>
            </p:cNvPr>
            <p:cNvSpPr/>
            <p:nvPr/>
          </p:nvSpPr>
          <p:spPr>
            <a:xfrm>
              <a:off x="10576136" y="3003364"/>
              <a:ext cx="246185" cy="2461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-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894F907-37C6-5B44-A085-4828D0B68571}"/>
                </a:ext>
              </a:extLst>
            </p:cNvPr>
            <p:cNvSpPr txBox="1"/>
            <p:nvPr/>
          </p:nvSpPr>
          <p:spPr>
            <a:xfrm>
              <a:off x="10959430" y="2941790"/>
              <a:ext cx="922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+mj-lt"/>
                </a:rPr>
                <a:t>Registry</a:t>
              </a:r>
            </a:p>
            <a:p>
              <a:pPr algn="ctr"/>
              <a:r>
                <a:rPr lang="en-GB" dirty="0">
                  <a:latin typeface="+mj-lt"/>
                </a:rPr>
                <a:t>(n=905)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4429DD-3413-9645-8E43-B8891DAEC0A5}"/>
              </a:ext>
            </a:extLst>
          </p:cNvPr>
          <p:cNvGrpSpPr/>
          <p:nvPr/>
        </p:nvGrpSpPr>
        <p:grpSpPr>
          <a:xfrm>
            <a:off x="1205163" y="2283402"/>
            <a:ext cx="1832701" cy="817725"/>
            <a:chOff x="8652887" y="2535192"/>
            <a:chExt cx="1832701" cy="817725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1016EC9-F6A3-DC41-BB36-48BB579115C2}"/>
                </a:ext>
              </a:extLst>
            </p:cNvPr>
            <p:cNvCxnSpPr>
              <a:cxnSpLocks/>
            </p:cNvCxnSpPr>
            <p:nvPr/>
          </p:nvCxnSpPr>
          <p:spPr>
            <a:xfrm>
              <a:off x="9582560" y="2535192"/>
              <a:ext cx="0" cy="375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065501A2-65D9-CC49-9E39-C89A7154F88D}"/>
                </a:ext>
              </a:extLst>
            </p:cNvPr>
            <p:cNvSpPr/>
            <p:nvPr/>
          </p:nvSpPr>
          <p:spPr>
            <a:xfrm>
              <a:off x="8652887" y="2911099"/>
              <a:ext cx="1832701" cy="4418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Biosignal Analysis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EB7AD9-86D8-FD49-854E-C530B001A35A}"/>
              </a:ext>
            </a:extLst>
          </p:cNvPr>
          <p:cNvGrpSpPr/>
          <p:nvPr/>
        </p:nvGrpSpPr>
        <p:grpSpPr>
          <a:xfrm>
            <a:off x="393765" y="3353252"/>
            <a:ext cx="3444973" cy="1614920"/>
            <a:chOff x="7841489" y="3605042"/>
            <a:chExt cx="3444973" cy="16149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C31D10-2D24-2B40-BE94-06AD99754801}"/>
                </a:ext>
              </a:extLst>
            </p:cNvPr>
            <p:cNvSpPr/>
            <p:nvPr/>
          </p:nvSpPr>
          <p:spPr>
            <a:xfrm>
              <a:off x="9459468" y="4091491"/>
              <a:ext cx="246185" cy="2461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  <a:latin typeface="+mj-lt"/>
                </a:rPr>
                <a:t>R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5434E635-6779-D043-A621-46389815B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923" y="4296071"/>
              <a:ext cx="517291" cy="31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471A4A9A-DE2E-394A-BED6-F02346D685A3}"/>
                </a:ext>
              </a:extLst>
            </p:cNvPr>
            <p:cNvCxnSpPr>
              <a:cxnSpLocks/>
            </p:cNvCxnSpPr>
            <p:nvPr/>
          </p:nvCxnSpPr>
          <p:spPr>
            <a:xfrm>
              <a:off x="9674959" y="4296071"/>
              <a:ext cx="517291" cy="31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4F4F6B0-CDE5-B147-B522-8FFAD59D24D2}"/>
                </a:ext>
              </a:extLst>
            </p:cNvPr>
            <p:cNvSpPr/>
            <p:nvPr/>
          </p:nvSpPr>
          <p:spPr>
            <a:xfrm>
              <a:off x="9459468" y="3605042"/>
              <a:ext cx="246185" cy="2461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2E262D11-2881-E244-AFCA-0C3687A21636}"/>
                </a:ext>
              </a:extLst>
            </p:cNvPr>
            <p:cNvSpPr/>
            <p:nvPr/>
          </p:nvSpPr>
          <p:spPr>
            <a:xfrm>
              <a:off x="7841489" y="4617294"/>
              <a:ext cx="1487745" cy="60266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ICM-implantation</a:t>
              </a:r>
            </a:p>
          </p:txBody>
        </p:sp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6C8BF08A-CF1D-A94A-95E9-73C6FA69D7BF}"/>
                </a:ext>
              </a:extLst>
            </p:cNvPr>
            <p:cNvSpPr/>
            <p:nvPr/>
          </p:nvSpPr>
          <p:spPr>
            <a:xfrm>
              <a:off x="9798715" y="4617212"/>
              <a:ext cx="1487747" cy="6026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Conventional follow-up</a:t>
              </a:r>
            </a:p>
          </p:txBody>
        </p:sp>
      </p:grp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F9AE3893-D342-3646-BB70-275F7650D6B0}"/>
              </a:ext>
            </a:extLst>
          </p:cNvPr>
          <p:cNvSpPr/>
          <p:nvPr/>
        </p:nvSpPr>
        <p:spPr>
          <a:xfrm>
            <a:off x="4652459" y="1829367"/>
            <a:ext cx="7230885" cy="3947446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30FC8F5-C335-5145-8218-7943577B7796}"/>
              </a:ext>
            </a:extLst>
          </p:cNvPr>
          <p:cNvSpPr txBox="1"/>
          <p:nvPr/>
        </p:nvSpPr>
        <p:spPr>
          <a:xfrm>
            <a:off x="5090666" y="1991637"/>
            <a:ext cx="6578359" cy="36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Survivors of acute MI (&lt;40 days) requiring primary PCI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LVEF 36-50%  (&gt;48h or when CK-MB normalized)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Sinus rhythm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20-min ECG for assessment of digital biomarkers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Cardiac autonomic dysfunction considered present if deceleration capacity (DC)</a:t>
            </a:r>
            <a:r>
              <a:rPr lang="en-GB" sz="2000" baseline="30000" dirty="0">
                <a:latin typeface="+mj-lt"/>
              </a:rPr>
              <a:t>1</a:t>
            </a:r>
            <a:r>
              <a:rPr lang="en-GB" sz="2000" dirty="0">
                <a:latin typeface="+mj-lt"/>
              </a:rPr>
              <a:t> and/or periodic repolarization dynamics (PRD)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were abnormal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1:1 randomization of 400 high-risk patients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3D31F1-AE26-5043-A8E0-0DF8133C79EB}"/>
              </a:ext>
            </a:extLst>
          </p:cNvPr>
          <p:cNvSpPr txBox="1"/>
          <p:nvPr/>
        </p:nvSpPr>
        <p:spPr>
          <a:xfrm>
            <a:off x="2309651" y="329177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+mj-lt"/>
              </a:rPr>
              <a:t>n</a:t>
            </a:r>
            <a:r>
              <a:rPr lang="de-DE" dirty="0">
                <a:latin typeface="+mj-lt"/>
              </a:rPr>
              <a:t>=400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2ED487-014A-9940-94DF-B88B43CB620C}"/>
              </a:ext>
            </a:extLst>
          </p:cNvPr>
          <p:cNvGrpSpPr/>
          <p:nvPr/>
        </p:nvGrpSpPr>
        <p:grpSpPr>
          <a:xfrm>
            <a:off x="4983337" y="1955528"/>
            <a:ext cx="6895818" cy="3821285"/>
            <a:chOff x="4983337" y="1973582"/>
            <a:chExt cx="6895818" cy="38212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5672AB9-F6E0-D246-BFD5-73852F3FDA54}"/>
                </a:ext>
              </a:extLst>
            </p:cNvPr>
            <p:cNvSpPr txBox="1"/>
            <p:nvPr/>
          </p:nvSpPr>
          <p:spPr>
            <a:xfrm>
              <a:off x="8245596" y="5487090"/>
              <a:ext cx="3633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baseline="30000" dirty="0">
                  <a:latin typeface="+mj-lt"/>
                </a:rPr>
                <a:t>1</a:t>
              </a:r>
              <a:r>
                <a:rPr lang="de-DE" sz="1400" dirty="0">
                  <a:latin typeface="+mj-lt"/>
                </a:rPr>
                <a:t>Lancet 2006; </a:t>
              </a:r>
              <a:r>
                <a:rPr lang="de-DE" sz="1400" baseline="30000" dirty="0">
                  <a:latin typeface="+mj-lt"/>
                </a:rPr>
                <a:t>2</a:t>
              </a:r>
              <a:r>
                <a:rPr lang="de-DE" sz="1400" dirty="0">
                  <a:latin typeface="+mj-lt"/>
                </a:rPr>
                <a:t>J </a:t>
              </a:r>
              <a:r>
                <a:rPr lang="de-DE" sz="1400" dirty="0" err="1">
                  <a:latin typeface="+mj-lt"/>
                </a:rPr>
                <a:t>Clin</a:t>
              </a:r>
              <a:r>
                <a:rPr lang="de-DE" sz="1400" dirty="0">
                  <a:latin typeface="+mj-lt"/>
                </a:rPr>
                <a:t> </a:t>
              </a:r>
              <a:r>
                <a:rPr lang="de-DE" sz="1400" dirty="0" err="1">
                  <a:latin typeface="+mj-lt"/>
                </a:rPr>
                <a:t>Invest</a:t>
              </a:r>
              <a:r>
                <a:rPr lang="de-DE" sz="1400" dirty="0">
                  <a:latin typeface="+mj-lt"/>
                </a:rPr>
                <a:t> 2014 &amp; Lancet 2019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06CF5E8-4CB5-A846-8E86-96CFD3111D42}"/>
                </a:ext>
              </a:extLst>
            </p:cNvPr>
            <p:cNvSpPr/>
            <p:nvPr/>
          </p:nvSpPr>
          <p:spPr>
            <a:xfrm>
              <a:off x="4983337" y="1973582"/>
              <a:ext cx="6620661" cy="3583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997D45F-6C27-2E49-A952-CE167F55C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8364" y="2000571"/>
              <a:ext cx="6242166" cy="332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0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9CA991B5-2CC2-954B-8738-8035FE2D748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134836" y="2850754"/>
            <a:ext cx="1" cy="988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FFE33E3-6E78-9146-B643-A248A2CE0FE0}"/>
              </a:ext>
            </a:extLst>
          </p:cNvPr>
          <p:cNvSpPr/>
          <p:nvPr/>
        </p:nvSpPr>
        <p:spPr>
          <a:xfrm>
            <a:off x="1194365" y="1831713"/>
            <a:ext cx="1881039" cy="441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Eligible patients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360" y="906499"/>
            <a:ext cx="4201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Study participants &amp; procedures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F154E2A-C3E0-CC44-BBE0-DFA2871ED871}"/>
              </a:ext>
            </a:extLst>
          </p:cNvPr>
          <p:cNvGrpSpPr/>
          <p:nvPr/>
        </p:nvGrpSpPr>
        <p:grpSpPr>
          <a:xfrm>
            <a:off x="2949218" y="2690000"/>
            <a:ext cx="1484792" cy="646331"/>
            <a:chOff x="10396942" y="2941790"/>
            <a:chExt cx="1484792" cy="646331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F9934523-D42D-2B4A-B5AE-35E9BA83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6942" y="3126457"/>
              <a:ext cx="5277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5F92F-C990-6F4A-B42B-5141B599C882}"/>
                </a:ext>
              </a:extLst>
            </p:cNvPr>
            <p:cNvSpPr/>
            <p:nvPr/>
          </p:nvSpPr>
          <p:spPr>
            <a:xfrm>
              <a:off x="10576136" y="3003364"/>
              <a:ext cx="246185" cy="2461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-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894F907-37C6-5B44-A085-4828D0B68571}"/>
                </a:ext>
              </a:extLst>
            </p:cNvPr>
            <p:cNvSpPr txBox="1"/>
            <p:nvPr/>
          </p:nvSpPr>
          <p:spPr>
            <a:xfrm>
              <a:off x="10959430" y="2941790"/>
              <a:ext cx="922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+mj-lt"/>
                </a:rPr>
                <a:t>Registry</a:t>
              </a:r>
            </a:p>
            <a:p>
              <a:pPr algn="ctr"/>
              <a:r>
                <a:rPr lang="en-GB" dirty="0">
                  <a:latin typeface="+mj-lt"/>
                </a:rPr>
                <a:t>(n=905)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4429DD-3413-9645-8E43-B8891DAEC0A5}"/>
              </a:ext>
            </a:extLst>
          </p:cNvPr>
          <p:cNvGrpSpPr/>
          <p:nvPr/>
        </p:nvGrpSpPr>
        <p:grpSpPr>
          <a:xfrm>
            <a:off x="1205163" y="2283402"/>
            <a:ext cx="1832701" cy="817725"/>
            <a:chOff x="8652887" y="2535192"/>
            <a:chExt cx="1832701" cy="817725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1016EC9-F6A3-DC41-BB36-48BB579115C2}"/>
                </a:ext>
              </a:extLst>
            </p:cNvPr>
            <p:cNvCxnSpPr>
              <a:cxnSpLocks/>
            </p:cNvCxnSpPr>
            <p:nvPr/>
          </p:nvCxnSpPr>
          <p:spPr>
            <a:xfrm>
              <a:off x="9582560" y="2535192"/>
              <a:ext cx="0" cy="375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065501A2-65D9-CC49-9E39-C89A7154F88D}"/>
                </a:ext>
              </a:extLst>
            </p:cNvPr>
            <p:cNvSpPr/>
            <p:nvPr/>
          </p:nvSpPr>
          <p:spPr>
            <a:xfrm>
              <a:off x="8652887" y="2911099"/>
              <a:ext cx="1832701" cy="4418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Biosignal Analysis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EB7AD9-86D8-FD49-854E-C530B001A35A}"/>
              </a:ext>
            </a:extLst>
          </p:cNvPr>
          <p:cNvGrpSpPr/>
          <p:nvPr/>
        </p:nvGrpSpPr>
        <p:grpSpPr>
          <a:xfrm>
            <a:off x="393765" y="3353252"/>
            <a:ext cx="3444973" cy="1614920"/>
            <a:chOff x="7841489" y="3605042"/>
            <a:chExt cx="3444973" cy="16149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C31D10-2D24-2B40-BE94-06AD99754801}"/>
                </a:ext>
              </a:extLst>
            </p:cNvPr>
            <p:cNvSpPr/>
            <p:nvPr/>
          </p:nvSpPr>
          <p:spPr>
            <a:xfrm>
              <a:off x="9459468" y="4091491"/>
              <a:ext cx="246185" cy="2461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  <a:latin typeface="+mj-lt"/>
                </a:rPr>
                <a:t>R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5434E635-6779-D043-A621-46389815B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923" y="4296071"/>
              <a:ext cx="517291" cy="31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471A4A9A-DE2E-394A-BED6-F02346D685A3}"/>
                </a:ext>
              </a:extLst>
            </p:cNvPr>
            <p:cNvCxnSpPr>
              <a:cxnSpLocks/>
            </p:cNvCxnSpPr>
            <p:nvPr/>
          </p:nvCxnSpPr>
          <p:spPr>
            <a:xfrm>
              <a:off x="9674959" y="4296071"/>
              <a:ext cx="517291" cy="31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4F4F6B0-CDE5-B147-B522-8FFAD59D24D2}"/>
                </a:ext>
              </a:extLst>
            </p:cNvPr>
            <p:cNvSpPr/>
            <p:nvPr/>
          </p:nvSpPr>
          <p:spPr>
            <a:xfrm>
              <a:off x="9459468" y="3605042"/>
              <a:ext cx="246185" cy="2461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2E262D11-2881-E244-AFCA-0C3687A21636}"/>
                </a:ext>
              </a:extLst>
            </p:cNvPr>
            <p:cNvSpPr/>
            <p:nvPr/>
          </p:nvSpPr>
          <p:spPr>
            <a:xfrm>
              <a:off x="7841489" y="4617294"/>
              <a:ext cx="1487745" cy="60266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ICM-implantation</a:t>
              </a:r>
            </a:p>
          </p:txBody>
        </p:sp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6C8BF08A-CF1D-A94A-95E9-73C6FA69D7BF}"/>
                </a:ext>
              </a:extLst>
            </p:cNvPr>
            <p:cNvSpPr/>
            <p:nvPr/>
          </p:nvSpPr>
          <p:spPr>
            <a:xfrm>
              <a:off x="9798715" y="4617212"/>
              <a:ext cx="1487747" cy="6026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Conventional follow-up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1F937CC-E955-414A-A4DC-EDAF0E5ED6BF}"/>
              </a:ext>
            </a:extLst>
          </p:cNvPr>
          <p:cNvGrpSpPr/>
          <p:nvPr/>
        </p:nvGrpSpPr>
        <p:grpSpPr>
          <a:xfrm>
            <a:off x="393765" y="4968090"/>
            <a:ext cx="3444313" cy="854681"/>
            <a:chOff x="7841489" y="5219880"/>
            <a:chExt cx="3444313" cy="854681"/>
          </a:xfrm>
        </p:grpSpPr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BB39448C-5DEF-4C43-8D90-7D1097213312}"/>
                </a:ext>
              </a:extLst>
            </p:cNvPr>
            <p:cNvCxnSpPr>
              <a:cxnSpLocks/>
            </p:cNvCxnSpPr>
            <p:nvPr/>
          </p:nvCxnSpPr>
          <p:spPr>
            <a:xfrm>
              <a:off x="8586627" y="5219880"/>
              <a:ext cx="0" cy="412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1BF1F84F-8711-D44A-B52F-4698E41F207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387" y="5219880"/>
              <a:ext cx="0" cy="412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bgerundetes Rechteck 39">
              <a:extLst>
                <a:ext uri="{FF2B5EF4-FFF2-40B4-BE49-F238E27FC236}">
                  <a16:creationId xmlns:a16="http://schemas.microsoft.com/office/drawing/2014/main" id="{3E46F21B-B07D-5E45-8042-06989FD54D6E}"/>
                </a:ext>
              </a:extLst>
            </p:cNvPr>
            <p:cNvSpPr/>
            <p:nvPr/>
          </p:nvSpPr>
          <p:spPr>
            <a:xfrm>
              <a:off x="7841489" y="5632743"/>
              <a:ext cx="3444313" cy="44181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+mj-lt"/>
                </a:rPr>
                <a:t>Primary diagnostic endpoint</a:t>
              </a:r>
            </a:p>
          </p:txBody>
        </p:sp>
      </p:grp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F9AE3893-D342-3646-BB70-275F7650D6B0}"/>
              </a:ext>
            </a:extLst>
          </p:cNvPr>
          <p:cNvSpPr/>
          <p:nvPr/>
        </p:nvSpPr>
        <p:spPr>
          <a:xfrm>
            <a:off x="4652459" y="1829367"/>
            <a:ext cx="7230885" cy="3947446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30FC8F5-C335-5145-8218-7943577B7796}"/>
              </a:ext>
            </a:extLst>
          </p:cNvPr>
          <p:cNvSpPr txBox="1"/>
          <p:nvPr/>
        </p:nvSpPr>
        <p:spPr>
          <a:xfrm>
            <a:off x="5090666" y="1991637"/>
            <a:ext cx="6578359" cy="27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ICM-implantation (Reveal LINQ, Medtronic) and connection to </a:t>
            </a:r>
            <a:r>
              <a:rPr lang="en-GB" sz="2000" dirty="0" err="1">
                <a:latin typeface="+mj-lt"/>
              </a:rPr>
              <a:t>Carelink</a:t>
            </a:r>
            <a:r>
              <a:rPr lang="en-GB" sz="2000" dirty="0">
                <a:latin typeface="+mj-lt"/>
              </a:rPr>
              <a:t> system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Daily data transmission to ICM core lab in Munich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Predefined SArE reported to study centres within 48h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Response to SArE at discretion of treating physicians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Median follow-up 21 months (IQR 11–34)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82FF05D-149F-E140-8389-FDC32A49F327}"/>
              </a:ext>
            </a:extLst>
          </p:cNvPr>
          <p:cNvSpPr txBox="1"/>
          <p:nvPr/>
        </p:nvSpPr>
        <p:spPr>
          <a:xfrm>
            <a:off x="2309651" y="329177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+mj-lt"/>
              </a:rPr>
              <a:t>n</a:t>
            </a:r>
            <a:r>
              <a:rPr lang="de-DE" dirty="0">
                <a:latin typeface="+mj-lt"/>
              </a:rPr>
              <a:t>=400</a:t>
            </a:r>
          </a:p>
        </p:txBody>
      </p:sp>
    </p:spTree>
    <p:extLst>
      <p:ext uri="{BB962C8B-B14F-4D97-AF65-F5344CB8AC3E}">
        <p14:creationId xmlns:p14="http://schemas.microsoft.com/office/powerpoint/2010/main" val="3750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182" y="906499"/>
            <a:ext cx="1435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Endpoints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D1D8403-96B6-B645-AF79-0FB52B794604}"/>
              </a:ext>
            </a:extLst>
          </p:cNvPr>
          <p:cNvSpPr txBox="1"/>
          <p:nvPr/>
        </p:nvSpPr>
        <p:spPr>
          <a:xfrm>
            <a:off x="5398523" y="5954542"/>
            <a:ext cx="663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aseline="30000">
                <a:latin typeface="+mj-lt"/>
              </a:rPr>
              <a:t>1</a:t>
            </a:r>
            <a:r>
              <a:rPr lang="en-GB" sz="1600">
                <a:latin typeface="+mj-lt"/>
              </a:rPr>
              <a:t> ASSERT, NEJM 2012; </a:t>
            </a:r>
            <a:r>
              <a:rPr lang="en-GB" sz="1600" baseline="30000">
                <a:latin typeface="+mj-lt"/>
              </a:rPr>
              <a:t>2</a:t>
            </a:r>
            <a:r>
              <a:rPr lang="en-GB" sz="1600">
                <a:latin typeface="+mj-lt"/>
              </a:rPr>
              <a:t>CARISMA, Circulation 2010; </a:t>
            </a:r>
            <a:r>
              <a:rPr lang="en-GB" sz="1600" baseline="30000">
                <a:latin typeface="+mj-lt"/>
              </a:rPr>
              <a:t>3</a:t>
            </a:r>
            <a:r>
              <a:rPr lang="en-GB" sz="1600">
                <a:latin typeface="+mj-lt"/>
              </a:rPr>
              <a:t>ADVANCE III, JAMA 2013 </a:t>
            </a:r>
          </a:p>
        </p:txBody>
      </p:sp>
      <p:pic>
        <p:nvPicPr>
          <p:cNvPr id="7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DF9684C3-3FAE-6546-B01E-99E34D52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B84E7C7-5FFB-C14D-9B62-FDC946025E3E}"/>
              </a:ext>
            </a:extLst>
          </p:cNvPr>
          <p:cNvSpPr txBox="1"/>
          <p:nvPr/>
        </p:nvSpPr>
        <p:spPr>
          <a:xfrm>
            <a:off x="1022247" y="1767208"/>
            <a:ext cx="10377817" cy="342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Primary composite endpoint: Serious arrhythmic events (SArE) 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Atrial fibrillation (AF) ≥6min</a:t>
            </a:r>
            <a:r>
              <a:rPr lang="en-GB" sz="2000" baseline="30000" dirty="0">
                <a:latin typeface="+mj-lt"/>
              </a:rPr>
              <a:t>1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AV block ≥IIb</a:t>
            </a:r>
            <a:r>
              <a:rPr lang="en-GB" sz="2000" baseline="30000" dirty="0">
                <a:latin typeface="+mj-lt"/>
              </a:rPr>
              <a:t>2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Fast non-sustained VT (CL ≤320ms for ≥ 40 beats)</a:t>
            </a:r>
            <a:r>
              <a:rPr lang="en-GB" sz="2000" baseline="30000" dirty="0">
                <a:latin typeface="+mj-lt"/>
              </a:rPr>
              <a:t>3</a:t>
            </a:r>
            <a:r>
              <a:rPr lang="en-GB" sz="2000" dirty="0">
                <a:latin typeface="+mj-lt"/>
              </a:rPr>
              <a:t> / sustained VT/VF</a:t>
            </a:r>
          </a:p>
          <a:p>
            <a:pPr lvl="1">
              <a:lnSpc>
                <a:spcPct val="130000"/>
              </a:lnSpc>
            </a:pPr>
            <a:endParaRPr lang="en-GB" sz="2000" dirty="0"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Secondary endpoints (selection)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Death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Major adverse cardiac and cerebrovascular events (MACCE)</a:t>
            </a:r>
          </a:p>
        </p:txBody>
      </p:sp>
    </p:spTree>
    <p:extLst>
      <p:ext uri="{BB962C8B-B14F-4D97-AF65-F5344CB8AC3E}">
        <p14:creationId xmlns:p14="http://schemas.microsoft.com/office/powerpoint/2010/main" val="31256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F3AFBCB-C755-094E-ADDF-885821AB2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50952"/>
              </p:ext>
            </p:extLst>
          </p:nvPr>
        </p:nvGraphicFramePr>
        <p:xfrm>
          <a:off x="2736223" y="1675709"/>
          <a:ext cx="6714950" cy="430149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3217679">
                  <a:extLst>
                    <a:ext uri="{9D8B030D-6E8A-4147-A177-3AD203B41FA5}">
                      <a16:colId xmlns:a16="http://schemas.microsoft.com/office/drawing/2014/main" val="786876703"/>
                    </a:ext>
                  </a:extLst>
                </a:gridCol>
                <a:gridCol w="1584478">
                  <a:extLst>
                    <a:ext uri="{9D8B030D-6E8A-4147-A177-3AD203B41FA5}">
                      <a16:colId xmlns:a16="http://schemas.microsoft.com/office/drawing/2014/main" val="1441377281"/>
                    </a:ext>
                  </a:extLst>
                </a:gridCol>
                <a:gridCol w="1912793">
                  <a:extLst>
                    <a:ext uri="{9D8B030D-6E8A-4147-A177-3AD203B41FA5}">
                      <a16:colId xmlns:a16="http://schemas.microsoft.com/office/drawing/2014/main" val="34174904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ICM group (N=201)</a:t>
                      </a:r>
                      <a:endParaRPr lang="de-AT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 group (N=199)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6753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Age (years)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(57-73)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(57-73)</a:t>
                      </a:r>
                      <a:endParaRPr lang="de-AT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34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Females (%)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266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CHA</a:t>
                      </a:r>
                      <a:r>
                        <a:rPr lang="en-GB" sz="16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DS</a:t>
                      </a:r>
                      <a:r>
                        <a:rPr lang="en-GB" sz="16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-VASc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3 (2–4)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>
                          <a:effectLst/>
                          <a:latin typeface="+mj-lt"/>
                        </a:rPr>
                        <a:t>3 (2–4)</a:t>
                      </a:r>
                      <a:endParaRPr lang="de-AT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64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STEMI (vs. NSTEMI)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67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LVEF (%)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(40-48)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(40-48)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26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600" dirty="0">
                          <a:effectLst/>
                          <a:latin typeface="+mj-lt"/>
                        </a:rPr>
                        <a:t>PCI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1600" dirty="0">
                          <a:effectLst/>
                          <a:latin typeface="+mj-lt"/>
                        </a:rPr>
                        <a:t>100%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AT" sz="1600" dirty="0">
                          <a:effectLst/>
                          <a:latin typeface="+mj-lt"/>
                        </a:rPr>
                        <a:t>99%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450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Aspirin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01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P2Y12 inhibitor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392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Betablocker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045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>
                          <a:effectLst/>
                          <a:latin typeface="+mj-lt"/>
                        </a:rPr>
                        <a:t>RAS inhibition</a:t>
                      </a:r>
                      <a:endParaRPr lang="de-AT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97%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93%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68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Statins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de-AT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de-AT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752212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B3D7809-B8D1-174F-B40B-43C251187DC1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06A835-E632-A642-A5D1-24D1C80C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8" name="Text Box 222">
            <a:extLst>
              <a:ext uri="{FF2B5EF4-FFF2-40B4-BE49-F238E27FC236}">
                <a16:creationId xmlns:a16="http://schemas.microsoft.com/office/drawing/2014/main" id="{DE2BCECC-8850-7040-8C2E-236EAD63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017" y="906499"/>
            <a:ext cx="512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Patients’ characteristics and treatments</a:t>
            </a:r>
          </a:p>
        </p:txBody>
      </p:sp>
      <p:pic>
        <p:nvPicPr>
          <p:cNvPr id="9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10AC0D80-E3A8-9C4B-A063-7244EDDD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C06B2D-EDE9-E54A-ABD0-C6DEE2908FA8}"/>
              </a:ext>
            </a:extLst>
          </p:cNvPr>
          <p:cNvSpPr/>
          <p:nvPr/>
        </p:nvSpPr>
        <p:spPr>
          <a:xfrm>
            <a:off x="-4604" y="-8468"/>
            <a:ext cx="12196604" cy="9228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57C634C-0AA6-1840-9F10-FFBC8F01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9" y="206744"/>
            <a:ext cx="93473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GB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SMART-MI-DZHK9</a:t>
            </a:r>
          </a:p>
        </p:txBody>
      </p:sp>
      <p:sp>
        <p:nvSpPr>
          <p:cNvPr id="10" name="Text Box 222">
            <a:extLst>
              <a:ext uri="{FF2B5EF4-FFF2-40B4-BE49-F238E27FC236}">
                <a16:creationId xmlns:a16="http://schemas.microsoft.com/office/drawing/2014/main" id="{0E65FE06-7EC6-054B-A23C-1F69D9B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983" y="906499"/>
            <a:ext cx="3335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400" dirty="0">
                <a:latin typeface="+mj-lt"/>
                <a:cs typeface="Calibri Light" panose="020F0302020204030204" pitchFamily="34" charset="0"/>
              </a:rPr>
              <a:t>Primary efficacy endpoint</a:t>
            </a:r>
          </a:p>
        </p:txBody>
      </p:sp>
      <p:pic>
        <p:nvPicPr>
          <p:cNvPr id="11" name="Picture 2" descr="Deutsches Zentrum für Herz-Kreislauf-Forschung e.V.: DZHK">
            <a:extLst>
              <a:ext uri="{FF2B5EF4-FFF2-40B4-BE49-F238E27FC236}">
                <a16:creationId xmlns:a16="http://schemas.microsoft.com/office/drawing/2014/main" id="{2328F551-D1D3-4743-AEF6-3559A377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9" y="5742781"/>
            <a:ext cx="1681809" cy="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79">
            <a:extLst>
              <a:ext uri="{FF2B5EF4-FFF2-40B4-BE49-F238E27FC236}">
                <a16:creationId xmlns:a16="http://schemas.microsoft.com/office/drawing/2014/main" id="{5AD7647A-BA37-1A4D-9743-F635B6025728}"/>
              </a:ext>
            </a:extLst>
          </p:cNvPr>
          <p:cNvSpPr>
            <a:spLocks/>
          </p:cNvSpPr>
          <p:nvPr/>
        </p:nvSpPr>
        <p:spPr bwMode="auto">
          <a:xfrm>
            <a:off x="4049620" y="3781629"/>
            <a:ext cx="4979901" cy="971383"/>
          </a:xfrm>
          <a:custGeom>
            <a:avLst/>
            <a:gdLst>
              <a:gd name="T0" fmla="*/ 99 w 2154"/>
              <a:gd name="T1" fmla="*/ 267 h 267"/>
              <a:gd name="T2" fmla="*/ 334 w 2154"/>
              <a:gd name="T3" fmla="*/ 261 h 267"/>
              <a:gd name="T4" fmla="*/ 357 w 2154"/>
              <a:gd name="T5" fmla="*/ 258 h 267"/>
              <a:gd name="T6" fmla="*/ 372 w 2154"/>
              <a:gd name="T7" fmla="*/ 258 h 267"/>
              <a:gd name="T8" fmla="*/ 404 w 2154"/>
              <a:gd name="T9" fmla="*/ 258 h 267"/>
              <a:gd name="T10" fmla="*/ 430 w 2154"/>
              <a:gd name="T11" fmla="*/ 258 h 267"/>
              <a:gd name="T12" fmla="*/ 465 w 2154"/>
              <a:gd name="T13" fmla="*/ 258 h 267"/>
              <a:gd name="T14" fmla="*/ 566 w 2154"/>
              <a:gd name="T15" fmla="*/ 251 h 267"/>
              <a:gd name="T16" fmla="*/ 633 w 2154"/>
              <a:gd name="T17" fmla="*/ 251 h 267"/>
              <a:gd name="T18" fmla="*/ 681 w 2154"/>
              <a:gd name="T19" fmla="*/ 251 h 267"/>
              <a:gd name="T20" fmla="*/ 754 w 2154"/>
              <a:gd name="T21" fmla="*/ 251 h 267"/>
              <a:gd name="T22" fmla="*/ 824 w 2154"/>
              <a:gd name="T23" fmla="*/ 251 h 267"/>
              <a:gd name="T24" fmla="*/ 859 w 2154"/>
              <a:gd name="T25" fmla="*/ 251 h 267"/>
              <a:gd name="T26" fmla="*/ 955 w 2154"/>
              <a:gd name="T27" fmla="*/ 251 h 267"/>
              <a:gd name="T28" fmla="*/ 1009 w 2154"/>
              <a:gd name="T29" fmla="*/ 245 h 267"/>
              <a:gd name="T30" fmla="*/ 1085 w 2154"/>
              <a:gd name="T31" fmla="*/ 239 h 267"/>
              <a:gd name="T32" fmla="*/ 1136 w 2154"/>
              <a:gd name="T33" fmla="*/ 239 h 267"/>
              <a:gd name="T34" fmla="*/ 1171 w 2154"/>
              <a:gd name="T35" fmla="*/ 239 h 267"/>
              <a:gd name="T36" fmla="*/ 1263 w 2154"/>
              <a:gd name="T37" fmla="*/ 239 h 267"/>
              <a:gd name="T38" fmla="*/ 1304 w 2154"/>
              <a:gd name="T39" fmla="*/ 239 h 267"/>
              <a:gd name="T40" fmla="*/ 1352 w 2154"/>
              <a:gd name="T41" fmla="*/ 239 h 267"/>
              <a:gd name="T42" fmla="*/ 1425 w 2154"/>
              <a:gd name="T43" fmla="*/ 239 h 267"/>
              <a:gd name="T44" fmla="*/ 1467 w 2154"/>
              <a:gd name="T45" fmla="*/ 239 h 267"/>
              <a:gd name="T46" fmla="*/ 1511 w 2154"/>
              <a:gd name="T47" fmla="*/ 239 h 267"/>
              <a:gd name="T48" fmla="*/ 1549 w 2154"/>
              <a:gd name="T49" fmla="*/ 220 h 267"/>
              <a:gd name="T50" fmla="*/ 1661 w 2154"/>
              <a:gd name="T51" fmla="*/ 220 h 267"/>
              <a:gd name="T52" fmla="*/ 1759 w 2154"/>
              <a:gd name="T53" fmla="*/ 220 h 267"/>
              <a:gd name="T54" fmla="*/ 1871 w 2154"/>
              <a:gd name="T55" fmla="*/ 220 h 267"/>
              <a:gd name="T56" fmla="*/ 1934 w 2154"/>
              <a:gd name="T57" fmla="*/ 220 h 267"/>
              <a:gd name="T58" fmla="*/ 2116 w 2154"/>
              <a:gd name="T59" fmla="*/ 210 h 267"/>
              <a:gd name="T60" fmla="*/ 2144 w 2154"/>
              <a:gd name="T61" fmla="*/ 0 h 267"/>
              <a:gd name="T62" fmla="*/ 1988 w 2154"/>
              <a:gd name="T63" fmla="*/ 0 h 267"/>
              <a:gd name="T64" fmla="*/ 1906 w 2154"/>
              <a:gd name="T65" fmla="*/ 54 h 267"/>
              <a:gd name="T66" fmla="*/ 1782 w 2154"/>
              <a:gd name="T67" fmla="*/ 54 h 267"/>
              <a:gd name="T68" fmla="*/ 1686 w 2154"/>
              <a:gd name="T69" fmla="*/ 54 h 267"/>
              <a:gd name="T70" fmla="*/ 1607 w 2154"/>
              <a:gd name="T71" fmla="*/ 54 h 267"/>
              <a:gd name="T72" fmla="*/ 1521 w 2154"/>
              <a:gd name="T73" fmla="*/ 124 h 267"/>
              <a:gd name="T74" fmla="*/ 1495 w 2154"/>
              <a:gd name="T75" fmla="*/ 124 h 267"/>
              <a:gd name="T76" fmla="*/ 1454 w 2154"/>
              <a:gd name="T77" fmla="*/ 124 h 267"/>
              <a:gd name="T78" fmla="*/ 1365 w 2154"/>
              <a:gd name="T79" fmla="*/ 124 h 267"/>
              <a:gd name="T80" fmla="*/ 1330 w 2154"/>
              <a:gd name="T81" fmla="*/ 124 h 267"/>
              <a:gd name="T82" fmla="*/ 1276 w 2154"/>
              <a:gd name="T83" fmla="*/ 124 h 267"/>
              <a:gd name="T84" fmla="*/ 1247 w 2154"/>
              <a:gd name="T85" fmla="*/ 124 h 267"/>
              <a:gd name="T86" fmla="*/ 1142 w 2154"/>
              <a:gd name="T87" fmla="*/ 124 h 267"/>
              <a:gd name="T88" fmla="*/ 1110 w 2154"/>
              <a:gd name="T89" fmla="*/ 124 h 267"/>
              <a:gd name="T90" fmla="*/ 1028 w 2154"/>
              <a:gd name="T91" fmla="*/ 124 h 267"/>
              <a:gd name="T92" fmla="*/ 974 w 2154"/>
              <a:gd name="T93" fmla="*/ 162 h 267"/>
              <a:gd name="T94" fmla="*/ 878 w 2154"/>
              <a:gd name="T95" fmla="*/ 162 h 267"/>
              <a:gd name="T96" fmla="*/ 830 w 2154"/>
              <a:gd name="T97" fmla="*/ 162 h 267"/>
              <a:gd name="T98" fmla="*/ 764 w 2154"/>
              <a:gd name="T99" fmla="*/ 162 h 267"/>
              <a:gd name="T100" fmla="*/ 735 w 2154"/>
              <a:gd name="T101" fmla="*/ 162 h 267"/>
              <a:gd name="T102" fmla="*/ 646 w 2154"/>
              <a:gd name="T103" fmla="*/ 162 h 267"/>
              <a:gd name="T104" fmla="*/ 621 w 2154"/>
              <a:gd name="T105" fmla="*/ 162 h 267"/>
              <a:gd name="T106" fmla="*/ 481 w 2154"/>
              <a:gd name="T107" fmla="*/ 162 h 267"/>
              <a:gd name="T108" fmla="*/ 446 w 2154"/>
              <a:gd name="T109" fmla="*/ 178 h 267"/>
              <a:gd name="T110" fmla="*/ 417 w 2154"/>
              <a:gd name="T111" fmla="*/ 178 h 267"/>
              <a:gd name="T112" fmla="*/ 392 w 2154"/>
              <a:gd name="T113" fmla="*/ 178 h 267"/>
              <a:gd name="T114" fmla="*/ 360 w 2154"/>
              <a:gd name="T115" fmla="*/ 178 h 267"/>
              <a:gd name="T116" fmla="*/ 344 w 2154"/>
              <a:gd name="T117" fmla="*/ 188 h 267"/>
              <a:gd name="T118" fmla="*/ 128 w 2154"/>
              <a:gd name="T119" fmla="*/ 200 h 267"/>
              <a:gd name="T120" fmla="*/ 7 w 2154"/>
              <a:gd name="T121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4" h="267">
                <a:moveTo>
                  <a:pt x="0" y="267"/>
                </a:moveTo>
                <a:lnTo>
                  <a:pt x="3" y="267"/>
                </a:lnTo>
                <a:lnTo>
                  <a:pt x="3" y="267"/>
                </a:lnTo>
                <a:lnTo>
                  <a:pt x="7" y="267"/>
                </a:lnTo>
                <a:lnTo>
                  <a:pt x="7" y="267"/>
                </a:lnTo>
                <a:lnTo>
                  <a:pt x="64" y="267"/>
                </a:lnTo>
                <a:lnTo>
                  <a:pt x="64" y="267"/>
                </a:lnTo>
                <a:lnTo>
                  <a:pt x="99" y="267"/>
                </a:lnTo>
                <a:lnTo>
                  <a:pt x="99" y="267"/>
                </a:lnTo>
                <a:lnTo>
                  <a:pt x="102" y="267"/>
                </a:lnTo>
                <a:lnTo>
                  <a:pt x="102" y="267"/>
                </a:lnTo>
                <a:lnTo>
                  <a:pt x="128" y="267"/>
                </a:lnTo>
                <a:lnTo>
                  <a:pt x="128" y="267"/>
                </a:lnTo>
                <a:lnTo>
                  <a:pt x="137" y="267"/>
                </a:lnTo>
                <a:lnTo>
                  <a:pt x="137" y="261"/>
                </a:lnTo>
                <a:lnTo>
                  <a:pt x="302" y="261"/>
                </a:lnTo>
                <a:lnTo>
                  <a:pt x="302" y="261"/>
                </a:lnTo>
                <a:lnTo>
                  <a:pt x="334" y="261"/>
                </a:lnTo>
                <a:lnTo>
                  <a:pt x="334" y="261"/>
                </a:lnTo>
                <a:lnTo>
                  <a:pt x="337" y="261"/>
                </a:lnTo>
                <a:lnTo>
                  <a:pt x="337" y="261"/>
                </a:lnTo>
                <a:lnTo>
                  <a:pt x="344" y="261"/>
                </a:lnTo>
                <a:lnTo>
                  <a:pt x="344" y="258"/>
                </a:lnTo>
                <a:lnTo>
                  <a:pt x="347" y="258"/>
                </a:lnTo>
                <a:lnTo>
                  <a:pt x="347" y="258"/>
                </a:lnTo>
                <a:lnTo>
                  <a:pt x="357" y="258"/>
                </a:lnTo>
                <a:lnTo>
                  <a:pt x="357" y="258"/>
                </a:lnTo>
                <a:lnTo>
                  <a:pt x="357" y="258"/>
                </a:lnTo>
                <a:lnTo>
                  <a:pt x="357" y="258"/>
                </a:lnTo>
                <a:lnTo>
                  <a:pt x="360" y="258"/>
                </a:lnTo>
                <a:lnTo>
                  <a:pt x="360" y="258"/>
                </a:lnTo>
                <a:lnTo>
                  <a:pt x="366" y="258"/>
                </a:lnTo>
                <a:lnTo>
                  <a:pt x="366" y="258"/>
                </a:lnTo>
                <a:lnTo>
                  <a:pt x="369" y="258"/>
                </a:lnTo>
                <a:lnTo>
                  <a:pt x="369" y="258"/>
                </a:lnTo>
                <a:lnTo>
                  <a:pt x="372" y="258"/>
                </a:lnTo>
                <a:lnTo>
                  <a:pt x="372" y="258"/>
                </a:lnTo>
                <a:lnTo>
                  <a:pt x="379" y="258"/>
                </a:lnTo>
                <a:lnTo>
                  <a:pt x="379" y="258"/>
                </a:lnTo>
                <a:lnTo>
                  <a:pt x="392" y="258"/>
                </a:lnTo>
                <a:lnTo>
                  <a:pt x="392" y="258"/>
                </a:lnTo>
                <a:lnTo>
                  <a:pt x="395" y="258"/>
                </a:lnTo>
                <a:lnTo>
                  <a:pt x="395" y="258"/>
                </a:lnTo>
                <a:lnTo>
                  <a:pt x="404" y="258"/>
                </a:lnTo>
                <a:lnTo>
                  <a:pt x="404" y="258"/>
                </a:lnTo>
                <a:lnTo>
                  <a:pt x="407" y="258"/>
                </a:lnTo>
                <a:lnTo>
                  <a:pt x="407" y="258"/>
                </a:lnTo>
                <a:lnTo>
                  <a:pt x="417" y="258"/>
                </a:lnTo>
                <a:lnTo>
                  <a:pt x="417" y="258"/>
                </a:lnTo>
                <a:lnTo>
                  <a:pt x="420" y="258"/>
                </a:lnTo>
                <a:lnTo>
                  <a:pt x="420" y="258"/>
                </a:lnTo>
                <a:lnTo>
                  <a:pt x="426" y="258"/>
                </a:lnTo>
                <a:lnTo>
                  <a:pt x="426" y="258"/>
                </a:lnTo>
                <a:lnTo>
                  <a:pt x="430" y="258"/>
                </a:lnTo>
                <a:lnTo>
                  <a:pt x="430" y="258"/>
                </a:lnTo>
                <a:lnTo>
                  <a:pt x="430" y="258"/>
                </a:lnTo>
                <a:lnTo>
                  <a:pt x="430" y="258"/>
                </a:lnTo>
                <a:lnTo>
                  <a:pt x="446" y="258"/>
                </a:lnTo>
                <a:lnTo>
                  <a:pt x="446" y="258"/>
                </a:lnTo>
                <a:lnTo>
                  <a:pt x="452" y="258"/>
                </a:lnTo>
                <a:lnTo>
                  <a:pt x="452" y="258"/>
                </a:lnTo>
                <a:lnTo>
                  <a:pt x="465" y="258"/>
                </a:lnTo>
                <a:lnTo>
                  <a:pt x="465" y="258"/>
                </a:lnTo>
                <a:lnTo>
                  <a:pt x="474" y="258"/>
                </a:lnTo>
                <a:lnTo>
                  <a:pt x="474" y="251"/>
                </a:lnTo>
                <a:lnTo>
                  <a:pt x="481" y="251"/>
                </a:lnTo>
                <a:lnTo>
                  <a:pt x="481" y="251"/>
                </a:lnTo>
                <a:lnTo>
                  <a:pt x="487" y="251"/>
                </a:lnTo>
                <a:lnTo>
                  <a:pt x="487" y="251"/>
                </a:lnTo>
                <a:lnTo>
                  <a:pt x="509" y="251"/>
                </a:lnTo>
                <a:lnTo>
                  <a:pt x="509" y="251"/>
                </a:lnTo>
                <a:lnTo>
                  <a:pt x="566" y="251"/>
                </a:lnTo>
                <a:lnTo>
                  <a:pt x="566" y="251"/>
                </a:lnTo>
                <a:lnTo>
                  <a:pt x="582" y="251"/>
                </a:lnTo>
                <a:lnTo>
                  <a:pt x="582" y="251"/>
                </a:lnTo>
                <a:lnTo>
                  <a:pt x="621" y="251"/>
                </a:lnTo>
                <a:lnTo>
                  <a:pt x="621" y="251"/>
                </a:lnTo>
                <a:lnTo>
                  <a:pt x="627" y="251"/>
                </a:lnTo>
                <a:lnTo>
                  <a:pt x="627" y="251"/>
                </a:lnTo>
                <a:lnTo>
                  <a:pt x="633" y="251"/>
                </a:lnTo>
                <a:lnTo>
                  <a:pt x="633" y="251"/>
                </a:lnTo>
                <a:lnTo>
                  <a:pt x="640" y="251"/>
                </a:lnTo>
                <a:lnTo>
                  <a:pt x="640" y="251"/>
                </a:lnTo>
                <a:lnTo>
                  <a:pt x="646" y="251"/>
                </a:lnTo>
                <a:lnTo>
                  <a:pt x="646" y="251"/>
                </a:lnTo>
                <a:lnTo>
                  <a:pt x="675" y="251"/>
                </a:lnTo>
                <a:lnTo>
                  <a:pt x="675" y="251"/>
                </a:lnTo>
                <a:lnTo>
                  <a:pt x="678" y="251"/>
                </a:lnTo>
                <a:lnTo>
                  <a:pt x="678" y="251"/>
                </a:lnTo>
                <a:lnTo>
                  <a:pt x="681" y="251"/>
                </a:lnTo>
                <a:lnTo>
                  <a:pt x="681" y="251"/>
                </a:lnTo>
                <a:lnTo>
                  <a:pt x="725" y="251"/>
                </a:lnTo>
                <a:lnTo>
                  <a:pt x="725" y="251"/>
                </a:lnTo>
                <a:lnTo>
                  <a:pt x="735" y="251"/>
                </a:lnTo>
                <a:lnTo>
                  <a:pt x="735" y="251"/>
                </a:lnTo>
                <a:lnTo>
                  <a:pt x="741" y="251"/>
                </a:lnTo>
                <a:lnTo>
                  <a:pt x="741" y="251"/>
                </a:lnTo>
                <a:lnTo>
                  <a:pt x="754" y="251"/>
                </a:lnTo>
                <a:lnTo>
                  <a:pt x="754" y="251"/>
                </a:lnTo>
                <a:lnTo>
                  <a:pt x="764" y="251"/>
                </a:lnTo>
                <a:lnTo>
                  <a:pt x="764" y="251"/>
                </a:lnTo>
                <a:lnTo>
                  <a:pt x="764" y="251"/>
                </a:lnTo>
                <a:lnTo>
                  <a:pt x="764" y="251"/>
                </a:lnTo>
                <a:lnTo>
                  <a:pt x="805" y="251"/>
                </a:lnTo>
                <a:lnTo>
                  <a:pt x="805" y="251"/>
                </a:lnTo>
                <a:lnTo>
                  <a:pt x="805" y="251"/>
                </a:lnTo>
                <a:lnTo>
                  <a:pt x="805" y="251"/>
                </a:lnTo>
                <a:lnTo>
                  <a:pt x="824" y="251"/>
                </a:lnTo>
                <a:lnTo>
                  <a:pt x="824" y="251"/>
                </a:lnTo>
                <a:lnTo>
                  <a:pt x="827" y="251"/>
                </a:lnTo>
                <a:lnTo>
                  <a:pt x="827" y="251"/>
                </a:lnTo>
                <a:lnTo>
                  <a:pt x="830" y="251"/>
                </a:lnTo>
                <a:lnTo>
                  <a:pt x="830" y="251"/>
                </a:lnTo>
                <a:lnTo>
                  <a:pt x="850" y="251"/>
                </a:lnTo>
                <a:lnTo>
                  <a:pt x="850" y="251"/>
                </a:lnTo>
                <a:lnTo>
                  <a:pt x="859" y="251"/>
                </a:lnTo>
                <a:lnTo>
                  <a:pt x="859" y="251"/>
                </a:lnTo>
                <a:lnTo>
                  <a:pt x="869" y="251"/>
                </a:lnTo>
                <a:lnTo>
                  <a:pt x="869" y="251"/>
                </a:lnTo>
                <a:lnTo>
                  <a:pt x="878" y="251"/>
                </a:lnTo>
                <a:lnTo>
                  <a:pt x="878" y="251"/>
                </a:lnTo>
                <a:lnTo>
                  <a:pt x="939" y="251"/>
                </a:lnTo>
                <a:lnTo>
                  <a:pt x="939" y="251"/>
                </a:lnTo>
                <a:lnTo>
                  <a:pt x="942" y="251"/>
                </a:lnTo>
                <a:lnTo>
                  <a:pt x="942" y="251"/>
                </a:lnTo>
                <a:lnTo>
                  <a:pt x="955" y="251"/>
                </a:lnTo>
                <a:lnTo>
                  <a:pt x="955" y="251"/>
                </a:lnTo>
                <a:lnTo>
                  <a:pt x="961" y="251"/>
                </a:lnTo>
                <a:lnTo>
                  <a:pt x="961" y="251"/>
                </a:lnTo>
                <a:lnTo>
                  <a:pt x="974" y="251"/>
                </a:lnTo>
                <a:lnTo>
                  <a:pt x="974" y="251"/>
                </a:lnTo>
                <a:lnTo>
                  <a:pt x="986" y="251"/>
                </a:lnTo>
                <a:lnTo>
                  <a:pt x="986" y="251"/>
                </a:lnTo>
                <a:lnTo>
                  <a:pt x="1009" y="251"/>
                </a:lnTo>
                <a:lnTo>
                  <a:pt x="1009" y="245"/>
                </a:lnTo>
                <a:lnTo>
                  <a:pt x="1009" y="245"/>
                </a:lnTo>
                <a:lnTo>
                  <a:pt x="1009" y="245"/>
                </a:lnTo>
                <a:lnTo>
                  <a:pt x="1028" y="245"/>
                </a:lnTo>
                <a:lnTo>
                  <a:pt x="1028" y="239"/>
                </a:lnTo>
                <a:lnTo>
                  <a:pt x="1047" y="239"/>
                </a:lnTo>
                <a:lnTo>
                  <a:pt x="1047" y="239"/>
                </a:lnTo>
                <a:lnTo>
                  <a:pt x="1069" y="239"/>
                </a:lnTo>
                <a:lnTo>
                  <a:pt x="1069" y="239"/>
                </a:lnTo>
                <a:lnTo>
                  <a:pt x="1085" y="239"/>
                </a:lnTo>
                <a:lnTo>
                  <a:pt x="1085" y="239"/>
                </a:lnTo>
                <a:lnTo>
                  <a:pt x="1098" y="239"/>
                </a:lnTo>
                <a:lnTo>
                  <a:pt x="1098" y="239"/>
                </a:lnTo>
                <a:lnTo>
                  <a:pt x="1110" y="239"/>
                </a:lnTo>
                <a:lnTo>
                  <a:pt x="1110" y="239"/>
                </a:lnTo>
                <a:lnTo>
                  <a:pt x="1120" y="239"/>
                </a:lnTo>
                <a:lnTo>
                  <a:pt x="1120" y="239"/>
                </a:lnTo>
                <a:lnTo>
                  <a:pt x="1136" y="239"/>
                </a:lnTo>
                <a:lnTo>
                  <a:pt x="1136" y="239"/>
                </a:lnTo>
                <a:lnTo>
                  <a:pt x="1139" y="239"/>
                </a:lnTo>
                <a:lnTo>
                  <a:pt x="1139" y="239"/>
                </a:lnTo>
                <a:lnTo>
                  <a:pt x="1142" y="239"/>
                </a:lnTo>
                <a:lnTo>
                  <a:pt x="1142" y="239"/>
                </a:lnTo>
                <a:lnTo>
                  <a:pt x="1161" y="239"/>
                </a:lnTo>
                <a:lnTo>
                  <a:pt x="1161" y="239"/>
                </a:lnTo>
                <a:lnTo>
                  <a:pt x="1164" y="239"/>
                </a:lnTo>
                <a:lnTo>
                  <a:pt x="1164" y="239"/>
                </a:lnTo>
                <a:lnTo>
                  <a:pt x="1171" y="239"/>
                </a:lnTo>
                <a:lnTo>
                  <a:pt x="1171" y="239"/>
                </a:lnTo>
                <a:lnTo>
                  <a:pt x="1225" y="239"/>
                </a:lnTo>
                <a:lnTo>
                  <a:pt x="1225" y="239"/>
                </a:lnTo>
                <a:lnTo>
                  <a:pt x="1247" y="239"/>
                </a:lnTo>
                <a:lnTo>
                  <a:pt x="1247" y="239"/>
                </a:lnTo>
                <a:lnTo>
                  <a:pt x="1260" y="239"/>
                </a:lnTo>
                <a:lnTo>
                  <a:pt x="1260" y="239"/>
                </a:lnTo>
                <a:lnTo>
                  <a:pt x="1263" y="239"/>
                </a:lnTo>
                <a:lnTo>
                  <a:pt x="1263" y="239"/>
                </a:lnTo>
                <a:lnTo>
                  <a:pt x="1273" y="239"/>
                </a:lnTo>
                <a:lnTo>
                  <a:pt x="1273" y="239"/>
                </a:lnTo>
                <a:lnTo>
                  <a:pt x="1276" y="239"/>
                </a:lnTo>
                <a:lnTo>
                  <a:pt x="1276" y="239"/>
                </a:lnTo>
                <a:lnTo>
                  <a:pt x="1279" y="239"/>
                </a:lnTo>
                <a:lnTo>
                  <a:pt x="1279" y="239"/>
                </a:lnTo>
                <a:lnTo>
                  <a:pt x="1288" y="239"/>
                </a:lnTo>
                <a:lnTo>
                  <a:pt x="1288" y="239"/>
                </a:lnTo>
                <a:lnTo>
                  <a:pt x="1304" y="239"/>
                </a:lnTo>
                <a:lnTo>
                  <a:pt x="1304" y="239"/>
                </a:lnTo>
                <a:lnTo>
                  <a:pt x="1314" y="239"/>
                </a:lnTo>
                <a:lnTo>
                  <a:pt x="1314" y="239"/>
                </a:lnTo>
                <a:lnTo>
                  <a:pt x="1330" y="239"/>
                </a:lnTo>
                <a:lnTo>
                  <a:pt x="1330" y="239"/>
                </a:lnTo>
                <a:lnTo>
                  <a:pt x="1339" y="239"/>
                </a:lnTo>
                <a:lnTo>
                  <a:pt x="1339" y="239"/>
                </a:lnTo>
                <a:lnTo>
                  <a:pt x="1352" y="239"/>
                </a:lnTo>
                <a:lnTo>
                  <a:pt x="1352" y="239"/>
                </a:lnTo>
                <a:lnTo>
                  <a:pt x="1352" y="239"/>
                </a:lnTo>
                <a:lnTo>
                  <a:pt x="1352" y="239"/>
                </a:lnTo>
                <a:lnTo>
                  <a:pt x="1365" y="239"/>
                </a:lnTo>
                <a:lnTo>
                  <a:pt x="1365" y="239"/>
                </a:lnTo>
                <a:lnTo>
                  <a:pt x="1374" y="239"/>
                </a:lnTo>
                <a:lnTo>
                  <a:pt x="1374" y="239"/>
                </a:lnTo>
                <a:lnTo>
                  <a:pt x="1419" y="239"/>
                </a:lnTo>
                <a:lnTo>
                  <a:pt x="1419" y="239"/>
                </a:lnTo>
                <a:lnTo>
                  <a:pt x="1425" y="239"/>
                </a:lnTo>
                <a:lnTo>
                  <a:pt x="1425" y="239"/>
                </a:lnTo>
                <a:lnTo>
                  <a:pt x="1451" y="239"/>
                </a:lnTo>
                <a:lnTo>
                  <a:pt x="1451" y="239"/>
                </a:lnTo>
                <a:lnTo>
                  <a:pt x="1454" y="239"/>
                </a:lnTo>
                <a:lnTo>
                  <a:pt x="1454" y="239"/>
                </a:lnTo>
                <a:lnTo>
                  <a:pt x="1457" y="239"/>
                </a:lnTo>
                <a:lnTo>
                  <a:pt x="1457" y="239"/>
                </a:lnTo>
                <a:lnTo>
                  <a:pt x="1467" y="239"/>
                </a:lnTo>
                <a:lnTo>
                  <a:pt x="1467" y="239"/>
                </a:lnTo>
                <a:lnTo>
                  <a:pt x="1479" y="239"/>
                </a:lnTo>
                <a:lnTo>
                  <a:pt x="1479" y="239"/>
                </a:lnTo>
                <a:lnTo>
                  <a:pt x="1495" y="239"/>
                </a:lnTo>
                <a:lnTo>
                  <a:pt x="1495" y="239"/>
                </a:lnTo>
                <a:lnTo>
                  <a:pt x="1502" y="239"/>
                </a:lnTo>
                <a:lnTo>
                  <a:pt x="1502" y="239"/>
                </a:lnTo>
                <a:lnTo>
                  <a:pt x="1505" y="239"/>
                </a:lnTo>
                <a:lnTo>
                  <a:pt x="1505" y="239"/>
                </a:lnTo>
                <a:lnTo>
                  <a:pt x="1511" y="239"/>
                </a:lnTo>
                <a:lnTo>
                  <a:pt x="1511" y="239"/>
                </a:lnTo>
                <a:lnTo>
                  <a:pt x="1514" y="239"/>
                </a:lnTo>
                <a:lnTo>
                  <a:pt x="1514" y="239"/>
                </a:lnTo>
                <a:lnTo>
                  <a:pt x="1521" y="239"/>
                </a:lnTo>
                <a:lnTo>
                  <a:pt x="1521" y="229"/>
                </a:lnTo>
                <a:lnTo>
                  <a:pt x="1527" y="229"/>
                </a:lnTo>
                <a:lnTo>
                  <a:pt x="1527" y="220"/>
                </a:lnTo>
                <a:lnTo>
                  <a:pt x="1549" y="220"/>
                </a:lnTo>
                <a:lnTo>
                  <a:pt x="1549" y="220"/>
                </a:lnTo>
                <a:lnTo>
                  <a:pt x="1562" y="220"/>
                </a:lnTo>
                <a:lnTo>
                  <a:pt x="1562" y="220"/>
                </a:lnTo>
                <a:lnTo>
                  <a:pt x="1607" y="220"/>
                </a:lnTo>
                <a:lnTo>
                  <a:pt x="1607" y="220"/>
                </a:lnTo>
                <a:lnTo>
                  <a:pt x="1616" y="220"/>
                </a:lnTo>
                <a:lnTo>
                  <a:pt x="1616" y="220"/>
                </a:lnTo>
                <a:lnTo>
                  <a:pt x="1622" y="220"/>
                </a:lnTo>
                <a:lnTo>
                  <a:pt x="1622" y="220"/>
                </a:lnTo>
                <a:lnTo>
                  <a:pt x="1661" y="220"/>
                </a:lnTo>
                <a:lnTo>
                  <a:pt x="1661" y="220"/>
                </a:lnTo>
                <a:lnTo>
                  <a:pt x="1661" y="220"/>
                </a:lnTo>
                <a:lnTo>
                  <a:pt x="1661" y="220"/>
                </a:lnTo>
                <a:lnTo>
                  <a:pt x="1686" y="220"/>
                </a:lnTo>
                <a:lnTo>
                  <a:pt x="1686" y="220"/>
                </a:lnTo>
                <a:lnTo>
                  <a:pt x="1724" y="220"/>
                </a:lnTo>
                <a:lnTo>
                  <a:pt x="1724" y="220"/>
                </a:lnTo>
                <a:lnTo>
                  <a:pt x="1759" y="220"/>
                </a:lnTo>
                <a:lnTo>
                  <a:pt x="1759" y="220"/>
                </a:lnTo>
                <a:lnTo>
                  <a:pt x="1778" y="220"/>
                </a:lnTo>
                <a:lnTo>
                  <a:pt x="1778" y="220"/>
                </a:lnTo>
                <a:lnTo>
                  <a:pt x="1782" y="220"/>
                </a:lnTo>
                <a:lnTo>
                  <a:pt x="1782" y="220"/>
                </a:lnTo>
                <a:lnTo>
                  <a:pt x="1829" y="220"/>
                </a:lnTo>
                <a:lnTo>
                  <a:pt x="1829" y="220"/>
                </a:lnTo>
                <a:lnTo>
                  <a:pt x="1845" y="220"/>
                </a:lnTo>
                <a:lnTo>
                  <a:pt x="1845" y="220"/>
                </a:lnTo>
                <a:lnTo>
                  <a:pt x="1871" y="220"/>
                </a:lnTo>
                <a:lnTo>
                  <a:pt x="1871" y="220"/>
                </a:lnTo>
                <a:lnTo>
                  <a:pt x="1880" y="220"/>
                </a:lnTo>
                <a:lnTo>
                  <a:pt x="1880" y="220"/>
                </a:lnTo>
                <a:lnTo>
                  <a:pt x="1906" y="220"/>
                </a:lnTo>
                <a:lnTo>
                  <a:pt x="1906" y="220"/>
                </a:lnTo>
                <a:lnTo>
                  <a:pt x="1931" y="220"/>
                </a:lnTo>
                <a:lnTo>
                  <a:pt x="1931" y="220"/>
                </a:lnTo>
                <a:lnTo>
                  <a:pt x="1934" y="220"/>
                </a:lnTo>
                <a:lnTo>
                  <a:pt x="1934" y="220"/>
                </a:lnTo>
                <a:lnTo>
                  <a:pt x="1944" y="220"/>
                </a:lnTo>
                <a:lnTo>
                  <a:pt x="1944" y="220"/>
                </a:lnTo>
                <a:lnTo>
                  <a:pt x="1988" y="220"/>
                </a:lnTo>
                <a:lnTo>
                  <a:pt x="1988" y="210"/>
                </a:lnTo>
                <a:lnTo>
                  <a:pt x="2020" y="210"/>
                </a:lnTo>
                <a:lnTo>
                  <a:pt x="2020" y="210"/>
                </a:lnTo>
                <a:lnTo>
                  <a:pt x="2026" y="210"/>
                </a:lnTo>
                <a:lnTo>
                  <a:pt x="2026" y="210"/>
                </a:lnTo>
                <a:lnTo>
                  <a:pt x="2116" y="210"/>
                </a:lnTo>
                <a:lnTo>
                  <a:pt x="2116" y="210"/>
                </a:lnTo>
                <a:lnTo>
                  <a:pt x="2119" y="210"/>
                </a:lnTo>
                <a:lnTo>
                  <a:pt x="2119" y="210"/>
                </a:lnTo>
                <a:lnTo>
                  <a:pt x="2144" y="210"/>
                </a:lnTo>
                <a:lnTo>
                  <a:pt x="2144" y="210"/>
                </a:lnTo>
                <a:lnTo>
                  <a:pt x="2154" y="210"/>
                </a:lnTo>
                <a:lnTo>
                  <a:pt x="2154" y="0"/>
                </a:lnTo>
                <a:lnTo>
                  <a:pt x="2144" y="0"/>
                </a:lnTo>
                <a:lnTo>
                  <a:pt x="2144" y="0"/>
                </a:lnTo>
                <a:lnTo>
                  <a:pt x="2119" y="0"/>
                </a:lnTo>
                <a:lnTo>
                  <a:pt x="2119" y="0"/>
                </a:lnTo>
                <a:lnTo>
                  <a:pt x="2116" y="0"/>
                </a:lnTo>
                <a:lnTo>
                  <a:pt x="2116" y="0"/>
                </a:lnTo>
                <a:lnTo>
                  <a:pt x="2026" y="0"/>
                </a:lnTo>
                <a:lnTo>
                  <a:pt x="2026" y="0"/>
                </a:lnTo>
                <a:lnTo>
                  <a:pt x="2020" y="0"/>
                </a:lnTo>
                <a:lnTo>
                  <a:pt x="2020" y="0"/>
                </a:lnTo>
                <a:lnTo>
                  <a:pt x="1988" y="0"/>
                </a:lnTo>
                <a:lnTo>
                  <a:pt x="1988" y="54"/>
                </a:lnTo>
                <a:lnTo>
                  <a:pt x="1944" y="54"/>
                </a:lnTo>
                <a:lnTo>
                  <a:pt x="1944" y="54"/>
                </a:lnTo>
                <a:lnTo>
                  <a:pt x="1934" y="54"/>
                </a:lnTo>
                <a:lnTo>
                  <a:pt x="1934" y="54"/>
                </a:lnTo>
                <a:lnTo>
                  <a:pt x="1931" y="54"/>
                </a:lnTo>
                <a:lnTo>
                  <a:pt x="1931" y="54"/>
                </a:lnTo>
                <a:lnTo>
                  <a:pt x="1906" y="54"/>
                </a:lnTo>
                <a:lnTo>
                  <a:pt x="1906" y="54"/>
                </a:lnTo>
                <a:lnTo>
                  <a:pt x="1880" y="54"/>
                </a:lnTo>
                <a:lnTo>
                  <a:pt x="1880" y="54"/>
                </a:lnTo>
                <a:lnTo>
                  <a:pt x="1871" y="54"/>
                </a:lnTo>
                <a:lnTo>
                  <a:pt x="1871" y="54"/>
                </a:lnTo>
                <a:lnTo>
                  <a:pt x="1845" y="54"/>
                </a:lnTo>
                <a:lnTo>
                  <a:pt x="1845" y="54"/>
                </a:lnTo>
                <a:lnTo>
                  <a:pt x="1829" y="54"/>
                </a:lnTo>
                <a:lnTo>
                  <a:pt x="1829" y="54"/>
                </a:lnTo>
                <a:lnTo>
                  <a:pt x="1782" y="54"/>
                </a:lnTo>
                <a:lnTo>
                  <a:pt x="1782" y="54"/>
                </a:lnTo>
                <a:lnTo>
                  <a:pt x="1778" y="54"/>
                </a:lnTo>
                <a:lnTo>
                  <a:pt x="1778" y="54"/>
                </a:lnTo>
                <a:lnTo>
                  <a:pt x="1759" y="54"/>
                </a:lnTo>
                <a:lnTo>
                  <a:pt x="1759" y="54"/>
                </a:lnTo>
                <a:lnTo>
                  <a:pt x="1724" y="54"/>
                </a:lnTo>
                <a:lnTo>
                  <a:pt x="1724" y="54"/>
                </a:lnTo>
                <a:lnTo>
                  <a:pt x="1686" y="54"/>
                </a:lnTo>
                <a:lnTo>
                  <a:pt x="1686" y="54"/>
                </a:lnTo>
                <a:lnTo>
                  <a:pt x="1661" y="54"/>
                </a:lnTo>
                <a:lnTo>
                  <a:pt x="1661" y="54"/>
                </a:lnTo>
                <a:lnTo>
                  <a:pt x="1661" y="54"/>
                </a:lnTo>
                <a:lnTo>
                  <a:pt x="1661" y="54"/>
                </a:lnTo>
                <a:lnTo>
                  <a:pt x="1622" y="54"/>
                </a:lnTo>
                <a:lnTo>
                  <a:pt x="1622" y="54"/>
                </a:lnTo>
                <a:lnTo>
                  <a:pt x="1616" y="54"/>
                </a:lnTo>
                <a:lnTo>
                  <a:pt x="1616" y="54"/>
                </a:lnTo>
                <a:lnTo>
                  <a:pt x="1607" y="54"/>
                </a:lnTo>
                <a:lnTo>
                  <a:pt x="1607" y="54"/>
                </a:lnTo>
                <a:lnTo>
                  <a:pt x="1562" y="54"/>
                </a:lnTo>
                <a:lnTo>
                  <a:pt x="1562" y="54"/>
                </a:lnTo>
                <a:lnTo>
                  <a:pt x="1549" y="54"/>
                </a:lnTo>
                <a:lnTo>
                  <a:pt x="1549" y="54"/>
                </a:lnTo>
                <a:lnTo>
                  <a:pt x="1527" y="54"/>
                </a:lnTo>
                <a:lnTo>
                  <a:pt x="1527" y="86"/>
                </a:lnTo>
                <a:lnTo>
                  <a:pt x="1521" y="86"/>
                </a:lnTo>
                <a:lnTo>
                  <a:pt x="1521" y="124"/>
                </a:lnTo>
                <a:lnTo>
                  <a:pt x="1514" y="124"/>
                </a:lnTo>
                <a:lnTo>
                  <a:pt x="1514" y="124"/>
                </a:lnTo>
                <a:lnTo>
                  <a:pt x="1511" y="124"/>
                </a:lnTo>
                <a:lnTo>
                  <a:pt x="1511" y="124"/>
                </a:lnTo>
                <a:lnTo>
                  <a:pt x="1505" y="124"/>
                </a:lnTo>
                <a:lnTo>
                  <a:pt x="1505" y="124"/>
                </a:lnTo>
                <a:lnTo>
                  <a:pt x="1502" y="124"/>
                </a:lnTo>
                <a:lnTo>
                  <a:pt x="1502" y="124"/>
                </a:lnTo>
                <a:lnTo>
                  <a:pt x="1495" y="124"/>
                </a:lnTo>
                <a:lnTo>
                  <a:pt x="1495" y="124"/>
                </a:lnTo>
                <a:lnTo>
                  <a:pt x="1479" y="124"/>
                </a:lnTo>
                <a:lnTo>
                  <a:pt x="1479" y="124"/>
                </a:lnTo>
                <a:lnTo>
                  <a:pt x="1467" y="124"/>
                </a:lnTo>
                <a:lnTo>
                  <a:pt x="1467" y="124"/>
                </a:lnTo>
                <a:lnTo>
                  <a:pt x="1457" y="124"/>
                </a:lnTo>
                <a:lnTo>
                  <a:pt x="1457" y="124"/>
                </a:lnTo>
                <a:lnTo>
                  <a:pt x="1454" y="124"/>
                </a:lnTo>
                <a:lnTo>
                  <a:pt x="1454" y="124"/>
                </a:lnTo>
                <a:lnTo>
                  <a:pt x="1451" y="124"/>
                </a:lnTo>
                <a:lnTo>
                  <a:pt x="1451" y="124"/>
                </a:lnTo>
                <a:lnTo>
                  <a:pt x="1425" y="124"/>
                </a:lnTo>
                <a:lnTo>
                  <a:pt x="1425" y="124"/>
                </a:lnTo>
                <a:lnTo>
                  <a:pt x="1419" y="124"/>
                </a:lnTo>
                <a:lnTo>
                  <a:pt x="1419" y="124"/>
                </a:lnTo>
                <a:lnTo>
                  <a:pt x="1374" y="124"/>
                </a:lnTo>
                <a:lnTo>
                  <a:pt x="1374" y="124"/>
                </a:lnTo>
                <a:lnTo>
                  <a:pt x="1365" y="124"/>
                </a:lnTo>
                <a:lnTo>
                  <a:pt x="1365" y="124"/>
                </a:lnTo>
                <a:lnTo>
                  <a:pt x="1352" y="124"/>
                </a:lnTo>
                <a:lnTo>
                  <a:pt x="1352" y="124"/>
                </a:lnTo>
                <a:lnTo>
                  <a:pt x="1352" y="124"/>
                </a:lnTo>
                <a:lnTo>
                  <a:pt x="1352" y="124"/>
                </a:lnTo>
                <a:lnTo>
                  <a:pt x="1339" y="124"/>
                </a:lnTo>
                <a:lnTo>
                  <a:pt x="1339" y="124"/>
                </a:lnTo>
                <a:lnTo>
                  <a:pt x="1330" y="124"/>
                </a:lnTo>
                <a:lnTo>
                  <a:pt x="1330" y="124"/>
                </a:lnTo>
                <a:lnTo>
                  <a:pt x="1314" y="124"/>
                </a:lnTo>
                <a:lnTo>
                  <a:pt x="1314" y="124"/>
                </a:lnTo>
                <a:lnTo>
                  <a:pt x="1304" y="124"/>
                </a:lnTo>
                <a:lnTo>
                  <a:pt x="1304" y="124"/>
                </a:lnTo>
                <a:lnTo>
                  <a:pt x="1288" y="124"/>
                </a:lnTo>
                <a:lnTo>
                  <a:pt x="1288" y="124"/>
                </a:lnTo>
                <a:lnTo>
                  <a:pt x="1279" y="124"/>
                </a:lnTo>
                <a:lnTo>
                  <a:pt x="1279" y="124"/>
                </a:lnTo>
                <a:lnTo>
                  <a:pt x="1276" y="124"/>
                </a:lnTo>
                <a:lnTo>
                  <a:pt x="1276" y="124"/>
                </a:lnTo>
                <a:lnTo>
                  <a:pt x="1273" y="124"/>
                </a:lnTo>
                <a:lnTo>
                  <a:pt x="1273" y="124"/>
                </a:lnTo>
                <a:lnTo>
                  <a:pt x="1263" y="124"/>
                </a:lnTo>
                <a:lnTo>
                  <a:pt x="1263" y="124"/>
                </a:lnTo>
                <a:lnTo>
                  <a:pt x="1260" y="124"/>
                </a:lnTo>
                <a:lnTo>
                  <a:pt x="1260" y="124"/>
                </a:lnTo>
                <a:lnTo>
                  <a:pt x="1247" y="124"/>
                </a:lnTo>
                <a:lnTo>
                  <a:pt x="1247" y="124"/>
                </a:lnTo>
                <a:lnTo>
                  <a:pt x="1225" y="124"/>
                </a:lnTo>
                <a:lnTo>
                  <a:pt x="1225" y="124"/>
                </a:lnTo>
                <a:lnTo>
                  <a:pt x="1171" y="124"/>
                </a:lnTo>
                <a:lnTo>
                  <a:pt x="1171" y="124"/>
                </a:lnTo>
                <a:lnTo>
                  <a:pt x="1164" y="124"/>
                </a:lnTo>
                <a:lnTo>
                  <a:pt x="1164" y="124"/>
                </a:lnTo>
                <a:lnTo>
                  <a:pt x="1161" y="124"/>
                </a:lnTo>
                <a:lnTo>
                  <a:pt x="1161" y="124"/>
                </a:lnTo>
                <a:lnTo>
                  <a:pt x="1142" y="124"/>
                </a:lnTo>
                <a:lnTo>
                  <a:pt x="1142" y="124"/>
                </a:lnTo>
                <a:lnTo>
                  <a:pt x="1139" y="124"/>
                </a:lnTo>
                <a:lnTo>
                  <a:pt x="1139" y="124"/>
                </a:lnTo>
                <a:lnTo>
                  <a:pt x="1136" y="124"/>
                </a:lnTo>
                <a:lnTo>
                  <a:pt x="1136" y="124"/>
                </a:lnTo>
                <a:lnTo>
                  <a:pt x="1120" y="124"/>
                </a:lnTo>
                <a:lnTo>
                  <a:pt x="1120" y="124"/>
                </a:lnTo>
                <a:lnTo>
                  <a:pt x="1110" y="124"/>
                </a:lnTo>
                <a:lnTo>
                  <a:pt x="1110" y="124"/>
                </a:lnTo>
                <a:lnTo>
                  <a:pt x="1098" y="124"/>
                </a:lnTo>
                <a:lnTo>
                  <a:pt x="1098" y="124"/>
                </a:lnTo>
                <a:lnTo>
                  <a:pt x="1085" y="124"/>
                </a:lnTo>
                <a:lnTo>
                  <a:pt x="1085" y="124"/>
                </a:lnTo>
                <a:lnTo>
                  <a:pt x="1069" y="124"/>
                </a:lnTo>
                <a:lnTo>
                  <a:pt x="1069" y="124"/>
                </a:lnTo>
                <a:lnTo>
                  <a:pt x="1047" y="124"/>
                </a:lnTo>
                <a:lnTo>
                  <a:pt x="1047" y="124"/>
                </a:lnTo>
                <a:lnTo>
                  <a:pt x="1028" y="124"/>
                </a:lnTo>
                <a:lnTo>
                  <a:pt x="1028" y="143"/>
                </a:lnTo>
                <a:lnTo>
                  <a:pt x="1009" y="143"/>
                </a:lnTo>
                <a:lnTo>
                  <a:pt x="1009" y="143"/>
                </a:lnTo>
                <a:lnTo>
                  <a:pt x="1009" y="143"/>
                </a:lnTo>
                <a:lnTo>
                  <a:pt x="1009" y="162"/>
                </a:lnTo>
                <a:lnTo>
                  <a:pt x="986" y="162"/>
                </a:lnTo>
                <a:lnTo>
                  <a:pt x="986" y="162"/>
                </a:lnTo>
                <a:lnTo>
                  <a:pt x="974" y="162"/>
                </a:lnTo>
                <a:lnTo>
                  <a:pt x="974" y="162"/>
                </a:lnTo>
                <a:lnTo>
                  <a:pt x="961" y="162"/>
                </a:lnTo>
                <a:lnTo>
                  <a:pt x="961" y="162"/>
                </a:lnTo>
                <a:lnTo>
                  <a:pt x="955" y="162"/>
                </a:lnTo>
                <a:lnTo>
                  <a:pt x="955" y="162"/>
                </a:lnTo>
                <a:lnTo>
                  <a:pt x="942" y="162"/>
                </a:lnTo>
                <a:lnTo>
                  <a:pt x="942" y="162"/>
                </a:lnTo>
                <a:lnTo>
                  <a:pt x="939" y="162"/>
                </a:lnTo>
                <a:lnTo>
                  <a:pt x="939" y="162"/>
                </a:lnTo>
                <a:lnTo>
                  <a:pt x="878" y="162"/>
                </a:lnTo>
                <a:lnTo>
                  <a:pt x="878" y="162"/>
                </a:lnTo>
                <a:lnTo>
                  <a:pt x="869" y="162"/>
                </a:lnTo>
                <a:lnTo>
                  <a:pt x="869" y="162"/>
                </a:lnTo>
                <a:lnTo>
                  <a:pt x="859" y="162"/>
                </a:lnTo>
                <a:lnTo>
                  <a:pt x="859" y="162"/>
                </a:lnTo>
                <a:lnTo>
                  <a:pt x="850" y="162"/>
                </a:lnTo>
                <a:lnTo>
                  <a:pt x="850" y="162"/>
                </a:lnTo>
                <a:lnTo>
                  <a:pt x="830" y="162"/>
                </a:lnTo>
                <a:lnTo>
                  <a:pt x="830" y="162"/>
                </a:lnTo>
                <a:lnTo>
                  <a:pt x="827" y="162"/>
                </a:lnTo>
                <a:lnTo>
                  <a:pt x="827" y="162"/>
                </a:lnTo>
                <a:lnTo>
                  <a:pt x="824" y="162"/>
                </a:lnTo>
                <a:lnTo>
                  <a:pt x="824" y="162"/>
                </a:lnTo>
                <a:lnTo>
                  <a:pt x="805" y="162"/>
                </a:lnTo>
                <a:lnTo>
                  <a:pt x="805" y="162"/>
                </a:lnTo>
                <a:lnTo>
                  <a:pt x="805" y="162"/>
                </a:lnTo>
                <a:lnTo>
                  <a:pt x="805" y="162"/>
                </a:lnTo>
                <a:lnTo>
                  <a:pt x="764" y="162"/>
                </a:lnTo>
                <a:lnTo>
                  <a:pt x="764" y="162"/>
                </a:lnTo>
                <a:lnTo>
                  <a:pt x="764" y="162"/>
                </a:lnTo>
                <a:lnTo>
                  <a:pt x="764" y="162"/>
                </a:lnTo>
                <a:lnTo>
                  <a:pt x="754" y="162"/>
                </a:lnTo>
                <a:lnTo>
                  <a:pt x="754" y="162"/>
                </a:lnTo>
                <a:lnTo>
                  <a:pt x="741" y="162"/>
                </a:lnTo>
                <a:lnTo>
                  <a:pt x="741" y="162"/>
                </a:lnTo>
                <a:lnTo>
                  <a:pt x="735" y="162"/>
                </a:lnTo>
                <a:lnTo>
                  <a:pt x="735" y="162"/>
                </a:lnTo>
                <a:lnTo>
                  <a:pt x="725" y="162"/>
                </a:lnTo>
                <a:lnTo>
                  <a:pt x="725" y="162"/>
                </a:lnTo>
                <a:lnTo>
                  <a:pt x="681" y="162"/>
                </a:lnTo>
                <a:lnTo>
                  <a:pt x="681" y="162"/>
                </a:lnTo>
                <a:lnTo>
                  <a:pt x="678" y="162"/>
                </a:lnTo>
                <a:lnTo>
                  <a:pt x="678" y="162"/>
                </a:lnTo>
                <a:lnTo>
                  <a:pt x="675" y="162"/>
                </a:lnTo>
                <a:lnTo>
                  <a:pt x="675" y="162"/>
                </a:lnTo>
                <a:lnTo>
                  <a:pt x="646" y="162"/>
                </a:lnTo>
                <a:lnTo>
                  <a:pt x="646" y="162"/>
                </a:lnTo>
                <a:lnTo>
                  <a:pt x="640" y="162"/>
                </a:lnTo>
                <a:lnTo>
                  <a:pt x="640" y="162"/>
                </a:lnTo>
                <a:lnTo>
                  <a:pt x="633" y="162"/>
                </a:lnTo>
                <a:lnTo>
                  <a:pt x="633" y="162"/>
                </a:lnTo>
                <a:lnTo>
                  <a:pt x="627" y="162"/>
                </a:lnTo>
                <a:lnTo>
                  <a:pt x="627" y="162"/>
                </a:lnTo>
                <a:lnTo>
                  <a:pt x="621" y="162"/>
                </a:lnTo>
                <a:lnTo>
                  <a:pt x="621" y="162"/>
                </a:lnTo>
                <a:lnTo>
                  <a:pt x="582" y="162"/>
                </a:lnTo>
                <a:lnTo>
                  <a:pt x="582" y="162"/>
                </a:lnTo>
                <a:lnTo>
                  <a:pt x="566" y="162"/>
                </a:lnTo>
                <a:lnTo>
                  <a:pt x="566" y="162"/>
                </a:lnTo>
                <a:lnTo>
                  <a:pt x="509" y="162"/>
                </a:lnTo>
                <a:lnTo>
                  <a:pt x="509" y="162"/>
                </a:lnTo>
                <a:lnTo>
                  <a:pt x="487" y="162"/>
                </a:lnTo>
                <a:lnTo>
                  <a:pt x="487" y="162"/>
                </a:lnTo>
                <a:lnTo>
                  <a:pt x="481" y="162"/>
                </a:lnTo>
                <a:lnTo>
                  <a:pt x="481" y="162"/>
                </a:lnTo>
                <a:lnTo>
                  <a:pt x="474" y="162"/>
                </a:lnTo>
                <a:lnTo>
                  <a:pt x="474" y="178"/>
                </a:lnTo>
                <a:lnTo>
                  <a:pt x="465" y="178"/>
                </a:lnTo>
                <a:lnTo>
                  <a:pt x="465" y="178"/>
                </a:lnTo>
                <a:lnTo>
                  <a:pt x="452" y="178"/>
                </a:lnTo>
                <a:lnTo>
                  <a:pt x="452" y="178"/>
                </a:lnTo>
                <a:lnTo>
                  <a:pt x="446" y="178"/>
                </a:lnTo>
                <a:lnTo>
                  <a:pt x="446" y="178"/>
                </a:lnTo>
                <a:lnTo>
                  <a:pt x="430" y="178"/>
                </a:lnTo>
                <a:lnTo>
                  <a:pt x="430" y="178"/>
                </a:lnTo>
                <a:lnTo>
                  <a:pt x="430" y="178"/>
                </a:lnTo>
                <a:lnTo>
                  <a:pt x="430" y="178"/>
                </a:lnTo>
                <a:lnTo>
                  <a:pt x="426" y="178"/>
                </a:lnTo>
                <a:lnTo>
                  <a:pt x="426" y="178"/>
                </a:lnTo>
                <a:lnTo>
                  <a:pt x="420" y="178"/>
                </a:lnTo>
                <a:lnTo>
                  <a:pt x="420" y="178"/>
                </a:lnTo>
                <a:lnTo>
                  <a:pt x="417" y="178"/>
                </a:lnTo>
                <a:lnTo>
                  <a:pt x="417" y="178"/>
                </a:lnTo>
                <a:lnTo>
                  <a:pt x="407" y="178"/>
                </a:lnTo>
                <a:lnTo>
                  <a:pt x="407" y="178"/>
                </a:lnTo>
                <a:lnTo>
                  <a:pt x="404" y="178"/>
                </a:lnTo>
                <a:lnTo>
                  <a:pt x="404" y="178"/>
                </a:lnTo>
                <a:lnTo>
                  <a:pt x="395" y="178"/>
                </a:lnTo>
                <a:lnTo>
                  <a:pt x="395" y="178"/>
                </a:lnTo>
                <a:lnTo>
                  <a:pt x="392" y="178"/>
                </a:lnTo>
                <a:lnTo>
                  <a:pt x="392" y="178"/>
                </a:lnTo>
                <a:lnTo>
                  <a:pt x="379" y="178"/>
                </a:lnTo>
                <a:lnTo>
                  <a:pt x="379" y="178"/>
                </a:lnTo>
                <a:lnTo>
                  <a:pt x="372" y="178"/>
                </a:lnTo>
                <a:lnTo>
                  <a:pt x="372" y="178"/>
                </a:lnTo>
                <a:lnTo>
                  <a:pt x="369" y="178"/>
                </a:lnTo>
                <a:lnTo>
                  <a:pt x="369" y="178"/>
                </a:lnTo>
                <a:lnTo>
                  <a:pt x="366" y="178"/>
                </a:lnTo>
                <a:lnTo>
                  <a:pt x="366" y="178"/>
                </a:lnTo>
                <a:lnTo>
                  <a:pt x="360" y="178"/>
                </a:lnTo>
                <a:lnTo>
                  <a:pt x="360" y="178"/>
                </a:lnTo>
                <a:lnTo>
                  <a:pt x="357" y="178"/>
                </a:lnTo>
                <a:lnTo>
                  <a:pt x="357" y="178"/>
                </a:lnTo>
                <a:lnTo>
                  <a:pt x="357" y="178"/>
                </a:lnTo>
                <a:lnTo>
                  <a:pt x="357" y="178"/>
                </a:lnTo>
                <a:lnTo>
                  <a:pt x="347" y="178"/>
                </a:lnTo>
                <a:lnTo>
                  <a:pt x="347" y="178"/>
                </a:lnTo>
                <a:lnTo>
                  <a:pt x="344" y="178"/>
                </a:lnTo>
                <a:lnTo>
                  <a:pt x="344" y="188"/>
                </a:lnTo>
                <a:lnTo>
                  <a:pt x="337" y="188"/>
                </a:lnTo>
                <a:lnTo>
                  <a:pt x="337" y="188"/>
                </a:lnTo>
                <a:lnTo>
                  <a:pt x="334" y="188"/>
                </a:lnTo>
                <a:lnTo>
                  <a:pt x="334" y="188"/>
                </a:lnTo>
                <a:lnTo>
                  <a:pt x="302" y="188"/>
                </a:lnTo>
                <a:lnTo>
                  <a:pt x="302" y="188"/>
                </a:lnTo>
                <a:lnTo>
                  <a:pt x="137" y="188"/>
                </a:lnTo>
                <a:lnTo>
                  <a:pt x="137" y="200"/>
                </a:lnTo>
                <a:lnTo>
                  <a:pt x="128" y="200"/>
                </a:lnTo>
                <a:lnTo>
                  <a:pt x="128" y="213"/>
                </a:lnTo>
                <a:lnTo>
                  <a:pt x="102" y="213"/>
                </a:lnTo>
                <a:lnTo>
                  <a:pt x="102" y="229"/>
                </a:lnTo>
                <a:lnTo>
                  <a:pt x="99" y="229"/>
                </a:lnTo>
                <a:lnTo>
                  <a:pt x="99" y="242"/>
                </a:lnTo>
                <a:lnTo>
                  <a:pt x="64" y="242"/>
                </a:lnTo>
                <a:lnTo>
                  <a:pt x="64" y="242"/>
                </a:lnTo>
                <a:lnTo>
                  <a:pt x="7" y="242"/>
                </a:lnTo>
                <a:lnTo>
                  <a:pt x="7" y="267"/>
                </a:lnTo>
                <a:lnTo>
                  <a:pt x="3" y="267"/>
                </a:lnTo>
                <a:lnTo>
                  <a:pt x="3" y="267"/>
                </a:lnTo>
                <a:lnTo>
                  <a:pt x="0" y="26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38">
            <a:extLst>
              <a:ext uri="{FF2B5EF4-FFF2-40B4-BE49-F238E27FC236}">
                <a16:creationId xmlns:a16="http://schemas.microsoft.com/office/drawing/2014/main" id="{DA843B6E-338D-A644-9207-8E89141602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99619" y="3131876"/>
            <a:ext cx="24419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Serious arrhythmic</a:t>
            </a:r>
            <a:r>
              <a:rPr kumimoji="0" lang="en-US" altLang="de-DE" sz="16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events (%)</a:t>
            </a:r>
            <a:endParaRPr kumimoji="0" lang="en-US" altLang="de-DE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1A3AAF3-3449-C44C-A4AE-A8A888FB1125}"/>
              </a:ext>
            </a:extLst>
          </p:cNvPr>
          <p:cNvGrpSpPr/>
          <p:nvPr/>
        </p:nvGrpSpPr>
        <p:grpSpPr>
          <a:xfrm>
            <a:off x="4128496" y="1948635"/>
            <a:ext cx="1455313" cy="246222"/>
            <a:chOff x="5024011" y="1238903"/>
            <a:chExt cx="999298" cy="107439"/>
          </a:xfrm>
        </p:grpSpPr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9D969FF2-FDA2-E447-B4EC-F885CD6D6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4011" y="1294961"/>
              <a:ext cx="122238" cy="0"/>
            </a:xfrm>
            <a:prstGeom prst="line">
              <a:avLst/>
            </a:prstGeom>
            <a:noFill/>
            <a:ln w="17463" cap="flat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620AD3CC-C4C7-3942-A8FE-C71CFAB3C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911" y="1238903"/>
              <a:ext cx="783398" cy="10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Control group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D07EDC6-B083-4348-9B70-25127B6512F8}"/>
              </a:ext>
            </a:extLst>
          </p:cNvPr>
          <p:cNvGrpSpPr/>
          <p:nvPr/>
        </p:nvGrpSpPr>
        <p:grpSpPr>
          <a:xfrm>
            <a:off x="4049620" y="1915269"/>
            <a:ext cx="4979901" cy="2837743"/>
            <a:chOff x="4424370" y="1915269"/>
            <a:chExt cx="4979901" cy="2837743"/>
          </a:xfrm>
        </p:grpSpPr>
        <p:sp>
          <p:nvSpPr>
            <p:cNvPr id="12" name="Freeform 78">
              <a:extLst>
                <a:ext uri="{FF2B5EF4-FFF2-40B4-BE49-F238E27FC236}">
                  <a16:creationId xmlns:a16="http://schemas.microsoft.com/office/drawing/2014/main" id="{4AE2D4BD-6B6E-624F-88A8-512FECD81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70" y="1915269"/>
              <a:ext cx="4979901" cy="2837743"/>
            </a:xfrm>
            <a:custGeom>
              <a:avLst/>
              <a:gdLst>
                <a:gd name="T0" fmla="*/ 19 w 2154"/>
                <a:gd name="T1" fmla="*/ 780 h 780"/>
                <a:gd name="T2" fmla="*/ 32 w 2154"/>
                <a:gd name="T3" fmla="*/ 748 h 780"/>
                <a:gd name="T4" fmla="*/ 64 w 2154"/>
                <a:gd name="T5" fmla="*/ 717 h 780"/>
                <a:gd name="T6" fmla="*/ 108 w 2154"/>
                <a:gd name="T7" fmla="*/ 688 h 780"/>
                <a:gd name="T8" fmla="*/ 153 w 2154"/>
                <a:gd name="T9" fmla="*/ 653 h 780"/>
                <a:gd name="T10" fmla="*/ 207 w 2154"/>
                <a:gd name="T11" fmla="*/ 624 h 780"/>
                <a:gd name="T12" fmla="*/ 302 w 2154"/>
                <a:gd name="T13" fmla="*/ 592 h 780"/>
                <a:gd name="T14" fmla="*/ 350 w 2154"/>
                <a:gd name="T15" fmla="*/ 570 h 780"/>
                <a:gd name="T16" fmla="*/ 379 w 2154"/>
                <a:gd name="T17" fmla="*/ 564 h 780"/>
                <a:gd name="T18" fmla="*/ 423 w 2154"/>
                <a:gd name="T19" fmla="*/ 564 h 780"/>
                <a:gd name="T20" fmla="*/ 461 w 2154"/>
                <a:gd name="T21" fmla="*/ 554 h 780"/>
                <a:gd name="T22" fmla="*/ 541 w 2154"/>
                <a:gd name="T23" fmla="*/ 545 h 780"/>
                <a:gd name="T24" fmla="*/ 595 w 2154"/>
                <a:gd name="T25" fmla="*/ 529 h 780"/>
                <a:gd name="T26" fmla="*/ 646 w 2154"/>
                <a:gd name="T27" fmla="*/ 519 h 780"/>
                <a:gd name="T28" fmla="*/ 684 w 2154"/>
                <a:gd name="T29" fmla="*/ 500 h 780"/>
                <a:gd name="T30" fmla="*/ 748 w 2154"/>
                <a:gd name="T31" fmla="*/ 487 h 780"/>
                <a:gd name="T32" fmla="*/ 837 w 2154"/>
                <a:gd name="T33" fmla="*/ 478 h 780"/>
                <a:gd name="T34" fmla="*/ 929 w 2154"/>
                <a:gd name="T35" fmla="*/ 468 h 780"/>
                <a:gd name="T36" fmla="*/ 970 w 2154"/>
                <a:gd name="T37" fmla="*/ 455 h 780"/>
                <a:gd name="T38" fmla="*/ 1028 w 2154"/>
                <a:gd name="T39" fmla="*/ 433 h 780"/>
                <a:gd name="T40" fmla="*/ 1104 w 2154"/>
                <a:gd name="T41" fmla="*/ 420 h 780"/>
                <a:gd name="T42" fmla="*/ 1199 w 2154"/>
                <a:gd name="T43" fmla="*/ 408 h 780"/>
                <a:gd name="T44" fmla="*/ 1317 w 2154"/>
                <a:gd name="T45" fmla="*/ 392 h 780"/>
                <a:gd name="T46" fmla="*/ 1425 w 2154"/>
                <a:gd name="T47" fmla="*/ 379 h 780"/>
                <a:gd name="T48" fmla="*/ 1486 w 2154"/>
                <a:gd name="T49" fmla="*/ 331 h 780"/>
                <a:gd name="T50" fmla="*/ 1616 w 2154"/>
                <a:gd name="T51" fmla="*/ 312 h 780"/>
                <a:gd name="T52" fmla="*/ 1686 w 2154"/>
                <a:gd name="T53" fmla="*/ 312 h 780"/>
                <a:gd name="T54" fmla="*/ 1782 w 2154"/>
                <a:gd name="T55" fmla="*/ 293 h 780"/>
                <a:gd name="T56" fmla="*/ 2017 w 2154"/>
                <a:gd name="T57" fmla="*/ 293 h 780"/>
                <a:gd name="T58" fmla="*/ 2030 w 2154"/>
                <a:gd name="T59" fmla="*/ 0 h 780"/>
                <a:gd name="T60" fmla="*/ 1788 w 2154"/>
                <a:gd name="T61" fmla="*/ 0 h 780"/>
                <a:gd name="T62" fmla="*/ 1696 w 2154"/>
                <a:gd name="T63" fmla="*/ 35 h 780"/>
                <a:gd name="T64" fmla="*/ 1616 w 2154"/>
                <a:gd name="T65" fmla="*/ 35 h 780"/>
                <a:gd name="T66" fmla="*/ 1508 w 2154"/>
                <a:gd name="T67" fmla="*/ 60 h 780"/>
                <a:gd name="T68" fmla="*/ 1435 w 2154"/>
                <a:gd name="T69" fmla="*/ 105 h 780"/>
                <a:gd name="T70" fmla="*/ 1349 w 2154"/>
                <a:gd name="T71" fmla="*/ 130 h 780"/>
                <a:gd name="T72" fmla="*/ 1219 w 2154"/>
                <a:gd name="T73" fmla="*/ 172 h 780"/>
                <a:gd name="T74" fmla="*/ 1117 w 2154"/>
                <a:gd name="T75" fmla="*/ 172 h 780"/>
                <a:gd name="T76" fmla="*/ 1034 w 2154"/>
                <a:gd name="T77" fmla="*/ 207 h 780"/>
                <a:gd name="T78" fmla="*/ 993 w 2154"/>
                <a:gd name="T79" fmla="*/ 223 h 780"/>
                <a:gd name="T80" fmla="*/ 942 w 2154"/>
                <a:gd name="T81" fmla="*/ 239 h 780"/>
                <a:gd name="T82" fmla="*/ 875 w 2154"/>
                <a:gd name="T83" fmla="*/ 267 h 780"/>
                <a:gd name="T84" fmla="*/ 789 w 2154"/>
                <a:gd name="T85" fmla="*/ 280 h 780"/>
                <a:gd name="T86" fmla="*/ 691 w 2154"/>
                <a:gd name="T87" fmla="*/ 296 h 780"/>
                <a:gd name="T88" fmla="*/ 652 w 2154"/>
                <a:gd name="T89" fmla="*/ 306 h 780"/>
                <a:gd name="T90" fmla="*/ 595 w 2154"/>
                <a:gd name="T91" fmla="*/ 318 h 780"/>
                <a:gd name="T92" fmla="*/ 541 w 2154"/>
                <a:gd name="T93" fmla="*/ 344 h 780"/>
                <a:gd name="T94" fmla="*/ 474 w 2154"/>
                <a:gd name="T95" fmla="*/ 366 h 780"/>
                <a:gd name="T96" fmla="*/ 430 w 2154"/>
                <a:gd name="T97" fmla="*/ 379 h 780"/>
                <a:gd name="T98" fmla="*/ 388 w 2154"/>
                <a:gd name="T99" fmla="*/ 379 h 780"/>
                <a:gd name="T100" fmla="*/ 357 w 2154"/>
                <a:gd name="T101" fmla="*/ 388 h 780"/>
                <a:gd name="T102" fmla="*/ 309 w 2154"/>
                <a:gd name="T103" fmla="*/ 398 h 780"/>
                <a:gd name="T104" fmla="*/ 261 w 2154"/>
                <a:gd name="T105" fmla="*/ 449 h 780"/>
                <a:gd name="T106" fmla="*/ 156 w 2154"/>
                <a:gd name="T107" fmla="*/ 487 h 780"/>
                <a:gd name="T108" fmla="*/ 115 w 2154"/>
                <a:gd name="T109" fmla="*/ 529 h 780"/>
                <a:gd name="T110" fmla="*/ 70 w 2154"/>
                <a:gd name="T111" fmla="*/ 570 h 780"/>
                <a:gd name="T112" fmla="*/ 35 w 2154"/>
                <a:gd name="T113" fmla="*/ 621 h 780"/>
                <a:gd name="T114" fmla="*/ 19 w 2154"/>
                <a:gd name="T115" fmla="*/ 691 h 780"/>
                <a:gd name="T116" fmla="*/ 3 w 2154"/>
                <a:gd name="T117" fmla="*/ 75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4" h="780">
                  <a:moveTo>
                    <a:pt x="0" y="780"/>
                  </a:moveTo>
                  <a:lnTo>
                    <a:pt x="3" y="780"/>
                  </a:lnTo>
                  <a:lnTo>
                    <a:pt x="3" y="780"/>
                  </a:lnTo>
                  <a:lnTo>
                    <a:pt x="10" y="780"/>
                  </a:lnTo>
                  <a:lnTo>
                    <a:pt x="10" y="780"/>
                  </a:lnTo>
                  <a:lnTo>
                    <a:pt x="16" y="780"/>
                  </a:lnTo>
                  <a:lnTo>
                    <a:pt x="16" y="780"/>
                  </a:lnTo>
                  <a:lnTo>
                    <a:pt x="16" y="780"/>
                  </a:lnTo>
                  <a:lnTo>
                    <a:pt x="16" y="780"/>
                  </a:lnTo>
                  <a:lnTo>
                    <a:pt x="19" y="780"/>
                  </a:lnTo>
                  <a:lnTo>
                    <a:pt x="19" y="780"/>
                  </a:lnTo>
                  <a:lnTo>
                    <a:pt x="19" y="780"/>
                  </a:lnTo>
                  <a:lnTo>
                    <a:pt x="19" y="771"/>
                  </a:lnTo>
                  <a:lnTo>
                    <a:pt x="23" y="771"/>
                  </a:lnTo>
                  <a:lnTo>
                    <a:pt x="23" y="758"/>
                  </a:lnTo>
                  <a:lnTo>
                    <a:pt x="26" y="758"/>
                  </a:lnTo>
                  <a:lnTo>
                    <a:pt x="26" y="755"/>
                  </a:lnTo>
                  <a:lnTo>
                    <a:pt x="29" y="755"/>
                  </a:lnTo>
                  <a:lnTo>
                    <a:pt x="29" y="748"/>
                  </a:lnTo>
                  <a:lnTo>
                    <a:pt x="32" y="748"/>
                  </a:lnTo>
                  <a:lnTo>
                    <a:pt x="32" y="742"/>
                  </a:lnTo>
                  <a:lnTo>
                    <a:pt x="35" y="742"/>
                  </a:lnTo>
                  <a:lnTo>
                    <a:pt x="35" y="736"/>
                  </a:lnTo>
                  <a:lnTo>
                    <a:pt x="51" y="736"/>
                  </a:lnTo>
                  <a:lnTo>
                    <a:pt x="51" y="729"/>
                  </a:lnTo>
                  <a:lnTo>
                    <a:pt x="54" y="729"/>
                  </a:lnTo>
                  <a:lnTo>
                    <a:pt x="54" y="723"/>
                  </a:lnTo>
                  <a:lnTo>
                    <a:pt x="58" y="723"/>
                  </a:lnTo>
                  <a:lnTo>
                    <a:pt x="58" y="717"/>
                  </a:lnTo>
                  <a:lnTo>
                    <a:pt x="64" y="717"/>
                  </a:lnTo>
                  <a:lnTo>
                    <a:pt x="64" y="710"/>
                  </a:lnTo>
                  <a:lnTo>
                    <a:pt x="70" y="710"/>
                  </a:lnTo>
                  <a:lnTo>
                    <a:pt x="70" y="704"/>
                  </a:lnTo>
                  <a:lnTo>
                    <a:pt x="77" y="704"/>
                  </a:lnTo>
                  <a:lnTo>
                    <a:pt x="77" y="694"/>
                  </a:lnTo>
                  <a:lnTo>
                    <a:pt x="83" y="694"/>
                  </a:lnTo>
                  <a:lnTo>
                    <a:pt x="83" y="694"/>
                  </a:lnTo>
                  <a:lnTo>
                    <a:pt x="105" y="694"/>
                  </a:lnTo>
                  <a:lnTo>
                    <a:pt x="105" y="688"/>
                  </a:lnTo>
                  <a:lnTo>
                    <a:pt x="108" y="688"/>
                  </a:lnTo>
                  <a:lnTo>
                    <a:pt x="108" y="682"/>
                  </a:lnTo>
                  <a:lnTo>
                    <a:pt x="115" y="682"/>
                  </a:lnTo>
                  <a:lnTo>
                    <a:pt x="115" y="675"/>
                  </a:lnTo>
                  <a:lnTo>
                    <a:pt x="121" y="675"/>
                  </a:lnTo>
                  <a:lnTo>
                    <a:pt x="121" y="669"/>
                  </a:lnTo>
                  <a:lnTo>
                    <a:pt x="137" y="669"/>
                  </a:lnTo>
                  <a:lnTo>
                    <a:pt x="137" y="659"/>
                  </a:lnTo>
                  <a:lnTo>
                    <a:pt x="147" y="659"/>
                  </a:lnTo>
                  <a:lnTo>
                    <a:pt x="147" y="653"/>
                  </a:lnTo>
                  <a:lnTo>
                    <a:pt x="153" y="653"/>
                  </a:lnTo>
                  <a:lnTo>
                    <a:pt x="153" y="653"/>
                  </a:lnTo>
                  <a:lnTo>
                    <a:pt x="156" y="653"/>
                  </a:lnTo>
                  <a:lnTo>
                    <a:pt x="156" y="647"/>
                  </a:lnTo>
                  <a:lnTo>
                    <a:pt x="172" y="647"/>
                  </a:lnTo>
                  <a:lnTo>
                    <a:pt x="172" y="637"/>
                  </a:lnTo>
                  <a:lnTo>
                    <a:pt x="191" y="637"/>
                  </a:lnTo>
                  <a:lnTo>
                    <a:pt x="191" y="631"/>
                  </a:lnTo>
                  <a:lnTo>
                    <a:pt x="201" y="631"/>
                  </a:lnTo>
                  <a:lnTo>
                    <a:pt x="201" y="624"/>
                  </a:lnTo>
                  <a:lnTo>
                    <a:pt x="207" y="624"/>
                  </a:lnTo>
                  <a:lnTo>
                    <a:pt x="207" y="615"/>
                  </a:lnTo>
                  <a:lnTo>
                    <a:pt x="261" y="615"/>
                  </a:lnTo>
                  <a:lnTo>
                    <a:pt x="261" y="615"/>
                  </a:lnTo>
                  <a:lnTo>
                    <a:pt x="274" y="615"/>
                  </a:lnTo>
                  <a:lnTo>
                    <a:pt x="274" y="608"/>
                  </a:lnTo>
                  <a:lnTo>
                    <a:pt x="293" y="608"/>
                  </a:lnTo>
                  <a:lnTo>
                    <a:pt x="293" y="602"/>
                  </a:lnTo>
                  <a:lnTo>
                    <a:pt x="299" y="602"/>
                  </a:lnTo>
                  <a:lnTo>
                    <a:pt x="299" y="592"/>
                  </a:lnTo>
                  <a:lnTo>
                    <a:pt x="302" y="592"/>
                  </a:lnTo>
                  <a:lnTo>
                    <a:pt x="302" y="586"/>
                  </a:lnTo>
                  <a:lnTo>
                    <a:pt x="309" y="586"/>
                  </a:lnTo>
                  <a:lnTo>
                    <a:pt x="309" y="580"/>
                  </a:lnTo>
                  <a:lnTo>
                    <a:pt x="337" y="580"/>
                  </a:lnTo>
                  <a:lnTo>
                    <a:pt x="337" y="580"/>
                  </a:lnTo>
                  <a:lnTo>
                    <a:pt x="341" y="580"/>
                  </a:lnTo>
                  <a:lnTo>
                    <a:pt x="341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6" y="570"/>
                  </a:lnTo>
                  <a:lnTo>
                    <a:pt x="366" y="564"/>
                  </a:lnTo>
                  <a:lnTo>
                    <a:pt x="372" y="564"/>
                  </a:lnTo>
                  <a:lnTo>
                    <a:pt x="372" y="564"/>
                  </a:lnTo>
                  <a:lnTo>
                    <a:pt x="379" y="564"/>
                  </a:lnTo>
                  <a:lnTo>
                    <a:pt x="379" y="564"/>
                  </a:lnTo>
                  <a:lnTo>
                    <a:pt x="388" y="564"/>
                  </a:lnTo>
                  <a:lnTo>
                    <a:pt x="388" y="564"/>
                  </a:lnTo>
                  <a:lnTo>
                    <a:pt x="392" y="564"/>
                  </a:lnTo>
                  <a:lnTo>
                    <a:pt x="392" y="564"/>
                  </a:lnTo>
                  <a:lnTo>
                    <a:pt x="401" y="564"/>
                  </a:lnTo>
                  <a:lnTo>
                    <a:pt x="401" y="564"/>
                  </a:lnTo>
                  <a:lnTo>
                    <a:pt x="414" y="564"/>
                  </a:lnTo>
                  <a:lnTo>
                    <a:pt x="414" y="564"/>
                  </a:lnTo>
                  <a:lnTo>
                    <a:pt x="423" y="564"/>
                  </a:lnTo>
                  <a:lnTo>
                    <a:pt x="423" y="564"/>
                  </a:lnTo>
                  <a:lnTo>
                    <a:pt x="430" y="564"/>
                  </a:lnTo>
                  <a:lnTo>
                    <a:pt x="430" y="564"/>
                  </a:lnTo>
                  <a:lnTo>
                    <a:pt x="452" y="564"/>
                  </a:lnTo>
                  <a:lnTo>
                    <a:pt x="452" y="564"/>
                  </a:lnTo>
                  <a:lnTo>
                    <a:pt x="455" y="564"/>
                  </a:lnTo>
                  <a:lnTo>
                    <a:pt x="455" y="554"/>
                  </a:lnTo>
                  <a:lnTo>
                    <a:pt x="458" y="554"/>
                  </a:lnTo>
                  <a:lnTo>
                    <a:pt x="458" y="554"/>
                  </a:lnTo>
                  <a:lnTo>
                    <a:pt x="461" y="554"/>
                  </a:lnTo>
                  <a:lnTo>
                    <a:pt x="461" y="554"/>
                  </a:lnTo>
                  <a:lnTo>
                    <a:pt x="474" y="554"/>
                  </a:lnTo>
                  <a:lnTo>
                    <a:pt x="474" y="554"/>
                  </a:lnTo>
                  <a:lnTo>
                    <a:pt x="477" y="554"/>
                  </a:lnTo>
                  <a:lnTo>
                    <a:pt x="477" y="545"/>
                  </a:lnTo>
                  <a:lnTo>
                    <a:pt x="509" y="545"/>
                  </a:lnTo>
                  <a:lnTo>
                    <a:pt x="509" y="545"/>
                  </a:lnTo>
                  <a:lnTo>
                    <a:pt x="528" y="545"/>
                  </a:lnTo>
                  <a:lnTo>
                    <a:pt x="528" y="545"/>
                  </a:lnTo>
                  <a:lnTo>
                    <a:pt x="541" y="545"/>
                  </a:lnTo>
                  <a:lnTo>
                    <a:pt x="541" y="535"/>
                  </a:lnTo>
                  <a:lnTo>
                    <a:pt x="541" y="535"/>
                  </a:lnTo>
                  <a:lnTo>
                    <a:pt x="541" y="535"/>
                  </a:lnTo>
                  <a:lnTo>
                    <a:pt x="547" y="535"/>
                  </a:lnTo>
                  <a:lnTo>
                    <a:pt x="547" y="529"/>
                  </a:lnTo>
                  <a:lnTo>
                    <a:pt x="579" y="529"/>
                  </a:lnTo>
                  <a:lnTo>
                    <a:pt x="579" y="529"/>
                  </a:lnTo>
                  <a:lnTo>
                    <a:pt x="582" y="529"/>
                  </a:lnTo>
                  <a:lnTo>
                    <a:pt x="582" y="529"/>
                  </a:lnTo>
                  <a:lnTo>
                    <a:pt x="595" y="529"/>
                  </a:lnTo>
                  <a:lnTo>
                    <a:pt x="595" y="529"/>
                  </a:lnTo>
                  <a:lnTo>
                    <a:pt x="595" y="529"/>
                  </a:lnTo>
                  <a:lnTo>
                    <a:pt x="595" y="519"/>
                  </a:lnTo>
                  <a:lnTo>
                    <a:pt x="611" y="519"/>
                  </a:lnTo>
                  <a:lnTo>
                    <a:pt x="611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52" y="519"/>
                  </a:lnTo>
                  <a:lnTo>
                    <a:pt x="652" y="510"/>
                  </a:lnTo>
                  <a:lnTo>
                    <a:pt x="659" y="510"/>
                  </a:lnTo>
                  <a:lnTo>
                    <a:pt x="659" y="500"/>
                  </a:lnTo>
                  <a:lnTo>
                    <a:pt x="659" y="500"/>
                  </a:lnTo>
                  <a:lnTo>
                    <a:pt x="659" y="500"/>
                  </a:lnTo>
                  <a:lnTo>
                    <a:pt x="681" y="500"/>
                  </a:lnTo>
                  <a:lnTo>
                    <a:pt x="681" y="500"/>
                  </a:lnTo>
                  <a:lnTo>
                    <a:pt x="684" y="500"/>
                  </a:lnTo>
                  <a:lnTo>
                    <a:pt x="684" y="500"/>
                  </a:lnTo>
                  <a:lnTo>
                    <a:pt x="691" y="500"/>
                  </a:lnTo>
                  <a:lnTo>
                    <a:pt x="691" y="500"/>
                  </a:lnTo>
                  <a:lnTo>
                    <a:pt x="732" y="500"/>
                  </a:lnTo>
                  <a:lnTo>
                    <a:pt x="732" y="487"/>
                  </a:lnTo>
                  <a:lnTo>
                    <a:pt x="735" y="487"/>
                  </a:lnTo>
                  <a:lnTo>
                    <a:pt x="735" y="487"/>
                  </a:lnTo>
                  <a:lnTo>
                    <a:pt x="745" y="487"/>
                  </a:lnTo>
                  <a:lnTo>
                    <a:pt x="745" y="487"/>
                  </a:lnTo>
                  <a:lnTo>
                    <a:pt x="748" y="487"/>
                  </a:lnTo>
                  <a:lnTo>
                    <a:pt x="748" y="487"/>
                  </a:lnTo>
                  <a:lnTo>
                    <a:pt x="789" y="487"/>
                  </a:lnTo>
                  <a:lnTo>
                    <a:pt x="789" y="487"/>
                  </a:lnTo>
                  <a:lnTo>
                    <a:pt x="795" y="487"/>
                  </a:lnTo>
                  <a:lnTo>
                    <a:pt x="795" y="487"/>
                  </a:lnTo>
                  <a:lnTo>
                    <a:pt x="811" y="487"/>
                  </a:lnTo>
                  <a:lnTo>
                    <a:pt x="811" y="487"/>
                  </a:lnTo>
                  <a:lnTo>
                    <a:pt x="834" y="487"/>
                  </a:lnTo>
                  <a:lnTo>
                    <a:pt x="834" y="478"/>
                  </a:lnTo>
                  <a:lnTo>
                    <a:pt x="837" y="478"/>
                  </a:lnTo>
                  <a:lnTo>
                    <a:pt x="837" y="478"/>
                  </a:lnTo>
                  <a:lnTo>
                    <a:pt x="875" y="478"/>
                  </a:lnTo>
                  <a:lnTo>
                    <a:pt x="875" y="478"/>
                  </a:lnTo>
                  <a:lnTo>
                    <a:pt x="881" y="478"/>
                  </a:lnTo>
                  <a:lnTo>
                    <a:pt x="881" y="468"/>
                  </a:lnTo>
                  <a:lnTo>
                    <a:pt x="881" y="468"/>
                  </a:lnTo>
                  <a:lnTo>
                    <a:pt x="881" y="468"/>
                  </a:lnTo>
                  <a:lnTo>
                    <a:pt x="904" y="468"/>
                  </a:lnTo>
                  <a:lnTo>
                    <a:pt x="904" y="468"/>
                  </a:lnTo>
                  <a:lnTo>
                    <a:pt x="929" y="468"/>
                  </a:lnTo>
                  <a:lnTo>
                    <a:pt x="929" y="455"/>
                  </a:lnTo>
                  <a:lnTo>
                    <a:pt x="942" y="455"/>
                  </a:lnTo>
                  <a:lnTo>
                    <a:pt x="942" y="455"/>
                  </a:lnTo>
                  <a:lnTo>
                    <a:pt x="951" y="455"/>
                  </a:lnTo>
                  <a:lnTo>
                    <a:pt x="951" y="455"/>
                  </a:lnTo>
                  <a:lnTo>
                    <a:pt x="955" y="455"/>
                  </a:lnTo>
                  <a:lnTo>
                    <a:pt x="955" y="455"/>
                  </a:lnTo>
                  <a:lnTo>
                    <a:pt x="961" y="455"/>
                  </a:lnTo>
                  <a:lnTo>
                    <a:pt x="961" y="455"/>
                  </a:lnTo>
                  <a:lnTo>
                    <a:pt x="970" y="455"/>
                  </a:lnTo>
                  <a:lnTo>
                    <a:pt x="970" y="446"/>
                  </a:lnTo>
                  <a:lnTo>
                    <a:pt x="993" y="446"/>
                  </a:lnTo>
                  <a:lnTo>
                    <a:pt x="993" y="446"/>
                  </a:lnTo>
                  <a:lnTo>
                    <a:pt x="1005" y="446"/>
                  </a:lnTo>
                  <a:lnTo>
                    <a:pt x="1005" y="433"/>
                  </a:lnTo>
                  <a:lnTo>
                    <a:pt x="1009" y="433"/>
                  </a:lnTo>
                  <a:lnTo>
                    <a:pt x="1009" y="433"/>
                  </a:lnTo>
                  <a:lnTo>
                    <a:pt x="1015" y="433"/>
                  </a:lnTo>
                  <a:lnTo>
                    <a:pt x="1015" y="433"/>
                  </a:lnTo>
                  <a:lnTo>
                    <a:pt x="1028" y="433"/>
                  </a:lnTo>
                  <a:lnTo>
                    <a:pt x="1028" y="433"/>
                  </a:lnTo>
                  <a:lnTo>
                    <a:pt x="1034" y="433"/>
                  </a:lnTo>
                  <a:lnTo>
                    <a:pt x="1034" y="433"/>
                  </a:lnTo>
                  <a:lnTo>
                    <a:pt x="1037" y="433"/>
                  </a:lnTo>
                  <a:lnTo>
                    <a:pt x="1037" y="433"/>
                  </a:lnTo>
                  <a:lnTo>
                    <a:pt x="1079" y="433"/>
                  </a:lnTo>
                  <a:lnTo>
                    <a:pt x="1079" y="420"/>
                  </a:lnTo>
                  <a:lnTo>
                    <a:pt x="1082" y="420"/>
                  </a:lnTo>
                  <a:lnTo>
                    <a:pt x="1082" y="420"/>
                  </a:lnTo>
                  <a:lnTo>
                    <a:pt x="1104" y="420"/>
                  </a:lnTo>
                  <a:lnTo>
                    <a:pt x="1104" y="408"/>
                  </a:lnTo>
                  <a:lnTo>
                    <a:pt x="1117" y="408"/>
                  </a:lnTo>
                  <a:lnTo>
                    <a:pt x="1117" y="408"/>
                  </a:lnTo>
                  <a:lnTo>
                    <a:pt x="1120" y="408"/>
                  </a:lnTo>
                  <a:lnTo>
                    <a:pt x="1120" y="408"/>
                  </a:lnTo>
                  <a:lnTo>
                    <a:pt x="1129" y="408"/>
                  </a:lnTo>
                  <a:lnTo>
                    <a:pt x="1129" y="408"/>
                  </a:lnTo>
                  <a:lnTo>
                    <a:pt x="1171" y="408"/>
                  </a:lnTo>
                  <a:lnTo>
                    <a:pt x="1171" y="408"/>
                  </a:lnTo>
                  <a:lnTo>
                    <a:pt x="1199" y="408"/>
                  </a:lnTo>
                  <a:lnTo>
                    <a:pt x="1199" y="408"/>
                  </a:lnTo>
                  <a:lnTo>
                    <a:pt x="1219" y="408"/>
                  </a:lnTo>
                  <a:lnTo>
                    <a:pt x="1219" y="408"/>
                  </a:lnTo>
                  <a:lnTo>
                    <a:pt x="1225" y="408"/>
                  </a:lnTo>
                  <a:lnTo>
                    <a:pt x="1225" y="408"/>
                  </a:lnTo>
                  <a:lnTo>
                    <a:pt x="1282" y="408"/>
                  </a:lnTo>
                  <a:lnTo>
                    <a:pt x="1282" y="392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317" y="392"/>
                  </a:lnTo>
                  <a:lnTo>
                    <a:pt x="1317" y="392"/>
                  </a:lnTo>
                  <a:lnTo>
                    <a:pt x="1349" y="392"/>
                  </a:lnTo>
                  <a:lnTo>
                    <a:pt x="1349" y="379"/>
                  </a:lnTo>
                  <a:lnTo>
                    <a:pt x="1365" y="379"/>
                  </a:lnTo>
                  <a:lnTo>
                    <a:pt x="1365" y="379"/>
                  </a:lnTo>
                  <a:lnTo>
                    <a:pt x="1413" y="379"/>
                  </a:lnTo>
                  <a:lnTo>
                    <a:pt x="1413" y="379"/>
                  </a:lnTo>
                  <a:lnTo>
                    <a:pt x="1422" y="379"/>
                  </a:lnTo>
                  <a:lnTo>
                    <a:pt x="1422" y="379"/>
                  </a:lnTo>
                  <a:lnTo>
                    <a:pt x="1425" y="379"/>
                  </a:lnTo>
                  <a:lnTo>
                    <a:pt x="1425" y="379"/>
                  </a:lnTo>
                  <a:lnTo>
                    <a:pt x="1435" y="379"/>
                  </a:lnTo>
                  <a:lnTo>
                    <a:pt x="1435" y="363"/>
                  </a:lnTo>
                  <a:lnTo>
                    <a:pt x="1444" y="363"/>
                  </a:lnTo>
                  <a:lnTo>
                    <a:pt x="1444" y="347"/>
                  </a:lnTo>
                  <a:lnTo>
                    <a:pt x="1470" y="347"/>
                  </a:lnTo>
                  <a:lnTo>
                    <a:pt x="1470" y="331"/>
                  </a:lnTo>
                  <a:lnTo>
                    <a:pt x="1473" y="331"/>
                  </a:lnTo>
                  <a:lnTo>
                    <a:pt x="1473" y="331"/>
                  </a:lnTo>
                  <a:lnTo>
                    <a:pt x="1486" y="331"/>
                  </a:lnTo>
                  <a:lnTo>
                    <a:pt x="1486" y="331"/>
                  </a:lnTo>
                  <a:lnTo>
                    <a:pt x="1508" y="331"/>
                  </a:lnTo>
                  <a:lnTo>
                    <a:pt x="1508" y="331"/>
                  </a:lnTo>
                  <a:lnTo>
                    <a:pt x="1514" y="331"/>
                  </a:lnTo>
                  <a:lnTo>
                    <a:pt x="1514" y="312"/>
                  </a:lnTo>
                  <a:lnTo>
                    <a:pt x="1549" y="312"/>
                  </a:lnTo>
                  <a:lnTo>
                    <a:pt x="1549" y="312"/>
                  </a:lnTo>
                  <a:lnTo>
                    <a:pt x="1562" y="312"/>
                  </a:lnTo>
                  <a:lnTo>
                    <a:pt x="1562" y="312"/>
                  </a:lnTo>
                  <a:lnTo>
                    <a:pt x="1616" y="312"/>
                  </a:lnTo>
                  <a:lnTo>
                    <a:pt x="1616" y="312"/>
                  </a:lnTo>
                  <a:lnTo>
                    <a:pt x="1616" y="312"/>
                  </a:lnTo>
                  <a:lnTo>
                    <a:pt x="1616" y="312"/>
                  </a:lnTo>
                  <a:lnTo>
                    <a:pt x="1667" y="312"/>
                  </a:lnTo>
                  <a:lnTo>
                    <a:pt x="1667" y="312"/>
                  </a:lnTo>
                  <a:lnTo>
                    <a:pt x="1677" y="312"/>
                  </a:lnTo>
                  <a:lnTo>
                    <a:pt x="1677" y="312"/>
                  </a:lnTo>
                  <a:lnTo>
                    <a:pt x="1680" y="312"/>
                  </a:lnTo>
                  <a:lnTo>
                    <a:pt x="1680" y="312"/>
                  </a:lnTo>
                  <a:lnTo>
                    <a:pt x="1686" y="312"/>
                  </a:lnTo>
                  <a:lnTo>
                    <a:pt x="1686" y="312"/>
                  </a:lnTo>
                  <a:lnTo>
                    <a:pt x="1696" y="312"/>
                  </a:lnTo>
                  <a:lnTo>
                    <a:pt x="1696" y="312"/>
                  </a:lnTo>
                  <a:lnTo>
                    <a:pt x="1696" y="312"/>
                  </a:lnTo>
                  <a:lnTo>
                    <a:pt x="1696" y="312"/>
                  </a:lnTo>
                  <a:lnTo>
                    <a:pt x="1702" y="312"/>
                  </a:lnTo>
                  <a:lnTo>
                    <a:pt x="1702" y="312"/>
                  </a:lnTo>
                  <a:lnTo>
                    <a:pt x="1759" y="312"/>
                  </a:lnTo>
                  <a:lnTo>
                    <a:pt x="1759" y="293"/>
                  </a:lnTo>
                  <a:lnTo>
                    <a:pt x="1782" y="293"/>
                  </a:lnTo>
                  <a:lnTo>
                    <a:pt x="1782" y="293"/>
                  </a:lnTo>
                  <a:lnTo>
                    <a:pt x="1788" y="293"/>
                  </a:lnTo>
                  <a:lnTo>
                    <a:pt x="1788" y="293"/>
                  </a:lnTo>
                  <a:lnTo>
                    <a:pt x="1807" y="293"/>
                  </a:lnTo>
                  <a:lnTo>
                    <a:pt x="1807" y="293"/>
                  </a:lnTo>
                  <a:lnTo>
                    <a:pt x="1845" y="293"/>
                  </a:lnTo>
                  <a:lnTo>
                    <a:pt x="1845" y="293"/>
                  </a:lnTo>
                  <a:lnTo>
                    <a:pt x="1976" y="293"/>
                  </a:lnTo>
                  <a:lnTo>
                    <a:pt x="1976" y="293"/>
                  </a:lnTo>
                  <a:lnTo>
                    <a:pt x="2017" y="293"/>
                  </a:lnTo>
                  <a:lnTo>
                    <a:pt x="2017" y="293"/>
                  </a:lnTo>
                  <a:lnTo>
                    <a:pt x="2030" y="293"/>
                  </a:lnTo>
                  <a:lnTo>
                    <a:pt x="2030" y="293"/>
                  </a:lnTo>
                  <a:lnTo>
                    <a:pt x="2084" y="293"/>
                  </a:lnTo>
                  <a:lnTo>
                    <a:pt x="2084" y="293"/>
                  </a:lnTo>
                  <a:lnTo>
                    <a:pt x="2154" y="293"/>
                  </a:lnTo>
                  <a:lnTo>
                    <a:pt x="2154" y="0"/>
                  </a:lnTo>
                  <a:lnTo>
                    <a:pt x="2084" y="0"/>
                  </a:lnTo>
                  <a:lnTo>
                    <a:pt x="2084" y="0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17" y="0"/>
                  </a:lnTo>
                  <a:lnTo>
                    <a:pt x="2017" y="0"/>
                  </a:lnTo>
                  <a:lnTo>
                    <a:pt x="1976" y="0"/>
                  </a:lnTo>
                  <a:lnTo>
                    <a:pt x="1976" y="0"/>
                  </a:lnTo>
                  <a:lnTo>
                    <a:pt x="1845" y="0"/>
                  </a:lnTo>
                  <a:lnTo>
                    <a:pt x="1845" y="0"/>
                  </a:lnTo>
                  <a:lnTo>
                    <a:pt x="1807" y="0"/>
                  </a:lnTo>
                  <a:lnTo>
                    <a:pt x="1807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59" y="0"/>
                  </a:lnTo>
                  <a:lnTo>
                    <a:pt x="1759" y="35"/>
                  </a:lnTo>
                  <a:lnTo>
                    <a:pt x="1702" y="35"/>
                  </a:lnTo>
                  <a:lnTo>
                    <a:pt x="1702" y="35"/>
                  </a:lnTo>
                  <a:lnTo>
                    <a:pt x="1696" y="35"/>
                  </a:lnTo>
                  <a:lnTo>
                    <a:pt x="1696" y="35"/>
                  </a:lnTo>
                  <a:lnTo>
                    <a:pt x="1696" y="35"/>
                  </a:lnTo>
                  <a:lnTo>
                    <a:pt x="1696" y="35"/>
                  </a:lnTo>
                  <a:lnTo>
                    <a:pt x="1686" y="35"/>
                  </a:lnTo>
                  <a:lnTo>
                    <a:pt x="1686" y="35"/>
                  </a:lnTo>
                  <a:lnTo>
                    <a:pt x="1680" y="35"/>
                  </a:lnTo>
                  <a:lnTo>
                    <a:pt x="1680" y="35"/>
                  </a:lnTo>
                  <a:lnTo>
                    <a:pt x="1677" y="35"/>
                  </a:lnTo>
                  <a:lnTo>
                    <a:pt x="1677" y="35"/>
                  </a:lnTo>
                  <a:lnTo>
                    <a:pt x="1667" y="35"/>
                  </a:lnTo>
                  <a:lnTo>
                    <a:pt x="1667" y="35"/>
                  </a:lnTo>
                  <a:lnTo>
                    <a:pt x="1616" y="35"/>
                  </a:lnTo>
                  <a:lnTo>
                    <a:pt x="1616" y="35"/>
                  </a:lnTo>
                  <a:lnTo>
                    <a:pt x="1616" y="35"/>
                  </a:lnTo>
                  <a:lnTo>
                    <a:pt x="1616" y="35"/>
                  </a:lnTo>
                  <a:lnTo>
                    <a:pt x="1562" y="35"/>
                  </a:lnTo>
                  <a:lnTo>
                    <a:pt x="1562" y="35"/>
                  </a:lnTo>
                  <a:lnTo>
                    <a:pt x="1549" y="35"/>
                  </a:lnTo>
                  <a:lnTo>
                    <a:pt x="1549" y="35"/>
                  </a:lnTo>
                  <a:lnTo>
                    <a:pt x="1514" y="35"/>
                  </a:lnTo>
                  <a:lnTo>
                    <a:pt x="1514" y="60"/>
                  </a:lnTo>
                  <a:lnTo>
                    <a:pt x="1508" y="60"/>
                  </a:lnTo>
                  <a:lnTo>
                    <a:pt x="1508" y="60"/>
                  </a:lnTo>
                  <a:lnTo>
                    <a:pt x="1486" y="60"/>
                  </a:lnTo>
                  <a:lnTo>
                    <a:pt x="1486" y="60"/>
                  </a:lnTo>
                  <a:lnTo>
                    <a:pt x="1473" y="60"/>
                  </a:lnTo>
                  <a:lnTo>
                    <a:pt x="1473" y="60"/>
                  </a:lnTo>
                  <a:lnTo>
                    <a:pt x="1470" y="60"/>
                  </a:lnTo>
                  <a:lnTo>
                    <a:pt x="1470" y="83"/>
                  </a:lnTo>
                  <a:lnTo>
                    <a:pt x="1444" y="83"/>
                  </a:lnTo>
                  <a:lnTo>
                    <a:pt x="1444" y="105"/>
                  </a:lnTo>
                  <a:lnTo>
                    <a:pt x="1435" y="105"/>
                  </a:lnTo>
                  <a:lnTo>
                    <a:pt x="1435" y="130"/>
                  </a:lnTo>
                  <a:lnTo>
                    <a:pt x="1425" y="130"/>
                  </a:lnTo>
                  <a:lnTo>
                    <a:pt x="1425" y="130"/>
                  </a:lnTo>
                  <a:lnTo>
                    <a:pt x="1422" y="130"/>
                  </a:lnTo>
                  <a:lnTo>
                    <a:pt x="1422" y="130"/>
                  </a:lnTo>
                  <a:lnTo>
                    <a:pt x="1413" y="130"/>
                  </a:lnTo>
                  <a:lnTo>
                    <a:pt x="1413" y="130"/>
                  </a:lnTo>
                  <a:lnTo>
                    <a:pt x="1365" y="130"/>
                  </a:lnTo>
                  <a:lnTo>
                    <a:pt x="1365" y="130"/>
                  </a:lnTo>
                  <a:lnTo>
                    <a:pt x="1349" y="130"/>
                  </a:lnTo>
                  <a:lnTo>
                    <a:pt x="1349" y="150"/>
                  </a:lnTo>
                  <a:lnTo>
                    <a:pt x="1317" y="150"/>
                  </a:lnTo>
                  <a:lnTo>
                    <a:pt x="1317" y="15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82" y="150"/>
                  </a:lnTo>
                  <a:lnTo>
                    <a:pt x="1282" y="172"/>
                  </a:lnTo>
                  <a:lnTo>
                    <a:pt x="1225" y="172"/>
                  </a:lnTo>
                  <a:lnTo>
                    <a:pt x="1225" y="172"/>
                  </a:lnTo>
                  <a:lnTo>
                    <a:pt x="1219" y="172"/>
                  </a:lnTo>
                  <a:lnTo>
                    <a:pt x="1219" y="172"/>
                  </a:lnTo>
                  <a:lnTo>
                    <a:pt x="1199" y="172"/>
                  </a:lnTo>
                  <a:lnTo>
                    <a:pt x="1199" y="172"/>
                  </a:lnTo>
                  <a:lnTo>
                    <a:pt x="1171" y="172"/>
                  </a:lnTo>
                  <a:lnTo>
                    <a:pt x="1171" y="172"/>
                  </a:lnTo>
                  <a:lnTo>
                    <a:pt x="1129" y="172"/>
                  </a:lnTo>
                  <a:lnTo>
                    <a:pt x="1129" y="172"/>
                  </a:lnTo>
                  <a:lnTo>
                    <a:pt x="1120" y="172"/>
                  </a:lnTo>
                  <a:lnTo>
                    <a:pt x="1120" y="172"/>
                  </a:lnTo>
                  <a:lnTo>
                    <a:pt x="1117" y="172"/>
                  </a:lnTo>
                  <a:lnTo>
                    <a:pt x="1117" y="172"/>
                  </a:lnTo>
                  <a:lnTo>
                    <a:pt x="1104" y="172"/>
                  </a:lnTo>
                  <a:lnTo>
                    <a:pt x="1104" y="188"/>
                  </a:lnTo>
                  <a:lnTo>
                    <a:pt x="1082" y="188"/>
                  </a:lnTo>
                  <a:lnTo>
                    <a:pt x="1082" y="188"/>
                  </a:lnTo>
                  <a:lnTo>
                    <a:pt x="1079" y="188"/>
                  </a:lnTo>
                  <a:lnTo>
                    <a:pt x="1079" y="207"/>
                  </a:lnTo>
                  <a:lnTo>
                    <a:pt x="1037" y="207"/>
                  </a:lnTo>
                  <a:lnTo>
                    <a:pt x="1037" y="207"/>
                  </a:lnTo>
                  <a:lnTo>
                    <a:pt x="1034" y="207"/>
                  </a:lnTo>
                  <a:lnTo>
                    <a:pt x="1034" y="207"/>
                  </a:lnTo>
                  <a:lnTo>
                    <a:pt x="1028" y="207"/>
                  </a:lnTo>
                  <a:lnTo>
                    <a:pt x="1028" y="207"/>
                  </a:lnTo>
                  <a:lnTo>
                    <a:pt x="1015" y="207"/>
                  </a:lnTo>
                  <a:lnTo>
                    <a:pt x="1015" y="207"/>
                  </a:lnTo>
                  <a:lnTo>
                    <a:pt x="1009" y="207"/>
                  </a:lnTo>
                  <a:lnTo>
                    <a:pt x="1009" y="207"/>
                  </a:lnTo>
                  <a:lnTo>
                    <a:pt x="1005" y="207"/>
                  </a:lnTo>
                  <a:lnTo>
                    <a:pt x="1005" y="223"/>
                  </a:lnTo>
                  <a:lnTo>
                    <a:pt x="993" y="223"/>
                  </a:lnTo>
                  <a:lnTo>
                    <a:pt x="993" y="223"/>
                  </a:lnTo>
                  <a:lnTo>
                    <a:pt x="970" y="223"/>
                  </a:lnTo>
                  <a:lnTo>
                    <a:pt x="970" y="239"/>
                  </a:lnTo>
                  <a:lnTo>
                    <a:pt x="961" y="239"/>
                  </a:lnTo>
                  <a:lnTo>
                    <a:pt x="961" y="239"/>
                  </a:lnTo>
                  <a:lnTo>
                    <a:pt x="955" y="239"/>
                  </a:lnTo>
                  <a:lnTo>
                    <a:pt x="955" y="239"/>
                  </a:lnTo>
                  <a:lnTo>
                    <a:pt x="951" y="239"/>
                  </a:lnTo>
                  <a:lnTo>
                    <a:pt x="951" y="239"/>
                  </a:lnTo>
                  <a:lnTo>
                    <a:pt x="942" y="239"/>
                  </a:lnTo>
                  <a:lnTo>
                    <a:pt x="942" y="239"/>
                  </a:lnTo>
                  <a:lnTo>
                    <a:pt x="929" y="239"/>
                  </a:lnTo>
                  <a:lnTo>
                    <a:pt x="929" y="252"/>
                  </a:lnTo>
                  <a:lnTo>
                    <a:pt x="904" y="252"/>
                  </a:lnTo>
                  <a:lnTo>
                    <a:pt x="904" y="252"/>
                  </a:lnTo>
                  <a:lnTo>
                    <a:pt x="881" y="252"/>
                  </a:lnTo>
                  <a:lnTo>
                    <a:pt x="881" y="252"/>
                  </a:lnTo>
                  <a:lnTo>
                    <a:pt x="881" y="252"/>
                  </a:lnTo>
                  <a:lnTo>
                    <a:pt x="881" y="267"/>
                  </a:lnTo>
                  <a:lnTo>
                    <a:pt x="875" y="267"/>
                  </a:lnTo>
                  <a:lnTo>
                    <a:pt x="875" y="267"/>
                  </a:lnTo>
                  <a:lnTo>
                    <a:pt x="837" y="267"/>
                  </a:lnTo>
                  <a:lnTo>
                    <a:pt x="837" y="267"/>
                  </a:lnTo>
                  <a:lnTo>
                    <a:pt x="834" y="267"/>
                  </a:lnTo>
                  <a:lnTo>
                    <a:pt x="834" y="280"/>
                  </a:lnTo>
                  <a:lnTo>
                    <a:pt x="811" y="280"/>
                  </a:lnTo>
                  <a:lnTo>
                    <a:pt x="811" y="280"/>
                  </a:lnTo>
                  <a:lnTo>
                    <a:pt x="795" y="280"/>
                  </a:lnTo>
                  <a:lnTo>
                    <a:pt x="795" y="280"/>
                  </a:lnTo>
                  <a:lnTo>
                    <a:pt x="789" y="280"/>
                  </a:lnTo>
                  <a:lnTo>
                    <a:pt x="789" y="280"/>
                  </a:lnTo>
                  <a:lnTo>
                    <a:pt x="748" y="280"/>
                  </a:lnTo>
                  <a:lnTo>
                    <a:pt x="748" y="280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35" y="280"/>
                  </a:lnTo>
                  <a:lnTo>
                    <a:pt x="735" y="280"/>
                  </a:lnTo>
                  <a:lnTo>
                    <a:pt x="732" y="280"/>
                  </a:lnTo>
                  <a:lnTo>
                    <a:pt x="732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84" y="296"/>
                  </a:lnTo>
                  <a:lnTo>
                    <a:pt x="684" y="296"/>
                  </a:lnTo>
                  <a:lnTo>
                    <a:pt x="681" y="296"/>
                  </a:lnTo>
                  <a:lnTo>
                    <a:pt x="681" y="296"/>
                  </a:lnTo>
                  <a:lnTo>
                    <a:pt x="659" y="296"/>
                  </a:lnTo>
                  <a:lnTo>
                    <a:pt x="659" y="296"/>
                  </a:lnTo>
                  <a:lnTo>
                    <a:pt x="659" y="296"/>
                  </a:lnTo>
                  <a:lnTo>
                    <a:pt x="659" y="306"/>
                  </a:lnTo>
                  <a:lnTo>
                    <a:pt x="652" y="306"/>
                  </a:lnTo>
                  <a:lnTo>
                    <a:pt x="652" y="318"/>
                  </a:lnTo>
                  <a:lnTo>
                    <a:pt x="646" y="318"/>
                  </a:lnTo>
                  <a:lnTo>
                    <a:pt x="646" y="318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11" y="318"/>
                  </a:lnTo>
                  <a:lnTo>
                    <a:pt x="611" y="318"/>
                  </a:lnTo>
                  <a:lnTo>
                    <a:pt x="595" y="318"/>
                  </a:lnTo>
                  <a:lnTo>
                    <a:pt x="595" y="331"/>
                  </a:lnTo>
                  <a:lnTo>
                    <a:pt x="595" y="331"/>
                  </a:lnTo>
                  <a:lnTo>
                    <a:pt x="595" y="331"/>
                  </a:lnTo>
                  <a:lnTo>
                    <a:pt x="582" y="331"/>
                  </a:lnTo>
                  <a:lnTo>
                    <a:pt x="582" y="331"/>
                  </a:lnTo>
                  <a:lnTo>
                    <a:pt x="579" y="331"/>
                  </a:lnTo>
                  <a:lnTo>
                    <a:pt x="579" y="331"/>
                  </a:lnTo>
                  <a:lnTo>
                    <a:pt x="547" y="331"/>
                  </a:lnTo>
                  <a:lnTo>
                    <a:pt x="547" y="344"/>
                  </a:lnTo>
                  <a:lnTo>
                    <a:pt x="541" y="344"/>
                  </a:lnTo>
                  <a:lnTo>
                    <a:pt x="541" y="344"/>
                  </a:lnTo>
                  <a:lnTo>
                    <a:pt x="541" y="344"/>
                  </a:lnTo>
                  <a:lnTo>
                    <a:pt x="541" y="357"/>
                  </a:lnTo>
                  <a:lnTo>
                    <a:pt x="528" y="357"/>
                  </a:lnTo>
                  <a:lnTo>
                    <a:pt x="528" y="357"/>
                  </a:lnTo>
                  <a:lnTo>
                    <a:pt x="509" y="357"/>
                  </a:lnTo>
                  <a:lnTo>
                    <a:pt x="509" y="357"/>
                  </a:lnTo>
                  <a:lnTo>
                    <a:pt x="477" y="357"/>
                  </a:lnTo>
                  <a:lnTo>
                    <a:pt x="477" y="366"/>
                  </a:lnTo>
                  <a:lnTo>
                    <a:pt x="474" y="366"/>
                  </a:lnTo>
                  <a:lnTo>
                    <a:pt x="474" y="366"/>
                  </a:lnTo>
                  <a:lnTo>
                    <a:pt x="461" y="366"/>
                  </a:lnTo>
                  <a:lnTo>
                    <a:pt x="461" y="366"/>
                  </a:lnTo>
                  <a:lnTo>
                    <a:pt x="458" y="366"/>
                  </a:lnTo>
                  <a:lnTo>
                    <a:pt x="458" y="366"/>
                  </a:lnTo>
                  <a:lnTo>
                    <a:pt x="455" y="366"/>
                  </a:lnTo>
                  <a:lnTo>
                    <a:pt x="455" y="379"/>
                  </a:lnTo>
                  <a:lnTo>
                    <a:pt x="452" y="379"/>
                  </a:lnTo>
                  <a:lnTo>
                    <a:pt x="452" y="379"/>
                  </a:lnTo>
                  <a:lnTo>
                    <a:pt x="430" y="379"/>
                  </a:lnTo>
                  <a:lnTo>
                    <a:pt x="430" y="379"/>
                  </a:lnTo>
                  <a:lnTo>
                    <a:pt x="423" y="379"/>
                  </a:lnTo>
                  <a:lnTo>
                    <a:pt x="423" y="379"/>
                  </a:lnTo>
                  <a:lnTo>
                    <a:pt x="414" y="379"/>
                  </a:lnTo>
                  <a:lnTo>
                    <a:pt x="414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392" y="379"/>
                  </a:lnTo>
                  <a:lnTo>
                    <a:pt x="392" y="379"/>
                  </a:lnTo>
                  <a:lnTo>
                    <a:pt x="388" y="379"/>
                  </a:lnTo>
                  <a:lnTo>
                    <a:pt x="388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2" y="379"/>
                  </a:lnTo>
                  <a:lnTo>
                    <a:pt x="372" y="379"/>
                  </a:lnTo>
                  <a:lnTo>
                    <a:pt x="366" y="379"/>
                  </a:lnTo>
                  <a:lnTo>
                    <a:pt x="366" y="388"/>
                  </a:lnTo>
                  <a:lnTo>
                    <a:pt x="363" y="388"/>
                  </a:lnTo>
                  <a:lnTo>
                    <a:pt x="363" y="388"/>
                  </a:lnTo>
                  <a:lnTo>
                    <a:pt x="357" y="388"/>
                  </a:lnTo>
                  <a:lnTo>
                    <a:pt x="357" y="388"/>
                  </a:lnTo>
                  <a:lnTo>
                    <a:pt x="350" y="388"/>
                  </a:lnTo>
                  <a:lnTo>
                    <a:pt x="350" y="388"/>
                  </a:lnTo>
                  <a:lnTo>
                    <a:pt x="347" y="388"/>
                  </a:lnTo>
                  <a:lnTo>
                    <a:pt x="347" y="388"/>
                  </a:lnTo>
                  <a:lnTo>
                    <a:pt x="341" y="388"/>
                  </a:lnTo>
                  <a:lnTo>
                    <a:pt x="341" y="398"/>
                  </a:lnTo>
                  <a:lnTo>
                    <a:pt x="337" y="398"/>
                  </a:lnTo>
                  <a:lnTo>
                    <a:pt x="337" y="398"/>
                  </a:lnTo>
                  <a:lnTo>
                    <a:pt x="309" y="398"/>
                  </a:lnTo>
                  <a:lnTo>
                    <a:pt x="309" y="408"/>
                  </a:lnTo>
                  <a:lnTo>
                    <a:pt x="302" y="408"/>
                  </a:lnTo>
                  <a:lnTo>
                    <a:pt x="302" y="417"/>
                  </a:lnTo>
                  <a:lnTo>
                    <a:pt x="299" y="417"/>
                  </a:lnTo>
                  <a:lnTo>
                    <a:pt x="299" y="430"/>
                  </a:lnTo>
                  <a:lnTo>
                    <a:pt x="293" y="430"/>
                  </a:lnTo>
                  <a:lnTo>
                    <a:pt x="293" y="439"/>
                  </a:lnTo>
                  <a:lnTo>
                    <a:pt x="274" y="439"/>
                  </a:lnTo>
                  <a:lnTo>
                    <a:pt x="274" y="449"/>
                  </a:lnTo>
                  <a:lnTo>
                    <a:pt x="261" y="449"/>
                  </a:lnTo>
                  <a:lnTo>
                    <a:pt x="261" y="449"/>
                  </a:lnTo>
                  <a:lnTo>
                    <a:pt x="207" y="449"/>
                  </a:lnTo>
                  <a:lnTo>
                    <a:pt x="207" y="459"/>
                  </a:lnTo>
                  <a:lnTo>
                    <a:pt x="201" y="459"/>
                  </a:lnTo>
                  <a:lnTo>
                    <a:pt x="201" y="468"/>
                  </a:lnTo>
                  <a:lnTo>
                    <a:pt x="191" y="468"/>
                  </a:lnTo>
                  <a:lnTo>
                    <a:pt x="191" y="478"/>
                  </a:lnTo>
                  <a:lnTo>
                    <a:pt x="172" y="478"/>
                  </a:lnTo>
                  <a:lnTo>
                    <a:pt x="172" y="487"/>
                  </a:lnTo>
                  <a:lnTo>
                    <a:pt x="156" y="487"/>
                  </a:lnTo>
                  <a:lnTo>
                    <a:pt x="156" y="497"/>
                  </a:lnTo>
                  <a:lnTo>
                    <a:pt x="153" y="497"/>
                  </a:lnTo>
                  <a:lnTo>
                    <a:pt x="153" y="497"/>
                  </a:lnTo>
                  <a:lnTo>
                    <a:pt x="147" y="497"/>
                  </a:lnTo>
                  <a:lnTo>
                    <a:pt x="147" y="510"/>
                  </a:lnTo>
                  <a:lnTo>
                    <a:pt x="137" y="510"/>
                  </a:lnTo>
                  <a:lnTo>
                    <a:pt x="137" y="519"/>
                  </a:lnTo>
                  <a:lnTo>
                    <a:pt x="121" y="519"/>
                  </a:lnTo>
                  <a:lnTo>
                    <a:pt x="121" y="529"/>
                  </a:lnTo>
                  <a:lnTo>
                    <a:pt x="115" y="529"/>
                  </a:lnTo>
                  <a:lnTo>
                    <a:pt x="115" y="538"/>
                  </a:lnTo>
                  <a:lnTo>
                    <a:pt x="108" y="538"/>
                  </a:lnTo>
                  <a:lnTo>
                    <a:pt x="108" y="548"/>
                  </a:lnTo>
                  <a:lnTo>
                    <a:pt x="105" y="548"/>
                  </a:lnTo>
                  <a:lnTo>
                    <a:pt x="105" y="561"/>
                  </a:lnTo>
                  <a:lnTo>
                    <a:pt x="83" y="561"/>
                  </a:lnTo>
                  <a:lnTo>
                    <a:pt x="83" y="561"/>
                  </a:lnTo>
                  <a:lnTo>
                    <a:pt x="77" y="561"/>
                  </a:lnTo>
                  <a:lnTo>
                    <a:pt x="77" y="570"/>
                  </a:lnTo>
                  <a:lnTo>
                    <a:pt x="70" y="570"/>
                  </a:lnTo>
                  <a:lnTo>
                    <a:pt x="70" y="580"/>
                  </a:lnTo>
                  <a:lnTo>
                    <a:pt x="64" y="580"/>
                  </a:lnTo>
                  <a:lnTo>
                    <a:pt x="64" y="589"/>
                  </a:lnTo>
                  <a:lnTo>
                    <a:pt x="58" y="589"/>
                  </a:lnTo>
                  <a:lnTo>
                    <a:pt x="58" y="602"/>
                  </a:lnTo>
                  <a:lnTo>
                    <a:pt x="54" y="602"/>
                  </a:lnTo>
                  <a:lnTo>
                    <a:pt x="54" y="611"/>
                  </a:lnTo>
                  <a:lnTo>
                    <a:pt x="51" y="611"/>
                  </a:lnTo>
                  <a:lnTo>
                    <a:pt x="51" y="621"/>
                  </a:lnTo>
                  <a:lnTo>
                    <a:pt x="35" y="621"/>
                  </a:lnTo>
                  <a:lnTo>
                    <a:pt x="35" y="634"/>
                  </a:lnTo>
                  <a:lnTo>
                    <a:pt x="32" y="634"/>
                  </a:lnTo>
                  <a:lnTo>
                    <a:pt x="32" y="643"/>
                  </a:lnTo>
                  <a:lnTo>
                    <a:pt x="29" y="643"/>
                  </a:lnTo>
                  <a:lnTo>
                    <a:pt x="29" y="656"/>
                  </a:lnTo>
                  <a:lnTo>
                    <a:pt x="26" y="656"/>
                  </a:lnTo>
                  <a:lnTo>
                    <a:pt x="26" y="666"/>
                  </a:lnTo>
                  <a:lnTo>
                    <a:pt x="23" y="666"/>
                  </a:lnTo>
                  <a:lnTo>
                    <a:pt x="23" y="691"/>
                  </a:lnTo>
                  <a:lnTo>
                    <a:pt x="19" y="691"/>
                  </a:lnTo>
                  <a:lnTo>
                    <a:pt x="19" y="713"/>
                  </a:lnTo>
                  <a:lnTo>
                    <a:pt x="19" y="713"/>
                  </a:lnTo>
                  <a:lnTo>
                    <a:pt x="19" y="726"/>
                  </a:lnTo>
                  <a:lnTo>
                    <a:pt x="16" y="726"/>
                  </a:lnTo>
                  <a:lnTo>
                    <a:pt x="16" y="742"/>
                  </a:lnTo>
                  <a:lnTo>
                    <a:pt x="16" y="742"/>
                  </a:lnTo>
                  <a:lnTo>
                    <a:pt x="16" y="758"/>
                  </a:lnTo>
                  <a:lnTo>
                    <a:pt x="10" y="758"/>
                  </a:lnTo>
                  <a:lnTo>
                    <a:pt x="10" y="758"/>
                  </a:lnTo>
                  <a:lnTo>
                    <a:pt x="3" y="758"/>
                  </a:lnTo>
                  <a:lnTo>
                    <a:pt x="3" y="78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FF0000">
                <a:alpha val="25882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Freeform 76">
              <a:extLst>
                <a:ext uri="{FF2B5EF4-FFF2-40B4-BE49-F238E27FC236}">
                  <a16:creationId xmlns:a16="http://schemas.microsoft.com/office/drawing/2014/main" id="{CDFC5210-0464-2443-A9FD-F8917DDF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70" y="2402778"/>
              <a:ext cx="4979901" cy="2350233"/>
            </a:xfrm>
            <a:custGeom>
              <a:avLst/>
              <a:gdLst>
                <a:gd name="T0" fmla="*/ 3 w 677"/>
                <a:gd name="T1" fmla="*/ 201 h 203"/>
                <a:gd name="T2" fmla="*/ 6 w 677"/>
                <a:gd name="T3" fmla="*/ 195 h 203"/>
                <a:gd name="T4" fmla="*/ 7 w 677"/>
                <a:gd name="T5" fmla="*/ 182 h 203"/>
                <a:gd name="T6" fmla="*/ 10 w 677"/>
                <a:gd name="T7" fmla="*/ 176 h 203"/>
                <a:gd name="T8" fmla="*/ 16 w 677"/>
                <a:gd name="T9" fmla="*/ 168 h 203"/>
                <a:gd name="T10" fmla="*/ 20 w 677"/>
                <a:gd name="T11" fmla="*/ 163 h 203"/>
                <a:gd name="T12" fmla="*/ 24 w 677"/>
                <a:gd name="T13" fmla="*/ 154 h 203"/>
                <a:gd name="T14" fmla="*/ 34 w 677"/>
                <a:gd name="T15" fmla="*/ 152 h 203"/>
                <a:gd name="T16" fmla="*/ 38 w 677"/>
                <a:gd name="T17" fmla="*/ 144 h 203"/>
                <a:gd name="T18" fmla="*/ 48 w 677"/>
                <a:gd name="T19" fmla="*/ 138 h 203"/>
                <a:gd name="T20" fmla="*/ 54 w 677"/>
                <a:gd name="T21" fmla="*/ 133 h 203"/>
                <a:gd name="T22" fmla="*/ 65 w 677"/>
                <a:gd name="T23" fmla="*/ 127 h 203"/>
                <a:gd name="T24" fmla="*/ 86 w 677"/>
                <a:gd name="T25" fmla="*/ 122 h 203"/>
                <a:gd name="T26" fmla="*/ 95 w 677"/>
                <a:gd name="T27" fmla="*/ 116 h 203"/>
                <a:gd name="T28" fmla="*/ 106 w 677"/>
                <a:gd name="T29" fmla="*/ 110 h 203"/>
                <a:gd name="T30" fmla="*/ 110 w 677"/>
                <a:gd name="T31" fmla="*/ 108 h 203"/>
                <a:gd name="T32" fmla="*/ 114 w 677"/>
                <a:gd name="T33" fmla="*/ 108 h 203"/>
                <a:gd name="T34" fmla="*/ 119 w 677"/>
                <a:gd name="T35" fmla="*/ 105 h 203"/>
                <a:gd name="T36" fmla="*/ 123 w 677"/>
                <a:gd name="T37" fmla="*/ 105 h 203"/>
                <a:gd name="T38" fmla="*/ 133 w 677"/>
                <a:gd name="T39" fmla="*/ 105 h 203"/>
                <a:gd name="T40" fmla="*/ 142 w 677"/>
                <a:gd name="T41" fmla="*/ 105 h 203"/>
                <a:gd name="T42" fmla="*/ 145 w 677"/>
                <a:gd name="T43" fmla="*/ 102 h 203"/>
                <a:gd name="T44" fmla="*/ 150 w 677"/>
                <a:gd name="T45" fmla="*/ 98 h 203"/>
                <a:gd name="T46" fmla="*/ 170 w 677"/>
                <a:gd name="T47" fmla="*/ 98 h 203"/>
                <a:gd name="T48" fmla="*/ 172 w 677"/>
                <a:gd name="T49" fmla="*/ 92 h 203"/>
                <a:gd name="T50" fmla="*/ 187 w 677"/>
                <a:gd name="T51" fmla="*/ 92 h 203"/>
                <a:gd name="T52" fmla="*/ 192 w 677"/>
                <a:gd name="T53" fmla="*/ 88 h 203"/>
                <a:gd name="T54" fmla="*/ 203 w 677"/>
                <a:gd name="T55" fmla="*/ 88 h 203"/>
                <a:gd name="T56" fmla="*/ 207 w 677"/>
                <a:gd name="T57" fmla="*/ 81 h 203"/>
                <a:gd name="T58" fmla="*/ 215 w 677"/>
                <a:gd name="T59" fmla="*/ 81 h 203"/>
                <a:gd name="T60" fmla="*/ 230 w 677"/>
                <a:gd name="T61" fmla="*/ 77 h 203"/>
                <a:gd name="T62" fmla="*/ 235 w 677"/>
                <a:gd name="T63" fmla="*/ 77 h 203"/>
                <a:gd name="T64" fmla="*/ 250 w 677"/>
                <a:gd name="T65" fmla="*/ 77 h 203"/>
                <a:gd name="T66" fmla="*/ 263 w 677"/>
                <a:gd name="T67" fmla="*/ 74 h 203"/>
                <a:gd name="T68" fmla="*/ 277 w 677"/>
                <a:gd name="T69" fmla="*/ 70 h 203"/>
                <a:gd name="T70" fmla="*/ 292 w 677"/>
                <a:gd name="T71" fmla="*/ 70 h 203"/>
                <a:gd name="T72" fmla="*/ 299 w 677"/>
                <a:gd name="T73" fmla="*/ 65 h 203"/>
                <a:gd name="T74" fmla="*/ 305 w 677"/>
                <a:gd name="T75" fmla="*/ 65 h 203"/>
                <a:gd name="T76" fmla="*/ 316 w 677"/>
                <a:gd name="T77" fmla="*/ 57 h 203"/>
                <a:gd name="T78" fmla="*/ 323 w 677"/>
                <a:gd name="T79" fmla="*/ 57 h 203"/>
                <a:gd name="T80" fmla="*/ 326 w 677"/>
                <a:gd name="T81" fmla="*/ 57 h 203"/>
                <a:gd name="T82" fmla="*/ 347 w 677"/>
                <a:gd name="T83" fmla="*/ 52 h 203"/>
                <a:gd name="T84" fmla="*/ 352 w 677"/>
                <a:gd name="T85" fmla="*/ 47 h 203"/>
                <a:gd name="T86" fmla="*/ 377 w 677"/>
                <a:gd name="T87" fmla="*/ 47 h 203"/>
                <a:gd name="T88" fmla="*/ 385 w 677"/>
                <a:gd name="T89" fmla="*/ 47 h 203"/>
                <a:gd name="T90" fmla="*/ 414 w 677"/>
                <a:gd name="T91" fmla="*/ 41 h 203"/>
                <a:gd name="T92" fmla="*/ 429 w 677"/>
                <a:gd name="T93" fmla="*/ 35 h 203"/>
                <a:gd name="T94" fmla="*/ 448 w 677"/>
                <a:gd name="T95" fmla="*/ 35 h 203"/>
                <a:gd name="T96" fmla="*/ 454 w 677"/>
                <a:gd name="T97" fmla="*/ 23 h 203"/>
                <a:gd name="T98" fmla="*/ 467 w 677"/>
                <a:gd name="T99" fmla="*/ 16 h 203"/>
                <a:gd name="T100" fmla="*/ 476 w 677"/>
                <a:gd name="T101" fmla="*/ 10 h 203"/>
                <a:gd name="T102" fmla="*/ 508 w 677"/>
                <a:gd name="T103" fmla="*/ 10 h 203"/>
                <a:gd name="T104" fmla="*/ 524 w 677"/>
                <a:gd name="T105" fmla="*/ 10 h 203"/>
                <a:gd name="T106" fmla="*/ 530 w 677"/>
                <a:gd name="T107" fmla="*/ 10 h 203"/>
                <a:gd name="T108" fmla="*/ 533 w 677"/>
                <a:gd name="T109" fmla="*/ 10 h 203"/>
                <a:gd name="T110" fmla="*/ 560 w 677"/>
                <a:gd name="T111" fmla="*/ 0 h 203"/>
                <a:gd name="T112" fmla="*/ 568 w 677"/>
                <a:gd name="T113" fmla="*/ 0 h 203"/>
                <a:gd name="T114" fmla="*/ 634 w 677"/>
                <a:gd name="T115" fmla="*/ 0 h 203"/>
                <a:gd name="T116" fmla="*/ 655 w 677"/>
                <a:gd name="T1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203">
                  <a:moveTo>
                    <a:pt x="0" y="203"/>
                  </a:moveTo>
                  <a:lnTo>
                    <a:pt x="1" y="203"/>
                  </a:lnTo>
                  <a:lnTo>
                    <a:pt x="1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5" y="201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5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6" y="193"/>
                  </a:lnTo>
                  <a:lnTo>
                    <a:pt x="6" y="187"/>
                  </a:lnTo>
                  <a:lnTo>
                    <a:pt x="7" y="187"/>
                  </a:lnTo>
                  <a:lnTo>
                    <a:pt x="7" y="182"/>
                  </a:lnTo>
                  <a:lnTo>
                    <a:pt x="8" y="182"/>
                  </a:lnTo>
                  <a:lnTo>
                    <a:pt x="8" y="179"/>
                  </a:lnTo>
                  <a:lnTo>
                    <a:pt x="9" y="179"/>
                  </a:lnTo>
                  <a:lnTo>
                    <a:pt x="9" y="176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1" y="174"/>
                  </a:lnTo>
                  <a:lnTo>
                    <a:pt x="11" y="171"/>
                  </a:lnTo>
                  <a:lnTo>
                    <a:pt x="16" y="171"/>
                  </a:lnTo>
                  <a:lnTo>
                    <a:pt x="16" y="168"/>
                  </a:lnTo>
                  <a:lnTo>
                    <a:pt x="17" y="168"/>
                  </a:lnTo>
                  <a:lnTo>
                    <a:pt x="17" y="165"/>
                  </a:lnTo>
                  <a:lnTo>
                    <a:pt x="18" y="165"/>
                  </a:lnTo>
                  <a:lnTo>
                    <a:pt x="18" y="163"/>
                  </a:lnTo>
                  <a:lnTo>
                    <a:pt x="20" y="163"/>
                  </a:lnTo>
                  <a:lnTo>
                    <a:pt x="20" y="160"/>
                  </a:lnTo>
                  <a:lnTo>
                    <a:pt x="22" y="160"/>
                  </a:lnTo>
                  <a:lnTo>
                    <a:pt x="22" y="157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33" y="154"/>
                  </a:lnTo>
                  <a:lnTo>
                    <a:pt x="33" y="152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6" y="149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43" y="144"/>
                  </a:lnTo>
                  <a:lnTo>
                    <a:pt x="43" y="141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9" y="138"/>
                  </a:lnTo>
                  <a:lnTo>
                    <a:pt x="49" y="135"/>
                  </a:lnTo>
                  <a:lnTo>
                    <a:pt x="54" y="135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0" y="130"/>
                  </a:lnTo>
                  <a:lnTo>
                    <a:pt x="63" y="130"/>
                  </a:lnTo>
                  <a:lnTo>
                    <a:pt x="63" y="127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92" y="122"/>
                  </a:lnTo>
                  <a:lnTo>
                    <a:pt x="92" y="119"/>
                  </a:lnTo>
                  <a:lnTo>
                    <a:pt x="94" y="119"/>
                  </a:lnTo>
                  <a:lnTo>
                    <a:pt x="94" y="116"/>
                  </a:lnTo>
                  <a:lnTo>
                    <a:pt x="95" y="116"/>
                  </a:lnTo>
                  <a:lnTo>
                    <a:pt x="95" y="113"/>
                  </a:lnTo>
                  <a:lnTo>
                    <a:pt x="97" y="113"/>
                  </a:lnTo>
                  <a:lnTo>
                    <a:pt x="97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5" y="108"/>
                  </a:lnTo>
                  <a:lnTo>
                    <a:pt x="115" y="105"/>
                  </a:lnTo>
                  <a:lnTo>
                    <a:pt x="117" y="105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3" y="105"/>
                  </a:lnTo>
                  <a:lnTo>
                    <a:pt x="123" y="105"/>
                  </a:lnTo>
                  <a:lnTo>
                    <a:pt x="126" y="105"/>
                  </a:lnTo>
                  <a:lnTo>
                    <a:pt x="126" y="105"/>
                  </a:lnTo>
                  <a:lnTo>
                    <a:pt x="130" y="105"/>
                  </a:lnTo>
                  <a:lnTo>
                    <a:pt x="130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3" y="105"/>
                  </a:lnTo>
                  <a:lnTo>
                    <a:pt x="143" y="102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5" y="102"/>
                  </a:lnTo>
                  <a:lnTo>
                    <a:pt x="145" y="102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70" y="98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7" y="92"/>
                  </a:lnTo>
                  <a:lnTo>
                    <a:pt x="187" y="92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5" y="88"/>
                  </a:lnTo>
                  <a:lnTo>
                    <a:pt x="205" y="85"/>
                  </a:lnTo>
                  <a:lnTo>
                    <a:pt x="207" y="85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7" y="81"/>
                  </a:lnTo>
                  <a:lnTo>
                    <a:pt x="230" y="81"/>
                  </a:lnTo>
                  <a:lnTo>
                    <a:pt x="230" y="77"/>
                  </a:lnTo>
                  <a:lnTo>
                    <a:pt x="231" y="77"/>
                  </a:lnTo>
                  <a:lnTo>
                    <a:pt x="231" y="77"/>
                  </a:lnTo>
                  <a:lnTo>
                    <a:pt x="234" y="77"/>
                  </a:lnTo>
                  <a:lnTo>
                    <a:pt x="234" y="77"/>
                  </a:lnTo>
                  <a:lnTo>
                    <a:pt x="235" y="77"/>
                  </a:lnTo>
                  <a:lnTo>
                    <a:pt x="235" y="77"/>
                  </a:lnTo>
                  <a:lnTo>
                    <a:pt x="248" y="77"/>
                  </a:lnTo>
                  <a:lnTo>
                    <a:pt x="248" y="77"/>
                  </a:lnTo>
                  <a:lnTo>
                    <a:pt x="250" y="77"/>
                  </a:lnTo>
                  <a:lnTo>
                    <a:pt x="250" y="77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62" y="77"/>
                  </a:lnTo>
                  <a:lnTo>
                    <a:pt x="262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75" y="74"/>
                  </a:lnTo>
                  <a:lnTo>
                    <a:pt x="275" y="74"/>
                  </a:lnTo>
                  <a:lnTo>
                    <a:pt x="277" y="74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92" y="70"/>
                  </a:lnTo>
                  <a:lnTo>
                    <a:pt x="292" y="65"/>
                  </a:lnTo>
                  <a:lnTo>
                    <a:pt x="296" y="65"/>
                  </a:lnTo>
                  <a:lnTo>
                    <a:pt x="296" y="65"/>
                  </a:lnTo>
                  <a:lnTo>
                    <a:pt x="299" y="65"/>
                  </a:lnTo>
                  <a:lnTo>
                    <a:pt x="299" y="65"/>
                  </a:lnTo>
                  <a:lnTo>
                    <a:pt x="300" y="65"/>
                  </a:lnTo>
                  <a:lnTo>
                    <a:pt x="300" y="65"/>
                  </a:lnTo>
                  <a:lnTo>
                    <a:pt x="302" y="65"/>
                  </a:lnTo>
                  <a:lnTo>
                    <a:pt x="302" y="65"/>
                  </a:lnTo>
                  <a:lnTo>
                    <a:pt x="305" y="65"/>
                  </a:lnTo>
                  <a:lnTo>
                    <a:pt x="305" y="61"/>
                  </a:lnTo>
                  <a:lnTo>
                    <a:pt x="312" y="61"/>
                  </a:lnTo>
                  <a:lnTo>
                    <a:pt x="312" y="61"/>
                  </a:lnTo>
                  <a:lnTo>
                    <a:pt x="316" y="61"/>
                  </a:lnTo>
                  <a:lnTo>
                    <a:pt x="316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3" y="57"/>
                  </a:lnTo>
                  <a:lnTo>
                    <a:pt x="323" y="57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39" y="57"/>
                  </a:lnTo>
                  <a:lnTo>
                    <a:pt x="339" y="52"/>
                  </a:lnTo>
                  <a:lnTo>
                    <a:pt x="340" y="52"/>
                  </a:lnTo>
                  <a:lnTo>
                    <a:pt x="340" y="52"/>
                  </a:lnTo>
                  <a:lnTo>
                    <a:pt x="347" y="52"/>
                  </a:lnTo>
                  <a:lnTo>
                    <a:pt x="347" y="47"/>
                  </a:lnTo>
                  <a:lnTo>
                    <a:pt x="351" y="47"/>
                  </a:lnTo>
                  <a:lnTo>
                    <a:pt x="351" y="47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5" y="47"/>
                  </a:lnTo>
                  <a:lnTo>
                    <a:pt x="355" y="47"/>
                  </a:lnTo>
                  <a:lnTo>
                    <a:pt x="368" y="47"/>
                  </a:lnTo>
                  <a:lnTo>
                    <a:pt x="368" y="47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83" y="47"/>
                  </a:lnTo>
                  <a:lnTo>
                    <a:pt x="383" y="47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403" y="47"/>
                  </a:lnTo>
                  <a:lnTo>
                    <a:pt x="403" y="41"/>
                  </a:lnTo>
                  <a:lnTo>
                    <a:pt x="405" y="41"/>
                  </a:lnTo>
                  <a:lnTo>
                    <a:pt x="405" y="41"/>
                  </a:lnTo>
                  <a:lnTo>
                    <a:pt x="414" y="41"/>
                  </a:lnTo>
                  <a:lnTo>
                    <a:pt x="414" y="41"/>
                  </a:lnTo>
                  <a:lnTo>
                    <a:pt x="424" y="41"/>
                  </a:lnTo>
                  <a:lnTo>
                    <a:pt x="424" y="35"/>
                  </a:lnTo>
                  <a:lnTo>
                    <a:pt x="429" y="35"/>
                  </a:lnTo>
                  <a:lnTo>
                    <a:pt x="429" y="35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7" y="35"/>
                  </a:lnTo>
                  <a:lnTo>
                    <a:pt x="447" y="35"/>
                  </a:lnTo>
                  <a:lnTo>
                    <a:pt x="448" y="35"/>
                  </a:lnTo>
                  <a:lnTo>
                    <a:pt x="448" y="35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54" y="29"/>
                  </a:lnTo>
                  <a:lnTo>
                    <a:pt x="454" y="23"/>
                  </a:lnTo>
                  <a:lnTo>
                    <a:pt x="462" y="23"/>
                  </a:lnTo>
                  <a:lnTo>
                    <a:pt x="462" y="16"/>
                  </a:lnTo>
                  <a:lnTo>
                    <a:pt x="463" y="16"/>
                  </a:lnTo>
                  <a:lnTo>
                    <a:pt x="463" y="16"/>
                  </a:lnTo>
                  <a:lnTo>
                    <a:pt x="467" y="16"/>
                  </a:lnTo>
                  <a:lnTo>
                    <a:pt x="467" y="16"/>
                  </a:lnTo>
                  <a:lnTo>
                    <a:pt x="474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6" y="10"/>
                  </a:lnTo>
                  <a:lnTo>
                    <a:pt x="487" y="10"/>
                  </a:lnTo>
                  <a:lnTo>
                    <a:pt x="487" y="10"/>
                  </a:lnTo>
                  <a:lnTo>
                    <a:pt x="491" y="10"/>
                  </a:lnTo>
                  <a:lnTo>
                    <a:pt x="491" y="10"/>
                  </a:lnTo>
                  <a:lnTo>
                    <a:pt x="508" y="10"/>
                  </a:lnTo>
                  <a:lnTo>
                    <a:pt x="508" y="10"/>
                  </a:lnTo>
                  <a:lnTo>
                    <a:pt x="508" y="10"/>
                  </a:lnTo>
                  <a:lnTo>
                    <a:pt x="508" y="10"/>
                  </a:lnTo>
                  <a:lnTo>
                    <a:pt x="524" y="10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27" y="10"/>
                  </a:lnTo>
                  <a:lnTo>
                    <a:pt x="528" y="10"/>
                  </a:lnTo>
                  <a:lnTo>
                    <a:pt x="528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3" y="10"/>
                  </a:lnTo>
                  <a:lnTo>
                    <a:pt x="533" y="10"/>
                  </a:lnTo>
                  <a:lnTo>
                    <a:pt x="533" y="10"/>
                  </a:lnTo>
                  <a:lnTo>
                    <a:pt x="533" y="10"/>
                  </a:lnTo>
                  <a:lnTo>
                    <a:pt x="535" y="10"/>
                  </a:lnTo>
                  <a:lnTo>
                    <a:pt x="535" y="10"/>
                  </a:lnTo>
                  <a:lnTo>
                    <a:pt x="553" y="1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77" y="0"/>
                  </a:lnTo>
                </a:path>
              </a:pathLst>
            </a:custGeom>
            <a:noFill/>
            <a:ln w="20638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7" name="Freeform 77">
            <a:extLst>
              <a:ext uri="{FF2B5EF4-FFF2-40B4-BE49-F238E27FC236}">
                <a16:creationId xmlns:a16="http://schemas.microsoft.com/office/drawing/2014/main" id="{7DDB0309-0E7B-B64D-B513-AF5E039AB188}"/>
              </a:ext>
            </a:extLst>
          </p:cNvPr>
          <p:cNvSpPr>
            <a:spLocks/>
          </p:cNvSpPr>
          <p:nvPr/>
        </p:nvSpPr>
        <p:spPr bwMode="auto">
          <a:xfrm>
            <a:off x="4049620" y="4138166"/>
            <a:ext cx="4979901" cy="614846"/>
          </a:xfrm>
          <a:custGeom>
            <a:avLst/>
            <a:gdLst>
              <a:gd name="T0" fmla="*/ 2 w 677"/>
              <a:gd name="T1" fmla="*/ 51 h 53"/>
              <a:gd name="T2" fmla="*/ 32 w 677"/>
              <a:gd name="T3" fmla="*/ 48 h 53"/>
              <a:gd name="T4" fmla="*/ 43 w 677"/>
              <a:gd name="T5" fmla="*/ 40 h 53"/>
              <a:gd name="T6" fmla="*/ 106 w 677"/>
              <a:gd name="T7" fmla="*/ 40 h 53"/>
              <a:gd name="T8" fmla="*/ 109 w 677"/>
              <a:gd name="T9" fmla="*/ 37 h 53"/>
              <a:gd name="T10" fmla="*/ 113 w 677"/>
              <a:gd name="T11" fmla="*/ 37 h 53"/>
              <a:gd name="T12" fmla="*/ 116 w 677"/>
              <a:gd name="T13" fmla="*/ 37 h 53"/>
              <a:gd name="T14" fmla="*/ 123 w 677"/>
              <a:gd name="T15" fmla="*/ 37 h 53"/>
              <a:gd name="T16" fmla="*/ 127 w 677"/>
              <a:gd name="T17" fmla="*/ 37 h 53"/>
              <a:gd name="T18" fmla="*/ 132 w 677"/>
              <a:gd name="T19" fmla="*/ 37 h 53"/>
              <a:gd name="T20" fmla="*/ 135 w 677"/>
              <a:gd name="T21" fmla="*/ 37 h 53"/>
              <a:gd name="T22" fmla="*/ 142 w 677"/>
              <a:gd name="T23" fmla="*/ 37 h 53"/>
              <a:gd name="T24" fmla="*/ 149 w 677"/>
              <a:gd name="T25" fmla="*/ 34 h 53"/>
              <a:gd name="T26" fmla="*/ 160 w 677"/>
              <a:gd name="T27" fmla="*/ 34 h 53"/>
              <a:gd name="T28" fmla="*/ 183 w 677"/>
              <a:gd name="T29" fmla="*/ 34 h 53"/>
              <a:gd name="T30" fmla="*/ 199 w 677"/>
              <a:gd name="T31" fmla="*/ 34 h 53"/>
              <a:gd name="T32" fmla="*/ 203 w 677"/>
              <a:gd name="T33" fmla="*/ 34 h 53"/>
              <a:gd name="T34" fmla="*/ 214 w 677"/>
              <a:gd name="T35" fmla="*/ 34 h 53"/>
              <a:gd name="T36" fmla="*/ 231 w 677"/>
              <a:gd name="T37" fmla="*/ 34 h 53"/>
              <a:gd name="T38" fmla="*/ 240 w 677"/>
              <a:gd name="T39" fmla="*/ 34 h 53"/>
              <a:gd name="T40" fmla="*/ 253 w 677"/>
              <a:gd name="T41" fmla="*/ 34 h 53"/>
              <a:gd name="T42" fmla="*/ 260 w 677"/>
              <a:gd name="T43" fmla="*/ 34 h 53"/>
              <a:gd name="T44" fmla="*/ 267 w 677"/>
              <a:gd name="T45" fmla="*/ 34 h 53"/>
              <a:gd name="T46" fmla="*/ 276 w 677"/>
              <a:gd name="T47" fmla="*/ 34 h 53"/>
              <a:gd name="T48" fmla="*/ 296 w 677"/>
              <a:gd name="T49" fmla="*/ 34 h 53"/>
              <a:gd name="T50" fmla="*/ 306 w 677"/>
              <a:gd name="T51" fmla="*/ 34 h 53"/>
              <a:gd name="T52" fmla="*/ 317 w 677"/>
              <a:gd name="T53" fmla="*/ 30 h 53"/>
              <a:gd name="T54" fmla="*/ 329 w 677"/>
              <a:gd name="T55" fmla="*/ 25 h 53"/>
              <a:gd name="T56" fmla="*/ 341 w 677"/>
              <a:gd name="T57" fmla="*/ 25 h 53"/>
              <a:gd name="T58" fmla="*/ 352 w 677"/>
              <a:gd name="T59" fmla="*/ 25 h 53"/>
              <a:gd name="T60" fmla="*/ 358 w 677"/>
              <a:gd name="T61" fmla="*/ 25 h 53"/>
              <a:gd name="T62" fmla="*/ 366 w 677"/>
              <a:gd name="T63" fmla="*/ 25 h 53"/>
              <a:gd name="T64" fmla="*/ 385 w 677"/>
              <a:gd name="T65" fmla="*/ 25 h 53"/>
              <a:gd name="T66" fmla="*/ 397 w 677"/>
              <a:gd name="T67" fmla="*/ 25 h 53"/>
              <a:gd name="T68" fmla="*/ 401 w 677"/>
              <a:gd name="T69" fmla="*/ 25 h 53"/>
              <a:gd name="T70" fmla="*/ 410 w 677"/>
              <a:gd name="T71" fmla="*/ 25 h 53"/>
              <a:gd name="T72" fmla="*/ 418 w 677"/>
              <a:gd name="T73" fmla="*/ 25 h 53"/>
              <a:gd name="T74" fmla="*/ 425 w 677"/>
              <a:gd name="T75" fmla="*/ 25 h 53"/>
              <a:gd name="T76" fmla="*/ 432 w 677"/>
              <a:gd name="T77" fmla="*/ 25 h 53"/>
              <a:gd name="T78" fmla="*/ 456 w 677"/>
              <a:gd name="T79" fmla="*/ 25 h 53"/>
              <a:gd name="T80" fmla="*/ 458 w 677"/>
              <a:gd name="T81" fmla="*/ 25 h 53"/>
              <a:gd name="T82" fmla="*/ 470 w 677"/>
              <a:gd name="T83" fmla="*/ 25 h 53"/>
              <a:gd name="T84" fmla="*/ 473 w 677"/>
              <a:gd name="T85" fmla="*/ 25 h 53"/>
              <a:gd name="T86" fmla="*/ 478 w 677"/>
              <a:gd name="T87" fmla="*/ 25 h 53"/>
              <a:gd name="T88" fmla="*/ 487 w 677"/>
              <a:gd name="T89" fmla="*/ 11 h 53"/>
              <a:gd name="T90" fmla="*/ 508 w 677"/>
              <a:gd name="T91" fmla="*/ 11 h 53"/>
              <a:gd name="T92" fmla="*/ 522 w 677"/>
              <a:gd name="T93" fmla="*/ 11 h 53"/>
              <a:gd name="T94" fmla="*/ 542 w 677"/>
              <a:gd name="T95" fmla="*/ 11 h 53"/>
              <a:gd name="T96" fmla="*/ 559 w 677"/>
              <a:gd name="T97" fmla="*/ 11 h 53"/>
              <a:gd name="T98" fmla="*/ 580 w 677"/>
              <a:gd name="T99" fmla="*/ 11 h 53"/>
              <a:gd name="T100" fmla="*/ 591 w 677"/>
              <a:gd name="T101" fmla="*/ 11 h 53"/>
              <a:gd name="T102" fmla="*/ 608 w 677"/>
              <a:gd name="T103" fmla="*/ 11 h 53"/>
              <a:gd name="T104" fmla="*/ 625 w 677"/>
              <a:gd name="T105" fmla="*/ 0 h 53"/>
              <a:gd name="T106" fmla="*/ 665 w 677"/>
              <a:gd name="T107" fmla="*/ 0 h 53"/>
              <a:gd name="T108" fmla="*/ 674 w 677"/>
              <a:gd name="T10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7" h="53">
                <a:moveTo>
                  <a:pt x="0" y="53"/>
                </a:moveTo>
                <a:lnTo>
                  <a:pt x="1" y="53"/>
                </a:lnTo>
                <a:lnTo>
                  <a:pt x="1" y="53"/>
                </a:lnTo>
                <a:lnTo>
                  <a:pt x="2" y="53"/>
                </a:lnTo>
                <a:lnTo>
                  <a:pt x="2" y="51"/>
                </a:lnTo>
                <a:lnTo>
                  <a:pt x="20" y="51"/>
                </a:lnTo>
                <a:lnTo>
                  <a:pt x="20" y="51"/>
                </a:lnTo>
                <a:lnTo>
                  <a:pt x="31" y="51"/>
                </a:lnTo>
                <a:lnTo>
                  <a:pt x="31" y="48"/>
                </a:lnTo>
                <a:lnTo>
                  <a:pt x="32" y="48"/>
                </a:lnTo>
                <a:lnTo>
                  <a:pt x="32" y="45"/>
                </a:lnTo>
                <a:lnTo>
                  <a:pt x="40" y="45"/>
                </a:lnTo>
                <a:lnTo>
                  <a:pt x="40" y="42"/>
                </a:lnTo>
                <a:lnTo>
                  <a:pt x="43" y="42"/>
                </a:lnTo>
                <a:lnTo>
                  <a:pt x="43" y="40"/>
                </a:lnTo>
                <a:lnTo>
                  <a:pt x="95" y="40"/>
                </a:lnTo>
                <a:lnTo>
                  <a:pt x="95" y="40"/>
                </a:lnTo>
                <a:lnTo>
                  <a:pt x="105" y="40"/>
                </a:lnTo>
                <a:lnTo>
                  <a:pt x="105" y="40"/>
                </a:lnTo>
                <a:lnTo>
                  <a:pt x="106" y="40"/>
                </a:lnTo>
                <a:lnTo>
                  <a:pt x="106" y="40"/>
                </a:lnTo>
                <a:lnTo>
                  <a:pt x="108" y="40"/>
                </a:lnTo>
                <a:lnTo>
                  <a:pt x="108" y="37"/>
                </a:lnTo>
                <a:lnTo>
                  <a:pt x="109" y="37"/>
                </a:lnTo>
                <a:lnTo>
                  <a:pt x="109" y="37"/>
                </a:lnTo>
                <a:lnTo>
                  <a:pt x="112" y="37"/>
                </a:lnTo>
                <a:lnTo>
                  <a:pt x="112" y="37"/>
                </a:lnTo>
                <a:lnTo>
                  <a:pt x="112" y="37"/>
                </a:lnTo>
                <a:lnTo>
                  <a:pt x="112" y="37"/>
                </a:lnTo>
                <a:lnTo>
                  <a:pt x="113" y="37"/>
                </a:lnTo>
                <a:lnTo>
                  <a:pt x="113" y="37"/>
                </a:lnTo>
                <a:lnTo>
                  <a:pt x="115" y="37"/>
                </a:lnTo>
                <a:lnTo>
                  <a:pt x="115" y="37"/>
                </a:lnTo>
                <a:lnTo>
                  <a:pt x="116" y="37"/>
                </a:lnTo>
                <a:lnTo>
                  <a:pt x="116" y="37"/>
                </a:lnTo>
                <a:lnTo>
                  <a:pt x="117" y="37"/>
                </a:lnTo>
                <a:lnTo>
                  <a:pt x="117" y="37"/>
                </a:lnTo>
                <a:lnTo>
                  <a:pt x="119" y="37"/>
                </a:lnTo>
                <a:lnTo>
                  <a:pt x="119" y="37"/>
                </a:lnTo>
                <a:lnTo>
                  <a:pt x="123" y="37"/>
                </a:lnTo>
                <a:lnTo>
                  <a:pt x="123" y="37"/>
                </a:lnTo>
                <a:lnTo>
                  <a:pt x="124" y="37"/>
                </a:lnTo>
                <a:lnTo>
                  <a:pt x="124" y="37"/>
                </a:lnTo>
                <a:lnTo>
                  <a:pt x="127" y="37"/>
                </a:lnTo>
                <a:lnTo>
                  <a:pt x="127" y="37"/>
                </a:lnTo>
                <a:lnTo>
                  <a:pt x="128" y="37"/>
                </a:lnTo>
                <a:lnTo>
                  <a:pt x="128" y="37"/>
                </a:lnTo>
                <a:lnTo>
                  <a:pt x="131" y="37"/>
                </a:lnTo>
                <a:lnTo>
                  <a:pt x="131" y="37"/>
                </a:lnTo>
                <a:lnTo>
                  <a:pt x="132" y="37"/>
                </a:lnTo>
                <a:lnTo>
                  <a:pt x="132" y="37"/>
                </a:lnTo>
                <a:lnTo>
                  <a:pt x="134" y="37"/>
                </a:lnTo>
                <a:lnTo>
                  <a:pt x="134" y="37"/>
                </a:lnTo>
                <a:lnTo>
                  <a:pt x="135" y="37"/>
                </a:lnTo>
                <a:lnTo>
                  <a:pt x="135" y="37"/>
                </a:lnTo>
                <a:lnTo>
                  <a:pt x="135" y="37"/>
                </a:lnTo>
                <a:lnTo>
                  <a:pt x="135" y="37"/>
                </a:lnTo>
                <a:lnTo>
                  <a:pt x="140" y="37"/>
                </a:lnTo>
                <a:lnTo>
                  <a:pt x="140" y="37"/>
                </a:lnTo>
                <a:lnTo>
                  <a:pt x="142" y="37"/>
                </a:lnTo>
                <a:lnTo>
                  <a:pt x="142" y="37"/>
                </a:lnTo>
                <a:lnTo>
                  <a:pt x="146" y="37"/>
                </a:lnTo>
                <a:lnTo>
                  <a:pt x="146" y="37"/>
                </a:lnTo>
                <a:lnTo>
                  <a:pt x="149" y="37"/>
                </a:lnTo>
                <a:lnTo>
                  <a:pt x="149" y="34"/>
                </a:lnTo>
                <a:lnTo>
                  <a:pt x="151" y="34"/>
                </a:lnTo>
                <a:lnTo>
                  <a:pt x="151" y="34"/>
                </a:lnTo>
                <a:lnTo>
                  <a:pt x="153" y="34"/>
                </a:lnTo>
                <a:lnTo>
                  <a:pt x="153" y="34"/>
                </a:lnTo>
                <a:lnTo>
                  <a:pt x="160" y="34"/>
                </a:lnTo>
                <a:lnTo>
                  <a:pt x="160" y="34"/>
                </a:lnTo>
                <a:lnTo>
                  <a:pt x="178" y="34"/>
                </a:lnTo>
                <a:lnTo>
                  <a:pt x="178" y="34"/>
                </a:lnTo>
                <a:lnTo>
                  <a:pt x="183" y="34"/>
                </a:lnTo>
                <a:lnTo>
                  <a:pt x="183" y="34"/>
                </a:lnTo>
                <a:lnTo>
                  <a:pt x="195" y="34"/>
                </a:lnTo>
                <a:lnTo>
                  <a:pt x="195" y="34"/>
                </a:lnTo>
                <a:lnTo>
                  <a:pt x="197" y="34"/>
                </a:lnTo>
                <a:lnTo>
                  <a:pt x="197" y="34"/>
                </a:lnTo>
                <a:lnTo>
                  <a:pt x="199" y="34"/>
                </a:lnTo>
                <a:lnTo>
                  <a:pt x="199" y="34"/>
                </a:lnTo>
                <a:lnTo>
                  <a:pt x="201" y="34"/>
                </a:lnTo>
                <a:lnTo>
                  <a:pt x="201" y="34"/>
                </a:lnTo>
                <a:lnTo>
                  <a:pt x="203" y="34"/>
                </a:lnTo>
                <a:lnTo>
                  <a:pt x="203" y="34"/>
                </a:lnTo>
                <a:lnTo>
                  <a:pt x="212" y="34"/>
                </a:lnTo>
                <a:lnTo>
                  <a:pt x="212" y="34"/>
                </a:lnTo>
                <a:lnTo>
                  <a:pt x="213" y="34"/>
                </a:lnTo>
                <a:lnTo>
                  <a:pt x="213" y="34"/>
                </a:lnTo>
                <a:lnTo>
                  <a:pt x="214" y="34"/>
                </a:lnTo>
                <a:lnTo>
                  <a:pt x="214" y="34"/>
                </a:lnTo>
                <a:lnTo>
                  <a:pt x="228" y="34"/>
                </a:lnTo>
                <a:lnTo>
                  <a:pt x="228" y="34"/>
                </a:lnTo>
                <a:lnTo>
                  <a:pt x="231" y="34"/>
                </a:lnTo>
                <a:lnTo>
                  <a:pt x="231" y="34"/>
                </a:lnTo>
                <a:lnTo>
                  <a:pt x="233" y="34"/>
                </a:lnTo>
                <a:lnTo>
                  <a:pt x="233" y="34"/>
                </a:lnTo>
                <a:lnTo>
                  <a:pt x="237" y="34"/>
                </a:lnTo>
                <a:lnTo>
                  <a:pt x="237" y="34"/>
                </a:lnTo>
                <a:lnTo>
                  <a:pt x="240" y="34"/>
                </a:lnTo>
                <a:lnTo>
                  <a:pt x="240" y="34"/>
                </a:lnTo>
                <a:lnTo>
                  <a:pt x="240" y="34"/>
                </a:lnTo>
                <a:lnTo>
                  <a:pt x="240" y="34"/>
                </a:lnTo>
                <a:lnTo>
                  <a:pt x="253" y="34"/>
                </a:lnTo>
                <a:lnTo>
                  <a:pt x="253" y="34"/>
                </a:lnTo>
                <a:lnTo>
                  <a:pt x="253" y="34"/>
                </a:lnTo>
                <a:lnTo>
                  <a:pt x="253" y="34"/>
                </a:lnTo>
                <a:lnTo>
                  <a:pt x="259" y="34"/>
                </a:lnTo>
                <a:lnTo>
                  <a:pt x="259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4"/>
                </a:lnTo>
                <a:lnTo>
                  <a:pt x="261" y="34"/>
                </a:lnTo>
                <a:lnTo>
                  <a:pt x="267" y="34"/>
                </a:lnTo>
                <a:lnTo>
                  <a:pt x="267" y="34"/>
                </a:lnTo>
                <a:lnTo>
                  <a:pt x="270" y="34"/>
                </a:lnTo>
                <a:lnTo>
                  <a:pt x="270" y="34"/>
                </a:lnTo>
                <a:lnTo>
                  <a:pt x="273" y="34"/>
                </a:lnTo>
                <a:lnTo>
                  <a:pt x="273" y="34"/>
                </a:lnTo>
                <a:lnTo>
                  <a:pt x="276" y="34"/>
                </a:lnTo>
                <a:lnTo>
                  <a:pt x="276" y="34"/>
                </a:lnTo>
                <a:lnTo>
                  <a:pt x="295" y="34"/>
                </a:lnTo>
                <a:lnTo>
                  <a:pt x="295" y="34"/>
                </a:lnTo>
                <a:lnTo>
                  <a:pt x="296" y="34"/>
                </a:lnTo>
                <a:lnTo>
                  <a:pt x="296" y="34"/>
                </a:lnTo>
                <a:lnTo>
                  <a:pt x="300" y="34"/>
                </a:lnTo>
                <a:lnTo>
                  <a:pt x="300" y="34"/>
                </a:lnTo>
                <a:lnTo>
                  <a:pt x="302" y="34"/>
                </a:lnTo>
                <a:lnTo>
                  <a:pt x="302" y="34"/>
                </a:lnTo>
                <a:lnTo>
                  <a:pt x="306" y="34"/>
                </a:lnTo>
                <a:lnTo>
                  <a:pt x="306" y="34"/>
                </a:lnTo>
                <a:lnTo>
                  <a:pt x="310" y="34"/>
                </a:lnTo>
                <a:lnTo>
                  <a:pt x="310" y="34"/>
                </a:lnTo>
                <a:lnTo>
                  <a:pt x="317" y="34"/>
                </a:lnTo>
                <a:lnTo>
                  <a:pt x="317" y="30"/>
                </a:lnTo>
                <a:lnTo>
                  <a:pt x="317" y="30"/>
                </a:lnTo>
                <a:lnTo>
                  <a:pt x="317" y="30"/>
                </a:lnTo>
                <a:lnTo>
                  <a:pt x="323" y="30"/>
                </a:lnTo>
                <a:lnTo>
                  <a:pt x="323" y="25"/>
                </a:lnTo>
                <a:lnTo>
                  <a:pt x="329" y="25"/>
                </a:lnTo>
                <a:lnTo>
                  <a:pt x="329" y="25"/>
                </a:lnTo>
                <a:lnTo>
                  <a:pt x="336" y="25"/>
                </a:lnTo>
                <a:lnTo>
                  <a:pt x="336" y="25"/>
                </a:lnTo>
                <a:lnTo>
                  <a:pt x="341" y="25"/>
                </a:lnTo>
                <a:lnTo>
                  <a:pt x="341" y="25"/>
                </a:lnTo>
                <a:lnTo>
                  <a:pt x="345" y="25"/>
                </a:lnTo>
                <a:lnTo>
                  <a:pt x="345" y="25"/>
                </a:lnTo>
                <a:lnTo>
                  <a:pt x="349" y="25"/>
                </a:lnTo>
                <a:lnTo>
                  <a:pt x="349" y="25"/>
                </a:lnTo>
                <a:lnTo>
                  <a:pt x="352" y="25"/>
                </a:lnTo>
                <a:lnTo>
                  <a:pt x="352" y="25"/>
                </a:lnTo>
                <a:lnTo>
                  <a:pt x="357" y="25"/>
                </a:lnTo>
                <a:lnTo>
                  <a:pt x="357" y="25"/>
                </a:lnTo>
                <a:lnTo>
                  <a:pt x="358" y="25"/>
                </a:lnTo>
                <a:lnTo>
                  <a:pt x="358" y="25"/>
                </a:lnTo>
                <a:lnTo>
                  <a:pt x="359" y="25"/>
                </a:lnTo>
                <a:lnTo>
                  <a:pt x="359" y="25"/>
                </a:lnTo>
                <a:lnTo>
                  <a:pt x="365" y="25"/>
                </a:lnTo>
                <a:lnTo>
                  <a:pt x="365" y="25"/>
                </a:lnTo>
                <a:lnTo>
                  <a:pt x="366" y="25"/>
                </a:lnTo>
                <a:lnTo>
                  <a:pt x="366" y="25"/>
                </a:lnTo>
                <a:lnTo>
                  <a:pt x="368" y="25"/>
                </a:lnTo>
                <a:lnTo>
                  <a:pt x="368" y="25"/>
                </a:lnTo>
                <a:lnTo>
                  <a:pt x="385" y="25"/>
                </a:lnTo>
                <a:lnTo>
                  <a:pt x="385" y="25"/>
                </a:lnTo>
                <a:lnTo>
                  <a:pt x="392" y="25"/>
                </a:lnTo>
                <a:lnTo>
                  <a:pt x="392" y="25"/>
                </a:lnTo>
                <a:lnTo>
                  <a:pt x="396" y="25"/>
                </a:lnTo>
                <a:lnTo>
                  <a:pt x="396" y="25"/>
                </a:lnTo>
                <a:lnTo>
                  <a:pt x="397" y="25"/>
                </a:lnTo>
                <a:lnTo>
                  <a:pt x="397" y="25"/>
                </a:lnTo>
                <a:lnTo>
                  <a:pt x="400" y="25"/>
                </a:lnTo>
                <a:lnTo>
                  <a:pt x="400" y="25"/>
                </a:lnTo>
                <a:lnTo>
                  <a:pt x="401" y="25"/>
                </a:lnTo>
                <a:lnTo>
                  <a:pt x="401" y="25"/>
                </a:lnTo>
                <a:lnTo>
                  <a:pt x="402" y="25"/>
                </a:lnTo>
                <a:lnTo>
                  <a:pt x="402" y="25"/>
                </a:lnTo>
                <a:lnTo>
                  <a:pt x="405" y="25"/>
                </a:lnTo>
                <a:lnTo>
                  <a:pt x="405" y="25"/>
                </a:lnTo>
                <a:lnTo>
                  <a:pt x="410" y="25"/>
                </a:lnTo>
                <a:lnTo>
                  <a:pt x="410" y="25"/>
                </a:lnTo>
                <a:lnTo>
                  <a:pt x="413" y="25"/>
                </a:lnTo>
                <a:lnTo>
                  <a:pt x="413" y="25"/>
                </a:lnTo>
                <a:lnTo>
                  <a:pt x="418" y="25"/>
                </a:lnTo>
                <a:lnTo>
                  <a:pt x="418" y="25"/>
                </a:lnTo>
                <a:lnTo>
                  <a:pt x="421" y="25"/>
                </a:lnTo>
                <a:lnTo>
                  <a:pt x="421" y="25"/>
                </a:lnTo>
                <a:lnTo>
                  <a:pt x="425" y="25"/>
                </a:lnTo>
                <a:lnTo>
                  <a:pt x="425" y="25"/>
                </a:lnTo>
                <a:lnTo>
                  <a:pt x="425" y="25"/>
                </a:lnTo>
                <a:lnTo>
                  <a:pt x="425" y="25"/>
                </a:lnTo>
                <a:lnTo>
                  <a:pt x="429" y="25"/>
                </a:lnTo>
                <a:lnTo>
                  <a:pt x="429" y="25"/>
                </a:lnTo>
                <a:lnTo>
                  <a:pt x="432" y="25"/>
                </a:lnTo>
                <a:lnTo>
                  <a:pt x="432" y="25"/>
                </a:lnTo>
                <a:lnTo>
                  <a:pt x="446" y="25"/>
                </a:lnTo>
                <a:lnTo>
                  <a:pt x="446" y="25"/>
                </a:lnTo>
                <a:lnTo>
                  <a:pt x="448" y="25"/>
                </a:lnTo>
                <a:lnTo>
                  <a:pt x="448" y="25"/>
                </a:lnTo>
                <a:lnTo>
                  <a:pt x="456" y="25"/>
                </a:lnTo>
                <a:lnTo>
                  <a:pt x="456" y="25"/>
                </a:lnTo>
                <a:lnTo>
                  <a:pt x="457" y="25"/>
                </a:lnTo>
                <a:lnTo>
                  <a:pt x="457" y="25"/>
                </a:lnTo>
                <a:lnTo>
                  <a:pt x="458" y="25"/>
                </a:lnTo>
                <a:lnTo>
                  <a:pt x="458" y="25"/>
                </a:lnTo>
                <a:lnTo>
                  <a:pt x="461" y="25"/>
                </a:lnTo>
                <a:lnTo>
                  <a:pt x="461" y="25"/>
                </a:lnTo>
                <a:lnTo>
                  <a:pt x="465" y="25"/>
                </a:lnTo>
                <a:lnTo>
                  <a:pt x="465" y="25"/>
                </a:lnTo>
                <a:lnTo>
                  <a:pt x="470" y="25"/>
                </a:lnTo>
                <a:lnTo>
                  <a:pt x="470" y="25"/>
                </a:lnTo>
                <a:lnTo>
                  <a:pt x="472" y="25"/>
                </a:lnTo>
                <a:lnTo>
                  <a:pt x="472" y="25"/>
                </a:lnTo>
                <a:lnTo>
                  <a:pt x="473" y="25"/>
                </a:lnTo>
                <a:lnTo>
                  <a:pt x="473" y="25"/>
                </a:lnTo>
                <a:lnTo>
                  <a:pt x="475" y="25"/>
                </a:lnTo>
                <a:lnTo>
                  <a:pt x="475" y="25"/>
                </a:lnTo>
                <a:lnTo>
                  <a:pt x="476" y="25"/>
                </a:lnTo>
                <a:lnTo>
                  <a:pt x="476" y="25"/>
                </a:lnTo>
                <a:lnTo>
                  <a:pt x="478" y="25"/>
                </a:lnTo>
                <a:lnTo>
                  <a:pt x="478" y="18"/>
                </a:lnTo>
                <a:lnTo>
                  <a:pt x="480" y="18"/>
                </a:lnTo>
                <a:lnTo>
                  <a:pt x="480" y="11"/>
                </a:lnTo>
                <a:lnTo>
                  <a:pt x="487" y="11"/>
                </a:lnTo>
                <a:lnTo>
                  <a:pt x="487" y="11"/>
                </a:lnTo>
                <a:lnTo>
                  <a:pt x="491" y="11"/>
                </a:lnTo>
                <a:lnTo>
                  <a:pt x="491" y="11"/>
                </a:lnTo>
                <a:lnTo>
                  <a:pt x="505" y="11"/>
                </a:lnTo>
                <a:lnTo>
                  <a:pt x="505" y="11"/>
                </a:lnTo>
                <a:lnTo>
                  <a:pt x="508" y="11"/>
                </a:lnTo>
                <a:lnTo>
                  <a:pt x="508" y="11"/>
                </a:lnTo>
                <a:lnTo>
                  <a:pt x="510" y="11"/>
                </a:lnTo>
                <a:lnTo>
                  <a:pt x="510" y="11"/>
                </a:lnTo>
                <a:lnTo>
                  <a:pt x="522" y="11"/>
                </a:lnTo>
                <a:lnTo>
                  <a:pt x="522" y="11"/>
                </a:lnTo>
                <a:lnTo>
                  <a:pt x="522" y="11"/>
                </a:lnTo>
                <a:lnTo>
                  <a:pt x="522" y="11"/>
                </a:lnTo>
                <a:lnTo>
                  <a:pt x="530" y="11"/>
                </a:lnTo>
                <a:lnTo>
                  <a:pt x="530" y="11"/>
                </a:lnTo>
                <a:lnTo>
                  <a:pt x="542" y="11"/>
                </a:lnTo>
                <a:lnTo>
                  <a:pt x="542" y="11"/>
                </a:lnTo>
                <a:lnTo>
                  <a:pt x="553" y="11"/>
                </a:lnTo>
                <a:lnTo>
                  <a:pt x="553" y="11"/>
                </a:lnTo>
                <a:lnTo>
                  <a:pt x="559" y="11"/>
                </a:lnTo>
                <a:lnTo>
                  <a:pt x="559" y="11"/>
                </a:lnTo>
                <a:lnTo>
                  <a:pt x="560" y="11"/>
                </a:lnTo>
                <a:lnTo>
                  <a:pt x="560" y="11"/>
                </a:lnTo>
                <a:lnTo>
                  <a:pt x="575" y="11"/>
                </a:lnTo>
                <a:lnTo>
                  <a:pt x="575" y="11"/>
                </a:lnTo>
                <a:lnTo>
                  <a:pt x="580" y="11"/>
                </a:lnTo>
                <a:lnTo>
                  <a:pt x="580" y="11"/>
                </a:lnTo>
                <a:lnTo>
                  <a:pt x="588" y="11"/>
                </a:lnTo>
                <a:lnTo>
                  <a:pt x="588" y="11"/>
                </a:lnTo>
                <a:lnTo>
                  <a:pt x="591" y="11"/>
                </a:lnTo>
                <a:lnTo>
                  <a:pt x="591" y="11"/>
                </a:lnTo>
                <a:lnTo>
                  <a:pt x="599" y="11"/>
                </a:lnTo>
                <a:lnTo>
                  <a:pt x="599" y="11"/>
                </a:lnTo>
                <a:lnTo>
                  <a:pt x="607" y="11"/>
                </a:lnTo>
                <a:lnTo>
                  <a:pt x="607" y="11"/>
                </a:lnTo>
                <a:lnTo>
                  <a:pt x="608" y="11"/>
                </a:lnTo>
                <a:lnTo>
                  <a:pt x="608" y="11"/>
                </a:lnTo>
                <a:lnTo>
                  <a:pt x="611" y="11"/>
                </a:lnTo>
                <a:lnTo>
                  <a:pt x="611" y="11"/>
                </a:lnTo>
                <a:lnTo>
                  <a:pt x="625" y="11"/>
                </a:lnTo>
                <a:lnTo>
                  <a:pt x="625" y="0"/>
                </a:lnTo>
                <a:lnTo>
                  <a:pt x="635" y="0"/>
                </a:lnTo>
                <a:lnTo>
                  <a:pt x="635" y="0"/>
                </a:lnTo>
                <a:lnTo>
                  <a:pt x="637" y="0"/>
                </a:lnTo>
                <a:lnTo>
                  <a:pt x="637" y="0"/>
                </a:lnTo>
                <a:lnTo>
                  <a:pt x="665" y="0"/>
                </a:lnTo>
                <a:lnTo>
                  <a:pt x="665" y="0"/>
                </a:lnTo>
                <a:lnTo>
                  <a:pt x="666" y="0"/>
                </a:lnTo>
                <a:lnTo>
                  <a:pt x="666" y="0"/>
                </a:lnTo>
                <a:lnTo>
                  <a:pt x="674" y="0"/>
                </a:lnTo>
                <a:lnTo>
                  <a:pt x="674" y="0"/>
                </a:lnTo>
                <a:lnTo>
                  <a:pt x="677" y="0"/>
                </a:lnTo>
              </a:path>
            </a:pathLst>
          </a:custGeom>
          <a:noFill/>
          <a:ln w="20638" cap="flat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Line 81">
            <a:extLst>
              <a:ext uri="{FF2B5EF4-FFF2-40B4-BE49-F238E27FC236}">
                <a16:creationId xmlns:a16="http://schemas.microsoft.com/office/drawing/2014/main" id="{3D9944E6-DBE1-C34A-A9AB-EE36C039D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3803" y="1740638"/>
            <a:ext cx="0" cy="316517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82">
            <a:extLst>
              <a:ext uri="{FF2B5EF4-FFF2-40B4-BE49-F238E27FC236}">
                <a16:creationId xmlns:a16="http://schemas.microsoft.com/office/drawing/2014/main" id="{146A15E1-FF52-CE41-A909-513D6A93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4651144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83">
            <a:extLst>
              <a:ext uri="{FF2B5EF4-FFF2-40B4-BE49-F238E27FC236}">
                <a16:creationId xmlns:a16="http://schemas.microsoft.com/office/drawing/2014/main" id="{C2575305-D334-884E-8A0E-12082139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408359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84">
            <a:extLst>
              <a:ext uri="{FF2B5EF4-FFF2-40B4-BE49-F238E27FC236}">
                <a16:creationId xmlns:a16="http://schemas.microsoft.com/office/drawing/2014/main" id="{DC12DE30-2C08-E24D-9C21-91A50B7F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350513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8F70110E-2368-7142-A7D1-94FB21BD1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29375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86">
            <a:extLst>
              <a:ext uri="{FF2B5EF4-FFF2-40B4-BE49-F238E27FC236}">
                <a16:creationId xmlns:a16="http://schemas.microsoft.com/office/drawing/2014/main" id="{0EE25324-A937-BC42-9547-0F96BDBF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23554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87">
            <a:extLst>
              <a:ext uri="{FF2B5EF4-FFF2-40B4-BE49-F238E27FC236}">
                <a16:creationId xmlns:a16="http://schemas.microsoft.com/office/drawing/2014/main" id="{4CA317C2-42D4-6342-919A-38C9F7D2B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077" y="178793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Line 88">
            <a:extLst>
              <a:ext uri="{FF2B5EF4-FFF2-40B4-BE49-F238E27FC236}">
                <a16:creationId xmlns:a16="http://schemas.microsoft.com/office/drawing/2014/main" id="{C9B9AAF1-A448-634A-AD82-6C3EAAA74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4753012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Line 89">
            <a:extLst>
              <a:ext uri="{FF2B5EF4-FFF2-40B4-BE49-F238E27FC236}">
                <a16:creationId xmlns:a16="http://schemas.microsoft.com/office/drawing/2014/main" id="{913C9F95-2844-0D4C-8FFB-401F3B07A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4185463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Line 90">
            <a:extLst>
              <a:ext uri="{FF2B5EF4-FFF2-40B4-BE49-F238E27FC236}">
                <a16:creationId xmlns:a16="http://schemas.microsoft.com/office/drawing/2014/main" id="{090829F1-EA87-E144-B92B-45243FDE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360700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Line 91">
            <a:extLst>
              <a:ext uri="{FF2B5EF4-FFF2-40B4-BE49-F238E27FC236}">
                <a16:creationId xmlns:a16="http://schemas.microsoft.com/office/drawing/2014/main" id="{6B8747A0-BD1B-DE49-833C-ED43F041B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303945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B4082FC3-B396-074D-AE08-06AD54BFD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2460988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Line 93">
            <a:extLst>
              <a:ext uri="{FF2B5EF4-FFF2-40B4-BE49-F238E27FC236}">
                <a16:creationId xmlns:a16="http://schemas.microsoft.com/office/drawing/2014/main" id="{15DFDEEC-3850-BB45-B39D-BE6506E1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875" y="1889800"/>
            <a:ext cx="43927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Line 94">
            <a:extLst>
              <a:ext uri="{FF2B5EF4-FFF2-40B4-BE49-F238E27FC236}">
                <a16:creationId xmlns:a16="http://schemas.microsoft.com/office/drawing/2014/main" id="{8BAECB6D-AC39-CA45-86C3-326563F6B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803" y="4905813"/>
            <a:ext cx="5134801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Line 95">
            <a:extLst>
              <a:ext uri="{FF2B5EF4-FFF2-40B4-BE49-F238E27FC236}">
                <a16:creationId xmlns:a16="http://schemas.microsoft.com/office/drawing/2014/main" id="{E5C82558-A92C-EB48-AF88-E1D1D128D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62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Line 96">
            <a:extLst>
              <a:ext uri="{FF2B5EF4-FFF2-40B4-BE49-F238E27FC236}">
                <a16:creationId xmlns:a16="http://schemas.microsoft.com/office/drawing/2014/main" id="{DFE308F6-AB1C-9647-BBF1-E3A114CD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874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Line 97">
            <a:extLst>
              <a:ext uri="{FF2B5EF4-FFF2-40B4-BE49-F238E27FC236}">
                <a16:creationId xmlns:a16="http://schemas.microsoft.com/office/drawing/2014/main" id="{E7590B12-FE81-3447-A5E9-8C9FE9747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92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Line 98">
            <a:extLst>
              <a:ext uri="{FF2B5EF4-FFF2-40B4-BE49-F238E27FC236}">
                <a16:creationId xmlns:a16="http://schemas.microsoft.com/office/drawing/2014/main" id="{C700AEA8-B09E-9248-A833-68E6B0F73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2358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Line 99">
            <a:extLst>
              <a:ext uri="{FF2B5EF4-FFF2-40B4-BE49-F238E27FC236}">
                <a16:creationId xmlns:a16="http://schemas.microsoft.com/office/drawing/2014/main" id="{C91041DE-B65A-B04F-87C1-D31ACA3A7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1480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Line 100">
            <a:extLst>
              <a:ext uri="{FF2B5EF4-FFF2-40B4-BE49-F238E27FC236}">
                <a16:creationId xmlns:a16="http://schemas.microsoft.com/office/drawing/2014/main" id="{E2B8DE80-A7FF-0240-A636-441064B2E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366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Line 101">
            <a:extLst>
              <a:ext uri="{FF2B5EF4-FFF2-40B4-BE49-F238E27FC236}">
                <a16:creationId xmlns:a16="http://schemas.microsoft.com/office/drawing/2014/main" id="{5FB9BA08-6302-314C-B055-E2D95096F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2785" y="4905813"/>
            <a:ext cx="0" cy="69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 102">
            <a:extLst>
              <a:ext uri="{FF2B5EF4-FFF2-40B4-BE49-F238E27FC236}">
                <a16:creationId xmlns:a16="http://schemas.microsoft.com/office/drawing/2014/main" id="{ABCACCE4-3993-8A4C-8E14-E9F23A91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38" y="5011319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 103">
            <a:extLst>
              <a:ext uri="{FF2B5EF4-FFF2-40B4-BE49-F238E27FC236}">
                <a16:creationId xmlns:a16="http://schemas.microsoft.com/office/drawing/2014/main" id="{8A23EDA3-7CA2-5A48-8C9C-36EBD6031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758" y="5011319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104">
            <a:extLst>
              <a:ext uri="{FF2B5EF4-FFF2-40B4-BE49-F238E27FC236}">
                <a16:creationId xmlns:a16="http://schemas.microsoft.com/office/drawing/2014/main" id="{55CBD170-FC0F-4041-B42B-68F1CE36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017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 105">
            <a:extLst>
              <a:ext uri="{FF2B5EF4-FFF2-40B4-BE49-F238E27FC236}">
                <a16:creationId xmlns:a16="http://schemas.microsoft.com/office/drawing/2014/main" id="{60AD4F69-3DA5-0349-8D70-7A8B28F8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450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106">
            <a:extLst>
              <a:ext uri="{FF2B5EF4-FFF2-40B4-BE49-F238E27FC236}">
                <a16:creationId xmlns:a16="http://schemas.microsoft.com/office/drawing/2014/main" id="{373AD0A4-9B21-7345-A7E7-10BCB2D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107">
            <a:extLst>
              <a:ext uri="{FF2B5EF4-FFF2-40B4-BE49-F238E27FC236}">
                <a16:creationId xmlns:a16="http://schemas.microsoft.com/office/drawing/2014/main" id="{C32DCF8B-4C64-4948-863D-59AFD87C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108">
            <a:extLst>
              <a:ext uri="{FF2B5EF4-FFF2-40B4-BE49-F238E27FC236}">
                <a16:creationId xmlns:a16="http://schemas.microsoft.com/office/drawing/2014/main" id="{41C54FAF-5BD6-B648-B4BB-2748B1AD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01131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120">
            <a:extLst>
              <a:ext uri="{FF2B5EF4-FFF2-40B4-BE49-F238E27FC236}">
                <a16:creationId xmlns:a16="http://schemas.microsoft.com/office/drawing/2014/main" id="{AB6C49A8-3AB0-5F4D-A1F6-A5295D3C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803" y="5530215"/>
            <a:ext cx="5134801" cy="7676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 121">
            <a:extLst>
              <a:ext uri="{FF2B5EF4-FFF2-40B4-BE49-F238E27FC236}">
                <a16:creationId xmlns:a16="http://schemas.microsoft.com/office/drawing/2014/main" id="{5D9C634C-7A28-644C-BE31-327BF2AC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08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 122">
            <a:extLst>
              <a:ext uri="{FF2B5EF4-FFF2-40B4-BE49-F238E27FC236}">
                <a16:creationId xmlns:a16="http://schemas.microsoft.com/office/drawing/2014/main" id="{8BA758AD-32D0-644A-AB53-26CA00B2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529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145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123">
            <a:extLst>
              <a:ext uri="{FF2B5EF4-FFF2-40B4-BE49-F238E27FC236}">
                <a16:creationId xmlns:a16="http://schemas.microsoft.com/office/drawing/2014/main" id="{7F862047-26EA-DD4B-AD9C-8EC26CF1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714" y="5745051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104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 124">
            <a:extLst>
              <a:ext uri="{FF2B5EF4-FFF2-40B4-BE49-F238E27FC236}">
                <a16:creationId xmlns:a16="http://schemas.microsoft.com/office/drawing/2014/main" id="{45354364-E707-334C-8BC2-73D2B3177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450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76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 125">
            <a:extLst>
              <a:ext uri="{FF2B5EF4-FFF2-40B4-BE49-F238E27FC236}">
                <a16:creationId xmlns:a16="http://schemas.microsoft.com/office/drawing/2014/main" id="{58C2382F-CE41-B145-A796-E7407619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57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 126">
            <a:extLst>
              <a:ext uri="{FF2B5EF4-FFF2-40B4-BE49-F238E27FC236}">
                <a16:creationId xmlns:a16="http://schemas.microsoft.com/office/drawing/2014/main" id="{AEAF5043-A3CB-0240-BAE8-A4325575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127">
            <a:extLst>
              <a:ext uri="{FF2B5EF4-FFF2-40B4-BE49-F238E27FC236}">
                <a16:creationId xmlns:a16="http://schemas.microsoft.com/office/drawing/2014/main" id="{795B4291-2159-D44F-A7F5-A9222D44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74505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 128">
            <a:extLst>
              <a:ext uri="{FF2B5EF4-FFF2-40B4-BE49-F238E27FC236}">
                <a16:creationId xmlns:a16="http://schemas.microsoft.com/office/drawing/2014/main" id="{3B4C50F4-8D35-8B4B-A480-6AE9F09B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08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199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129">
            <a:extLst>
              <a:ext uri="{FF2B5EF4-FFF2-40B4-BE49-F238E27FC236}">
                <a16:creationId xmlns:a16="http://schemas.microsoft.com/office/drawing/2014/main" id="{0C538EF6-4EE7-B448-A3FD-499A4553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529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177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9ED59BA8-D7AF-EE46-909E-1359091AB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714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139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ctangle 131">
            <a:extLst>
              <a:ext uri="{FF2B5EF4-FFF2-40B4-BE49-F238E27FC236}">
                <a16:creationId xmlns:a16="http://schemas.microsoft.com/office/drawing/2014/main" id="{173412F9-E1BC-3441-8548-33889179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147" y="598498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110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Rectangle 132">
            <a:extLst>
              <a:ext uri="{FF2B5EF4-FFF2-40B4-BE49-F238E27FC236}">
                <a16:creationId xmlns:a16="http://schemas.microsoft.com/office/drawing/2014/main" id="{2E8034E4-58C8-4E47-9B34-01AB79B2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71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84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Rectangle 133">
            <a:extLst>
              <a:ext uri="{FF2B5EF4-FFF2-40B4-BE49-F238E27FC236}">
                <a16:creationId xmlns:a16="http://schemas.microsoft.com/office/drawing/2014/main" id="{67061BE5-131D-0F4D-BD38-2A7373D3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756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57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 134">
            <a:extLst>
              <a:ext uri="{FF2B5EF4-FFF2-40B4-BE49-F238E27FC236}">
                <a16:creationId xmlns:a16="http://schemas.microsoft.com/office/drawing/2014/main" id="{08AD0472-F2A9-4D4C-B1FB-212B81D7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877" y="598498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41</a:t>
            </a:r>
            <a:endParaRPr kumimoji="0" lang="de-DE" altLang="de-DE" sz="14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977B852B-1840-7446-9319-B1EA1985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970" y="5745051"/>
            <a:ext cx="2917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ICM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Rectangle 43">
            <a:extLst>
              <a:ext uri="{FF2B5EF4-FFF2-40B4-BE49-F238E27FC236}">
                <a16:creationId xmlns:a16="http://schemas.microsoft.com/office/drawing/2014/main" id="{1412328D-FDF8-CE4E-8012-6D0C2F48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694" y="5980458"/>
            <a:ext cx="531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  <a:endParaRPr kumimoji="0" lang="de-DE" altLang="de-DE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A681D59F-BDFD-B544-8963-B5D0AF4C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414" y="5243945"/>
            <a:ext cx="2342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Months since randomization</a:t>
            </a:r>
            <a:endParaRPr kumimoji="0" lang="en-US" altLang="de-DE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DDBC837-A22B-D04E-8684-9157969711B7}"/>
              </a:ext>
            </a:extLst>
          </p:cNvPr>
          <p:cNvSpPr/>
          <p:nvPr/>
        </p:nvSpPr>
        <p:spPr>
          <a:xfrm>
            <a:off x="8948602" y="1834064"/>
            <a:ext cx="116788" cy="284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1C2C0225-6D3C-7B40-9D70-5A768598B130}"/>
              </a:ext>
            </a:extLst>
          </p:cNvPr>
          <p:cNvSpPr txBox="1"/>
          <p:nvPr/>
        </p:nvSpPr>
        <p:spPr>
          <a:xfrm>
            <a:off x="9186977" y="3655298"/>
            <a:ext cx="118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+mj-lt"/>
              </a:rPr>
              <a:t>12 SArE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11 </a:t>
            </a:r>
            <a:r>
              <a:rPr lang="de-DE" dirty="0" err="1">
                <a:latin typeface="+mj-lt"/>
              </a:rPr>
              <a:t>AFiB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1 VT/VF</a:t>
            </a:r>
          </a:p>
          <a:p>
            <a:endParaRPr lang="de-DE" dirty="0">
              <a:latin typeface="+mj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BBC3A5-84DE-6A4A-9640-D0206A168A21}"/>
              </a:ext>
            </a:extLst>
          </p:cNvPr>
          <p:cNvGrpSpPr/>
          <p:nvPr/>
        </p:nvGrpSpPr>
        <p:grpSpPr>
          <a:xfrm>
            <a:off x="4132711" y="1713856"/>
            <a:ext cx="6594258" cy="1477328"/>
            <a:chOff x="4507461" y="1713856"/>
            <a:chExt cx="6594258" cy="1477328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AB3F3ECF-3ED2-3443-BB05-C3F615AD5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61" y="2449263"/>
              <a:ext cx="14779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HR 6.3 (3.4–11.8) </a:t>
              </a:r>
            </a:p>
            <a:p>
              <a:r>
                <a:rPr lang="de-DE" altLang="de-DE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 </a:t>
              </a:r>
              <a:r>
                <a:rPr kumimoji="0" lang="de-DE" altLang="de-DE" sz="16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&lt; 0.0001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D7EB89B-93E4-F742-A990-AB9C6E06B034}"/>
                </a:ext>
              </a:extLst>
            </p:cNvPr>
            <p:cNvSpPr txBox="1"/>
            <p:nvPr/>
          </p:nvSpPr>
          <p:spPr>
            <a:xfrm>
              <a:off x="9568351" y="1713856"/>
              <a:ext cx="153336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+mj-lt"/>
                </a:rPr>
                <a:t>60 SArE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+mj-lt"/>
                </a:rPr>
                <a:t>43 </a:t>
              </a:r>
              <a:r>
                <a:rPr lang="de-DE" dirty="0" err="1">
                  <a:latin typeface="+mj-lt"/>
                </a:rPr>
                <a:t>AFiB</a:t>
              </a:r>
              <a:endParaRPr lang="de-DE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+mj-lt"/>
                </a:rPr>
                <a:t>10 AVB ≥</a:t>
              </a:r>
              <a:r>
                <a:rPr lang="de-DE" dirty="0" err="1">
                  <a:latin typeface="+mj-lt"/>
                </a:rPr>
                <a:t>IIb</a:t>
              </a:r>
              <a:endParaRPr lang="de-DE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+mj-lt"/>
                </a:rPr>
                <a:t>7 VT/VF</a:t>
              </a:r>
            </a:p>
            <a:p>
              <a:endParaRPr lang="de-DE" dirty="0">
                <a:latin typeface="+mj-lt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97F1B74-EF06-6741-8D64-826D6B5B0E65}"/>
              </a:ext>
            </a:extLst>
          </p:cNvPr>
          <p:cNvGrpSpPr/>
          <p:nvPr/>
        </p:nvGrpSpPr>
        <p:grpSpPr>
          <a:xfrm>
            <a:off x="4128496" y="1675709"/>
            <a:ext cx="1195242" cy="246220"/>
            <a:chOff x="4503246" y="1675709"/>
            <a:chExt cx="1195242" cy="246220"/>
          </a:xfrm>
        </p:grpSpPr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100DC1B8-296A-F64A-870C-32C6402C4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246" y="1787935"/>
              <a:ext cx="178020" cy="0"/>
            </a:xfrm>
            <a:prstGeom prst="line">
              <a:avLst/>
            </a:prstGeom>
            <a:noFill/>
            <a:ln w="17463" cap="flat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7AC63831-5802-5345-A642-99E3DE444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669" y="1675709"/>
              <a:ext cx="880819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ICM-group</a:t>
              </a:r>
              <a:endParaRPr kumimoji="0" lang="de-DE" altLang="de-DE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Macintosh PowerPoint</Application>
  <PresentationFormat>Breitbild</PresentationFormat>
  <Paragraphs>377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Apple SD Gothic Neo Light</vt:lpstr>
      <vt:lpstr>Arial</vt:lpstr>
      <vt:lpstr>Calibri</vt:lpstr>
      <vt:lpstr>Calibri Light</vt:lpstr>
      <vt:lpstr>Myriad Pro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GASSER</dc:creator>
  <cp:lastModifiedBy>Axel Bauer</cp:lastModifiedBy>
  <cp:revision>139</cp:revision>
  <dcterms:created xsi:type="dcterms:W3CDTF">2020-11-27T13:16:45Z</dcterms:created>
  <dcterms:modified xsi:type="dcterms:W3CDTF">2021-08-26T09:49:32Z</dcterms:modified>
</cp:coreProperties>
</file>