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 id="2147483968" r:id="rId2"/>
    <p:sldMasterId id="2147483984" r:id="rId3"/>
    <p:sldMasterId id="2147484013" r:id="rId4"/>
    <p:sldMasterId id="2147484029" r:id="rId5"/>
    <p:sldMasterId id="2147484041" r:id="rId6"/>
    <p:sldMasterId id="2147484057" r:id="rId7"/>
  </p:sldMasterIdLst>
  <p:notesMasterIdLst>
    <p:notesMasterId r:id="rId37"/>
  </p:notesMasterIdLst>
  <p:handoutMasterIdLst>
    <p:handoutMasterId r:id="rId38"/>
  </p:handoutMasterIdLst>
  <p:sldIdLst>
    <p:sldId id="4242" r:id="rId8"/>
    <p:sldId id="4241" r:id="rId9"/>
    <p:sldId id="4235" r:id="rId10"/>
    <p:sldId id="1588" r:id="rId11"/>
    <p:sldId id="4249" r:id="rId12"/>
    <p:sldId id="4245" r:id="rId13"/>
    <p:sldId id="1643" r:id="rId14"/>
    <p:sldId id="1623" r:id="rId15"/>
    <p:sldId id="304" r:id="rId16"/>
    <p:sldId id="4244" r:id="rId17"/>
    <p:sldId id="4234" r:id="rId18"/>
    <p:sldId id="4248" r:id="rId19"/>
    <p:sldId id="287" r:id="rId20"/>
    <p:sldId id="4243" r:id="rId21"/>
    <p:sldId id="4238" r:id="rId22"/>
    <p:sldId id="1263" r:id="rId23"/>
    <p:sldId id="4236" r:id="rId24"/>
    <p:sldId id="4250" r:id="rId25"/>
    <p:sldId id="4251" r:id="rId26"/>
    <p:sldId id="290" r:id="rId27"/>
    <p:sldId id="260" r:id="rId28"/>
    <p:sldId id="261" r:id="rId29"/>
    <p:sldId id="4229" r:id="rId30"/>
    <p:sldId id="263" r:id="rId31"/>
    <p:sldId id="4240" r:id="rId32"/>
    <p:sldId id="266" r:id="rId33"/>
    <p:sldId id="4247" r:id="rId34"/>
    <p:sldId id="4239" r:id="rId35"/>
    <p:sldId id="4226" r:id="rId3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guide id="10" pos="144" userDrawn="1">
          <p15:clr>
            <a:srgbClr val="A4A3A4"/>
          </p15:clr>
        </p15:guide>
        <p15:guide id="17" pos="5688" userDrawn="1">
          <p15:clr>
            <a:srgbClr val="A4A3A4"/>
          </p15:clr>
        </p15:guide>
        <p15:guide id="18" orient="horz" pos="978" userDrawn="1">
          <p15:clr>
            <a:srgbClr val="A4A3A4"/>
          </p15:clr>
        </p15:guide>
        <p15:guide id="19" orient="horz" pos="2394" userDrawn="1">
          <p15:clr>
            <a:srgbClr val="A4A3A4"/>
          </p15:clr>
        </p15:guide>
        <p15:guide id="20" pos="1858" userDrawn="1">
          <p15:clr>
            <a:srgbClr val="A4A3A4"/>
          </p15:clr>
        </p15:guide>
        <p15:guide id="21" pos="20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ne Fitzgerald" initials="FF" lastIdx="27" clrIdx="0"/>
  <p:cmAuthor id="2" name="Chris Ameres" initials="CA" lastIdx="10" clrIdx="1"/>
  <p:cmAuthor id="3" name="Rebecca Juliano" initials="RJ" lastIdx="22" clrIdx="2"/>
  <p:cmAuthor id="4" name="Meghna Jhaveri" initials="MJ" lastIdx="1" clrIdx="3"/>
  <p:cmAuthor id="5" name="Sheritha Lee" initials="SL" lastIdx="20" clrIdx="4"/>
  <p:cmAuthor id="6" name="Loree Levine" initials="LL" lastIdx="6" clrIdx="5">
    <p:extLst>
      <p:ext uri="{19B8F6BF-5375-455C-9EA6-DF929625EA0E}">
        <p15:presenceInfo xmlns:p15="http://schemas.microsoft.com/office/powerpoint/2012/main" userId="Loree Levine" providerId="None"/>
      </p:ext>
    </p:extLst>
  </p:cmAuthor>
  <p:cmAuthor id="7" name="Stephanie Breslan" initials="SB" lastIdx="12" clrIdx="6"/>
  <p:cmAuthor id="8" name="Giselle Melendez" initials="GM" lastIdx="5" clrIdx="7"/>
  <p:cmAuthor id="9" name="Loree Levine" initials="LL [2]" lastIdx="14" clrIdx="8">
    <p:extLst>
      <p:ext uri="{19B8F6BF-5375-455C-9EA6-DF929625EA0E}">
        <p15:presenceInfo xmlns:p15="http://schemas.microsoft.com/office/powerpoint/2012/main" userId="S-1-5-21-1757926010-1467943084-2181334650-15644" providerId="AD"/>
      </p:ext>
    </p:extLst>
  </p:cmAuthor>
  <p:cmAuthor id="10" name="Annotations" initials="NC" lastIdx="3" clrIdx="9">
    <p:extLst>
      <p:ext uri="{19B8F6BF-5375-455C-9EA6-DF929625EA0E}">
        <p15:presenceInfo xmlns:p15="http://schemas.microsoft.com/office/powerpoint/2012/main" userId="Annotations" providerId="None"/>
      </p:ext>
    </p:extLst>
  </p:cmAuthor>
  <p:cmAuthor id="11" name="Lauren Koepfler" initials="LK" lastIdx="6" clrIdx="10">
    <p:extLst>
      <p:ext uri="{19B8F6BF-5375-455C-9EA6-DF929625EA0E}">
        <p15:presenceInfo xmlns:p15="http://schemas.microsoft.com/office/powerpoint/2012/main" userId="S::lkoepfler@phoenixgrp.net::c28818a3-8262-4d53-9dc3-b2c8f9d8966a" providerId="AD"/>
      </p:ext>
    </p:extLst>
  </p:cmAuthor>
  <p:cmAuthor id="12" name="Caroline Tredway" initials="CT" lastIdx="7" clrIdx="11">
    <p:extLst>
      <p:ext uri="{19B8F6BF-5375-455C-9EA6-DF929625EA0E}">
        <p15:presenceInfo xmlns:p15="http://schemas.microsoft.com/office/powerpoint/2012/main" userId="2c94133a2962f525" providerId="Windows Live"/>
      </p:ext>
    </p:extLst>
  </p:cmAuthor>
  <p:cmAuthor id="13" name="Tony Vitale" initials="TV" lastIdx="41" clrIdx="12">
    <p:extLst>
      <p:ext uri="{19B8F6BF-5375-455C-9EA6-DF929625EA0E}">
        <p15:presenceInfo xmlns:p15="http://schemas.microsoft.com/office/powerpoint/2012/main" userId="f9b7259676ec427a" providerId="Windows Live"/>
      </p:ext>
    </p:extLst>
  </p:cmAuthor>
  <p:cmAuthor id="14" name="Nicholas Radhuber" initials="NR" lastIdx="3" clrIdx="13">
    <p:extLst>
      <p:ext uri="{19B8F6BF-5375-455C-9EA6-DF929625EA0E}">
        <p15:presenceInfo xmlns:p15="http://schemas.microsoft.com/office/powerpoint/2012/main" userId="S::NRadhuber@phoenixgrp.net::7e3a75a9-9db6-46d3-8592-29ffffa590e5" providerId="AD"/>
      </p:ext>
    </p:extLst>
  </p:cmAuthor>
  <p:cmAuthor id="15" name="Robin Snowden" initials="RS" lastIdx="7" clrIdx="14">
    <p:extLst>
      <p:ext uri="{19B8F6BF-5375-455C-9EA6-DF929625EA0E}">
        <p15:presenceInfo xmlns:p15="http://schemas.microsoft.com/office/powerpoint/2012/main" userId="S::RSnowden@phoenixgrp.net::bf7dd503-72e1-4949-8d3d-1037c45231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000000"/>
    <a:srgbClr val="0B3680"/>
    <a:srgbClr val="4D7AC8"/>
    <a:srgbClr val="2846B4"/>
    <a:srgbClr val="20A3F4"/>
    <a:srgbClr val="6DC2F7"/>
    <a:srgbClr val="E7ECF4"/>
    <a:srgbClr val="CCD7E9"/>
    <a:srgbClr val="EDA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5" autoAdjust="0"/>
    <p:restoredTop sz="90364" autoAdjust="0"/>
  </p:normalViewPr>
  <p:slideViewPr>
    <p:cSldViewPr snapToGrid="0">
      <p:cViewPr varScale="1">
        <p:scale>
          <a:sx n="72" d="100"/>
          <a:sy n="72" d="100"/>
        </p:scale>
        <p:origin x="1340" y="52"/>
      </p:cViewPr>
      <p:guideLst>
        <p:guide orient="horz" pos="2160"/>
        <p:guide pos="2880"/>
        <p:guide pos="144"/>
        <p:guide pos="5688"/>
        <p:guide orient="horz" pos="978"/>
        <p:guide orient="horz" pos="2394"/>
        <p:guide pos="1858"/>
        <p:guide pos="2064"/>
      </p:guideLst>
    </p:cSldViewPr>
  </p:slideViewPr>
  <p:outlineViewPr>
    <p:cViewPr>
      <p:scale>
        <a:sx n="33" d="100"/>
        <a:sy n="33" d="100"/>
      </p:scale>
      <p:origin x="0" y="-3231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9" d="100"/>
          <a:sy n="59" d="100"/>
        </p:scale>
        <p:origin x="2484"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IPE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Calcification</c:v>
                </c:pt>
                <c:pt idx="1">
                  <c:v>Fibrous</c:v>
                </c:pt>
                <c:pt idx="2">
                  <c:v>Fibro-fatty</c:v>
                </c:pt>
                <c:pt idx="3">
                  <c:v>Total Plaque </c:v>
                </c:pt>
                <c:pt idx="4">
                  <c:v>Total Non-Calcified Plaque</c:v>
                </c:pt>
                <c:pt idx="5">
                  <c:v>Low Attenutated Plaque</c:v>
                </c:pt>
              </c:strCache>
            </c:strRef>
          </c:cat>
          <c:val>
            <c:numRef>
              <c:f>Sheet1!$B$2:$B$7</c:f>
              <c:numCache>
                <c:formatCode>0%</c:formatCode>
                <c:ptCount val="6"/>
                <c:pt idx="0">
                  <c:v>-0.01</c:v>
                </c:pt>
                <c:pt idx="1">
                  <c:v>0.17</c:v>
                </c:pt>
                <c:pt idx="2">
                  <c:v>0.87</c:v>
                </c:pt>
                <c:pt idx="3">
                  <c:v>0.15</c:v>
                </c:pt>
                <c:pt idx="4">
                  <c:v>0.35</c:v>
                </c:pt>
                <c:pt idx="5">
                  <c:v>0.74</c:v>
                </c:pt>
              </c:numCache>
            </c:numRef>
          </c:val>
          <c:extLst>
            <c:ext xmlns:c16="http://schemas.microsoft.com/office/drawing/2014/chart" uri="{C3380CC4-5D6E-409C-BE32-E72D297353CC}">
              <c16:uniqueId val="{00000000-C996-4CC8-AAC7-93B8A6CF3857}"/>
            </c:ext>
          </c:extLst>
        </c:ser>
        <c:ser>
          <c:idx val="1"/>
          <c:order val="1"/>
          <c:tx>
            <c:strRef>
              <c:f>Sheet1!$C$1</c:f>
              <c:strCache>
                <c:ptCount val="1"/>
                <c:pt idx="0">
                  <c:v>Placebo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Calcification</c:v>
                </c:pt>
                <c:pt idx="1">
                  <c:v>Fibrous</c:v>
                </c:pt>
                <c:pt idx="2">
                  <c:v>Fibro-fatty</c:v>
                </c:pt>
                <c:pt idx="3">
                  <c:v>Total Plaque </c:v>
                </c:pt>
                <c:pt idx="4">
                  <c:v>Total Non-Calcified Plaque</c:v>
                </c:pt>
                <c:pt idx="5">
                  <c:v>Low Attenutated Plaque</c:v>
                </c:pt>
              </c:strCache>
            </c:strRef>
          </c:cat>
          <c:val>
            <c:numRef>
              <c:f>Sheet1!$C$2:$C$7</c:f>
              <c:numCache>
                <c:formatCode>0%</c:formatCode>
                <c:ptCount val="6"/>
                <c:pt idx="0">
                  <c:v>0.09</c:v>
                </c:pt>
                <c:pt idx="1">
                  <c:v>0.4</c:v>
                </c:pt>
                <c:pt idx="2">
                  <c:v>0.25</c:v>
                </c:pt>
                <c:pt idx="3">
                  <c:v>0.26</c:v>
                </c:pt>
                <c:pt idx="4">
                  <c:v>0.43</c:v>
                </c:pt>
                <c:pt idx="5">
                  <c:v>0.94</c:v>
                </c:pt>
              </c:numCache>
            </c:numRef>
          </c:val>
          <c:extLst>
            <c:ext xmlns:c16="http://schemas.microsoft.com/office/drawing/2014/chart" uri="{C3380CC4-5D6E-409C-BE32-E72D297353CC}">
              <c16:uniqueId val="{00000001-C996-4CC8-AAC7-93B8A6CF3857}"/>
            </c:ext>
          </c:extLst>
        </c:ser>
        <c:dLbls>
          <c:showLegendKey val="0"/>
          <c:showVal val="0"/>
          <c:showCatName val="0"/>
          <c:showSerName val="0"/>
          <c:showPercent val="0"/>
          <c:showBubbleSize val="0"/>
        </c:dLbls>
        <c:gapWidth val="106"/>
        <c:axId val="802741680"/>
        <c:axId val="802746600"/>
      </c:barChart>
      <c:catAx>
        <c:axId val="802741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2746600"/>
        <c:crosses val="autoZero"/>
        <c:auto val="1"/>
        <c:lblAlgn val="ctr"/>
        <c:lblOffset val="100"/>
        <c:noMultiLvlLbl val="0"/>
      </c:catAx>
      <c:valAx>
        <c:axId val="8027466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274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3EE85-41A0-4C36-A1D2-291AD3C4569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1FF12B0-28AF-4157-A68C-D9B817649A01}">
      <dgm:prSet phldrT="[Text]"/>
      <dgm:spPr>
        <a:scene3d>
          <a:camera prst="orthographicFront"/>
          <a:lightRig rig="threePt" dir="t"/>
        </a:scene3d>
        <a:sp3d>
          <a:bevelT w="165100" prst="coolSlant"/>
        </a:sp3d>
      </dgm:spPr>
      <dgm:t>
        <a:bodyPr/>
        <a:lstStyle/>
        <a:p>
          <a:r>
            <a:rPr lang="en-US" b="1" dirty="0">
              <a:solidFill>
                <a:schemeClr val="tx1">
                  <a:lumMod val="65000"/>
                  <a:lumOff val="35000"/>
                </a:schemeClr>
              </a:solidFill>
            </a:rPr>
            <a:t>Screened</a:t>
          </a:r>
        </a:p>
        <a:p>
          <a:r>
            <a:rPr lang="en-US" b="1" dirty="0">
              <a:solidFill>
                <a:schemeClr val="tx1">
                  <a:lumMod val="65000"/>
                  <a:lumOff val="35000"/>
                </a:schemeClr>
              </a:solidFill>
            </a:rPr>
            <a:t>N=106</a:t>
          </a:r>
        </a:p>
      </dgm:t>
    </dgm:pt>
    <dgm:pt modelId="{6651B9C3-82B1-4A0D-9374-5DA30120CB68}" type="parTrans" cxnId="{3B996B34-3769-4AA3-BCA6-F6A4E53D798E}">
      <dgm:prSet/>
      <dgm:spPr/>
      <dgm:t>
        <a:bodyPr/>
        <a:lstStyle/>
        <a:p>
          <a:endParaRPr lang="en-US"/>
        </a:p>
      </dgm:t>
    </dgm:pt>
    <dgm:pt modelId="{74CF71A0-C4BB-4327-A03A-52E27F7B0DED}" type="sibTrans" cxnId="{3B996B34-3769-4AA3-BCA6-F6A4E53D798E}">
      <dgm:prSet/>
      <dgm:spPr/>
      <dgm:t>
        <a:bodyPr/>
        <a:lstStyle/>
        <a:p>
          <a:endParaRPr lang="en-US"/>
        </a:p>
      </dgm:t>
    </dgm:pt>
    <dgm:pt modelId="{1D96C81A-D62D-4C63-A978-E26C0408B2F9}" type="asst">
      <dgm:prSet phldrT="[Text]"/>
      <dgm:spPr>
        <a:scene3d>
          <a:camera prst="orthographicFront"/>
          <a:lightRig rig="threePt" dir="t"/>
        </a:scene3d>
        <a:sp3d>
          <a:bevelT w="165100" prst="coolSlant"/>
        </a:sp3d>
      </dgm:spPr>
      <dgm:t>
        <a:bodyPr/>
        <a:lstStyle/>
        <a:p>
          <a:r>
            <a:rPr lang="en-US" b="1" dirty="0">
              <a:solidFill>
                <a:schemeClr val="tx1">
                  <a:lumMod val="65000"/>
                  <a:lumOff val="35000"/>
                </a:schemeClr>
              </a:solidFill>
            </a:rPr>
            <a:t>Screen Fails</a:t>
          </a:r>
        </a:p>
        <a:p>
          <a:r>
            <a:rPr lang="en-US" b="1" dirty="0">
              <a:solidFill>
                <a:schemeClr val="tx1">
                  <a:lumMod val="65000"/>
                  <a:lumOff val="35000"/>
                </a:schemeClr>
              </a:solidFill>
            </a:rPr>
            <a:t>N=26</a:t>
          </a:r>
        </a:p>
      </dgm:t>
    </dgm:pt>
    <dgm:pt modelId="{3DACC99B-FF73-401F-82F2-C61268620231}" type="parTrans" cxnId="{309E96F6-37E0-4314-9A28-46897B988F53}">
      <dgm:prSet/>
      <dgm:spPr>
        <a:scene3d>
          <a:camera prst="orthographicFront"/>
          <a:lightRig rig="threePt" dir="t"/>
        </a:scene3d>
        <a:sp3d>
          <a:bevelT w="165100" prst="coolSlant"/>
        </a:sp3d>
      </dgm:spPr>
      <dgm:t>
        <a:bodyPr/>
        <a:lstStyle/>
        <a:p>
          <a:endParaRPr lang="en-US" b="1"/>
        </a:p>
      </dgm:t>
    </dgm:pt>
    <dgm:pt modelId="{2F81134B-2E8C-471E-9106-BE3CEF00DE9B}" type="sibTrans" cxnId="{309E96F6-37E0-4314-9A28-46897B988F53}">
      <dgm:prSet/>
      <dgm:spPr/>
      <dgm:t>
        <a:bodyPr/>
        <a:lstStyle/>
        <a:p>
          <a:endParaRPr lang="en-US"/>
        </a:p>
      </dgm:t>
    </dgm:pt>
    <dgm:pt modelId="{D3394869-3DEE-4DEB-B157-BBD2C93B9DB7}">
      <dgm:prSet phldrT="[Text]"/>
      <dgm:spPr>
        <a:scene3d>
          <a:camera prst="orthographicFront"/>
          <a:lightRig rig="threePt" dir="t"/>
        </a:scene3d>
        <a:sp3d>
          <a:bevelT w="165100" prst="coolSlant"/>
        </a:sp3d>
      </dgm:spPr>
      <dgm:t>
        <a:bodyPr/>
        <a:lstStyle/>
        <a:p>
          <a:r>
            <a:rPr lang="en-US" b="1" dirty="0">
              <a:solidFill>
                <a:schemeClr val="tx1">
                  <a:lumMod val="65000"/>
                  <a:lumOff val="35000"/>
                </a:schemeClr>
              </a:solidFill>
            </a:rPr>
            <a:t>Randomized</a:t>
          </a:r>
        </a:p>
        <a:p>
          <a:r>
            <a:rPr lang="en-US" b="1" dirty="0">
              <a:solidFill>
                <a:schemeClr val="tx1">
                  <a:lumMod val="65000"/>
                  <a:lumOff val="35000"/>
                </a:schemeClr>
              </a:solidFill>
            </a:rPr>
            <a:t>N=80</a:t>
          </a:r>
        </a:p>
        <a:p>
          <a:r>
            <a:rPr lang="en-US" b="1" dirty="0">
              <a:solidFill>
                <a:schemeClr val="tx1">
                  <a:lumMod val="65000"/>
                  <a:lumOff val="35000"/>
                </a:schemeClr>
              </a:solidFill>
            </a:rPr>
            <a:t> 75% of Screened</a:t>
          </a:r>
        </a:p>
      </dgm:t>
    </dgm:pt>
    <dgm:pt modelId="{DBC9A7B3-CBB5-4432-ADAB-682E052E3259}" type="parTrans" cxnId="{49669518-E16E-4C3C-84D5-2EA160A58FAC}">
      <dgm:prSet/>
      <dgm:spPr>
        <a:scene3d>
          <a:camera prst="orthographicFront"/>
          <a:lightRig rig="threePt" dir="t"/>
        </a:scene3d>
        <a:sp3d>
          <a:bevelT w="165100" prst="coolSlant"/>
        </a:sp3d>
      </dgm:spPr>
      <dgm:t>
        <a:bodyPr/>
        <a:lstStyle/>
        <a:p>
          <a:endParaRPr lang="en-US" b="1"/>
        </a:p>
      </dgm:t>
    </dgm:pt>
    <dgm:pt modelId="{0C576D23-A562-43D7-93C4-29C42E91FDB0}" type="sibTrans" cxnId="{49669518-E16E-4C3C-84D5-2EA160A58FAC}">
      <dgm:prSet/>
      <dgm:spPr/>
      <dgm:t>
        <a:bodyPr/>
        <a:lstStyle/>
        <a:p>
          <a:endParaRPr lang="en-US"/>
        </a:p>
      </dgm:t>
    </dgm:pt>
    <dgm:pt modelId="{B6B1970D-3880-44FE-AA05-54DF8237AEF8}">
      <dgm:prSet/>
      <dgm:spPr>
        <a:scene3d>
          <a:camera prst="orthographicFront"/>
          <a:lightRig rig="threePt" dir="t"/>
        </a:scene3d>
        <a:sp3d>
          <a:bevelT w="165100" prst="coolSlant"/>
        </a:sp3d>
      </dgm:spPr>
      <dgm:t>
        <a:bodyPr/>
        <a:lstStyle/>
        <a:p>
          <a:r>
            <a:rPr lang="en-US" b="1" dirty="0" err="1">
              <a:solidFill>
                <a:schemeClr val="tx1">
                  <a:lumMod val="65000"/>
                  <a:lumOff val="35000"/>
                </a:schemeClr>
              </a:solidFill>
            </a:rPr>
            <a:t>Icosapent</a:t>
          </a:r>
          <a:r>
            <a:rPr lang="en-US" b="1" dirty="0">
              <a:solidFill>
                <a:schemeClr val="tx1">
                  <a:lumMod val="65000"/>
                  <a:lumOff val="35000"/>
                </a:schemeClr>
              </a:solidFill>
            </a:rPr>
            <a:t> Ethyl </a:t>
          </a:r>
        </a:p>
        <a:p>
          <a:r>
            <a:rPr lang="en-US" b="1" dirty="0">
              <a:solidFill>
                <a:schemeClr val="tx1">
                  <a:lumMod val="65000"/>
                  <a:lumOff val="35000"/>
                </a:schemeClr>
              </a:solidFill>
            </a:rPr>
            <a:t> N= 40</a:t>
          </a:r>
        </a:p>
      </dgm:t>
    </dgm:pt>
    <dgm:pt modelId="{DC3EE2B2-AEE4-4BB4-90F1-13B998819361}" type="parTrans" cxnId="{84EF56B2-C3A1-48DC-B83E-E7E866894C25}">
      <dgm:prSet/>
      <dgm:spPr>
        <a:scene3d>
          <a:camera prst="orthographicFront"/>
          <a:lightRig rig="threePt" dir="t"/>
        </a:scene3d>
        <a:sp3d>
          <a:bevelT w="165100" prst="coolSlant"/>
        </a:sp3d>
      </dgm:spPr>
      <dgm:t>
        <a:bodyPr/>
        <a:lstStyle/>
        <a:p>
          <a:endParaRPr lang="en-US" b="1"/>
        </a:p>
      </dgm:t>
    </dgm:pt>
    <dgm:pt modelId="{3CE1897E-01AE-489A-B07C-2CB5AECB7C3A}" type="sibTrans" cxnId="{84EF56B2-C3A1-48DC-B83E-E7E866894C25}">
      <dgm:prSet/>
      <dgm:spPr/>
      <dgm:t>
        <a:bodyPr/>
        <a:lstStyle/>
        <a:p>
          <a:endParaRPr lang="en-US"/>
        </a:p>
      </dgm:t>
    </dgm:pt>
    <dgm:pt modelId="{0DD88C49-6869-4FF6-8978-6BC93607A321}">
      <dgm:prSet/>
      <dgm:spPr>
        <a:scene3d>
          <a:camera prst="orthographicFront"/>
          <a:lightRig rig="threePt" dir="t"/>
        </a:scene3d>
        <a:sp3d>
          <a:bevelT w="165100" prst="coolSlant"/>
        </a:sp3d>
      </dgm:spPr>
      <dgm:t>
        <a:bodyPr/>
        <a:lstStyle/>
        <a:p>
          <a:r>
            <a:rPr lang="en-US" b="1" dirty="0">
              <a:solidFill>
                <a:schemeClr val="tx1">
                  <a:lumMod val="65000"/>
                  <a:lumOff val="35000"/>
                </a:schemeClr>
              </a:solidFill>
            </a:rPr>
            <a:t>Placebo</a:t>
          </a:r>
        </a:p>
        <a:p>
          <a:r>
            <a:rPr lang="en-US" b="1" dirty="0">
              <a:solidFill>
                <a:schemeClr val="tx1">
                  <a:lumMod val="65000"/>
                  <a:lumOff val="35000"/>
                </a:schemeClr>
              </a:solidFill>
            </a:rPr>
            <a:t>N=40</a:t>
          </a:r>
        </a:p>
      </dgm:t>
    </dgm:pt>
    <dgm:pt modelId="{6F4D16D6-A00C-4D3C-8098-85043840CA5C}" type="parTrans" cxnId="{6306907D-7539-46EB-8180-AE7D7460ACF9}">
      <dgm:prSet/>
      <dgm:spPr>
        <a:scene3d>
          <a:camera prst="orthographicFront"/>
          <a:lightRig rig="threePt" dir="t"/>
        </a:scene3d>
        <a:sp3d>
          <a:bevelT w="165100" prst="coolSlant"/>
        </a:sp3d>
      </dgm:spPr>
      <dgm:t>
        <a:bodyPr/>
        <a:lstStyle/>
        <a:p>
          <a:endParaRPr lang="en-US" b="1"/>
        </a:p>
      </dgm:t>
    </dgm:pt>
    <dgm:pt modelId="{336E112E-A66E-4BF3-81B9-0D6672F05635}" type="sibTrans" cxnId="{6306907D-7539-46EB-8180-AE7D7460ACF9}">
      <dgm:prSet/>
      <dgm:spPr/>
      <dgm:t>
        <a:bodyPr/>
        <a:lstStyle/>
        <a:p>
          <a:endParaRPr lang="en-US"/>
        </a:p>
      </dgm:t>
    </dgm:pt>
    <dgm:pt modelId="{0605272C-0B05-4661-86C4-17C2210B8DE1}" type="asst">
      <dgm:prSet/>
      <dgm:spPr>
        <a:scene3d>
          <a:camera prst="orthographicFront"/>
          <a:lightRig rig="threePt" dir="t"/>
        </a:scene3d>
        <a:sp3d>
          <a:bevelT w="165100" prst="coolSlant"/>
        </a:sp3d>
      </dgm:spPr>
      <dgm:t>
        <a:bodyPr/>
        <a:lstStyle/>
        <a:p>
          <a:r>
            <a:rPr lang="en-US" b="1" dirty="0">
              <a:solidFill>
                <a:schemeClr val="tx1">
                  <a:lumMod val="65000"/>
                  <a:lumOff val="35000"/>
                </a:schemeClr>
              </a:solidFill>
            </a:rPr>
            <a:t>Completed Visit 3 N=30 (75.0%)</a:t>
          </a:r>
        </a:p>
      </dgm:t>
    </dgm:pt>
    <dgm:pt modelId="{530AB85F-D0BF-4BCD-9D9F-7125D4E8DEE7}" type="parTrans" cxnId="{5E5D5DFB-79EC-433D-9F07-0AE108829915}">
      <dgm:prSet/>
      <dgm:spPr>
        <a:scene3d>
          <a:camera prst="orthographicFront"/>
          <a:lightRig rig="threePt" dir="t"/>
        </a:scene3d>
        <a:sp3d>
          <a:bevelT w="165100" prst="coolSlant"/>
        </a:sp3d>
      </dgm:spPr>
      <dgm:t>
        <a:bodyPr/>
        <a:lstStyle/>
        <a:p>
          <a:endParaRPr lang="en-US" b="1"/>
        </a:p>
      </dgm:t>
    </dgm:pt>
    <dgm:pt modelId="{A92D6168-7158-42F4-A9CC-321BD8D84BDD}" type="sibTrans" cxnId="{5E5D5DFB-79EC-433D-9F07-0AE108829915}">
      <dgm:prSet/>
      <dgm:spPr/>
      <dgm:t>
        <a:bodyPr/>
        <a:lstStyle/>
        <a:p>
          <a:endParaRPr lang="en-US"/>
        </a:p>
      </dgm:t>
    </dgm:pt>
    <dgm:pt modelId="{019CD9C0-5F36-4279-871A-89DC809C4C8C}" type="asst">
      <dgm:prSet/>
      <dgm:spPr>
        <a:scene3d>
          <a:camera prst="orthographicFront"/>
          <a:lightRig rig="threePt" dir="t"/>
        </a:scene3d>
        <a:sp3d>
          <a:bevelT w="165100" prst="coolSlant"/>
        </a:sp3d>
      </dgm:spPr>
      <dgm:t>
        <a:bodyPr/>
        <a:lstStyle/>
        <a:p>
          <a:r>
            <a:rPr lang="en-US" b="1" dirty="0">
              <a:solidFill>
                <a:schemeClr val="tx1">
                  <a:lumMod val="65000"/>
                  <a:lumOff val="35000"/>
                </a:schemeClr>
              </a:solidFill>
            </a:rPr>
            <a:t>2 ODIS, 3 LTFU</a:t>
          </a:r>
        </a:p>
        <a:p>
          <a:r>
            <a:rPr lang="en-US" b="1" dirty="0">
              <a:solidFill>
                <a:schemeClr val="tx1">
                  <a:lumMod val="65000"/>
                  <a:lumOff val="35000"/>
                </a:schemeClr>
              </a:solidFill>
            </a:rPr>
            <a:t>3 Withdrawn, 2 uninterpretable </a:t>
          </a:r>
        </a:p>
      </dgm:t>
    </dgm:pt>
    <dgm:pt modelId="{0CAB7538-0C78-4A12-9CDB-B055CC80232D}" type="parTrans" cxnId="{106A0DA6-C8CF-4E92-9833-A5B219696651}">
      <dgm:prSet/>
      <dgm:spPr>
        <a:scene3d>
          <a:camera prst="orthographicFront"/>
          <a:lightRig rig="threePt" dir="t"/>
        </a:scene3d>
        <a:sp3d>
          <a:bevelT w="165100" prst="coolSlant"/>
        </a:sp3d>
      </dgm:spPr>
      <dgm:t>
        <a:bodyPr/>
        <a:lstStyle/>
        <a:p>
          <a:endParaRPr lang="en-US" b="1"/>
        </a:p>
      </dgm:t>
    </dgm:pt>
    <dgm:pt modelId="{AC56240E-7779-4D28-B08E-DE98E4FBABF4}" type="sibTrans" cxnId="{106A0DA6-C8CF-4E92-9833-A5B219696651}">
      <dgm:prSet/>
      <dgm:spPr/>
      <dgm:t>
        <a:bodyPr/>
        <a:lstStyle/>
        <a:p>
          <a:endParaRPr lang="en-US"/>
        </a:p>
      </dgm:t>
    </dgm:pt>
    <dgm:pt modelId="{7399F74E-3A88-4D4A-B29D-7619D0507672}" type="asst">
      <dgm:prSet/>
      <dgm:spPr>
        <a:scene3d>
          <a:camera prst="orthographicFront"/>
          <a:lightRig rig="threePt" dir="t"/>
        </a:scene3d>
        <a:sp3d>
          <a:bevelT w="165100" prst="coolSlant"/>
        </a:sp3d>
      </dgm:spPr>
      <dgm:t>
        <a:bodyPr/>
        <a:lstStyle/>
        <a:p>
          <a:r>
            <a:rPr lang="en-US" b="1" dirty="0">
              <a:solidFill>
                <a:schemeClr val="tx1">
                  <a:lumMod val="65000"/>
                  <a:lumOff val="35000"/>
                </a:schemeClr>
              </a:solidFill>
            </a:rPr>
            <a:t>Completed Visit 3 N=37 (92.5%)</a:t>
          </a:r>
        </a:p>
      </dgm:t>
    </dgm:pt>
    <dgm:pt modelId="{105D8C80-F76A-40F9-AFEB-5E07C6DD9B07}" type="parTrans" cxnId="{254A4CA2-DB6D-4FA7-9189-F646337AB71E}">
      <dgm:prSet/>
      <dgm:spPr>
        <a:scene3d>
          <a:camera prst="orthographicFront"/>
          <a:lightRig rig="threePt" dir="t"/>
        </a:scene3d>
        <a:sp3d>
          <a:bevelT w="165100" prst="coolSlant"/>
        </a:sp3d>
      </dgm:spPr>
      <dgm:t>
        <a:bodyPr/>
        <a:lstStyle/>
        <a:p>
          <a:endParaRPr lang="en-US" b="1"/>
        </a:p>
      </dgm:t>
    </dgm:pt>
    <dgm:pt modelId="{43239419-B9F7-4A5B-85F0-7817846A2EA5}" type="sibTrans" cxnId="{254A4CA2-DB6D-4FA7-9189-F646337AB71E}">
      <dgm:prSet/>
      <dgm:spPr/>
      <dgm:t>
        <a:bodyPr/>
        <a:lstStyle/>
        <a:p>
          <a:endParaRPr lang="en-US"/>
        </a:p>
      </dgm:t>
    </dgm:pt>
    <dgm:pt modelId="{A99CEFEA-5CE8-42C6-AF09-9606CAADB69A}" type="asst">
      <dgm:prSet/>
      <dgm:spPr>
        <a:scene3d>
          <a:camera prst="orthographicFront"/>
          <a:lightRig rig="threePt" dir="t"/>
        </a:scene3d>
        <a:sp3d>
          <a:bevelT w="165100" prst="coolSlant"/>
        </a:sp3d>
      </dgm:spPr>
      <dgm:t>
        <a:bodyPr/>
        <a:lstStyle/>
        <a:p>
          <a:r>
            <a:rPr lang="en-US" b="1" dirty="0">
              <a:solidFill>
                <a:schemeClr val="tx1">
                  <a:lumMod val="65000"/>
                  <a:lumOff val="35000"/>
                </a:schemeClr>
              </a:solidFill>
            </a:rPr>
            <a:t>2 Withdrawn       1 LTFU</a:t>
          </a:r>
        </a:p>
      </dgm:t>
    </dgm:pt>
    <dgm:pt modelId="{A2350E76-5383-4CBB-8FD8-5DA01739414C}" type="parTrans" cxnId="{ADC4BF50-EEB7-4C3F-B98B-01363A21FEBD}">
      <dgm:prSet/>
      <dgm:spPr>
        <a:scene3d>
          <a:camera prst="orthographicFront"/>
          <a:lightRig rig="threePt" dir="t"/>
        </a:scene3d>
        <a:sp3d>
          <a:bevelT w="165100" prst="coolSlant"/>
        </a:sp3d>
      </dgm:spPr>
      <dgm:t>
        <a:bodyPr/>
        <a:lstStyle/>
        <a:p>
          <a:endParaRPr lang="en-US" b="1"/>
        </a:p>
      </dgm:t>
    </dgm:pt>
    <dgm:pt modelId="{6EF0512F-B5E8-4BAA-9D0B-0B277D5B526C}" type="sibTrans" cxnId="{ADC4BF50-EEB7-4C3F-B98B-01363A21FEBD}">
      <dgm:prSet/>
      <dgm:spPr/>
      <dgm:t>
        <a:bodyPr/>
        <a:lstStyle/>
        <a:p>
          <a:endParaRPr lang="en-US"/>
        </a:p>
      </dgm:t>
    </dgm:pt>
    <dgm:pt modelId="{5F9B478B-C63C-4C06-BB0E-32B6BF418B44}" type="pres">
      <dgm:prSet presAssocID="{5193EE85-41A0-4C36-A1D2-291AD3C45697}" presName="hierChild1" presStyleCnt="0">
        <dgm:presLayoutVars>
          <dgm:orgChart val="1"/>
          <dgm:chPref val="1"/>
          <dgm:dir/>
          <dgm:animOne val="branch"/>
          <dgm:animLvl val="lvl"/>
          <dgm:resizeHandles/>
        </dgm:presLayoutVars>
      </dgm:prSet>
      <dgm:spPr/>
    </dgm:pt>
    <dgm:pt modelId="{E38CDF4B-5D77-4309-8641-F96C95B338C3}" type="pres">
      <dgm:prSet presAssocID="{F1FF12B0-28AF-4157-A68C-D9B817649A01}" presName="hierRoot1" presStyleCnt="0">
        <dgm:presLayoutVars>
          <dgm:hierBranch val="init"/>
        </dgm:presLayoutVars>
      </dgm:prSet>
      <dgm:spPr>
        <a:scene3d>
          <a:camera prst="orthographicFront"/>
          <a:lightRig rig="threePt" dir="t"/>
        </a:scene3d>
        <a:sp3d>
          <a:bevelT w="165100" prst="coolSlant"/>
        </a:sp3d>
      </dgm:spPr>
    </dgm:pt>
    <dgm:pt modelId="{CF90B732-15DD-4688-B0A3-95369C63BB17}" type="pres">
      <dgm:prSet presAssocID="{F1FF12B0-28AF-4157-A68C-D9B817649A01}" presName="rootComposite1" presStyleCnt="0"/>
      <dgm:spPr>
        <a:scene3d>
          <a:camera prst="orthographicFront"/>
          <a:lightRig rig="threePt" dir="t"/>
        </a:scene3d>
        <a:sp3d>
          <a:bevelT w="165100" prst="coolSlant"/>
        </a:sp3d>
      </dgm:spPr>
    </dgm:pt>
    <dgm:pt modelId="{977263DE-317D-4E09-A388-F1A7F55093B6}" type="pres">
      <dgm:prSet presAssocID="{F1FF12B0-28AF-4157-A68C-D9B817649A01}" presName="rootText1" presStyleLbl="node0" presStyleIdx="0" presStyleCnt="1" custScaleX="111520" custScaleY="112045">
        <dgm:presLayoutVars>
          <dgm:chPref val="3"/>
        </dgm:presLayoutVars>
      </dgm:prSet>
      <dgm:spPr/>
    </dgm:pt>
    <dgm:pt modelId="{C9F0CA28-422E-456B-92A5-6FD452A27B51}" type="pres">
      <dgm:prSet presAssocID="{F1FF12B0-28AF-4157-A68C-D9B817649A01}" presName="rootConnector1" presStyleLbl="node1" presStyleIdx="0" presStyleCnt="0"/>
      <dgm:spPr/>
    </dgm:pt>
    <dgm:pt modelId="{257CA9A7-0B9E-4F69-B77F-AFE309153039}" type="pres">
      <dgm:prSet presAssocID="{F1FF12B0-28AF-4157-A68C-D9B817649A01}" presName="hierChild2" presStyleCnt="0"/>
      <dgm:spPr>
        <a:scene3d>
          <a:camera prst="orthographicFront"/>
          <a:lightRig rig="threePt" dir="t"/>
        </a:scene3d>
        <a:sp3d>
          <a:bevelT w="165100" prst="coolSlant"/>
        </a:sp3d>
      </dgm:spPr>
    </dgm:pt>
    <dgm:pt modelId="{14148C46-3BF1-4B53-BA5D-6D811C3A7A42}" type="pres">
      <dgm:prSet presAssocID="{DBC9A7B3-CBB5-4432-ADAB-682E052E3259}" presName="Name37" presStyleLbl="parChTrans1D2" presStyleIdx="0" presStyleCnt="2"/>
      <dgm:spPr/>
    </dgm:pt>
    <dgm:pt modelId="{058C741D-0840-4B1B-A93C-4695824E9002}" type="pres">
      <dgm:prSet presAssocID="{D3394869-3DEE-4DEB-B157-BBD2C93B9DB7}" presName="hierRoot2" presStyleCnt="0">
        <dgm:presLayoutVars>
          <dgm:hierBranch val="init"/>
        </dgm:presLayoutVars>
      </dgm:prSet>
      <dgm:spPr>
        <a:scene3d>
          <a:camera prst="orthographicFront"/>
          <a:lightRig rig="threePt" dir="t"/>
        </a:scene3d>
        <a:sp3d>
          <a:bevelT w="165100" prst="coolSlant"/>
        </a:sp3d>
      </dgm:spPr>
    </dgm:pt>
    <dgm:pt modelId="{3B2EBB1F-0EE8-4B27-95CC-50A22733BE2D}" type="pres">
      <dgm:prSet presAssocID="{D3394869-3DEE-4DEB-B157-BBD2C93B9DB7}" presName="rootComposite" presStyleCnt="0"/>
      <dgm:spPr>
        <a:scene3d>
          <a:camera prst="orthographicFront"/>
          <a:lightRig rig="threePt" dir="t"/>
        </a:scene3d>
        <a:sp3d>
          <a:bevelT w="165100" prst="coolSlant"/>
        </a:sp3d>
      </dgm:spPr>
    </dgm:pt>
    <dgm:pt modelId="{CB0CF530-E023-4AFD-875E-9F808A4D40ED}" type="pres">
      <dgm:prSet presAssocID="{D3394869-3DEE-4DEB-B157-BBD2C93B9DB7}" presName="rootText" presStyleLbl="node2" presStyleIdx="0" presStyleCnt="1" custScaleX="127386" custScaleY="120345">
        <dgm:presLayoutVars>
          <dgm:chPref val="3"/>
        </dgm:presLayoutVars>
      </dgm:prSet>
      <dgm:spPr/>
    </dgm:pt>
    <dgm:pt modelId="{F095B43E-26BD-4473-8E6E-17DCD192160B}" type="pres">
      <dgm:prSet presAssocID="{D3394869-3DEE-4DEB-B157-BBD2C93B9DB7}" presName="rootConnector" presStyleLbl="node2" presStyleIdx="0" presStyleCnt="1"/>
      <dgm:spPr/>
    </dgm:pt>
    <dgm:pt modelId="{830D25AA-A1EE-4073-8869-EC8C7D54BF2A}" type="pres">
      <dgm:prSet presAssocID="{D3394869-3DEE-4DEB-B157-BBD2C93B9DB7}" presName="hierChild4" presStyleCnt="0"/>
      <dgm:spPr>
        <a:scene3d>
          <a:camera prst="orthographicFront"/>
          <a:lightRig rig="threePt" dir="t"/>
        </a:scene3d>
        <a:sp3d>
          <a:bevelT w="165100" prst="coolSlant"/>
        </a:sp3d>
      </dgm:spPr>
    </dgm:pt>
    <dgm:pt modelId="{D05A8AFD-40DF-44EB-A634-D724862AAA5A}" type="pres">
      <dgm:prSet presAssocID="{DC3EE2B2-AEE4-4BB4-90F1-13B998819361}" presName="Name37" presStyleLbl="parChTrans1D3" presStyleIdx="0" presStyleCnt="2"/>
      <dgm:spPr/>
    </dgm:pt>
    <dgm:pt modelId="{FB54696D-4CAD-460D-9012-067D6347DA04}" type="pres">
      <dgm:prSet presAssocID="{B6B1970D-3880-44FE-AA05-54DF8237AEF8}" presName="hierRoot2" presStyleCnt="0">
        <dgm:presLayoutVars>
          <dgm:hierBranch val="init"/>
        </dgm:presLayoutVars>
      </dgm:prSet>
      <dgm:spPr>
        <a:scene3d>
          <a:camera prst="orthographicFront"/>
          <a:lightRig rig="threePt" dir="t"/>
        </a:scene3d>
        <a:sp3d>
          <a:bevelT w="165100" prst="coolSlant"/>
        </a:sp3d>
      </dgm:spPr>
    </dgm:pt>
    <dgm:pt modelId="{8B24B3B4-C437-4E78-BC60-BBEF217F5616}" type="pres">
      <dgm:prSet presAssocID="{B6B1970D-3880-44FE-AA05-54DF8237AEF8}" presName="rootComposite" presStyleCnt="0"/>
      <dgm:spPr>
        <a:scene3d>
          <a:camera prst="orthographicFront"/>
          <a:lightRig rig="threePt" dir="t"/>
        </a:scene3d>
        <a:sp3d>
          <a:bevelT w="165100" prst="coolSlant"/>
        </a:sp3d>
      </dgm:spPr>
    </dgm:pt>
    <dgm:pt modelId="{C086E2F2-C8A8-4379-8CC7-063BE68E0447}" type="pres">
      <dgm:prSet presAssocID="{B6B1970D-3880-44FE-AA05-54DF8237AEF8}" presName="rootText" presStyleLbl="node3" presStyleIdx="0" presStyleCnt="2">
        <dgm:presLayoutVars>
          <dgm:chPref val="3"/>
        </dgm:presLayoutVars>
      </dgm:prSet>
      <dgm:spPr/>
    </dgm:pt>
    <dgm:pt modelId="{22A5B951-CCFA-449F-95FC-4F7EA5B778F3}" type="pres">
      <dgm:prSet presAssocID="{B6B1970D-3880-44FE-AA05-54DF8237AEF8}" presName="rootConnector" presStyleLbl="node3" presStyleIdx="0" presStyleCnt="2"/>
      <dgm:spPr/>
    </dgm:pt>
    <dgm:pt modelId="{87C422E0-A350-49F5-86A2-78136CB74093}" type="pres">
      <dgm:prSet presAssocID="{B6B1970D-3880-44FE-AA05-54DF8237AEF8}" presName="hierChild4" presStyleCnt="0"/>
      <dgm:spPr>
        <a:scene3d>
          <a:camera prst="orthographicFront"/>
          <a:lightRig rig="threePt" dir="t"/>
        </a:scene3d>
        <a:sp3d>
          <a:bevelT w="165100" prst="coolSlant"/>
        </a:sp3d>
      </dgm:spPr>
    </dgm:pt>
    <dgm:pt modelId="{1ADBA5EB-9208-4B96-B531-A4D3E4AA6DE5}" type="pres">
      <dgm:prSet presAssocID="{B6B1970D-3880-44FE-AA05-54DF8237AEF8}" presName="hierChild5" presStyleCnt="0"/>
      <dgm:spPr>
        <a:scene3d>
          <a:camera prst="orthographicFront"/>
          <a:lightRig rig="threePt" dir="t"/>
        </a:scene3d>
        <a:sp3d>
          <a:bevelT w="165100" prst="coolSlant"/>
        </a:sp3d>
      </dgm:spPr>
    </dgm:pt>
    <dgm:pt modelId="{AB72D7C6-CCB3-4EEC-A567-323548F2148E}" type="pres">
      <dgm:prSet presAssocID="{530AB85F-D0BF-4BCD-9D9F-7125D4E8DEE7}" presName="Name111" presStyleLbl="parChTrans1D4" presStyleIdx="0" presStyleCnt="4"/>
      <dgm:spPr/>
    </dgm:pt>
    <dgm:pt modelId="{230F33B1-7432-4FC2-AFBC-E496AEEAA566}" type="pres">
      <dgm:prSet presAssocID="{0605272C-0B05-4661-86C4-17C2210B8DE1}" presName="hierRoot3" presStyleCnt="0">
        <dgm:presLayoutVars>
          <dgm:hierBranch val="init"/>
        </dgm:presLayoutVars>
      </dgm:prSet>
      <dgm:spPr>
        <a:scene3d>
          <a:camera prst="orthographicFront"/>
          <a:lightRig rig="threePt" dir="t"/>
        </a:scene3d>
        <a:sp3d>
          <a:bevelT w="165100" prst="coolSlant"/>
        </a:sp3d>
      </dgm:spPr>
    </dgm:pt>
    <dgm:pt modelId="{10B1D014-DF57-4AF8-99E9-DDA29EF44164}" type="pres">
      <dgm:prSet presAssocID="{0605272C-0B05-4661-86C4-17C2210B8DE1}" presName="rootComposite3" presStyleCnt="0"/>
      <dgm:spPr>
        <a:scene3d>
          <a:camera prst="orthographicFront"/>
          <a:lightRig rig="threePt" dir="t"/>
        </a:scene3d>
        <a:sp3d>
          <a:bevelT w="165100" prst="coolSlant"/>
        </a:sp3d>
      </dgm:spPr>
    </dgm:pt>
    <dgm:pt modelId="{93DA1459-8DBF-4107-AA26-E83B7B25D256}" type="pres">
      <dgm:prSet presAssocID="{0605272C-0B05-4661-86C4-17C2210B8DE1}" presName="rootText3" presStyleLbl="asst3" presStyleIdx="0" presStyleCnt="4" custScaleX="120253">
        <dgm:presLayoutVars>
          <dgm:chPref val="3"/>
        </dgm:presLayoutVars>
      </dgm:prSet>
      <dgm:spPr/>
    </dgm:pt>
    <dgm:pt modelId="{6825AD9D-4EF0-42AB-BE05-9C569263D703}" type="pres">
      <dgm:prSet presAssocID="{0605272C-0B05-4661-86C4-17C2210B8DE1}" presName="rootConnector3" presStyleLbl="asst3" presStyleIdx="0" presStyleCnt="4"/>
      <dgm:spPr/>
    </dgm:pt>
    <dgm:pt modelId="{C35C4F1B-45D8-4616-AF11-C4D01C39FD9E}" type="pres">
      <dgm:prSet presAssocID="{0605272C-0B05-4661-86C4-17C2210B8DE1}" presName="hierChild6" presStyleCnt="0"/>
      <dgm:spPr>
        <a:scene3d>
          <a:camera prst="orthographicFront"/>
          <a:lightRig rig="threePt" dir="t"/>
        </a:scene3d>
        <a:sp3d>
          <a:bevelT w="165100" prst="coolSlant"/>
        </a:sp3d>
      </dgm:spPr>
    </dgm:pt>
    <dgm:pt modelId="{BA21D0F0-AA5D-40BF-8706-3F14CDDCCA61}" type="pres">
      <dgm:prSet presAssocID="{0605272C-0B05-4661-86C4-17C2210B8DE1}" presName="hierChild7" presStyleCnt="0"/>
      <dgm:spPr>
        <a:scene3d>
          <a:camera prst="orthographicFront"/>
          <a:lightRig rig="threePt" dir="t"/>
        </a:scene3d>
        <a:sp3d>
          <a:bevelT w="165100" prst="coolSlant"/>
        </a:sp3d>
      </dgm:spPr>
    </dgm:pt>
    <dgm:pt modelId="{5259B06E-165E-4BD1-9AE3-E8073CC75430}" type="pres">
      <dgm:prSet presAssocID="{0CAB7538-0C78-4A12-9CDB-B055CC80232D}" presName="Name111" presStyleLbl="parChTrans1D4" presStyleIdx="1" presStyleCnt="4"/>
      <dgm:spPr/>
    </dgm:pt>
    <dgm:pt modelId="{C9FD5CDB-D06D-48C7-9513-9A75BD5E2233}" type="pres">
      <dgm:prSet presAssocID="{019CD9C0-5F36-4279-871A-89DC809C4C8C}" presName="hierRoot3" presStyleCnt="0">
        <dgm:presLayoutVars>
          <dgm:hierBranch val="init"/>
        </dgm:presLayoutVars>
      </dgm:prSet>
      <dgm:spPr>
        <a:scene3d>
          <a:camera prst="orthographicFront"/>
          <a:lightRig rig="threePt" dir="t"/>
        </a:scene3d>
        <a:sp3d>
          <a:bevelT w="165100" prst="coolSlant"/>
        </a:sp3d>
      </dgm:spPr>
    </dgm:pt>
    <dgm:pt modelId="{ACA9EDCC-70C1-47AB-97B7-81BCD4C105AC}" type="pres">
      <dgm:prSet presAssocID="{019CD9C0-5F36-4279-871A-89DC809C4C8C}" presName="rootComposite3" presStyleCnt="0"/>
      <dgm:spPr>
        <a:scene3d>
          <a:camera prst="orthographicFront"/>
          <a:lightRig rig="threePt" dir="t"/>
        </a:scene3d>
        <a:sp3d>
          <a:bevelT w="165100" prst="coolSlant"/>
        </a:sp3d>
      </dgm:spPr>
    </dgm:pt>
    <dgm:pt modelId="{54CFFBB9-9798-41D2-9B99-63CFF3C11256}" type="pres">
      <dgm:prSet presAssocID="{019CD9C0-5F36-4279-871A-89DC809C4C8C}" presName="rootText3" presStyleLbl="asst3" presStyleIdx="1" presStyleCnt="4">
        <dgm:presLayoutVars>
          <dgm:chPref val="3"/>
        </dgm:presLayoutVars>
      </dgm:prSet>
      <dgm:spPr/>
    </dgm:pt>
    <dgm:pt modelId="{9265CB9E-8919-4C00-9A75-612C2E087BFD}" type="pres">
      <dgm:prSet presAssocID="{019CD9C0-5F36-4279-871A-89DC809C4C8C}" presName="rootConnector3" presStyleLbl="asst3" presStyleIdx="1" presStyleCnt="4"/>
      <dgm:spPr/>
    </dgm:pt>
    <dgm:pt modelId="{EDB4726B-7A32-4FEF-8933-FBE7A9AC0894}" type="pres">
      <dgm:prSet presAssocID="{019CD9C0-5F36-4279-871A-89DC809C4C8C}" presName="hierChild6" presStyleCnt="0"/>
      <dgm:spPr>
        <a:scene3d>
          <a:camera prst="orthographicFront"/>
          <a:lightRig rig="threePt" dir="t"/>
        </a:scene3d>
        <a:sp3d>
          <a:bevelT w="165100" prst="coolSlant"/>
        </a:sp3d>
      </dgm:spPr>
    </dgm:pt>
    <dgm:pt modelId="{8D70BD85-B2D2-4B68-8B63-48D0929E0BBF}" type="pres">
      <dgm:prSet presAssocID="{019CD9C0-5F36-4279-871A-89DC809C4C8C}" presName="hierChild7" presStyleCnt="0"/>
      <dgm:spPr>
        <a:scene3d>
          <a:camera prst="orthographicFront"/>
          <a:lightRig rig="threePt" dir="t"/>
        </a:scene3d>
        <a:sp3d>
          <a:bevelT w="165100" prst="coolSlant"/>
        </a:sp3d>
      </dgm:spPr>
    </dgm:pt>
    <dgm:pt modelId="{BF1B7A38-F19C-4915-948E-B7B6C49F1B91}" type="pres">
      <dgm:prSet presAssocID="{6F4D16D6-A00C-4D3C-8098-85043840CA5C}" presName="Name37" presStyleLbl="parChTrans1D3" presStyleIdx="1" presStyleCnt="2"/>
      <dgm:spPr/>
    </dgm:pt>
    <dgm:pt modelId="{ED15FA3F-39F3-45EA-9FD9-C210199BC458}" type="pres">
      <dgm:prSet presAssocID="{0DD88C49-6869-4FF6-8978-6BC93607A321}" presName="hierRoot2" presStyleCnt="0">
        <dgm:presLayoutVars>
          <dgm:hierBranch val="init"/>
        </dgm:presLayoutVars>
      </dgm:prSet>
      <dgm:spPr>
        <a:scene3d>
          <a:camera prst="orthographicFront"/>
          <a:lightRig rig="threePt" dir="t"/>
        </a:scene3d>
        <a:sp3d>
          <a:bevelT w="165100" prst="coolSlant"/>
        </a:sp3d>
      </dgm:spPr>
    </dgm:pt>
    <dgm:pt modelId="{BA66D832-E634-4C51-B49A-7F765D89D5CF}" type="pres">
      <dgm:prSet presAssocID="{0DD88C49-6869-4FF6-8978-6BC93607A321}" presName="rootComposite" presStyleCnt="0"/>
      <dgm:spPr>
        <a:scene3d>
          <a:camera prst="orthographicFront"/>
          <a:lightRig rig="threePt" dir="t"/>
        </a:scene3d>
        <a:sp3d>
          <a:bevelT w="165100" prst="coolSlant"/>
        </a:sp3d>
      </dgm:spPr>
    </dgm:pt>
    <dgm:pt modelId="{409BD1EB-8F0E-4A68-B31D-5E44A33784AA}" type="pres">
      <dgm:prSet presAssocID="{0DD88C49-6869-4FF6-8978-6BC93607A321}" presName="rootText" presStyleLbl="node3" presStyleIdx="1" presStyleCnt="2">
        <dgm:presLayoutVars>
          <dgm:chPref val="3"/>
        </dgm:presLayoutVars>
      </dgm:prSet>
      <dgm:spPr/>
    </dgm:pt>
    <dgm:pt modelId="{00290303-3AA8-4926-B477-E237B2D09080}" type="pres">
      <dgm:prSet presAssocID="{0DD88C49-6869-4FF6-8978-6BC93607A321}" presName="rootConnector" presStyleLbl="node3" presStyleIdx="1" presStyleCnt="2"/>
      <dgm:spPr/>
    </dgm:pt>
    <dgm:pt modelId="{28D33CAB-7129-4F9D-9723-C185D05C67C5}" type="pres">
      <dgm:prSet presAssocID="{0DD88C49-6869-4FF6-8978-6BC93607A321}" presName="hierChild4" presStyleCnt="0"/>
      <dgm:spPr>
        <a:scene3d>
          <a:camera prst="orthographicFront"/>
          <a:lightRig rig="threePt" dir="t"/>
        </a:scene3d>
        <a:sp3d>
          <a:bevelT w="165100" prst="coolSlant"/>
        </a:sp3d>
      </dgm:spPr>
    </dgm:pt>
    <dgm:pt modelId="{26BEAF1B-6BC3-4C64-9043-7DB1751F783B}" type="pres">
      <dgm:prSet presAssocID="{0DD88C49-6869-4FF6-8978-6BC93607A321}" presName="hierChild5" presStyleCnt="0"/>
      <dgm:spPr>
        <a:scene3d>
          <a:camera prst="orthographicFront"/>
          <a:lightRig rig="threePt" dir="t"/>
        </a:scene3d>
        <a:sp3d>
          <a:bevelT w="165100" prst="coolSlant"/>
        </a:sp3d>
      </dgm:spPr>
    </dgm:pt>
    <dgm:pt modelId="{5F2A2C8E-7F54-48CA-8091-02E77C9FE0A2}" type="pres">
      <dgm:prSet presAssocID="{105D8C80-F76A-40F9-AFEB-5E07C6DD9B07}" presName="Name111" presStyleLbl="parChTrans1D4" presStyleIdx="2" presStyleCnt="4"/>
      <dgm:spPr/>
    </dgm:pt>
    <dgm:pt modelId="{88A3A8A8-D84D-42B9-8F3D-D250CE4A87E7}" type="pres">
      <dgm:prSet presAssocID="{7399F74E-3A88-4D4A-B29D-7619D0507672}" presName="hierRoot3" presStyleCnt="0">
        <dgm:presLayoutVars>
          <dgm:hierBranch val="init"/>
        </dgm:presLayoutVars>
      </dgm:prSet>
      <dgm:spPr>
        <a:scene3d>
          <a:camera prst="orthographicFront"/>
          <a:lightRig rig="threePt" dir="t"/>
        </a:scene3d>
        <a:sp3d>
          <a:bevelT w="165100" prst="coolSlant"/>
        </a:sp3d>
      </dgm:spPr>
    </dgm:pt>
    <dgm:pt modelId="{1E9014A3-EB97-4C91-AF01-05290146DE56}" type="pres">
      <dgm:prSet presAssocID="{7399F74E-3A88-4D4A-B29D-7619D0507672}" presName="rootComposite3" presStyleCnt="0"/>
      <dgm:spPr>
        <a:scene3d>
          <a:camera prst="orthographicFront"/>
          <a:lightRig rig="threePt" dir="t"/>
        </a:scene3d>
        <a:sp3d>
          <a:bevelT w="165100" prst="coolSlant"/>
        </a:sp3d>
      </dgm:spPr>
    </dgm:pt>
    <dgm:pt modelId="{64CDA5CA-8048-48D8-B3B4-211FAC00BB8D}" type="pres">
      <dgm:prSet presAssocID="{7399F74E-3A88-4D4A-B29D-7619D0507672}" presName="rootText3" presStyleLbl="asst3" presStyleIdx="2" presStyleCnt="4" custScaleX="122839">
        <dgm:presLayoutVars>
          <dgm:chPref val="3"/>
        </dgm:presLayoutVars>
      </dgm:prSet>
      <dgm:spPr/>
    </dgm:pt>
    <dgm:pt modelId="{73B8758B-E418-44AD-93A2-1067B941FC95}" type="pres">
      <dgm:prSet presAssocID="{7399F74E-3A88-4D4A-B29D-7619D0507672}" presName="rootConnector3" presStyleLbl="asst3" presStyleIdx="2" presStyleCnt="4"/>
      <dgm:spPr/>
    </dgm:pt>
    <dgm:pt modelId="{39DAE2E4-5075-434B-8302-0F6309E5039F}" type="pres">
      <dgm:prSet presAssocID="{7399F74E-3A88-4D4A-B29D-7619D0507672}" presName="hierChild6" presStyleCnt="0"/>
      <dgm:spPr>
        <a:scene3d>
          <a:camera prst="orthographicFront"/>
          <a:lightRig rig="threePt" dir="t"/>
        </a:scene3d>
        <a:sp3d>
          <a:bevelT w="165100" prst="coolSlant"/>
        </a:sp3d>
      </dgm:spPr>
    </dgm:pt>
    <dgm:pt modelId="{C579D5EF-45BD-4F7B-A5DA-8F1F7665DC17}" type="pres">
      <dgm:prSet presAssocID="{7399F74E-3A88-4D4A-B29D-7619D0507672}" presName="hierChild7" presStyleCnt="0"/>
      <dgm:spPr>
        <a:scene3d>
          <a:camera prst="orthographicFront"/>
          <a:lightRig rig="threePt" dir="t"/>
        </a:scene3d>
        <a:sp3d>
          <a:bevelT w="165100" prst="coolSlant"/>
        </a:sp3d>
      </dgm:spPr>
    </dgm:pt>
    <dgm:pt modelId="{B72E2402-180D-495F-84B2-58BF251988B6}" type="pres">
      <dgm:prSet presAssocID="{A2350E76-5383-4CBB-8FD8-5DA01739414C}" presName="Name111" presStyleLbl="parChTrans1D4" presStyleIdx="3" presStyleCnt="4"/>
      <dgm:spPr/>
    </dgm:pt>
    <dgm:pt modelId="{F2E44FB2-A27C-4637-9FD7-DDD3891F16B2}" type="pres">
      <dgm:prSet presAssocID="{A99CEFEA-5CE8-42C6-AF09-9606CAADB69A}" presName="hierRoot3" presStyleCnt="0">
        <dgm:presLayoutVars>
          <dgm:hierBranch val="init"/>
        </dgm:presLayoutVars>
      </dgm:prSet>
      <dgm:spPr>
        <a:scene3d>
          <a:camera prst="orthographicFront"/>
          <a:lightRig rig="threePt" dir="t"/>
        </a:scene3d>
        <a:sp3d>
          <a:bevelT w="165100" prst="coolSlant"/>
        </a:sp3d>
      </dgm:spPr>
    </dgm:pt>
    <dgm:pt modelId="{B0B5727D-5070-4768-96C5-2B4D4650C5B8}" type="pres">
      <dgm:prSet presAssocID="{A99CEFEA-5CE8-42C6-AF09-9606CAADB69A}" presName="rootComposite3" presStyleCnt="0"/>
      <dgm:spPr>
        <a:scene3d>
          <a:camera prst="orthographicFront"/>
          <a:lightRig rig="threePt" dir="t"/>
        </a:scene3d>
        <a:sp3d>
          <a:bevelT w="165100" prst="coolSlant"/>
        </a:sp3d>
      </dgm:spPr>
    </dgm:pt>
    <dgm:pt modelId="{0E8B5580-53D5-4EAD-901C-A32406DB9DA2}" type="pres">
      <dgm:prSet presAssocID="{A99CEFEA-5CE8-42C6-AF09-9606CAADB69A}" presName="rootText3" presStyleLbl="asst3" presStyleIdx="3" presStyleCnt="4">
        <dgm:presLayoutVars>
          <dgm:chPref val="3"/>
        </dgm:presLayoutVars>
      </dgm:prSet>
      <dgm:spPr/>
    </dgm:pt>
    <dgm:pt modelId="{226586CC-20CA-4AF5-BD1D-98D1C2606249}" type="pres">
      <dgm:prSet presAssocID="{A99CEFEA-5CE8-42C6-AF09-9606CAADB69A}" presName="rootConnector3" presStyleLbl="asst3" presStyleIdx="3" presStyleCnt="4"/>
      <dgm:spPr/>
    </dgm:pt>
    <dgm:pt modelId="{CB48549C-0CB7-4723-AA75-E15AF6315055}" type="pres">
      <dgm:prSet presAssocID="{A99CEFEA-5CE8-42C6-AF09-9606CAADB69A}" presName="hierChild6" presStyleCnt="0"/>
      <dgm:spPr>
        <a:scene3d>
          <a:camera prst="orthographicFront"/>
          <a:lightRig rig="threePt" dir="t"/>
        </a:scene3d>
        <a:sp3d>
          <a:bevelT w="165100" prst="coolSlant"/>
        </a:sp3d>
      </dgm:spPr>
    </dgm:pt>
    <dgm:pt modelId="{9299BEB8-E05E-4DCD-A467-2DF85F6BD6D8}" type="pres">
      <dgm:prSet presAssocID="{A99CEFEA-5CE8-42C6-AF09-9606CAADB69A}" presName="hierChild7" presStyleCnt="0"/>
      <dgm:spPr>
        <a:scene3d>
          <a:camera prst="orthographicFront"/>
          <a:lightRig rig="threePt" dir="t"/>
        </a:scene3d>
        <a:sp3d>
          <a:bevelT w="165100" prst="coolSlant"/>
        </a:sp3d>
      </dgm:spPr>
    </dgm:pt>
    <dgm:pt modelId="{21C3ED78-70FA-4EF7-B3CF-3CFC7A03D1DC}" type="pres">
      <dgm:prSet presAssocID="{D3394869-3DEE-4DEB-B157-BBD2C93B9DB7}" presName="hierChild5" presStyleCnt="0"/>
      <dgm:spPr>
        <a:scene3d>
          <a:camera prst="orthographicFront"/>
          <a:lightRig rig="threePt" dir="t"/>
        </a:scene3d>
        <a:sp3d>
          <a:bevelT w="165100" prst="coolSlant"/>
        </a:sp3d>
      </dgm:spPr>
    </dgm:pt>
    <dgm:pt modelId="{E7A6296D-A505-4490-B1AB-43C9AEF6B9D4}" type="pres">
      <dgm:prSet presAssocID="{F1FF12B0-28AF-4157-A68C-D9B817649A01}" presName="hierChild3" presStyleCnt="0"/>
      <dgm:spPr>
        <a:scene3d>
          <a:camera prst="orthographicFront"/>
          <a:lightRig rig="threePt" dir="t"/>
        </a:scene3d>
        <a:sp3d>
          <a:bevelT w="165100" prst="coolSlant"/>
        </a:sp3d>
      </dgm:spPr>
    </dgm:pt>
    <dgm:pt modelId="{5EE8BD6B-9079-4185-9001-929AA75C4AAF}" type="pres">
      <dgm:prSet presAssocID="{3DACC99B-FF73-401F-82F2-C61268620231}" presName="Name111" presStyleLbl="parChTrans1D2" presStyleIdx="1" presStyleCnt="2"/>
      <dgm:spPr/>
    </dgm:pt>
    <dgm:pt modelId="{22F60099-A4B8-4506-834E-DDE6B3704E73}" type="pres">
      <dgm:prSet presAssocID="{1D96C81A-D62D-4C63-A978-E26C0408B2F9}" presName="hierRoot3" presStyleCnt="0">
        <dgm:presLayoutVars>
          <dgm:hierBranch val="init"/>
        </dgm:presLayoutVars>
      </dgm:prSet>
      <dgm:spPr>
        <a:scene3d>
          <a:camera prst="orthographicFront"/>
          <a:lightRig rig="threePt" dir="t"/>
        </a:scene3d>
        <a:sp3d>
          <a:bevelT w="165100" prst="coolSlant"/>
        </a:sp3d>
      </dgm:spPr>
    </dgm:pt>
    <dgm:pt modelId="{2911DBCB-7B1F-4529-80FE-23F0A80CECD7}" type="pres">
      <dgm:prSet presAssocID="{1D96C81A-D62D-4C63-A978-E26C0408B2F9}" presName="rootComposite3" presStyleCnt="0"/>
      <dgm:spPr>
        <a:scene3d>
          <a:camera prst="orthographicFront"/>
          <a:lightRig rig="threePt" dir="t"/>
        </a:scene3d>
        <a:sp3d>
          <a:bevelT w="165100" prst="coolSlant"/>
        </a:sp3d>
      </dgm:spPr>
    </dgm:pt>
    <dgm:pt modelId="{924F13CC-42CE-4760-9497-F3ED3E0DBB80}" type="pres">
      <dgm:prSet presAssocID="{1D96C81A-D62D-4C63-A978-E26C0408B2F9}" presName="rootText3" presStyleLbl="asst1" presStyleIdx="0" presStyleCnt="1">
        <dgm:presLayoutVars>
          <dgm:chPref val="3"/>
        </dgm:presLayoutVars>
      </dgm:prSet>
      <dgm:spPr/>
    </dgm:pt>
    <dgm:pt modelId="{C633EC3E-6E9E-43CF-BE67-AE715C979155}" type="pres">
      <dgm:prSet presAssocID="{1D96C81A-D62D-4C63-A978-E26C0408B2F9}" presName="rootConnector3" presStyleLbl="asst1" presStyleIdx="0" presStyleCnt="1"/>
      <dgm:spPr/>
    </dgm:pt>
    <dgm:pt modelId="{CD90977F-C6BC-4E4B-BCA8-F82A68470DE2}" type="pres">
      <dgm:prSet presAssocID="{1D96C81A-D62D-4C63-A978-E26C0408B2F9}" presName="hierChild6" presStyleCnt="0"/>
      <dgm:spPr>
        <a:scene3d>
          <a:camera prst="orthographicFront"/>
          <a:lightRig rig="threePt" dir="t"/>
        </a:scene3d>
        <a:sp3d>
          <a:bevelT w="165100" prst="coolSlant"/>
        </a:sp3d>
      </dgm:spPr>
    </dgm:pt>
    <dgm:pt modelId="{F3118341-261D-4659-BDEB-5E0A9E790C8F}" type="pres">
      <dgm:prSet presAssocID="{1D96C81A-D62D-4C63-A978-E26C0408B2F9}" presName="hierChild7" presStyleCnt="0"/>
      <dgm:spPr>
        <a:scene3d>
          <a:camera prst="orthographicFront"/>
          <a:lightRig rig="threePt" dir="t"/>
        </a:scene3d>
        <a:sp3d>
          <a:bevelT w="165100" prst="coolSlant"/>
        </a:sp3d>
      </dgm:spPr>
    </dgm:pt>
  </dgm:ptLst>
  <dgm:cxnLst>
    <dgm:cxn modelId="{8750D511-298C-48F5-A3BF-83803947ACD8}" type="presOf" srcId="{B6B1970D-3880-44FE-AA05-54DF8237AEF8}" destId="{C086E2F2-C8A8-4379-8CC7-063BE68E0447}" srcOrd="0" destOrd="0" presId="urn:microsoft.com/office/officeart/2005/8/layout/orgChart1"/>
    <dgm:cxn modelId="{49669518-E16E-4C3C-84D5-2EA160A58FAC}" srcId="{F1FF12B0-28AF-4157-A68C-D9B817649A01}" destId="{D3394869-3DEE-4DEB-B157-BBD2C93B9DB7}" srcOrd="1" destOrd="0" parTransId="{DBC9A7B3-CBB5-4432-ADAB-682E052E3259}" sibTransId="{0C576D23-A562-43D7-93C4-29C42E91FDB0}"/>
    <dgm:cxn modelId="{47C2FF24-662C-4E36-AD1D-7E2E146EB3C1}" type="presOf" srcId="{A99CEFEA-5CE8-42C6-AF09-9606CAADB69A}" destId="{226586CC-20CA-4AF5-BD1D-98D1C2606249}" srcOrd="1" destOrd="0" presId="urn:microsoft.com/office/officeart/2005/8/layout/orgChart1"/>
    <dgm:cxn modelId="{28A6B425-8DE4-4131-8FF1-BD06241920CE}" type="presOf" srcId="{D3394869-3DEE-4DEB-B157-BBD2C93B9DB7}" destId="{CB0CF530-E023-4AFD-875E-9F808A4D40ED}" srcOrd="0" destOrd="0" presId="urn:microsoft.com/office/officeart/2005/8/layout/orgChart1"/>
    <dgm:cxn modelId="{3B996B34-3769-4AA3-BCA6-F6A4E53D798E}" srcId="{5193EE85-41A0-4C36-A1D2-291AD3C45697}" destId="{F1FF12B0-28AF-4157-A68C-D9B817649A01}" srcOrd="0" destOrd="0" parTransId="{6651B9C3-82B1-4A0D-9374-5DA30120CB68}" sibTransId="{74CF71A0-C4BB-4327-A03A-52E27F7B0DED}"/>
    <dgm:cxn modelId="{CF572844-0068-488A-8F7F-60DC49E7B055}" type="presOf" srcId="{0DD88C49-6869-4FF6-8978-6BC93607A321}" destId="{409BD1EB-8F0E-4A68-B31D-5E44A33784AA}" srcOrd="0" destOrd="0" presId="urn:microsoft.com/office/officeart/2005/8/layout/orgChart1"/>
    <dgm:cxn modelId="{3799A364-3601-41C0-BA1B-BA791D75017B}" type="presOf" srcId="{7399F74E-3A88-4D4A-B29D-7619D0507672}" destId="{73B8758B-E418-44AD-93A2-1067B941FC95}" srcOrd="1" destOrd="0" presId="urn:microsoft.com/office/officeart/2005/8/layout/orgChart1"/>
    <dgm:cxn modelId="{8D028B45-945B-4DFB-B37B-FCA14E9E41B6}" type="presOf" srcId="{0605272C-0B05-4661-86C4-17C2210B8DE1}" destId="{6825AD9D-4EF0-42AB-BE05-9C569263D703}" srcOrd="1" destOrd="0" presId="urn:microsoft.com/office/officeart/2005/8/layout/orgChart1"/>
    <dgm:cxn modelId="{EB255746-E9F6-4928-8B3F-73ABB5C7F767}" type="presOf" srcId="{6F4D16D6-A00C-4D3C-8098-85043840CA5C}" destId="{BF1B7A38-F19C-4915-948E-B7B6C49F1B91}" srcOrd="0" destOrd="0" presId="urn:microsoft.com/office/officeart/2005/8/layout/orgChart1"/>
    <dgm:cxn modelId="{BDDD1A4A-498E-44AB-A639-A7AB1B3BA017}" type="presOf" srcId="{3DACC99B-FF73-401F-82F2-C61268620231}" destId="{5EE8BD6B-9079-4185-9001-929AA75C4AAF}" srcOrd="0" destOrd="0" presId="urn:microsoft.com/office/officeart/2005/8/layout/orgChart1"/>
    <dgm:cxn modelId="{BF33304A-308E-435B-8A7B-EE43CFB191C3}" type="presOf" srcId="{1D96C81A-D62D-4C63-A978-E26C0408B2F9}" destId="{924F13CC-42CE-4760-9497-F3ED3E0DBB80}" srcOrd="0" destOrd="0" presId="urn:microsoft.com/office/officeart/2005/8/layout/orgChart1"/>
    <dgm:cxn modelId="{3A37134C-A1E2-4D4A-BDFC-F1D4ACCA8C6F}" type="presOf" srcId="{F1FF12B0-28AF-4157-A68C-D9B817649A01}" destId="{C9F0CA28-422E-456B-92A5-6FD452A27B51}" srcOrd="1" destOrd="0" presId="urn:microsoft.com/office/officeart/2005/8/layout/orgChart1"/>
    <dgm:cxn modelId="{ADC4BF50-EEB7-4C3F-B98B-01363A21FEBD}" srcId="{0DD88C49-6869-4FF6-8978-6BC93607A321}" destId="{A99CEFEA-5CE8-42C6-AF09-9606CAADB69A}" srcOrd="1" destOrd="0" parTransId="{A2350E76-5383-4CBB-8FD8-5DA01739414C}" sibTransId="{6EF0512F-B5E8-4BAA-9D0B-0B277D5B526C}"/>
    <dgm:cxn modelId="{6EB05D51-BF6C-478F-9B37-D1A565CFE8EF}" type="presOf" srcId="{0DD88C49-6869-4FF6-8978-6BC93607A321}" destId="{00290303-3AA8-4926-B477-E237B2D09080}" srcOrd="1" destOrd="0" presId="urn:microsoft.com/office/officeart/2005/8/layout/orgChart1"/>
    <dgm:cxn modelId="{29F18451-FB78-4454-95E9-311C85206A84}" type="presOf" srcId="{7399F74E-3A88-4D4A-B29D-7619D0507672}" destId="{64CDA5CA-8048-48D8-B3B4-211FAC00BB8D}" srcOrd="0" destOrd="0" presId="urn:microsoft.com/office/officeart/2005/8/layout/orgChart1"/>
    <dgm:cxn modelId="{0E8B6E73-2D3F-4D33-93FB-2E807250F2D9}" type="presOf" srcId="{0605272C-0B05-4661-86C4-17C2210B8DE1}" destId="{93DA1459-8DBF-4107-AA26-E83B7B25D256}" srcOrd="0" destOrd="0" presId="urn:microsoft.com/office/officeart/2005/8/layout/orgChart1"/>
    <dgm:cxn modelId="{6306907D-7539-46EB-8180-AE7D7460ACF9}" srcId="{D3394869-3DEE-4DEB-B157-BBD2C93B9DB7}" destId="{0DD88C49-6869-4FF6-8978-6BC93607A321}" srcOrd="1" destOrd="0" parTransId="{6F4D16D6-A00C-4D3C-8098-85043840CA5C}" sibTransId="{336E112E-A66E-4BF3-81B9-0D6672F05635}"/>
    <dgm:cxn modelId="{03F9718C-3A13-4AC3-ABAE-D17354BB8321}" type="presOf" srcId="{B6B1970D-3880-44FE-AA05-54DF8237AEF8}" destId="{22A5B951-CCFA-449F-95FC-4F7EA5B778F3}" srcOrd="1" destOrd="0" presId="urn:microsoft.com/office/officeart/2005/8/layout/orgChart1"/>
    <dgm:cxn modelId="{C1A7FD93-47B9-417A-A09E-662CB1207CFC}" type="presOf" srcId="{DC3EE2B2-AEE4-4BB4-90F1-13B998819361}" destId="{D05A8AFD-40DF-44EB-A634-D724862AAA5A}" srcOrd="0" destOrd="0" presId="urn:microsoft.com/office/officeart/2005/8/layout/orgChart1"/>
    <dgm:cxn modelId="{C0C556A1-8A62-43C5-9174-50CEFBFA2790}" type="presOf" srcId="{5193EE85-41A0-4C36-A1D2-291AD3C45697}" destId="{5F9B478B-C63C-4C06-BB0E-32B6BF418B44}" srcOrd="0" destOrd="0" presId="urn:microsoft.com/office/officeart/2005/8/layout/orgChart1"/>
    <dgm:cxn modelId="{575520A2-B7E1-4470-8CB6-979E6DFAF4F7}" type="presOf" srcId="{530AB85F-D0BF-4BCD-9D9F-7125D4E8DEE7}" destId="{AB72D7C6-CCB3-4EEC-A567-323548F2148E}" srcOrd="0" destOrd="0" presId="urn:microsoft.com/office/officeart/2005/8/layout/orgChart1"/>
    <dgm:cxn modelId="{254A4CA2-DB6D-4FA7-9189-F646337AB71E}" srcId="{0DD88C49-6869-4FF6-8978-6BC93607A321}" destId="{7399F74E-3A88-4D4A-B29D-7619D0507672}" srcOrd="0" destOrd="0" parTransId="{105D8C80-F76A-40F9-AFEB-5E07C6DD9B07}" sibTransId="{43239419-B9F7-4A5B-85F0-7817846A2EA5}"/>
    <dgm:cxn modelId="{106A0DA6-C8CF-4E92-9833-A5B219696651}" srcId="{B6B1970D-3880-44FE-AA05-54DF8237AEF8}" destId="{019CD9C0-5F36-4279-871A-89DC809C4C8C}" srcOrd="1" destOrd="0" parTransId="{0CAB7538-0C78-4A12-9CDB-B055CC80232D}" sibTransId="{AC56240E-7779-4D28-B08E-DE98E4FBABF4}"/>
    <dgm:cxn modelId="{EB18AEAA-402F-4163-B758-B7A806BC7E89}" type="presOf" srcId="{019CD9C0-5F36-4279-871A-89DC809C4C8C}" destId="{9265CB9E-8919-4C00-9A75-612C2E087BFD}" srcOrd="1" destOrd="0" presId="urn:microsoft.com/office/officeart/2005/8/layout/orgChart1"/>
    <dgm:cxn modelId="{84EF56B2-C3A1-48DC-B83E-E7E866894C25}" srcId="{D3394869-3DEE-4DEB-B157-BBD2C93B9DB7}" destId="{B6B1970D-3880-44FE-AA05-54DF8237AEF8}" srcOrd="0" destOrd="0" parTransId="{DC3EE2B2-AEE4-4BB4-90F1-13B998819361}" sibTransId="{3CE1897E-01AE-489A-B07C-2CB5AECB7C3A}"/>
    <dgm:cxn modelId="{E07331BB-C826-40AD-9E8B-FD02D9B09EEF}" type="presOf" srcId="{0CAB7538-0C78-4A12-9CDB-B055CC80232D}" destId="{5259B06E-165E-4BD1-9AE3-E8073CC75430}" srcOrd="0" destOrd="0" presId="urn:microsoft.com/office/officeart/2005/8/layout/orgChart1"/>
    <dgm:cxn modelId="{2F6F56C3-5DF5-45F5-864A-995A56D0BE3E}" type="presOf" srcId="{A99CEFEA-5CE8-42C6-AF09-9606CAADB69A}" destId="{0E8B5580-53D5-4EAD-901C-A32406DB9DA2}" srcOrd="0" destOrd="0" presId="urn:microsoft.com/office/officeart/2005/8/layout/orgChart1"/>
    <dgm:cxn modelId="{EF062AC9-38FE-4F58-8EBA-26A8FE11736F}" type="presOf" srcId="{DBC9A7B3-CBB5-4432-ADAB-682E052E3259}" destId="{14148C46-3BF1-4B53-BA5D-6D811C3A7A42}" srcOrd="0" destOrd="0" presId="urn:microsoft.com/office/officeart/2005/8/layout/orgChart1"/>
    <dgm:cxn modelId="{135E5ECE-E0CD-43E2-8C9D-2A1533BA65E6}" type="presOf" srcId="{F1FF12B0-28AF-4157-A68C-D9B817649A01}" destId="{977263DE-317D-4E09-A388-F1A7F55093B6}" srcOrd="0" destOrd="0" presId="urn:microsoft.com/office/officeart/2005/8/layout/orgChart1"/>
    <dgm:cxn modelId="{82D717DC-A549-4502-8BD8-6BFC41266F30}" type="presOf" srcId="{105D8C80-F76A-40F9-AFEB-5E07C6DD9B07}" destId="{5F2A2C8E-7F54-48CA-8091-02E77C9FE0A2}" srcOrd="0" destOrd="0" presId="urn:microsoft.com/office/officeart/2005/8/layout/orgChart1"/>
    <dgm:cxn modelId="{4DC132EA-754F-4118-9F65-7F8856357FA9}" type="presOf" srcId="{019CD9C0-5F36-4279-871A-89DC809C4C8C}" destId="{54CFFBB9-9798-41D2-9B99-63CFF3C11256}" srcOrd="0" destOrd="0" presId="urn:microsoft.com/office/officeart/2005/8/layout/orgChart1"/>
    <dgm:cxn modelId="{E900A7F1-2E12-4582-902F-B445FA093B30}" type="presOf" srcId="{A2350E76-5383-4CBB-8FD8-5DA01739414C}" destId="{B72E2402-180D-495F-84B2-58BF251988B6}" srcOrd="0" destOrd="0" presId="urn:microsoft.com/office/officeart/2005/8/layout/orgChart1"/>
    <dgm:cxn modelId="{309E96F6-37E0-4314-9A28-46897B988F53}" srcId="{F1FF12B0-28AF-4157-A68C-D9B817649A01}" destId="{1D96C81A-D62D-4C63-A978-E26C0408B2F9}" srcOrd="0" destOrd="0" parTransId="{3DACC99B-FF73-401F-82F2-C61268620231}" sibTransId="{2F81134B-2E8C-471E-9106-BE3CEF00DE9B}"/>
    <dgm:cxn modelId="{CBA2B0F9-922A-40E8-972F-532C2D2758F3}" type="presOf" srcId="{1D96C81A-D62D-4C63-A978-E26C0408B2F9}" destId="{C633EC3E-6E9E-43CF-BE67-AE715C979155}" srcOrd="1" destOrd="0" presId="urn:microsoft.com/office/officeart/2005/8/layout/orgChart1"/>
    <dgm:cxn modelId="{5E5D5DFB-79EC-433D-9F07-0AE108829915}" srcId="{B6B1970D-3880-44FE-AA05-54DF8237AEF8}" destId="{0605272C-0B05-4661-86C4-17C2210B8DE1}" srcOrd="0" destOrd="0" parTransId="{530AB85F-D0BF-4BCD-9D9F-7125D4E8DEE7}" sibTransId="{A92D6168-7158-42F4-A9CC-321BD8D84BDD}"/>
    <dgm:cxn modelId="{F4E80DFE-5108-4B4C-9AF5-A9699CF1606A}" type="presOf" srcId="{D3394869-3DEE-4DEB-B157-BBD2C93B9DB7}" destId="{F095B43E-26BD-4473-8E6E-17DCD192160B}" srcOrd="1" destOrd="0" presId="urn:microsoft.com/office/officeart/2005/8/layout/orgChart1"/>
    <dgm:cxn modelId="{FCD9CD73-95CD-4B35-8059-E29D1E661E93}" type="presParOf" srcId="{5F9B478B-C63C-4C06-BB0E-32B6BF418B44}" destId="{E38CDF4B-5D77-4309-8641-F96C95B338C3}" srcOrd="0" destOrd="0" presId="urn:microsoft.com/office/officeart/2005/8/layout/orgChart1"/>
    <dgm:cxn modelId="{B7BD8823-081B-4E8A-840C-0A5826BE9F3D}" type="presParOf" srcId="{E38CDF4B-5D77-4309-8641-F96C95B338C3}" destId="{CF90B732-15DD-4688-B0A3-95369C63BB17}" srcOrd="0" destOrd="0" presId="urn:microsoft.com/office/officeart/2005/8/layout/orgChart1"/>
    <dgm:cxn modelId="{4D88EA0C-1906-471C-A66C-43018FC378F3}" type="presParOf" srcId="{CF90B732-15DD-4688-B0A3-95369C63BB17}" destId="{977263DE-317D-4E09-A388-F1A7F55093B6}" srcOrd="0" destOrd="0" presId="urn:microsoft.com/office/officeart/2005/8/layout/orgChart1"/>
    <dgm:cxn modelId="{5CCB873F-FBC2-4929-B5B6-0E3F9CC0F82C}" type="presParOf" srcId="{CF90B732-15DD-4688-B0A3-95369C63BB17}" destId="{C9F0CA28-422E-456B-92A5-6FD452A27B51}" srcOrd="1" destOrd="0" presId="urn:microsoft.com/office/officeart/2005/8/layout/orgChart1"/>
    <dgm:cxn modelId="{275FDC7D-137A-49EE-88AB-062F4DF03111}" type="presParOf" srcId="{E38CDF4B-5D77-4309-8641-F96C95B338C3}" destId="{257CA9A7-0B9E-4F69-B77F-AFE309153039}" srcOrd="1" destOrd="0" presId="urn:microsoft.com/office/officeart/2005/8/layout/orgChart1"/>
    <dgm:cxn modelId="{01A9D19A-A7F0-406D-8679-C0224A75FDA1}" type="presParOf" srcId="{257CA9A7-0B9E-4F69-B77F-AFE309153039}" destId="{14148C46-3BF1-4B53-BA5D-6D811C3A7A42}" srcOrd="0" destOrd="0" presId="urn:microsoft.com/office/officeart/2005/8/layout/orgChart1"/>
    <dgm:cxn modelId="{4E8EF645-C2D4-4C0D-9931-64AEB3C498EC}" type="presParOf" srcId="{257CA9A7-0B9E-4F69-B77F-AFE309153039}" destId="{058C741D-0840-4B1B-A93C-4695824E9002}" srcOrd="1" destOrd="0" presId="urn:microsoft.com/office/officeart/2005/8/layout/orgChart1"/>
    <dgm:cxn modelId="{296679F1-D783-41A4-841D-6A33F52836B3}" type="presParOf" srcId="{058C741D-0840-4B1B-A93C-4695824E9002}" destId="{3B2EBB1F-0EE8-4B27-95CC-50A22733BE2D}" srcOrd="0" destOrd="0" presId="urn:microsoft.com/office/officeart/2005/8/layout/orgChart1"/>
    <dgm:cxn modelId="{DE9D578F-438A-49A2-916E-2B6E5430C2D5}" type="presParOf" srcId="{3B2EBB1F-0EE8-4B27-95CC-50A22733BE2D}" destId="{CB0CF530-E023-4AFD-875E-9F808A4D40ED}" srcOrd="0" destOrd="0" presId="urn:microsoft.com/office/officeart/2005/8/layout/orgChart1"/>
    <dgm:cxn modelId="{921EE3DA-A9DF-4A16-B57F-D773C7FC72CE}" type="presParOf" srcId="{3B2EBB1F-0EE8-4B27-95CC-50A22733BE2D}" destId="{F095B43E-26BD-4473-8E6E-17DCD192160B}" srcOrd="1" destOrd="0" presId="urn:microsoft.com/office/officeart/2005/8/layout/orgChart1"/>
    <dgm:cxn modelId="{5B54CC98-2C2E-4195-BA43-6098F150BE1E}" type="presParOf" srcId="{058C741D-0840-4B1B-A93C-4695824E9002}" destId="{830D25AA-A1EE-4073-8869-EC8C7D54BF2A}" srcOrd="1" destOrd="0" presId="urn:microsoft.com/office/officeart/2005/8/layout/orgChart1"/>
    <dgm:cxn modelId="{FC9599B4-092F-482F-8B18-B6A21A307111}" type="presParOf" srcId="{830D25AA-A1EE-4073-8869-EC8C7D54BF2A}" destId="{D05A8AFD-40DF-44EB-A634-D724862AAA5A}" srcOrd="0" destOrd="0" presId="urn:microsoft.com/office/officeart/2005/8/layout/orgChart1"/>
    <dgm:cxn modelId="{8FEED8F4-43D4-4A0A-8DD7-75B2CE87D398}" type="presParOf" srcId="{830D25AA-A1EE-4073-8869-EC8C7D54BF2A}" destId="{FB54696D-4CAD-460D-9012-067D6347DA04}" srcOrd="1" destOrd="0" presId="urn:microsoft.com/office/officeart/2005/8/layout/orgChart1"/>
    <dgm:cxn modelId="{91DAA882-3228-4D96-BFD4-730853FD0659}" type="presParOf" srcId="{FB54696D-4CAD-460D-9012-067D6347DA04}" destId="{8B24B3B4-C437-4E78-BC60-BBEF217F5616}" srcOrd="0" destOrd="0" presId="urn:microsoft.com/office/officeart/2005/8/layout/orgChart1"/>
    <dgm:cxn modelId="{1107559C-4C05-4FA2-B6DE-6AFF7513C7C0}" type="presParOf" srcId="{8B24B3B4-C437-4E78-BC60-BBEF217F5616}" destId="{C086E2F2-C8A8-4379-8CC7-063BE68E0447}" srcOrd="0" destOrd="0" presId="urn:microsoft.com/office/officeart/2005/8/layout/orgChart1"/>
    <dgm:cxn modelId="{E3769365-85DE-45CB-B2EF-7A85D952F729}" type="presParOf" srcId="{8B24B3B4-C437-4E78-BC60-BBEF217F5616}" destId="{22A5B951-CCFA-449F-95FC-4F7EA5B778F3}" srcOrd="1" destOrd="0" presId="urn:microsoft.com/office/officeart/2005/8/layout/orgChart1"/>
    <dgm:cxn modelId="{EA0E36E0-7488-444D-A360-7346BEAA514C}" type="presParOf" srcId="{FB54696D-4CAD-460D-9012-067D6347DA04}" destId="{87C422E0-A350-49F5-86A2-78136CB74093}" srcOrd="1" destOrd="0" presId="urn:microsoft.com/office/officeart/2005/8/layout/orgChart1"/>
    <dgm:cxn modelId="{4F9784CF-2DAC-4F3A-B82F-57954068A212}" type="presParOf" srcId="{FB54696D-4CAD-460D-9012-067D6347DA04}" destId="{1ADBA5EB-9208-4B96-B531-A4D3E4AA6DE5}" srcOrd="2" destOrd="0" presId="urn:microsoft.com/office/officeart/2005/8/layout/orgChart1"/>
    <dgm:cxn modelId="{70B1204B-5A4D-43BD-998D-E9D0865AF6FC}" type="presParOf" srcId="{1ADBA5EB-9208-4B96-B531-A4D3E4AA6DE5}" destId="{AB72D7C6-CCB3-4EEC-A567-323548F2148E}" srcOrd="0" destOrd="0" presId="urn:microsoft.com/office/officeart/2005/8/layout/orgChart1"/>
    <dgm:cxn modelId="{20F563F5-5248-45A6-B7C0-5CCBB5842411}" type="presParOf" srcId="{1ADBA5EB-9208-4B96-B531-A4D3E4AA6DE5}" destId="{230F33B1-7432-4FC2-AFBC-E496AEEAA566}" srcOrd="1" destOrd="0" presId="urn:microsoft.com/office/officeart/2005/8/layout/orgChart1"/>
    <dgm:cxn modelId="{5DD9F052-5B57-4B43-A484-94EEA6937CE0}" type="presParOf" srcId="{230F33B1-7432-4FC2-AFBC-E496AEEAA566}" destId="{10B1D014-DF57-4AF8-99E9-DDA29EF44164}" srcOrd="0" destOrd="0" presId="urn:microsoft.com/office/officeart/2005/8/layout/orgChart1"/>
    <dgm:cxn modelId="{1A755D6A-270A-4DE1-9C8F-2B316D513F34}" type="presParOf" srcId="{10B1D014-DF57-4AF8-99E9-DDA29EF44164}" destId="{93DA1459-8DBF-4107-AA26-E83B7B25D256}" srcOrd="0" destOrd="0" presId="urn:microsoft.com/office/officeart/2005/8/layout/orgChart1"/>
    <dgm:cxn modelId="{2C9A7785-8193-4CEE-82E8-73A1F1F6A9DA}" type="presParOf" srcId="{10B1D014-DF57-4AF8-99E9-DDA29EF44164}" destId="{6825AD9D-4EF0-42AB-BE05-9C569263D703}" srcOrd="1" destOrd="0" presId="urn:microsoft.com/office/officeart/2005/8/layout/orgChart1"/>
    <dgm:cxn modelId="{CFDD52B9-858F-4E98-9CB2-5E30CD2E3B4C}" type="presParOf" srcId="{230F33B1-7432-4FC2-AFBC-E496AEEAA566}" destId="{C35C4F1B-45D8-4616-AF11-C4D01C39FD9E}" srcOrd="1" destOrd="0" presId="urn:microsoft.com/office/officeart/2005/8/layout/orgChart1"/>
    <dgm:cxn modelId="{80E2074B-2113-41C3-9813-97DA15BD66E5}" type="presParOf" srcId="{230F33B1-7432-4FC2-AFBC-E496AEEAA566}" destId="{BA21D0F0-AA5D-40BF-8706-3F14CDDCCA61}" srcOrd="2" destOrd="0" presId="urn:microsoft.com/office/officeart/2005/8/layout/orgChart1"/>
    <dgm:cxn modelId="{0AE32DB6-E50D-424F-ACCA-80C1043B8DD7}" type="presParOf" srcId="{1ADBA5EB-9208-4B96-B531-A4D3E4AA6DE5}" destId="{5259B06E-165E-4BD1-9AE3-E8073CC75430}" srcOrd="2" destOrd="0" presId="urn:microsoft.com/office/officeart/2005/8/layout/orgChart1"/>
    <dgm:cxn modelId="{CED8E464-E9EF-481B-ACE9-F2F6FB282A18}" type="presParOf" srcId="{1ADBA5EB-9208-4B96-B531-A4D3E4AA6DE5}" destId="{C9FD5CDB-D06D-48C7-9513-9A75BD5E2233}" srcOrd="3" destOrd="0" presId="urn:microsoft.com/office/officeart/2005/8/layout/orgChart1"/>
    <dgm:cxn modelId="{0A10CAB7-6C27-467B-9FCF-712AF5498B05}" type="presParOf" srcId="{C9FD5CDB-D06D-48C7-9513-9A75BD5E2233}" destId="{ACA9EDCC-70C1-47AB-97B7-81BCD4C105AC}" srcOrd="0" destOrd="0" presId="urn:microsoft.com/office/officeart/2005/8/layout/orgChart1"/>
    <dgm:cxn modelId="{75AE3EE1-33DB-47A8-A6EC-64F9D99A4332}" type="presParOf" srcId="{ACA9EDCC-70C1-47AB-97B7-81BCD4C105AC}" destId="{54CFFBB9-9798-41D2-9B99-63CFF3C11256}" srcOrd="0" destOrd="0" presId="urn:microsoft.com/office/officeart/2005/8/layout/orgChart1"/>
    <dgm:cxn modelId="{9C66D92C-B74C-4B20-90CA-771B0F8EDCD6}" type="presParOf" srcId="{ACA9EDCC-70C1-47AB-97B7-81BCD4C105AC}" destId="{9265CB9E-8919-4C00-9A75-612C2E087BFD}" srcOrd="1" destOrd="0" presId="urn:microsoft.com/office/officeart/2005/8/layout/orgChart1"/>
    <dgm:cxn modelId="{89293BB6-E403-4A12-894A-0EA010212C98}" type="presParOf" srcId="{C9FD5CDB-D06D-48C7-9513-9A75BD5E2233}" destId="{EDB4726B-7A32-4FEF-8933-FBE7A9AC0894}" srcOrd="1" destOrd="0" presId="urn:microsoft.com/office/officeart/2005/8/layout/orgChart1"/>
    <dgm:cxn modelId="{B6FC40FA-FF90-4E35-BD0B-25F86A4C7E7C}" type="presParOf" srcId="{C9FD5CDB-D06D-48C7-9513-9A75BD5E2233}" destId="{8D70BD85-B2D2-4B68-8B63-48D0929E0BBF}" srcOrd="2" destOrd="0" presId="urn:microsoft.com/office/officeart/2005/8/layout/orgChart1"/>
    <dgm:cxn modelId="{5A316C4D-419C-48F5-B438-7FDE05E025C1}" type="presParOf" srcId="{830D25AA-A1EE-4073-8869-EC8C7D54BF2A}" destId="{BF1B7A38-F19C-4915-948E-B7B6C49F1B91}" srcOrd="2" destOrd="0" presId="urn:microsoft.com/office/officeart/2005/8/layout/orgChart1"/>
    <dgm:cxn modelId="{34FAE927-7F9F-4387-9994-5FA6DC880CAC}" type="presParOf" srcId="{830D25AA-A1EE-4073-8869-EC8C7D54BF2A}" destId="{ED15FA3F-39F3-45EA-9FD9-C210199BC458}" srcOrd="3" destOrd="0" presId="urn:microsoft.com/office/officeart/2005/8/layout/orgChart1"/>
    <dgm:cxn modelId="{23ABAA83-5570-4A1C-B20E-550164752EE2}" type="presParOf" srcId="{ED15FA3F-39F3-45EA-9FD9-C210199BC458}" destId="{BA66D832-E634-4C51-B49A-7F765D89D5CF}" srcOrd="0" destOrd="0" presId="urn:microsoft.com/office/officeart/2005/8/layout/orgChart1"/>
    <dgm:cxn modelId="{085A7C73-8EE2-4450-9D63-5223817D7780}" type="presParOf" srcId="{BA66D832-E634-4C51-B49A-7F765D89D5CF}" destId="{409BD1EB-8F0E-4A68-B31D-5E44A33784AA}" srcOrd="0" destOrd="0" presId="urn:microsoft.com/office/officeart/2005/8/layout/orgChart1"/>
    <dgm:cxn modelId="{193E7B7A-EA46-4D1F-887D-72B99395D6E8}" type="presParOf" srcId="{BA66D832-E634-4C51-B49A-7F765D89D5CF}" destId="{00290303-3AA8-4926-B477-E237B2D09080}" srcOrd="1" destOrd="0" presId="urn:microsoft.com/office/officeart/2005/8/layout/orgChart1"/>
    <dgm:cxn modelId="{ABFE28B1-D770-49A2-B3F1-848D2626AE3A}" type="presParOf" srcId="{ED15FA3F-39F3-45EA-9FD9-C210199BC458}" destId="{28D33CAB-7129-4F9D-9723-C185D05C67C5}" srcOrd="1" destOrd="0" presId="urn:microsoft.com/office/officeart/2005/8/layout/orgChart1"/>
    <dgm:cxn modelId="{9F3F4648-70F9-4D2C-80D4-CD326915CEBF}" type="presParOf" srcId="{ED15FA3F-39F3-45EA-9FD9-C210199BC458}" destId="{26BEAF1B-6BC3-4C64-9043-7DB1751F783B}" srcOrd="2" destOrd="0" presId="urn:microsoft.com/office/officeart/2005/8/layout/orgChart1"/>
    <dgm:cxn modelId="{B5E5CEA0-C1A0-4BC0-BCC4-06D613E6F693}" type="presParOf" srcId="{26BEAF1B-6BC3-4C64-9043-7DB1751F783B}" destId="{5F2A2C8E-7F54-48CA-8091-02E77C9FE0A2}" srcOrd="0" destOrd="0" presId="urn:microsoft.com/office/officeart/2005/8/layout/orgChart1"/>
    <dgm:cxn modelId="{5567B155-9125-499B-962C-840D4E1BF165}" type="presParOf" srcId="{26BEAF1B-6BC3-4C64-9043-7DB1751F783B}" destId="{88A3A8A8-D84D-42B9-8F3D-D250CE4A87E7}" srcOrd="1" destOrd="0" presId="urn:microsoft.com/office/officeart/2005/8/layout/orgChart1"/>
    <dgm:cxn modelId="{C708E21B-148F-4908-B0A7-B9A2887D7445}" type="presParOf" srcId="{88A3A8A8-D84D-42B9-8F3D-D250CE4A87E7}" destId="{1E9014A3-EB97-4C91-AF01-05290146DE56}" srcOrd="0" destOrd="0" presId="urn:microsoft.com/office/officeart/2005/8/layout/orgChart1"/>
    <dgm:cxn modelId="{868AFDE9-E7E2-4722-AFFF-732083357539}" type="presParOf" srcId="{1E9014A3-EB97-4C91-AF01-05290146DE56}" destId="{64CDA5CA-8048-48D8-B3B4-211FAC00BB8D}" srcOrd="0" destOrd="0" presId="urn:microsoft.com/office/officeart/2005/8/layout/orgChart1"/>
    <dgm:cxn modelId="{D9BF76D3-1CE4-41AD-B186-EC9E1B73FED4}" type="presParOf" srcId="{1E9014A3-EB97-4C91-AF01-05290146DE56}" destId="{73B8758B-E418-44AD-93A2-1067B941FC95}" srcOrd="1" destOrd="0" presId="urn:microsoft.com/office/officeart/2005/8/layout/orgChart1"/>
    <dgm:cxn modelId="{C49A14A4-D7F0-41DD-8029-BD03DBC2F30D}" type="presParOf" srcId="{88A3A8A8-D84D-42B9-8F3D-D250CE4A87E7}" destId="{39DAE2E4-5075-434B-8302-0F6309E5039F}" srcOrd="1" destOrd="0" presId="urn:microsoft.com/office/officeart/2005/8/layout/orgChart1"/>
    <dgm:cxn modelId="{7F15CB75-8347-474D-ACDB-57EF994B8E77}" type="presParOf" srcId="{88A3A8A8-D84D-42B9-8F3D-D250CE4A87E7}" destId="{C579D5EF-45BD-4F7B-A5DA-8F1F7665DC17}" srcOrd="2" destOrd="0" presId="urn:microsoft.com/office/officeart/2005/8/layout/orgChart1"/>
    <dgm:cxn modelId="{26B2F6D5-2C3F-429C-A70C-A9AF23903D95}" type="presParOf" srcId="{26BEAF1B-6BC3-4C64-9043-7DB1751F783B}" destId="{B72E2402-180D-495F-84B2-58BF251988B6}" srcOrd="2" destOrd="0" presId="urn:microsoft.com/office/officeart/2005/8/layout/orgChart1"/>
    <dgm:cxn modelId="{BD923A32-E761-465F-BE7E-255AAA189063}" type="presParOf" srcId="{26BEAF1B-6BC3-4C64-9043-7DB1751F783B}" destId="{F2E44FB2-A27C-4637-9FD7-DDD3891F16B2}" srcOrd="3" destOrd="0" presId="urn:microsoft.com/office/officeart/2005/8/layout/orgChart1"/>
    <dgm:cxn modelId="{AF09C31C-5929-49DF-8E0B-B01835A529EC}" type="presParOf" srcId="{F2E44FB2-A27C-4637-9FD7-DDD3891F16B2}" destId="{B0B5727D-5070-4768-96C5-2B4D4650C5B8}" srcOrd="0" destOrd="0" presId="urn:microsoft.com/office/officeart/2005/8/layout/orgChart1"/>
    <dgm:cxn modelId="{3099D70E-A238-4FC0-AC88-ABBCE95EB390}" type="presParOf" srcId="{B0B5727D-5070-4768-96C5-2B4D4650C5B8}" destId="{0E8B5580-53D5-4EAD-901C-A32406DB9DA2}" srcOrd="0" destOrd="0" presId="urn:microsoft.com/office/officeart/2005/8/layout/orgChart1"/>
    <dgm:cxn modelId="{9E031884-8A3B-40F6-9957-F782B931867F}" type="presParOf" srcId="{B0B5727D-5070-4768-96C5-2B4D4650C5B8}" destId="{226586CC-20CA-4AF5-BD1D-98D1C2606249}" srcOrd="1" destOrd="0" presId="urn:microsoft.com/office/officeart/2005/8/layout/orgChart1"/>
    <dgm:cxn modelId="{28FE9BDB-89C8-4135-928E-65013D687EA3}" type="presParOf" srcId="{F2E44FB2-A27C-4637-9FD7-DDD3891F16B2}" destId="{CB48549C-0CB7-4723-AA75-E15AF6315055}" srcOrd="1" destOrd="0" presId="urn:microsoft.com/office/officeart/2005/8/layout/orgChart1"/>
    <dgm:cxn modelId="{36F38D54-8236-4C31-B5F1-38D9C22992CB}" type="presParOf" srcId="{F2E44FB2-A27C-4637-9FD7-DDD3891F16B2}" destId="{9299BEB8-E05E-4DCD-A467-2DF85F6BD6D8}" srcOrd="2" destOrd="0" presId="urn:microsoft.com/office/officeart/2005/8/layout/orgChart1"/>
    <dgm:cxn modelId="{A2FA4D03-2339-40F5-98AD-224530B92C43}" type="presParOf" srcId="{058C741D-0840-4B1B-A93C-4695824E9002}" destId="{21C3ED78-70FA-4EF7-B3CF-3CFC7A03D1DC}" srcOrd="2" destOrd="0" presId="urn:microsoft.com/office/officeart/2005/8/layout/orgChart1"/>
    <dgm:cxn modelId="{FA6C2266-35B5-4551-B30B-B9372A7054FB}" type="presParOf" srcId="{E38CDF4B-5D77-4309-8641-F96C95B338C3}" destId="{E7A6296D-A505-4490-B1AB-43C9AEF6B9D4}" srcOrd="2" destOrd="0" presId="urn:microsoft.com/office/officeart/2005/8/layout/orgChart1"/>
    <dgm:cxn modelId="{2A2F4ABF-5E3B-4A96-8D2D-2DF3A5D4A7E6}" type="presParOf" srcId="{E7A6296D-A505-4490-B1AB-43C9AEF6B9D4}" destId="{5EE8BD6B-9079-4185-9001-929AA75C4AAF}" srcOrd="0" destOrd="0" presId="urn:microsoft.com/office/officeart/2005/8/layout/orgChart1"/>
    <dgm:cxn modelId="{A70C1EEC-740B-43A3-ACDA-78531B39BE5F}" type="presParOf" srcId="{E7A6296D-A505-4490-B1AB-43C9AEF6B9D4}" destId="{22F60099-A4B8-4506-834E-DDE6B3704E73}" srcOrd="1" destOrd="0" presId="urn:microsoft.com/office/officeart/2005/8/layout/orgChart1"/>
    <dgm:cxn modelId="{3B2162A1-5DD8-4990-B6CA-B7B19D0EE121}" type="presParOf" srcId="{22F60099-A4B8-4506-834E-DDE6B3704E73}" destId="{2911DBCB-7B1F-4529-80FE-23F0A80CECD7}" srcOrd="0" destOrd="0" presId="urn:microsoft.com/office/officeart/2005/8/layout/orgChart1"/>
    <dgm:cxn modelId="{03C16965-4F75-4E28-9F8A-93E17B515FD1}" type="presParOf" srcId="{2911DBCB-7B1F-4529-80FE-23F0A80CECD7}" destId="{924F13CC-42CE-4760-9497-F3ED3E0DBB80}" srcOrd="0" destOrd="0" presId="urn:microsoft.com/office/officeart/2005/8/layout/orgChart1"/>
    <dgm:cxn modelId="{7976D991-2E28-4FC6-9C2A-B368FC3EDD66}" type="presParOf" srcId="{2911DBCB-7B1F-4529-80FE-23F0A80CECD7}" destId="{C633EC3E-6E9E-43CF-BE67-AE715C979155}" srcOrd="1" destOrd="0" presId="urn:microsoft.com/office/officeart/2005/8/layout/orgChart1"/>
    <dgm:cxn modelId="{5A80066C-80C7-42B2-9F51-52512D77B33D}" type="presParOf" srcId="{22F60099-A4B8-4506-834E-DDE6B3704E73}" destId="{CD90977F-C6BC-4E4B-BCA8-F82A68470DE2}" srcOrd="1" destOrd="0" presId="urn:microsoft.com/office/officeart/2005/8/layout/orgChart1"/>
    <dgm:cxn modelId="{794AD19B-995A-44DB-961D-E377A3A7558B}" type="presParOf" srcId="{22F60099-A4B8-4506-834E-DDE6B3704E73}" destId="{F3118341-261D-4659-BDEB-5E0A9E790C8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8BD6B-9079-4185-9001-929AA75C4AAF}">
      <dsp:nvSpPr>
        <dsp:cNvPr id="0" name=""/>
        <dsp:cNvSpPr/>
      </dsp:nvSpPr>
      <dsp:spPr>
        <a:xfrm>
          <a:off x="4099321" y="844839"/>
          <a:ext cx="157843" cy="691505"/>
        </a:xfrm>
        <a:custGeom>
          <a:avLst/>
          <a:gdLst/>
          <a:ahLst/>
          <a:cxnLst/>
          <a:rect l="0" t="0" r="0" b="0"/>
          <a:pathLst>
            <a:path>
              <a:moveTo>
                <a:pt x="157843" y="0"/>
              </a:moveTo>
              <a:lnTo>
                <a:pt x="157843" y="691505"/>
              </a:lnTo>
              <a:lnTo>
                <a:pt x="0" y="691505"/>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B72E2402-180D-495F-84B2-58BF251988B6}">
      <dsp:nvSpPr>
        <dsp:cNvPr id="0" name=""/>
        <dsp:cNvSpPr/>
      </dsp:nvSpPr>
      <dsp:spPr>
        <a:xfrm>
          <a:off x="6247790" y="4199730"/>
          <a:ext cx="157843" cy="691505"/>
        </a:xfrm>
        <a:custGeom>
          <a:avLst/>
          <a:gdLst/>
          <a:ahLst/>
          <a:cxnLst/>
          <a:rect l="0" t="0" r="0" b="0"/>
          <a:pathLst>
            <a:path>
              <a:moveTo>
                <a:pt x="0" y="0"/>
              </a:moveTo>
              <a:lnTo>
                <a:pt x="0" y="691505"/>
              </a:lnTo>
              <a:lnTo>
                <a:pt x="157843" y="691505"/>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5F2A2C8E-7F54-48CA-8091-02E77C9FE0A2}">
      <dsp:nvSpPr>
        <dsp:cNvPr id="0" name=""/>
        <dsp:cNvSpPr/>
      </dsp:nvSpPr>
      <dsp:spPr>
        <a:xfrm>
          <a:off x="6089947" y="4199730"/>
          <a:ext cx="157843" cy="691505"/>
        </a:xfrm>
        <a:custGeom>
          <a:avLst/>
          <a:gdLst/>
          <a:ahLst/>
          <a:cxnLst/>
          <a:rect l="0" t="0" r="0" b="0"/>
          <a:pathLst>
            <a:path>
              <a:moveTo>
                <a:pt x="157843" y="0"/>
              </a:moveTo>
              <a:lnTo>
                <a:pt x="157843" y="691505"/>
              </a:lnTo>
              <a:lnTo>
                <a:pt x="0" y="691505"/>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BF1B7A38-F19C-4915-948E-B7B6C49F1B91}">
      <dsp:nvSpPr>
        <dsp:cNvPr id="0" name=""/>
        <dsp:cNvSpPr/>
      </dsp:nvSpPr>
      <dsp:spPr>
        <a:xfrm>
          <a:off x="4257164" y="3132407"/>
          <a:ext cx="1990625" cy="315687"/>
        </a:xfrm>
        <a:custGeom>
          <a:avLst/>
          <a:gdLst/>
          <a:ahLst/>
          <a:cxnLst/>
          <a:rect l="0" t="0" r="0" b="0"/>
          <a:pathLst>
            <a:path>
              <a:moveTo>
                <a:pt x="0" y="0"/>
              </a:moveTo>
              <a:lnTo>
                <a:pt x="0" y="157843"/>
              </a:lnTo>
              <a:lnTo>
                <a:pt x="1990625" y="157843"/>
              </a:lnTo>
              <a:lnTo>
                <a:pt x="1990625" y="315687"/>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5259B06E-165E-4BD1-9AE3-E8073CC75430}">
      <dsp:nvSpPr>
        <dsp:cNvPr id="0" name=""/>
        <dsp:cNvSpPr/>
      </dsp:nvSpPr>
      <dsp:spPr>
        <a:xfrm>
          <a:off x="2266539" y="4199730"/>
          <a:ext cx="157843" cy="691505"/>
        </a:xfrm>
        <a:custGeom>
          <a:avLst/>
          <a:gdLst/>
          <a:ahLst/>
          <a:cxnLst/>
          <a:rect l="0" t="0" r="0" b="0"/>
          <a:pathLst>
            <a:path>
              <a:moveTo>
                <a:pt x="0" y="0"/>
              </a:moveTo>
              <a:lnTo>
                <a:pt x="0" y="691505"/>
              </a:lnTo>
              <a:lnTo>
                <a:pt x="157843" y="691505"/>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AB72D7C6-CCB3-4EEC-A567-323548F2148E}">
      <dsp:nvSpPr>
        <dsp:cNvPr id="0" name=""/>
        <dsp:cNvSpPr/>
      </dsp:nvSpPr>
      <dsp:spPr>
        <a:xfrm>
          <a:off x="2108695" y="4199730"/>
          <a:ext cx="157843" cy="691505"/>
        </a:xfrm>
        <a:custGeom>
          <a:avLst/>
          <a:gdLst/>
          <a:ahLst/>
          <a:cxnLst/>
          <a:rect l="0" t="0" r="0" b="0"/>
          <a:pathLst>
            <a:path>
              <a:moveTo>
                <a:pt x="157843" y="0"/>
              </a:moveTo>
              <a:lnTo>
                <a:pt x="157843" y="691505"/>
              </a:lnTo>
              <a:lnTo>
                <a:pt x="0" y="691505"/>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D05A8AFD-40DF-44EB-A634-D724862AAA5A}">
      <dsp:nvSpPr>
        <dsp:cNvPr id="0" name=""/>
        <dsp:cNvSpPr/>
      </dsp:nvSpPr>
      <dsp:spPr>
        <a:xfrm>
          <a:off x="2266539" y="3132407"/>
          <a:ext cx="1990625" cy="315687"/>
        </a:xfrm>
        <a:custGeom>
          <a:avLst/>
          <a:gdLst/>
          <a:ahLst/>
          <a:cxnLst/>
          <a:rect l="0" t="0" r="0" b="0"/>
          <a:pathLst>
            <a:path>
              <a:moveTo>
                <a:pt x="1990625" y="0"/>
              </a:moveTo>
              <a:lnTo>
                <a:pt x="1990625" y="157843"/>
              </a:lnTo>
              <a:lnTo>
                <a:pt x="0" y="157843"/>
              </a:lnTo>
              <a:lnTo>
                <a:pt x="0" y="315687"/>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14148C46-3BF1-4B53-BA5D-6D811C3A7A42}">
      <dsp:nvSpPr>
        <dsp:cNvPr id="0" name=""/>
        <dsp:cNvSpPr/>
      </dsp:nvSpPr>
      <dsp:spPr>
        <a:xfrm>
          <a:off x="4211444" y="844839"/>
          <a:ext cx="91440" cy="1383010"/>
        </a:xfrm>
        <a:custGeom>
          <a:avLst/>
          <a:gdLst/>
          <a:ahLst/>
          <a:cxnLst/>
          <a:rect l="0" t="0" r="0" b="0"/>
          <a:pathLst>
            <a:path>
              <a:moveTo>
                <a:pt x="45720" y="0"/>
              </a:moveTo>
              <a:lnTo>
                <a:pt x="45720" y="138301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977263DE-317D-4E09-A388-F1A7F55093B6}">
      <dsp:nvSpPr>
        <dsp:cNvPr id="0" name=""/>
        <dsp:cNvSpPr/>
      </dsp:nvSpPr>
      <dsp:spPr>
        <a:xfrm>
          <a:off x="3418940" y="2669"/>
          <a:ext cx="1676449" cy="8421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Screened</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N=106</a:t>
          </a:r>
        </a:p>
      </dsp:txBody>
      <dsp:txXfrm>
        <a:off x="3418940" y="2669"/>
        <a:ext cx="1676449" cy="842170"/>
      </dsp:txXfrm>
    </dsp:sp>
    <dsp:sp modelId="{CB0CF530-E023-4AFD-875E-9F808A4D40ED}">
      <dsp:nvSpPr>
        <dsp:cNvPr id="0" name=""/>
        <dsp:cNvSpPr/>
      </dsp:nvSpPr>
      <dsp:spPr>
        <a:xfrm>
          <a:off x="3299685" y="2227850"/>
          <a:ext cx="1914958" cy="9045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Randomized</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N=80</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 75% of Screened</a:t>
          </a:r>
        </a:p>
      </dsp:txBody>
      <dsp:txXfrm>
        <a:off x="3299685" y="2227850"/>
        <a:ext cx="1914958" cy="904556"/>
      </dsp:txXfrm>
    </dsp:sp>
    <dsp:sp modelId="{C086E2F2-C8A8-4379-8CC7-063BE68E0447}">
      <dsp:nvSpPr>
        <dsp:cNvPr id="0" name=""/>
        <dsp:cNvSpPr/>
      </dsp:nvSpPr>
      <dsp:spPr>
        <a:xfrm>
          <a:off x="1514902" y="3448094"/>
          <a:ext cx="1503272"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tx1">
                  <a:lumMod val="65000"/>
                  <a:lumOff val="35000"/>
                </a:schemeClr>
              </a:solidFill>
            </a:rPr>
            <a:t>Icosapent</a:t>
          </a:r>
          <a:r>
            <a:rPr lang="en-US" sz="1500" b="1" kern="1200" dirty="0">
              <a:solidFill>
                <a:schemeClr val="tx1">
                  <a:lumMod val="65000"/>
                  <a:lumOff val="35000"/>
                </a:schemeClr>
              </a:solidFill>
            </a:rPr>
            <a:t> Ethyl </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 N= 40</a:t>
          </a:r>
        </a:p>
      </dsp:txBody>
      <dsp:txXfrm>
        <a:off x="1514902" y="3448094"/>
        <a:ext cx="1503272" cy="751636"/>
      </dsp:txXfrm>
    </dsp:sp>
    <dsp:sp modelId="{93DA1459-8DBF-4107-AA26-E83B7B25D256}">
      <dsp:nvSpPr>
        <dsp:cNvPr id="0" name=""/>
        <dsp:cNvSpPr/>
      </dsp:nvSpPr>
      <dsp:spPr>
        <a:xfrm>
          <a:off x="300965" y="4515417"/>
          <a:ext cx="1807730"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Completed Visit 3 N=30 (75.0%)</a:t>
          </a:r>
        </a:p>
      </dsp:txBody>
      <dsp:txXfrm>
        <a:off x="300965" y="4515417"/>
        <a:ext cx="1807730" cy="751636"/>
      </dsp:txXfrm>
    </dsp:sp>
    <dsp:sp modelId="{54CFFBB9-9798-41D2-9B99-63CFF3C11256}">
      <dsp:nvSpPr>
        <dsp:cNvPr id="0" name=""/>
        <dsp:cNvSpPr/>
      </dsp:nvSpPr>
      <dsp:spPr>
        <a:xfrm>
          <a:off x="2424382" y="4515417"/>
          <a:ext cx="1503272"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2 ODIS, 3 LTFU</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3 Withdrawn, 2 uninterpretable </a:t>
          </a:r>
        </a:p>
      </dsp:txBody>
      <dsp:txXfrm>
        <a:off x="2424382" y="4515417"/>
        <a:ext cx="1503272" cy="751636"/>
      </dsp:txXfrm>
    </dsp:sp>
    <dsp:sp modelId="{409BD1EB-8F0E-4A68-B31D-5E44A33784AA}">
      <dsp:nvSpPr>
        <dsp:cNvPr id="0" name=""/>
        <dsp:cNvSpPr/>
      </dsp:nvSpPr>
      <dsp:spPr>
        <a:xfrm>
          <a:off x="5496154" y="3448094"/>
          <a:ext cx="1503272"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Placebo</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N=40</a:t>
          </a:r>
        </a:p>
      </dsp:txBody>
      <dsp:txXfrm>
        <a:off x="5496154" y="3448094"/>
        <a:ext cx="1503272" cy="751636"/>
      </dsp:txXfrm>
    </dsp:sp>
    <dsp:sp modelId="{64CDA5CA-8048-48D8-B3B4-211FAC00BB8D}">
      <dsp:nvSpPr>
        <dsp:cNvPr id="0" name=""/>
        <dsp:cNvSpPr/>
      </dsp:nvSpPr>
      <dsp:spPr>
        <a:xfrm>
          <a:off x="4243342" y="4515417"/>
          <a:ext cx="1846604"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Completed Visit 3 N=37 (92.5%)</a:t>
          </a:r>
        </a:p>
      </dsp:txBody>
      <dsp:txXfrm>
        <a:off x="4243342" y="4515417"/>
        <a:ext cx="1846604" cy="751636"/>
      </dsp:txXfrm>
    </dsp:sp>
    <dsp:sp modelId="{0E8B5580-53D5-4EAD-901C-A32406DB9DA2}">
      <dsp:nvSpPr>
        <dsp:cNvPr id="0" name=""/>
        <dsp:cNvSpPr/>
      </dsp:nvSpPr>
      <dsp:spPr>
        <a:xfrm>
          <a:off x="6405634" y="4515417"/>
          <a:ext cx="1503272"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2 Withdrawn       1 LTFU</a:t>
          </a:r>
        </a:p>
      </dsp:txBody>
      <dsp:txXfrm>
        <a:off x="6405634" y="4515417"/>
        <a:ext cx="1503272" cy="751636"/>
      </dsp:txXfrm>
    </dsp:sp>
    <dsp:sp modelId="{924F13CC-42CE-4760-9497-F3ED3E0DBB80}">
      <dsp:nvSpPr>
        <dsp:cNvPr id="0" name=""/>
        <dsp:cNvSpPr/>
      </dsp:nvSpPr>
      <dsp:spPr>
        <a:xfrm>
          <a:off x="2596048" y="1160527"/>
          <a:ext cx="1503272"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Screen Fails</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N=26</a:t>
          </a:r>
        </a:p>
      </dsp:txBody>
      <dsp:txXfrm>
        <a:off x="2596048" y="1160527"/>
        <a:ext cx="1503272" cy="7516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78384" cy="471347"/>
          </a:xfrm>
          <a:prstGeom prst="rect">
            <a:avLst/>
          </a:prstGeom>
        </p:spPr>
        <p:txBody>
          <a:bodyPr vert="horz" lIns="91712" tIns="45856" rIns="91712" bIns="45856" rtlCol="0"/>
          <a:lstStyle>
            <a:lvl1pPr algn="l">
              <a:defRPr sz="1200"/>
            </a:lvl1pPr>
          </a:lstStyle>
          <a:p>
            <a:endParaRPr lang="en-US" dirty="0"/>
          </a:p>
        </p:txBody>
      </p:sp>
      <p:sp>
        <p:nvSpPr>
          <p:cNvPr id="4" name="Footer Placeholder 3"/>
          <p:cNvSpPr>
            <a:spLocks noGrp="1"/>
          </p:cNvSpPr>
          <p:nvPr>
            <p:ph type="ftr" sz="quarter" idx="2"/>
          </p:nvPr>
        </p:nvSpPr>
        <p:spPr>
          <a:xfrm>
            <a:off x="0" y="8778682"/>
            <a:ext cx="7100870" cy="609795"/>
          </a:xfrm>
          <a:prstGeom prst="rect">
            <a:avLst/>
          </a:prstGeom>
        </p:spPr>
        <p:txBody>
          <a:bodyPr vert="horz" lIns="91712" tIns="45856" rIns="91712" bIns="458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486" y="8917131"/>
            <a:ext cx="3078384" cy="471347"/>
          </a:xfrm>
          <a:prstGeom prst="rect">
            <a:avLst/>
          </a:prstGeom>
        </p:spPr>
        <p:txBody>
          <a:bodyPr vert="horz" lIns="91712" tIns="45856" rIns="91712" bIns="45856" rtlCol="0" anchor="b"/>
          <a:lstStyle>
            <a:lvl1pPr algn="r">
              <a:defRPr sz="1200"/>
            </a:lvl1pPr>
          </a:lstStyle>
          <a:p>
            <a:fld id="{3DFF4C7F-B799-4267-B85F-4AB39EE177A7}" type="slidenum">
              <a:rPr lang="en-US" smtClean="0"/>
              <a:t>‹#›</a:t>
            </a:fld>
            <a:endParaRPr lang="en-US" dirty="0"/>
          </a:p>
        </p:txBody>
      </p:sp>
    </p:spTree>
    <p:extLst>
      <p:ext uri="{BB962C8B-B14F-4D97-AF65-F5344CB8AC3E}">
        <p14:creationId xmlns:p14="http://schemas.microsoft.com/office/powerpoint/2010/main" val="26961467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7739" cy="471054"/>
          </a:xfrm>
          <a:prstGeom prst="rect">
            <a:avLst/>
          </a:prstGeom>
        </p:spPr>
        <p:txBody>
          <a:bodyPr vert="horz" lIns="93454" tIns="46729" rIns="93454" bIns="46729" rtlCol="0"/>
          <a:lstStyle>
            <a:lvl1pPr algn="l">
              <a:defRPr sz="1200"/>
            </a:lvl1pPr>
          </a:lstStyle>
          <a:p>
            <a:endParaRPr lang="en-US" dirty="0"/>
          </a:p>
        </p:txBody>
      </p:sp>
      <p:sp>
        <p:nvSpPr>
          <p:cNvPr id="3" name="Date Placeholder 2"/>
          <p:cNvSpPr>
            <a:spLocks noGrp="1"/>
          </p:cNvSpPr>
          <p:nvPr>
            <p:ph type="dt" idx="1"/>
          </p:nvPr>
        </p:nvSpPr>
        <p:spPr>
          <a:xfrm>
            <a:off x="4023097" y="2"/>
            <a:ext cx="3077739" cy="471054"/>
          </a:xfrm>
          <a:prstGeom prst="rect">
            <a:avLst/>
          </a:prstGeom>
        </p:spPr>
        <p:txBody>
          <a:bodyPr vert="horz" lIns="93454" tIns="46729" rIns="93454" bIns="46729" rtlCol="0"/>
          <a:lstStyle>
            <a:lvl1pPr algn="r">
              <a:defRPr sz="1200"/>
            </a:lvl1pPr>
          </a:lstStyle>
          <a:p>
            <a:fld id="{BCA829C3-9AFD-4987-AD10-5D3B76E4F325}" type="datetimeFigureOut">
              <a:rPr lang="en-US" smtClean="0"/>
              <a:t>11/16/2019</a:t>
            </a:fld>
            <a:endParaRPr lang="en-US" dirty="0"/>
          </a:p>
        </p:txBody>
      </p:sp>
      <p:sp>
        <p:nvSpPr>
          <p:cNvPr id="4" name="Slide Image Placeholder 3"/>
          <p:cNvSpPr>
            <a:spLocks noGrp="1" noRot="1" noChangeAspect="1"/>
          </p:cNvSpPr>
          <p:nvPr>
            <p:ph type="sldImg" idx="2"/>
          </p:nvPr>
        </p:nvSpPr>
        <p:spPr>
          <a:xfrm>
            <a:off x="1439863" y="1058863"/>
            <a:ext cx="4222750" cy="3167062"/>
          </a:xfrm>
          <a:prstGeom prst="rect">
            <a:avLst/>
          </a:prstGeom>
          <a:noFill/>
          <a:ln w="12700">
            <a:solidFill>
              <a:prstClr val="black"/>
            </a:solidFill>
          </a:ln>
        </p:spPr>
        <p:txBody>
          <a:bodyPr vert="horz" lIns="93454" tIns="46729" rIns="93454" bIns="46729" rtlCol="0" anchor="ctr"/>
          <a:lstStyle/>
          <a:p>
            <a:endParaRPr lang="en-US" dirty="0"/>
          </a:p>
        </p:txBody>
      </p:sp>
      <p:sp>
        <p:nvSpPr>
          <p:cNvPr id="5" name="Notes Placeholder 4"/>
          <p:cNvSpPr>
            <a:spLocks noGrp="1"/>
          </p:cNvSpPr>
          <p:nvPr>
            <p:ph type="body" sz="quarter" idx="3"/>
          </p:nvPr>
        </p:nvSpPr>
        <p:spPr>
          <a:xfrm>
            <a:off x="710249" y="4402773"/>
            <a:ext cx="5681980" cy="4399221"/>
          </a:xfrm>
          <a:prstGeom prst="rect">
            <a:avLst/>
          </a:prstGeom>
        </p:spPr>
        <p:txBody>
          <a:bodyPr vert="horz" lIns="93454" tIns="46729" rIns="93454" bIns="4672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891775"/>
            <a:ext cx="3077739" cy="471053"/>
          </a:xfrm>
          <a:prstGeom prst="rect">
            <a:avLst/>
          </a:prstGeom>
        </p:spPr>
        <p:txBody>
          <a:bodyPr vert="horz" lIns="93454" tIns="46729" rIns="93454" bIns="4672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7" y="8891775"/>
            <a:ext cx="3077739" cy="471053"/>
          </a:xfrm>
          <a:prstGeom prst="rect">
            <a:avLst/>
          </a:prstGeom>
        </p:spPr>
        <p:txBody>
          <a:bodyPr vert="horz" lIns="93454" tIns="46729" rIns="93454" bIns="46729" rtlCol="0" anchor="b"/>
          <a:lstStyle>
            <a:lvl1pPr algn="r">
              <a:defRPr sz="1200"/>
            </a:lvl1pPr>
          </a:lstStyle>
          <a:p>
            <a:fld id="{E3E0246A-DF30-4BD8-B7A5-D3A31DA929FF}" type="slidenum">
              <a:rPr lang="en-US" smtClean="0"/>
              <a:t>‹#›</a:t>
            </a:fld>
            <a:endParaRPr lang="en-US" dirty="0"/>
          </a:p>
        </p:txBody>
      </p:sp>
    </p:spTree>
    <p:extLst>
      <p:ext uri="{BB962C8B-B14F-4D97-AF65-F5344CB8AC3E}">
        <p14:creationId xmlns:p14="http://schemas.microsoft.com/office/powerpoint/2010/main" val="1492816096"/>
      </p:ext>
    </p:extLst>
  </p:cSld>
  <p:clrMap bg1="lt1" tx1="dk1" bg2="lt2" tx2="dk2" accent1="accent1" accent2="accent2" accent3="accent3" accent4="accent4" accent5="accent5" accent6="accent6" hlink="hlink" folHlink="folHlink"/>
  <p:hf hdr="0" ftr="0" dt="0"/>
  <p:notesStyle>
    <a:lvl1pPr marL="123825" indent="-123825" algn="l" defTabSz="914400" rtl="0" eaLnBrk="1" latinLnBrk="0" hangingPunct="1">
      <a:lnSpc>
        <a:spcPct val="90000"/>
      </a:lnSpc>
      <a:spcBef>
        <a:spcPts val="100"/>
      </a:spcBef>
      <a:spcAft>
        <a:spcPts val="200"/>
      </a:spcAft>
      <a:buFont typeface="Arial" panose="020B0604020202020204" pitchFamily="34" charset="0"/>
      <a:buChar char="•"/>
      <a:defRPr sz="1100" kern="1200">
        <a:solidFill>
          <a:schemeClr val="tx1"/>
        </a:solidFill>
        <a:latin typeface="+mn-lt"/>
        <a:ea typeface="+mn-ea"/>
        <a:cs typeface="+mn-cs"/>
      </a:defRPr>
    </a:lvl1pPr>
    <a:lvl2pPr marL="342900" indent="-158750" algn="l" defTabSz="914400" rtl="0" eaLnBrk="1" latinLnBrk="0" hangingPunct="1">
      <a:lnSpc>
        <a:spcPct val="90000"/>
      </a:lnSpc>
      <a:spcBef>
        <a:spcPts val="100"/>
      </a:spcBef>
      <a:spcAft>
        <a:spcPts val="200"/>
      </a:spcAft>
      <a:buFont typeface="Arial" panose="020B0604020202020204" pitchFamily="34" charset="0"/>
      <a:buChar char="–"/>
      <a:defRPr sz="1050" kern="1200">
        <a:solidFill>
          <a:schemeClr val="tx1"/>
        </a:solidFill>
        <a:latin typeface="+mn-lt"/>
        <a:ea typeface="+mn-ea"/>
        <a:cs typeface="+mn-cs"/>
      </a:defRPr>
    </a:lvl2pPr>
    <a:lvl3pPr marL="533400" indent="-104775" algn="l" defTabSz="914400" rtl="0" eaLnBrk="1" latinLnBrk="0" hangingPunct="1">
      <a:lnSpc>
        <a:spcPct val="90000"/>
      </a:lnSpc>
      <a:spcBef>
        <a:spcPts val="100"/>
      </a:spcBef>
      <a:spcAft>
        <a:spcPts val="200"/>
      </a:spcAft>
      <a:buFont typeface="Arial" panose="020B0604020202020204" pitchFamily="34" charset="0"/>
      <a:buChar char="•"/>
      <a:defRPr sz="1050" kern="1200">
        <a:solidFill>
          <a:schemeClr val="tx1"/>
        </a:solidFill>
        <a:latin typeface="+mn-lt"/>
        <a:ea typeface="+mn-ea"/>
        <a:cs typeface="+mn-cs"/>
      </a:defRPr>
    </a:lvl3pPr>
    <a:lvl4pPr marL="742950" indent="-146050" algn="l" defTabSz="914400" rtl="0" eaLnBrk="1" latinLnBrk="0" hangingPunct="1">
      <a:lnSpc>
        <a:spcPct val="90000"/>
      </a:lnSpc>
      <a:spcBef>
        <a:spcPts val="100"/>
      </a:spcBef>
      <a:spcAft>
        <a:spcPts val="200"/>
      </a:spcAft>
      <a:buFont typeface="Arial" panose="020B0604020202020204" pitchFamily="34" charset="0"/>
      <a:buChar char="–"/>
      <a:defRPr sz="1050" kern="1200">
        <a:solidFill>
          <a:schemeClr val="tx1"/>
        </a:solidFill>
        <a:latin typeface="+mn-lt"/>
        <a:ea typeface="+mn-ea"/>
        <a:cs typeface="+mn-cs"/>
      </a:defRPr>
    </a:lvl4pPr>
    <a:lvl5pPr marL="942975" indent="-114300" algn="l" defTabSz="914400" rtl="0" eaLnBrk="1" latinLnBrk="0" hangingPunct="1">
      <a:lnSpc>
        <a:spcPct val="90000"/>
      </a:lnSpc>
      <a:spcBef>
        <a:spcPts val="100"/>
      </a:spcBef>
      <a:spcAft>
        <a:spcPts val="200"/>
      </a:spcAft>
      <a:buFont typeface="Arial" panose="020B0604020202020204" pitchFamily="34" charset="0"/>
      <a:buChar char="•"/>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44979" rtl="0" eaLnBrk="1" fontAlgn="base" latinLnBrk="0" hangingPunct="1">
              <a:lnSpc>
                <a:spcPct val="100000"/>
              </a:lnSpc>
              <a:spcBef>
                <a:spcPct val="0"/>
              </a:spcBef>
              <a:spcAft>
                <a:spcPct val="0"/>
              </a:spcAft>
              <a:buClrTx/>
              <a:buSzTx/>
              <a:buFontTx/>
              <a:buNone/>
              <a:tabLst/>
              <a:defRPr/>
            </a:pPr>
            <a:fld id="{35CDB1EA-9F2B-4866-889B-8900B7990CB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panose="020B0604020202020204" pitchFamily="34" charset="0"/>
              </a:rPr>
              <a:pPr marL="0" marR="0" lvl="0" indent="0" algn="r" defTabSz="944979"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6" name="Slide Image Placeholder 5"/>
          <p:cNvSpPr>
            <a:spLocks noGrp="1" noRot="1" noChangeAspect="1"/>
          </p:cNvSpPr>
          <p:nvPr>
            <p:ph type="sldImg"/>
          </p:nvPr>
        </p:nvSpPr>
        <p:spPr/>
      </p:sp>
      <p:sp>
        <p:nvSpPr>
          <p:cNvPr id="5" name="Notes Placeholder 4">
            <a:extLst>
              <a:ext uri="{FF2B5EF4-FFF2-40B4-BE49-F238E27FC236}">
                <a16:creationId xmlns:a16="http://schemas.microsoft.com/office/drawing/2014/main" id="{984CC322-B96D-449A-A75C-B14C0379DC6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7679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Adjusted multivariate analysis of covariance tests did not show any significant difference in progression of log transformed TP volume (β: 0.04 ± 0.13 P = 0.7) or log transformed TNCP volume (β: 0.09 ± 0.17, P = 0.5) in the two groups.</a:t>
            </a:r>
            <a:endParaRPr lang="en-US" dirty="0"/>
          </a:p>
        </p:txBody>
      </p:sp>
      <p:sp>
        <p:nvSpPr>
          <p:cNvPr id="4" name="Slide Number Placeholder 3"/>
          <p:cNvSpPr>
            <a:spLocks noGrp="1"/>
          </p:cNvSpPr>
          <p:nvPr>
            <p:ph type="sldNum" sz="quarter" idx="5"/>
          </p:nvPr>
        </p:nvSpPr>
        <p:spPr/>
        <p:txBody>
          <a:bodyPr/>
          <a:lstStyle/>
          <a:p>
            <a:fld id="{E3E0246A-DF30-4BD8-B7A5-D3A31DA929FF}" type="slidenum">
              <a:rPr lang="en-US" smtClean="0"/>
              <a:t>27</a:t>
            </a:fld>
            <a:endParaRPr lang="en-US" dirty="0"/>
          </a:p>
        </p:txBody>
      </p:sp>
    </p:spTree>
    <p:extLst>
      <p:ext uri="{BB962C8B-B14F-4D97-AF65-F5344CB8AC3E}">
        <p14:creationId xmlns:p14="http://schemas.microsoft.com/office/powerpoint/2010/main" val="2683348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C09252-B97D-4C44-9188-177007FA63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8166" b="29334"/>
          <a:stretch/>
        </p:blipFill>
        <p:spPr>
          <a:xfrm>
            <a:off x="0" y="1931670"/>
            <a:ext cx="9144000" cy="2914650"/>
          </a:xfrm>
          <a:prstGeom prst="rect">
            <a:avLst/>
          </a:prstGeom>
        </p:spPr>
      </p:pic>
      <p:pic>
        <p:nvPicPr>
          <p:cNvPr id="4" name="Picture 3" descr="Amarin_Logo_JPEG">
            <a:extLst>
              <a:ext uri="{FF2B5EF4-FFF2-40B4-BE49-F238E27FC236}">
                <a16:creationId xmlns:a16="http://schemas.microsoft.com/office/drawing/2014/main" id="{D7A61013-B839-4796-8D8F-C416F2E9BD4F}"/>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54261" y="1141134"/>
            <a:ext cx="3021725" cy="606829"/>
          </a:xfrm>
          <a:prstGeom prst="rect">
            <a:avLst/>
          </a:prstGeom>
          <a:noFill/>
          <a:ln>
            <a:noFill/>
          </a:ln>
        </p:spPr>
      </p:pic>
      <p:sp>
        <p:nvSpPr>
          <p:cNvPr id="3" name="Text Placeholder 2">
            <a:extLst>
              <a:ext uri="{FF2B5EF4-FFF2-40B4-BE49-F238E27FC236}">
                <a16:creationId xmlns:a16="http://schemas.microsoft.com/office/drawing/2014/main" id="{E67B8DBD-6E06-4EFB-A427-2A12565B710F}"/>
              </a:ext>
            </a:extLst>
          </p:cNvPr>
          <p:cNvSpPr>
            <a:spLocks noGrp="1"/>
          </p:cNvSpPr>
          <p:nvPr>
            <p:ph type="body" sz="quarter" idx="10"/>
          </p:nvPr>
        </p:nvSpPr>
        <p:spPr>
          <a:xfrm>
            <a:off x="3291840" y="2639695"/>
            <a:ext cx="5212080" cy="1498600"/>
          </a:xfrm>
        </p:spPr>
        <p:txBody>
          <a:bodyPr anchor="ctr" anchorCtr="0"/>
          <a:lstStyle>
            <a:lvl1pPr marL="0" indent="0">
              <a:spcBef>
                <a:spcPts val="600"/>
              </a:spcBef>
              <a:buNone/>
              <a:defRPr sz="32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7" name="Subtitle 2">
            <a:extLst>
              <a:ext uri="{FF2B5EF4-FFF2-40B4-BE49-F238E27FC236}">
                <a16:creationId xmlns:a16="http://schemas.microsoft.com/office/drawing/2014/main" id="{822329FD-2B6C-4927-974F-0FA9496DF666}"/>
              </a:ext>
            </a:extLst>
          </p:cNvPr>
          <p:cNvSpPr>
            <a:spLocks noGrp="1"/>
          </p:cNvSpPr>
          <p:nvPr>
            <p:ph type="subTitle" idx="1"/>
          </p:nvPr>
        </p:nvSpPr>
        <p:spPr bwMode="gray">
          <a:xfrm>
            <a:off x="3291840" y="5096140"/>
            <a:ext cx="5029200" cy="369332"/>
          </a:xfrm>
        </p:spPr>
        <p:txBody>
          <a:bodyPr>
            <a:noAutofit/>
          </a:bodyPr>
          <a:lstStyle>
            <a:lvl1pPr marL="0" indent="0" algn="l">
              <a:lnSpc>
                <a:spcPct val="90000"/>
              </a:lnSpc>
              <a:spcBef>
                <a:spcPts val="400"/>
              </a:spcBef>
              <a:buNone/>
              <a:defRPr sz="2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Box 11">
            <a:extLst>
              <a:ext uri="{FF2B5EF4-FFF2-40B4-BE49-F238E27FC236}">
                <a16:creationId xmlns:a16="http://schemas.microsoft.com/office/drawing/2014/main" id="{2A42DF3A-C86B-49DB-8B81-EF04D073A942}"/>
              </a:ext>
            </a:extLst>
          </p:cNvPr>
          <p:cNvSpPr txBox="1"/>
          <p:nvPr userDrawn="1"/>
        </p:nvSpPr>
        <p:spPr>
          <a:xfrm>
            <a:off x="52552" y="6407472"/>
            <a:ext cx="8999113" cy="246221"/>
          </a:xfrm>
          <a:prstGeom prst="rect">
            <a:avLst/>
          </a:prstGeom>
          <a:noFill/>
        </p:spPr>
        <p:txBody>
          <a:bodyPr wrap="square" rtlCol="0">
            <a:spAutoFit/>
          </a:bodyPr>
          <a:lstStyle/>
          <a:p>
            <a:r>
              <a:rPr lang="en-US" sz="1000" dirty="0"/>
              <a:t>Confidential.  For use at Amarin Scientific Advisory Board July 10, 2019.  Do not copy, distribute, reproduce or use for other purposes.</a:t>
            </a:r>
          </a:p>
        </p:txBody>
      </p:sp>
      <p:sp>
        <p:nvSpPr>
          <p:cNvPr id="14" name="Rectangle 13">
            <a:extLst>
              <a:ext uri="{FF2B5EF4-FFF2-40B4-BE49-F238E27FC236}">
                <a16:creationId xmlns:a16="http://schemas.microsoft.com/office/drawing/2014/main" id="{2D46939D-31CF-4447-B222-B0DE7BAF5516}"/>
              </a:ext>
            </a:extLst>
          </p:cNvPr>
          <p:cNvSpPr/>
          <p:nvPr userDrawn="1"/>
        </p:nvSpPr>
        <p:spPr>
          <a:xfrm>
            <a:off x="7548582" y="6407472"/>
            <a:ext cx="1599831" cy="246221"/>
          </a:xfrm>
          <a:prstGeom prst="rect">
            <a:avLst/>
          </a:prstGeom>
        </p:spPr>
        <p:txBody>
          <a:bodyPr wrap="square">
            <a:spAutoFit/>
          </a:bodyPr>
          <a:lstStyle/>
          <a:p>
            <a:pPr algn="r"/>
            <a:r>
              <a:rPr lang="en-US" sz="1000" dirty="0">
                <a:solidFill>
                  <a:schemeClr val="tx1">
                    <a:lumMod val="75000"/>
                  </a:schemeClr>
                </a:solidFill>
              </a:rPr>
              <a:t>VAS-01911 6/2019</a:t>
            </a:r>
          </a:p>
        </p:txBody>
      </p:sp>
    </p:spTree>
    <p:extLst>
      <p:ext uri="{BB962C8B-B14F-4D97-AF65-F5344CB8AC3E}">
        <p14:creationId xmlns:p14="http://schemas.microsoft.com/office/powerpoint/2010/main" val="38660092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2">
            <a:extLst>
              <a:ext uri="{FF2B5EF4-FFF2-40B4-BE49-F238E27FC236}">
                <a16:creationId xmlns:a16="http://schemas.microsoft.com/office/drawing/2014/main" id="{FE5FF92B-29A9-45B3-B09A-3E40DE74E2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2EC84B5-D0AC-44BE-AF71-8F7DA60CA6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E02159F-3518-4A14-996B-F5B2AA46F530}"/>
              </a:ext>
            </a:extLst>
          </p:cNvPr>
          <p:cNvSpPr>
            <a:spLocks noGrp="1" noChangeArrowheads="1"/>
          </p:cNvSpPr>
          <p:nvPr>
            <p:ph type="sldNum" sz="quarter" idx="12"/>
          </p:nvPr>
        </p:nvSpPr>
        <p:spPr>
          <a:ln/>
        </p:spPr>
        <p:txBody>
          <a:bodyPr/>
          <a:lstStyle>
            <a:lvl1pPr>
              <a:defRPr/>
            </a:lvl1pPr>
          </a:lstStyle>
          <a:p>
            <a:pPr>
              <a:defRPr/>
            </a:pPr>
            <a:fld id="{AECE1416-C488-4006-8659-64925A393EF6}" type="slidenum">
              <a:rPr lang="en-US" altLang="en-US"/>
              <a:pPr>
                <a:defRPr/>
              </a:pPr>
              <a:t>‹#›</a:t>
            </a:fld>
            <a:endParaRPr lang="en-US" altLang="en-US"/>
          </a:p>
        </p:txBody>
      </p:sp>
    </p:spTree>
    <p:extLst>
      <p:ext uri="{BB962C8B-B14F-4D97-AF65-F5344CB8AC3E}">
        <p14:creationId xmlns:p14="http://schemas.microsoft.com/office/powerpoint/2010/main" val="41082692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11/16/2019</a:t>
            </a:fld>
            <a:endParaRPr lang="en-US" dirty="0"/>
          </a:p>
        </p:txBody>
      </p:sp>
    </p:spTree>
    <p:extLst>
      <p:ext uri="{BB962C8B-B14F-4D97-AF65-F5344CB8AC3E}">
        <p14:creationId xmlns:p14="http://schemas.microsoft.com/office/powerpoint/2010/main" val="36828106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24245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31885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2693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8884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011205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5527081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024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38565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1C160AF-27C7-4ACD-9562-A04C3C99A1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78FE4531-095E-4A88-B612-5424C040E6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A06B62D2-74AD-4414-B30E-F1F239F793F8}"/>
              </a:ext>
            </a:extLst>
          </p:cNvPr>
          <p:cNvSpPr>
            <a:spLocks noGrp="1" noChangeArrowheads="1"/>
          </p:cNvSpPr>
          <p:nvPr>
            <p:ph type="sldNum" sz="quarter" idx="12"/>
          </p:nvPr>
        </p:nvSpPr>
        <p:spPr>
          <a:ln/>
        </p:spPr>
        <p:txBody>
          <a:bodyPr/>
          <a:lstStyle>
            <a:lvl1pPr>
              <a:defRPr/>
            </a:lvl1pPr>
          </a:lstStyle>
          <a:p>
            <a:pPr>
              <a:defRPr/>
            </a:pPr>
            <a:fld id="{71422CB7-8F7F-4517-9252-DC35A36C5B54}" type="slidenum">
              <a:rPr lang="en-US" altLang="en-US"/>
              <a:pPr>
                <a:defRPr/>
              </a:pPr>
              <a:t>‹#›</a:t>
            </a:fld>
            <a:endParaRPr lang="en-US" altLang="en-US"/>
          </a:p>
        </p:txBody>
      </p:sp>
    </p:spTree>
    <p:extLst>
      <p:ext uri="{BB962C8B-B14F-4D97-AF65-F5344CB8AC3E}">
        <p14:creationId xmlns:p14="http://schemas.microsoft.com/office/powerpoint/2010/main" val="3040085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6FE27469-A1CB-4B7F-9EDC-231ED95FDC1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0839BD37-943E-4CA2-AD40-00ECF538C3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9332043F-F36F-4176-AF8F-45D4FBB4D1C6}"/>
              </a:ext>
            </a:extLst>
          </p:cNvPr>
          <p:cNvSpPr>
            <a:spLocks noGrp="1" noChangeArrowheads="1"/>
          </p:cNvSpPr>
          <p:nvPr>
            <p:ph type="sldNum" sz="quarter" idx="12"/>
          </p:nvPr>
        </p:nvSpPr>
        <p:spPr>
          <a:ln/>
        </p:spPr>
        <p:txBody>
          <a:bodyPr/>
          <a:lstStyle>
            <a:lvl1pPr>
              <a:defRPr/>
            </a:lvl1pPr>
          </a:lstStyle>
          <a:p>
            <a:pPr>
              <a:defRPr/>
            </a:pPr>
            <a:fld id="{DD271799-1B41-4E73-B80B-BC6C2FE6E309}" type="slidenum">
              <a:rPr lang="en-US" altLang="en-US"/>
              <a:pPr>
                <a:defRPr/>
              </a:pPr>
              <a:t>‹#›</a:t>
            </a:fld>
            <a:endParaRPr lang="en-US" altLang="en-US"/>
          </a:p>
        </p:txBody>
      </p:sp>
    </p:spTree>
    <p:extLst>
      <p:ext uri="{BB962C8B-B14F-4D97-AF65-F5344CB8AC3E}">
        <p14:creationId xmlns:p14="http://schemas.microsoft.com/office/powerpoint/2010/main" val="396649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6C963EA9-9AB8-4C8A-87CA-B9375BCE342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4251B8B1-B56B-47E2-8169-2574A0670A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2370750-F5E9-40BE-97F0-3CB21634D69B}"/>
              </a:ext>
            </a:extLst>
          </p:cNvPr>
          <p:cNvSpPr>
            <a:spLocks noGrp="1" noChangeArrowheads="1"/>
          </p:cNvSpPr>
          <p:nvPr>
            <p:ph type="sldNum" sz="quarter" idx="12"/>
          </p:nvPr>
        </p:nvSpPr>
        <p:spPr>
          <a:ln/>
        </p:spPr>
        <p:txBody>
          <a:bodyPr/>
          <a:lstStyle>
            <a:lvl1pPr>
              <a:defRPr/>
            </a:lvl1pPr>
          </a:lstStyle>
          <a:p>
            <a:pPr>
              <a:defRPr/>
            </a:pPr>
            <a:fld id="{D7DA0738-D269-4CCD-845C-FD3D49921080}" type="slidenum">
              <a:rPr lang="en-US" altLang="en-US"/>
              <a:pPr>
                <a:defRPr/>
              </a:pPr>
              <a:t>‹#›</a:t>
            </a:fld>
            <a:endParaRPr lang="en-US" altLang="en-US"/>
          </a:p>
        </p:txBody>
      </p:sp>
    </p:spTree>
    <p:extLst>
      <p:ext uri="{BB962C8B-B14F-4D97-AF65-F5344CB8AC3E}">
        <p14:creationId xmlns:p14="http://schemas.microsoft.com/office/powerpoint/2010/main" val="1167344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597BF1-879D-49C1-B194-3284B041E55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62427498-0EFA-4862-8031-0EF542ECF6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72A36AB9-A79C-4D4F-ADBE-221893E1F41C}"/>
              </a:ext>
            </a:extLst>
          </p:cNvPr>
          <p:cNvSpPr>
            <a:spLocks noGrp="1" noChangeArrowheads="1"/>
          </p:cNvSpPr>
          <p:nvPr>
            <p:ph type="sldNum" sz="quarter" idx="12"/>
          </p:nvPr>
        </p:nvSpPr>
        <p:spPr>
          <a:ln/>
        </p:spPr>
        <p:txBody>
          <a:bodyPr/>
          <a:lstStyle>
            <a:lvl1pPr>
              <a:defRPr/>
            </a:lvl1pPr>
          </a:lstStyle>
          <a:p>
            <a:pPr>
              <a:defRPr/>
            </a:pPr>
            <a:fld id="{AC00F024-DBBE-4263-9F5D-E637B1C2AF5B}" type="slidenum">
              <a:rPr lang="en-US" altLang="en-US"/>
              <a:pPr>
                <a:defRPr/>
              </a:pPr>
              <a:t>‹#›</a:t>
            </a:fld>
            <a:endParaRPr lang="en-US" altLang="en-US"/>
          </a:p>
        </p:txBody>
      </p:sp>
    </p:spTree>
    <p:extLst>
      <p:ext uri="{BB962C8B-B14F-4D97-AF65-F5344CB8AC3E}">
        <p14:creationId xmlns:p14="http://schemas.microsoft.com/office/powerpoint/2010/main" val="22005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84EAC940-A017-4DE3-ACE7-8379B0A738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635737A-38B0-4113-A214-5A8BDA0690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57F59850-7D08-4D79-A740-EF4A8F1EB639}"/>
              </a:ext>
            </a:extLst>
          </p:cNvPr>
          <p:cNvSpPr>
            <a:spLocks noGrp="1" noChangeArrowheads="1"/>
          </p:cNvSpPr>
          <p:nvPr>
            <p:ph type="sldNum" sz="quarter" idx="12"/>
          </p:nvPr>
        </p:nvSpPr>
        <p:spPr>
          <a:ln/>
        </p:spPr>
        <p:txBody>
          <a:bodyPr/>
          <a:lstStyle>
            <a:lvl1pPr>
              <a:defRPr/>
            </a:lvl1pPr>
          </a:lstStyle>
          <a:p>
            <a:pPr>
              <a:defRPr/>
            </a:pPr>
            <a:fld id="{B2D85C7D-EEF8-4023-85F2-DCA979FC4A02}" type="slidenum">
              <a:rPr lang="en-US" altLang="en-US"/>
              <a:pPr>
                <a:defRPr/>
              </a:pPr>
              <a:t>‹#›</a:t>
            </a:fld>
            <a:endParaRPr lang="en-US" altLang="en-US"/>
          </a:p>
        </p:txBody>
      </p:sp>
    </p:spTree>
    <p:extLst>
      <p:ext uri="{BB962C8B-B14F-4D97-AF65-F5344CB8AC3E}">
        <p14:creationId xmlns:p14="http://schemas.microsoft.com/office/powerpoint/2010/main" val="2572536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0CC13CB2-B610-4094-A911-2A3808FC68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04E47869-4754-4966-887F-2F8F68F4DD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5CAACD34-8AEC-4D6B-A4C5-731E3583D71A}"/>
              </a:ext>
            </a:extLst>
          </p:cNvPr>
          <p:cNvSpPr>
            <a:spLocks noGrp="1" noChangeArrowheads="1"/>
          </p:cNvSpPr>
          <p:nvPr>
            <p:ph type="sldNum" sz="quarter" idx="12"/>
          </p:nvPr>
        </p:nvSpPr>
        <p:spPr>
          <a:ln/>
        </p:spPr>
        <p:txBody>
          <a:bodyPr/>
          <a:lstStyle>
            <a:lvl1pPr>
              <a:defRPr/>
            </a:lvl1pPr>
          </a:lstStyle>
          <a:p>
            <a:pPr>
              <a:defRPr/>
            </a:pPr>
            <a:fld id="{1D03CD86-EF2B-4ACA-B889-DDA7B7EB2333}" type="slidenum">
              <a:rPr lang="en-US" altLang="en-US"/>
              <a:pPr>
                <a:defRPr/>
              </a:pPr>
              <a:t>‹#›</a:t>
            </a:fld>
            <a:endParaRPr lang="en-US" altLang="en-US"/>
          </a:p>
        </p:txBody>
      </p:sp>
    </p:spTree>
    <p:extLst>
      <p:ext uri="{BB962C8B-B14F-4D97-AF65-F5344CB8AC3E}">
        <p14:creationId xmlns:p14="http://schemas.microsoft.com/office/powerpoint/2010/main" val="4004149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16914E8-4066-4866-A080-9254A9F4E4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0FBEC18-B2E6-4EE1-BD1E-E9ED0F79B8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5AAEB42-7C72-4DD0-978B-80E26434FCB1}"/>
              </a:ext>
            </a:extLst>
          </p:cNvPr>
          <p:cNvSpPr>
            <a:spLocks noGrp="1" noChangeArrowheads="1"/>
          </p:cNvSpPr>
          <p:nvPr>
            <p:ph type="sldNum" sz="quarter" idx="12"/>
          </p:nvPr>
        </p:nvSpPr>
        <p:spPr>
          <a:ln/>
        </p:spPr>
        <p:txBody>
          <a:bodyPr/>
          <a:lstStyle>
            <a:lvl1pPr>
              <a:defRPr/>
            </a:lvl1pPr>
          </a:lstStyle>
          <a:p>
            <a:pPr>
              <a:defRPr/>
            </a:pPr>
            <a:fld id="{DA489CAA-9CAC-4D5C-862A-918ECE7E5661}" type="slidenum">
              <a:rPr lang="en-US" altLang="en-US"/>
              <a:pPr>
                <a:defRPr/>
              </a:pPr>
              <a:t>‹#›</a:t>
            </a:fld>
            <a:endParaRPr lang="en-US" altLang="en-US"/>
          </a:p>
        </p:txBody>
      </p:sp>
    </p:spTree>
    <p:extLst>
      <p:ext uri="{BB962C8B-B14F-4D97-AF65-F5344CB8AC3E}">
        <p14:creationId xmlns:p14="http://schemas.microsoft.com/office/powerpoint/2010/main" val="4098364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756" y="228600"/>
            <a:ext cx="1961444"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28600"/>
            <a:ext cx="5751689"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F76C553-96F4-4A93-AA4D-ABB7797D8B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A9E9F05-D1BC-4AD4-8E44-7FE0E0750C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F8EB77A-B04D-4BCE-AA82-FF4F421CA49D}"/>
              </a:ext>
            </a:extLst>
          </p:cNvPr>
          <p:cNvSpPr>
            <a:spLocks noGrp="1" noChangeArrowheads="1"/>
          </p:cNvSpPr>
          <p:nvPr>
            <p:ph type="sldNum" sz="quarter" idx="12"/>
          </p:nvPr>
        </p:nvSpPr>
        <p:spPr>
          <a:ln/>
        </p:spPr>
        <p:txBody>
          <a:bodyPr/>
          <a:lstStyle>
            <a:lvl1pPr>
              <a:defRPr/>
            </a:lvl1pPr>
          </a:lstStyle>
          <a:p>
            <a:pPr>
              <a:defRPr/>
            </a:pPr>
            <a:fld id="{75FF50DB-78CD-4E19-BB5B-1E3219DF3023}" type="slidenum">
              <a:rPr lang="en-US" altLang="en-US"/>
              <a:pPr>
                <a:defRPr/>
              </a:pPr>
              <a:t>‹#›</a:t>
            </a:fld>
            <a:endParaRPr lang="en-US" altLang="en-US"/>
          </a:p>
        </p:txBody>
      </p:sp>
    </p:spTree>
    <p:extLst>
      <p:ext uri="{BB962C8B-B14F-4D97-AF65-F5344CB8AC3E}">
        <p14:creationId xmlns:p14="http://schemas.microsoft.com/office/powerpoint/2010/main" val="4155893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A56A9D9-48E9-49CA-BD71-940E517017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A725EFE3-C51C-4792-A6A5-6974111289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4220FED3-FB98-48FC-AEEB-8C24B24BD72B}"/>
              </a:ext>
            </a:extLst>
          </p:cNvPr>
          <p:cNvSpPr>
            <a:spLocks noGrp="1" noChangeArrowheads="1"/>
          </p:cNvSpPr>
          <p:nvPr>
            <p:ph type="sldNum" sz="quarter" idx="12"/>
          </p:nvPr>
        </p:nvSpPr>
        <p:spPr>
          <a:ln/>
        </p:spPr>
        <p:txBody>
          <a:bodyPr/>
          <a:lstStyle>
            <a:lvl1pPr>
              <a:defRPr/>
            </a:lvl1pPr>
          </a:lstStyle>
          <a:p>
            <a:pPr>
              <a:defRPr/>
            </a:pPr>
            <a:fld id="{E53E8565-F82C-4D96-B34F-8FDC2C85B772}" type="slidenum">
              <a:rPr lang="en-US" altLang="en-US"/>
              <a:pPr>
                <a:defRPr/>
              </a:pPr>
              <a:t>‹#›</a:t>
            </a:fld>
            <a:endParaRPr lang="en-US" altLang="en-US"/>
          </a:p>
        </p:txBody>
      </p:sp>
    </p:spTree>
    <p:extLst>
      <p:ext uri="{BB962C8B-B14F-4D97-AF65-F5344CB8AC3E}">
        <p14:creationId xmlns:p14="http://schemas.microsoft.com/office/powerpoint/2010/main" val="416983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Amarin_Logo_JPEG">
            <a:extLst>
              <a:ext uri="{FF2B5EF4-FFF2-40B4-BE49-F238E27FC236}">
                <a16:creationId xmlns:a16="http://schemas.microsoft.com/office/drawing/2014/main" id="{D7A61013-B839-4796-8D8F-C416F2E9BD4F}"/>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54261" y="1141134"/>
            <a:ext cx="3021725" cy="614093"/>
          </a:xfrm>
          <a:prstGeom prst="rect">
            <a:avLst/>
          </a:prstGeom>
          <a:noFill/>
          <a:ln>
            <a:noFill/>
          </a:ln>
        </p:spPr>
      </p:pic>
      <p:sp>
        <p:nvSpPr>
          <p:cNvPr id="5" name="TextBox 4">
            <a:extLst>
              <a:ext uri="{FF2B5EF4-FFF2-40B4-BE49-F238E27FC236}">
                <a16:creationId xmlns:a16="http://schemas.microsoft.com/office/drawing/2014/main" id="{AB3BC431-4ED6-4733-981F-928258E972D3}"/>
              </a:ext>
            </a:extLst>
          </p:cNvPr>
          <p:cNvSpPr txBox="1"/>
          <p:nvPr userDrawn="1"/>
        </p:nvSpPr>
        <p:spPr>
          <a:xfrm>
            <a:off x="7441324" y="236483"/>
            <a:ext cx="1702676" cy="509751"/>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24C09252-B97D-4C44-9188-177007FA63D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8166" b="29334"/>
          <a:stretch/>
        </p:blipFill>
        <p:spPr>
          <a:xfrm>
            <a:off x="0" y="1931670"/>
            <a:ext cx="9144000" cy="2914650"/>
          </a:xfrm>
          <a:prstGeom prst="rect">
            <a:avLst/>
          </a:prstGeom>
        </p:spPr>
      </p:pic>
      <p:sp>
        <p:nvSpPr>
          <p:cNvPr id="2" name="Title 1"/>
          <p:cNvSpPr>
            <a:spLocks noGrp="1"/>
          </p:cNvSpPr>
          <p:nvPr>
            <p:ph type="ctrTitle"/>
          </p:nvPr>
        </p:nvSpPr>
        <p:spPr bwMode="gray">
          <a:xfrm>
            <a:off x="3138129" y="2118392"/>
            <a:ext cx="5181600" cy="838199"/>
          </a:xfrm>
        </p:spPr>
        <p:txBody>
          <a:bodyPr tIns="0" bIns="0">
            <a:noAutofit/>
          </a:bodyPr>
          <a:lstStyle>
            <a:lvl1pPr>
              <a:lnSpc>
                <a:spcPct val="110000"/>
              </a:lnSpc>
              <a:defRPr sz="2400"/>
            </a:lvl1pPr>
          </a:lstStyle>
          <a:p>
            <a:r>
              <a:rPr lang="en-US" dirty="0"/>
              <a:t>Click to edit Master title style</a:t>
            </a:r>
          </a:p>
        </p:txBody>
      </p:sp>
      <p:sp>
        <p:nvSpPr>
          <p:cNvPr id="3" name="Subtitle 2"/>
          <p:cNvSpPr>
            <a:spLocks noGrp="1"/>
          </p:cNvSpPr>
          <p:nvPr>
            <p:ph type="subTitle" idx="1"/>
          </p:nvPr>
        </p:nvSpPr>
        <p:spPr bwMode="gray">
          <a:xfrm>
            <a:off x="3138129" y="3244334"/>
            <a:ext cx="4524054" cy="369332"/>
          </a:xfrm>
        </p:spPr>
        <p:txBody>
          <a:bodyPr>
            <a:noAutofit/>
          </a:bodyPr>
          <a:lstStyle>
            <a:lvl1pPr marL="0" indent="0" algn="l">
              <a:lnSpc>
                <a:spcPct val="110000"/>
              </a:lnSpc>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9720460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01634" y="1981200"/>
            <a:ext cx="3856566" cy="4114800"/>
          </a:xfrm>
        </p:spPr>
        <p:txBody>
          <a:bodyPr/>
          <a:lstStyle/>
          <a:p>
            <a:pPr lvl="0"/>
            <a:endParaRPr lang="en-US" noProof="0"/>
          </a:p>
        </p:txBody>
      </p:sp>
      <p:sp>
        <p:nvSpPr>
          <p:cNvPr id="5" name="Rectangle 2">
            <a:extLst>
              <a:ext uri="{FF2B5EF4-FFF2-40B4-BE49-F238E27FC236}">
                <a16:creationId xmlns:a16="http://schemas.microsoft.com/office/drawing/2014/main" id="{6E75F908-1390-4718-8FF4-14BCD6D8DB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921152F-9D9C-49A1-852C-1E05C152DE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FC6C573E-E606-4F54-9DAC-9581711E948A}"/>
              </a:ext>
            </a:extLst>
          </p:cNvPr>
          <p:cNvSpPr>
            <a:spLocks noGrp="1" noChangeArrowheads="1"/>
          </p:cNvSpPr>
          <p:nvPr>
            <p:ph type="sldNum" sz="quarter" idx="12"/>
          </p:nvPr>
        </p:nvSpPr>
        <p:spPr>
          <a:ln/>
        </p:spPr>
        <p:txBody>
          <a:bodyPr/>
          <a:lstStyle>
            <a:lvl1pPr>
              <a:defRPr/>
            </a:lvl1pPr>
          </a:lstStyle>
          <a:p>
            <a:pPr>
              <a:defRPr/>
            </a:pPr>
            <a:fld id="{6D399D0F-11C2-4191-88F4-2B44D00F7682}" type="slidenum">
              <a:rPr lang="en-US" altLang="en-US"/>
              <a:pPr>
                <a:defRPr/>
              </a:pPr>
              <a:t>‹#›</a:t>
            </a:fld>
            <a:endParaRPr lang="en-US" altLang="en-US"/>
          </a:p>
        </p:txBody>
      </p:sp>
    </p:spTree>
    <p:extLst>
      <p:ext uri="{BB962C8B-B14F-4D97-AF65-F5344CB8AC3E}">
        <p14:creationId xmlns:p14="http://schemas.microsoft.com/office/powerpoint/2010/main" val="2412631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Chart Placeholder 2"/>
          <p:cNvSpPr>
            <a:spLocks noGrp="1"/>
          </p:cNvSpPr>
          <p:nvPr>
            <p:ph type="chart" idx="1"/>
          </p:nvPr>
        </p:nvSpPr>
        <p:spPr>
          <a:xfrm>
            <a:off x="609600" y="1981200"/>
            <a:ext cx="7848600" cy="4114800"/>
          </a:xfrm>
        </p:spPr>
        <p:txBody>
          <a:bodyPr/>
          <a:lstStyle/>
          <a:p>
            <a:pPr lvl="0"/>
            <a:endParaRPr lang="en-US" noProof="0"/>
          </a:p>
        </p:txBody>
      </p:sp>
      <p:sp>
        <p:nvSpPr>
          <p:cNvPr id="4" name="Rectangle 2">
            <a:extLst>
              <a:ext uri="{FF2B5EF4-FFF2-40B4-BE49-F238E27FC236}">
                <a16:creationId xmlns:a16="http://schemas.microsoft.com/office/drawing/2014/main" id="{36938163-7B64-4A7C-A079-DE8428BBFC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88AD3CC-A6A3-4984-B09E-4F526555CC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36DC292-8BD2-4698-B09E-7F01004DD389}"/>
              </a:ext>
            </a:extLst>
          </p:cNvPr>
          <p:cNvSpPr>
            <a:spLocks noGrp="1" noChangeArrowheads="1"/>
          </p:cNvSpPr>
          <p:nvPr>
            <p:ph type="sldNum" sz="quarter" idx="12"/>
          </p:nvPr>
        </p:nvSpPr>
        <p:spPr>
          <a:ln/>
        </p:spPr>
        <p:txBody>
          <a:bodyPr/>
          <a:lstStyle>
            <a:lvl1pPr>
              <a:defRPr/>
            </a:lvl1pPr>
          </a:lstStyle>
          <a:p>
            <a:pPr>
              <a:defRPr/>
            </a:pPr>
            <a:fld id="{DE0ED95B-1D90-4F19-A746-DC1175EA6128}" type="slidenum">
              <a:rPr lang="en-US" altLang="en-US"/>
              <a:pPr>
                <a:defRPr/>
              </a:pPr>
              <a:t>‹#›</a:t>
            </a:fld>
            <a:endParaRPr lang="en-US" altLang="en-US"/>
          </a:p>
        </p:txBody>
      </p:sp>
    </p:spTree>
    <p:extLst>
      <p:ext uri="{BB962C8B-B14F-4D97-AF65-F5344CB8AC3E}">
        <p14:creationId xmlns:p14="http://schemas.microsoft.com/office/powerpoint/2010/main" val="2088246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063" y="1552683"/>
            <a:ext cx="7023713" cy="4069252"/>
          </a:xfrm>
          <a:prstGeom prst="rect">
            <a:avLst/>
          </a:prstGeom>
        </p:spPr>
        <p:txBody>
          <a:bodyPr/>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16" indent="0">
              <a:buNone/>
              <a:defRPr sz="1800"/>
            </a:lvl2pPr>
            <a:lvl3pPr marL="685832" indent="0">
              <a:buNone/>
              <a:defRPr sz="1800"/>
            </a:lvl3pPr>
            <a:lvl4pPr marL="1028748" indent="0">
              <a:buNone/>
              <a:defRPr sz="1800"/>
            </a:lvl4pPr>
            <a:lvl5pPr marL="1371664" indent="0">
              <a:buNone/>
              <a:defRPr sz="1800"/>
            </a:lvl5pPr>
          </a:lstStyle>
          <a:p>
            <a:pPr lvl="0"/>
            <a:r>
              <a:rPr lang="en-US" noProof="0"/>
              <a:t>Edit Master text styles</a:t>
            </a:r>
          </a:p>
        </p:txBody>
      </p:sp>
      <p:sp>
        <p:nvSpPr>
          <p:cNvPr id="8" name="Title 8"/>
          <p:cNvSpPr>
            <a:spLocks noGrp="1"/>
          </p:cNvSpPr>
          <p:nvPr>
            <p:ph type="title"/>
          </p:nvPr>
        </p:nvSpPr>
        <p:spPr>
          <a:xfrm>
            <a:off x="237062" y="269647"/>
            <a:ext cx="8765652" cy="414000"/>
          </a:xfrm>
          <a:prstGeom prst="rect">
            <a:avLst/>
          </a:prstGeom>
        </p:spPr>
        <p:txBody>
          <a:bodyPr/>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574DA3AA-0AD8-4F17-BFD3-55EFFB1CDDBA}"/>
              </a:ext>
            </a:extLst>
          </p:cNvPr>
          <p:cNvSpPr>
            <a:spLocks noGrp="1"/>
          </p:cNvSpPr>
          <p:nvPr>
            <p:ph type="sldNum" sz="quarter" idx="12"/>
          </p:nvPr>
        </p:nvSpPr>
        <p:spPr>
          <a:xfrm>
            <a:off x="317501" y="6430963"/>
            <a:ext cx="395111" cy="215900"/>
          </a:xfrm>
        </p:spPr>
        <p:txBody>
          <a:bodyPr lIns="0" tIns="0" rIns="0" bIns="0" rtlCol="0" anchor="t"/>
          <a:lstStyle>
            <a:lvl1pPr algn="l">
              <a:defRPr sz="800" b="1">
                <a:solidFill>
                  <a:schemeClr val="tx1"/>
                </a:solidFill>
                <a:latin typeface="Arial" pitchFamily="34" charset="0"/>
                <a:cs typeface="Arial" pitchFamily="34" charset="0"/>
              </a:defRPr>
            </a:lvl1pPr>
          </a:lstStyle>
          <a:p>
            <a:pPr>
              <a:defRPr/>
            </a:pPr>
            <a:fld id="{B21CE430-0001-43FE-A0B0-92E94385C80F}" type="slidenum">
              <a:rPr lang="en-GB"/>
              <a:pPr>
                <a:defRPr/>
              </a:pPr>
              <a:t>‹#›</a:t>
            </a:fld>
            <a:endParaRPr lang="en-GB" dirty="0"/>
          </a:p>
        </p:txBody>
      </p:sp>
    </p:spTree>
    <p:extLst>
      <p:ext uri="{BB962C8B-B14F-4D97-AF65-F5344CB8AC3E}">
        <p14:creationId xmlns:p14="http://schemas.microsoft.com/office/powerpoint/2010/main" val="679805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063" y="1552683"/>
            <a:ext cx="7023713" cy="4069252"/>
          </a:xfrm>
          <a:prstGeom prst="rect">
            <a:avLst/>
          </a:prstGeom>
        </p:spPr>
        <p:txBody>
          <a:bodyPr vert="horz"/>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16" indent="0">
              <a:buNone/>
              <a:defRPr sz="1800"/>
            </a:lvl2pPr>
            <a:lvl3pPr marL="685832" indent="0">
              <a:buNone/>
              <a:defRPr sz="1800"/>
            </a:lvl3pPr>
            <a:lvl4pPr marL="1028748" indent="0">
              <a:buNone/>
              <a:defRPr sz="1800"/>
            </a:lvl4pPr>
            <a:lvl5pPr marL="1371664" indent="0">
              <a:buNone/>
              <a:defRPr sz="1800"/>
            </a:lvl5pPr>
          </a:lstStyle>
          <a:p>
            <a:pPr lvl="0"/>
            <a:r>
              <a:rPr lang="en-US" noProof="0"/>
              <a:t>Edit Master text styles</a:t>
            </a:r>
          </a:p>
        </p:txBody>
      </p:sp>
      <p:sp>
        <p:nvSpPr>
          <p:cNvPr id="8" name="Title 8"/>
          <p:cNvSpPr>
            <a:spLocks noGrp="1"/>
          </p:cNvSpPr>
          <p:nvPr>
            <p:ph type="title"/>
          </p:nvPr>
        </p:nvSpPr>
        <p:spPr>
          <a:xfrm>
            <a:off x="237062" y="269647"/>
            <a:ext cx="8765652" cy="4140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3CC7B605-78F4-4092-8F75-6DB43BBC6DB1}"/>
              </a:ext>
            </a:extLst>
          </p:cNvPr>
          <p:cNvSpPr>
            <a:spLocks noGrp="1"/>
          </p:cNvSpPr>
          <p:nvPr>
            <p:ph type="sldNum" sz="quarter" idx="12"/>
          </p:nvPr>
        </p:nvSpPr>
        <p:spPr/>
        <p:txBody>
          <a:bodyPr/>
          <a:lstStyle>
            <a:lvl1pPr>
              <a:defRPr/>
            </a:lvl1pPr>
          </a:lstStyle>
          <a:p>
            <a:pPr>
              <a:defRPr/>
            </a:pPr>
            <a:fld id="{80BDC614-F98C-495A-8778-6737E4020ADC}" type="slidenum">
              <a:rPr lang="en-GB"/>
              <a:pPr>
                <a:defRPr/>
              </a:pPr>
              <a:t>‹#›</a:t>
            </a:fld>
            <a:endParaRPr lang="en-GB" dirty="0"/>
          </a:p>
        </p:txBody>
      </p:sp>
    </p:spTree>
    <p:extLst>
      <p:ext uri="{BB962C8B-B14F-4D97-AF65-F5344CB8AC3E}">
        <p14:creationId xmlns:p14="http://schemas.microsoft.com/office/powerpoint/2010/main" val="3986894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rgbClr val="D8DCDE"/>
          </a:solidFill>
          <a:ln w="19050" cmpd="sng">
            <a:noFill/>
          </a:ln>
        </p:spPr>
        <p:txBody>
          <a:bodyPr vert="horz" anchor="ctr"/>
          <a:lstStyle>
            <a:lvl1pPr marL="0" indent="0" algn="ctr">
              <a:lnSpc>
                <a:spcPts val="2100"/>
              </a:lnSpc>
              <a:spcBef>
                <a:spcPts val="45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9"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B5B21F49-EC4B-4E13-93B2-A99CD56AA2E0}"/>
              </a:ext>
            </a:extLst>
          </p:cNvPr>
          <p:cNvSpPr>
            <a:spLocks noGrp="1"/>
          </p:cNvSpPr>
          <p:nvPr>
            <p:ph type="sldNum" sz="quarter" idx="42"/>
          </p:nvPr>
        </p:nvSpPr>
        <p:spPr/>
        <p:txBody>
          <a:bodyPr/>
          <a:lstStyle>
            <a:lvl1pPr>
              <a:defRPr/>
            </a:lvl1pPr>
          </a:lstStyle>
          <a:p>
            <a:pPr>
              <a:defRPr/>
            </a:pPr>
            <a:fld id="{3823BAD1-74E2-4B0F-B51E-810953C314B3}" type="slidenum">
              <a:rPr lang="en-GB"/>
              <a:pPr>
                <a:defRPr/>
              </a:pPr>
              <a:t>‹#›</a:t>
            </a:fld>
            <a:endParaRPr lang="en-GB" dirty="0"/>
          </a:p>
        </p:txBody>
      </p:sp>
    </p:spTree>
    <p:extLst>
      <p:ext uri="{BB962C8B-B14F-4D97-AF65-F5344CB8AC3E}">
        <p14:creationId xmlns:p14="http://schemas.microsoft.com/office/powerpoint/2010/main" val="3794177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34AD459B-2A9A-45CC-8611-C5AC2FE08842}"/>
              </a:ext>
            </a:extLst>
          </p:cNvPr>
          <p:cNvSpPr>
            <a:spLocks noGrp="1"/>
          </p:cNvSpPr>
          <p:nvPr>
            <p:ph type="sldNum" sz="quarter" idx="42"/>
          </p:nvPr>
        </p:nvSpPr>
        <p:spPr/>
        <p:txBody>
          <a:bodyPr/>
          <a:lstStyle>
            <a:lvl1pPr>
              <a:defRPr/>
            </a:lvl1pPr>
          </a:lstStyle>
          <a:p>
            <a:pPr>
              <a:defRPr/>
            </a:pPr>
            <a:fld id="{083CDEA0-B119-4108-9A92-C71141905A7B}" type="slidenum">
              <a:rPr lang="en-GB"/>
              <a:pPr>
                <a:defRPr/>
              </a:pPr>
              <a:t>‹#›</a:t>
            </a:fld>
            <a:endParaRPr lang="en-GB" dirty="0"/>
          </a:p>
        </p:txBody>
      </p:sp>
    </p:spTree>
    <p:extLst>
      <p:ext uri="{BB962C8B-B14F-4D97-AF65-F5344CB8AC3E}">
        <p14:creationId xmlns:p14="http://schemas.microsoft.com/office/powerpoint/2010/main" val="515295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4" name="Text Placeholder 49"/>
          <p:cNvSpPr>
            <a:spLocks noGrp="1"/>
          </p:cNvSpPr>
          <p:nvPr>
            <p:ph type="body" sz="quarter" idx="32"/>
          </p:nvPr>
        </p:nvSpPr>
        <p:spPr>
          <a:xfrm>
            <a:off x="330200" y="3082699"/>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5E14D978-DEC5-4688-BCF6-E2A7C52469F4}"/>
              </a:ext>
            </a:extLst>
          </p:cNvPr>
          <p:cNvSpPr>
            <a:spLocks noGrp="1"/>
          </p:cNvSpPr>
          <p:nvPr>
            <p:ph type="sldNum" sz="quarter" idx="42"/>
          </p:nvPr>
        </p:nvSpPr>
        <p:spPr/>
        <p:txBody>
          <a:bodyPr/>
          <a:lstStyle>
            <a:lvl1pPr>
              <a:defRPr/>
            </a:lvl1pPr>
          </a:lstStyle>
          <a:p>
            <a:pPr>
              <a:defRPr/>
            </a:pPr>
            <a:fld id="{1ACD3433-39F7-4A7F-AECF-ECF08325A5E9}" type="slidenum">
              <a:rPr lang="en-GB"/>
              <a:pPr>
                <a:defRPr/>
              </a:pPr>
              <a:t>‹#›</a:t>
            </a:fld>
            <a:endParaRPr lang="en-GB" dirty="0"/>
          </a:p>
        </p:txBody>
      </p:sp>
    </p:spTree>
    <p:extLst>
      <p:ext uri="{BB962C8B-B14F-4D97-AF65-F5344CB8AC3E}">
        <p14:creationId xmlns:p14="http://schemas.microsoft.com/office/powerpoint/2010/main" val="1793749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2B196F9D-2E07-442C-9417-BFAE3502408E}"/>
              </a:ext>
            </a:extLst>
          </p:cNvPr>
          <p:cNvSpPr>
            <a:spLocks noGrp="1"/>
          </p:cNvSpPr>
          <p:nvPr>
            <p:ph type="sldNum" sz="quarter" idx="42"/>
          </p:nvPr>
        </p:nvSpPr>
        <p:spPr/>
        <p:txBody>
          <a:bodyPr/>
          <a:lstStyle>
            <a:lvl1pPr>
              <a:defRPr/>
            </a:lvl1pPr>
          </a:lstStyle>
          <a:p>
            <a:pPr>
              <a:defRPr/>
            </a:pPr>
            <a:fld id="{BEF9D7F5-0E1E-4C80-9A8F-F4B0A7029537}" type="slidenum">
              <a:rPr lang="en-GB"/>
              <a:pPr>
                <a:defRPr/>
              </a:pPr>
              <a:t>‹#›</a:t>
            </a:fld>
            <a:endParaRPr lang="en-GB" dirty="0"/>
          </a:p>
        </p:txBody>
      </p:sp>
    </p:spTree>
    <p:extLst>
      <p:ext uri="{BB962C8B-B14F-4D97-AF65-F5344CB8AC3E}">
        <p14:creationId xmlns:p14="http://schemas.microsoft.com/office/powerpoint/2010/main" val="2802091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8C90424C-CA67-409E-98D7-41511679756F}"/>
              </a:ext>
            </a:extLst>
          </p:cNvPr>
          <p:cNvSpPr>
            <a:spLocks noGrp="1"/>
          </p:cNvSpPr>
          <p:nvPr>
            <p:ph type="sldNum" sz="quarter" idx="42"/>
          </p:nvPr>
        </p:nvSpPr>
        <p:spPr/>
        <p:txBody>
          <a:bodyPr/>
          <a:lstStyle>
            <a:lvl1pPr>
              <a:defRPr/>
            </a:lvl1pPr>
          </a:lstStyle>
          <a:p>
            <a:pPr>
              <a:defRPr/>
            </a:pPr>
            <a:fld id="{35D77BA9-A869-44B2-9E26-25D7762A5732}" type="slidenum">
              <a:rPr lang="en-GB"/>
              <a:pPr>
                <a:defRPr/>
              </a:pPr>
              <a:t>‹#›</a:t>
            </a:fld>
            <a:endParaRPr lang="en-GB" dirty="0"/>
          </a:p>
        </p:txBody>
      </p:sp>
    </p:spTree>
    <p:extLst>
      <p:ext uri="{BB962C8B-B14F-4D97-AF65-F5344CB8AC3E}">
        <p14:creationId xmlns:p14="http://schemas.microsoft.com/office/powerpoint/2010/main" val="926503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6" name="Text Placeholder 49"/>
          <p:cNvSpPr>
            <a:spLocks noGrp="1"/>
          </p:cNvSpPr>
          <p:nvPr>
            <p:ph type="body" sz="quarter" idx="41"/>
          </p:nvPr>
        </p:nvSpPr>
        <p:spPr>
          <a:xfrm>
            <a:off x="330200" y="5129635"/>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593D0E3D-95DC-4FC7-BC44-A5CABE180868}"/>
              </a:ext>
            </a:extLst>
          </p:cNvPr>
          <p:cNvSpPr>
            <a:spLocks noGrp="1"/>
          </p:cNvSpPr>
          <p:nvPr>
            <p:ph type="sldNum" sz="quarter" idx="42"/>
          </p:nvPr>
        </p:nvSpPr>
        <p:spPr/>
        <p:txBody>
          <a:bodyPr/>
          <a:lstStyle>
            <a:lvl1pPr>
              <a:defRPr/>
            </a:lvl1pPr>
          </a:lstStyle>
          <a:p>
            <a:pPr>
              <a:defRPr/>
            </a:pPr>
            <a:fld id="{73BB6B22-9C99-417D-B668-1D25094053A4}" type="slidenum">
              <a:rPr lang="en-GB"/>
              <a:pPr>
                <a:defRPr/>
              </a:pPr>
              <a:t>‹#›</a:t>
            </a:fld>
            <a:endParaRPr lang="en-GB" dirty="0"/>
          </a:p>
        </p:txBody>
      </p:sp>
    </p:spTree>
    <p:extLst>
      <p:ext uri="{BB962C8B-B14F-4D97-AF65-F5344CB8AC3E}">
        <p14:creationId xmlns:p14="http://schemas.microsoft.com/office/powerpoint/2010/main" val="214362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bwMode="gray">
          <a:xfrm>
            <a:off x="381000" y="386412"/>
            <a:ext cx="7382774" cy="430887"/>
          </a:xfrm>
          <a:prstGeom prst="rect">
            <a:avLst/>
          </a:prstGeom>
          <a:noFill/>
          <a:ln w="9525">
            <a:noFill/>
            <a:miter lim="800000"/>
            <a:headEnd/>
            <a:tailEnd/>
          </a:ln>
        </p:spPr>
        <p:txBody>
          <a:bodyPr vert="horz" wrap="square" lIns="91440" tIns="45720" rIns="0" bIns="45720" numCol="1" anchor="b" anchorCtr="0" compatLnSpc="1">
            <a:prstTxWarp prst="textNoShape">
              <a:avLst/>
            </a:prstTxWarp>
            <a:spAutoFit/>
          </a:bodyPr>
          <a:lstStyle>
            <a:lvl1pPr>
              <a:defRPr lang="en-US" dirty="0"/>
            </a:lvl1pPr>
          </a:lstStyle>
          <a:p>
            <a:pPr lvl="0"/>
            <a:r>
              <a:rPr lang="en-US" dirty="0"/>
              <a:t>Click to edit Master title style</a:t>
            </a:r>
          </a:p>
        </p:txBody>
      </p:sp>
      <p:sp>
        <p:nvSpPr>
          <p:cNvPr id="5" name="Text Placeholder 2"/>
          <p:cNvSpPr>
            <a:spLocks noGrp="1"/>
          </p:cNvSpPr>
          <p:nvPr>
            <p:ph idx="1"/>
          </p:nvPr>
        </p:nvSpPr>
        <p:spPr bwMode="gray">
          <a:xfrm>
            <a:off x="381000" y="1234966"/>
            <a:ext cx="8534400" cy="5029200"/>
          </a:xfrm>
          <a:prstGeom prst="rect">
            <a:avLst/>
          </a:prstGeom>
          <a:noFill/>
          <a:ln w="9525">
            <a:noFill/>
            <a:miter lim="800000"/>
            <a:headEnd/>
            <a:tailEnd/>
          </a:ln>
        </p:spPr>
        <p:txBody>
          <a:bodyPr/>
          <a:lstStyle>
            <a:lvl2pPr>
              <a:buClr>
                <a:schemeClr val="accent1"/>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a:extLst>
              <a:ext uri="{FF2B5EF4-FFF2-40B4-BE49-F238E27FC236}">
                <a16:creationId xmlns:a16="http://schemas.microsoft.com/office/drawing/2014/main" id="{326061AC-C50D-49A2-A3A0-29CFD4BC00FC}"/>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429012809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73DDF5-B40B-45F8-915F-5AC04E7A3326}"/>
              </a:ext>
            </a:extLst>
          </p:cNvPr>
          <p:cNvSpPr>
            <a:spLocks noGrp="1" noChangeArrowheads="1"/>
          </p:cNvSpPr>
          <p:nvPr userDrawn="1"/>
        </p:nvSpPr>
        <p:spPr bwMode="auto">
          <a:xfrm>
            <a:off x="529168" y="4575175"/>
            <a:ext cx="2688166" cy="381000"/>
          </a:xfrm>
          <a:prstGeom prst="rect">
            <a:avLst/>
          </a:prstGeom>
          <a:noFill/>
          <a:ln w="9525">
            <a:noFill/>
            <a:miter lim="800000"/>
            <a:headEnd/>
            <a:tailEnd/>
          </a:ln>
          <a:effectLst/>
        </p:spPr>
        <p:txBody>
          <a:bodyPr anchor="b"/>
          <a:lstStyle/>
          <a:p>
            <a:pPr>
              <a:defRPr/>
            </a:pPr>
            <a:r>
              <a:rPr lang="en-GB" sz="1400" dirty="0">
                <a:solidFill>
                  <a:schemeClr val="tx1"/>
                </a:solidFill>
                <a:cs typeface="Arial" pitchFamily="34" charset="0"/>
              </a:rPr>
              <a:t>Confidentiality Notice </a:t>
            </a:r>
            <a:endParaRPr lang="en-GB" sz="2400" dirty="0">
              <a:solidFill>
                <a:schemeClr val="tx1"/>
              </a:solidFill>
              <a:cs typeface="Arial" pitchFamily="34" charset="0"/>
            </a:endParaRPr>
          </a:p>
        </p:txBody>
      </p:sp>
      <p:sp>
        <p:nvSpPr>
          <p:cNvPr id="3" name="Rectangle 2">
            <a:extLst>
              <a:ext uri="{FF2B5EF4-FFF2-40B4-BE49-F238E27FC236}">
                <a16:creationId xmlns:a16="http://schemas.microsoft.com/office/drawing/2014/main" id="{B38068C2-CAD8-4827-9FE2-E2C93FC0C83A}"/>
              </a:ext>
            </a:extLst>
          </p:cNvPr>
          <p:cNvSpPr>
            <a:spLocks noGrp="1" noChangeArrowheads="1"/>
          </p:cNvSpPr>
          <p:nvPr userDrawn="1"/>
        </p:nvSpPr>
        <p:spPr bwMode="auto">
          <a:xfrm>
            <a:off x="541867" y="4956175"/>
            <a:ext cx="7440789" cy="863600"/>
          </a:xfrm>
          <a:prstGeom prst="rect">
            <a:avLst/>
          </a:prstGeom>
          <a:noFill/>
          <a:ln w="9525">
            <a:noFill/>
            <a:miter lim="800000"/>
            <a:headEnd/>
            <a:tailEnd/>
          </a:ln>
          <a:effectLst/>
        </p:spPr>
        <p:txBody>
          <a:bodyPr/>
          <a:lstStyle/>
          <a:p>
            <a:pPr>
              <a:defRPr/>
            </a:pPr>
            <a:r>
              <a:rPr lang="en-GB" sz="900" dirty="0">
                <a:solidFill>
                  <a:schemeClr val="tx1"/>
                </a:solidFill>
                <a:cs typeface="Arial" pitchFamily="34" charset="0"/>
              </a:rPr>
              <a:t>This file is</a:t>
            </a:r>
            <a:r>
              <a:rPr lang="en-US" sz="900" dirty="0">
                <a:solidFill>
                  <a:schemeClr val="tx1"/>
                </a:solidFill>
                <a:cs typeface="Arial" pitchFamily="34" charset="0"/>
              </a:rPr>
              <a:t> private and may contain confidential and proprietary information. If you have received this file in error, please notify us and remove </a:t>
            </a:r>
          </a:p>
          <a:p>
            <a:pPr>
              <a:defRPr/>
            </a:pPr>
            <a:r>
              <a:rPr lang="en-US" sz="900" dirty="0">
                <a:solidFill>
                  <a:schemeClr val="tx1"/>
                </a:solidFill>
                <a:cs typeface="Arial" pitchFamily="34" charset="0"/>
              </a:rPr>
              <a:t>it from your system and note that you must not copy, distribute or take any action in reliance on it. Any unauthorized use or disclosure of the contents of this file is not permitted and may be unlawful. AstraZeneca PLC, 2 Kingdom Street, London, W2 6BD, UK, T: +44(0)20 7604 </a:t>
            </a:r>
            <a:r>
              <a:rPr lang="en-GB" sz="900" dirty="0">
                <a:solidFill>
                  <a:schemeClr val="tx1"/>
                </a:solidFill>
                <a:cs typeface="Arial" pitchFamily="34" charset="0"/>
              </a:rPr>
              <a:t>8000</a:t>
            </a:r>
            <a:r>
              <a:rPr lang="en-US" sz="900" dirty="0">
                <a:solidFill>
                  <a:schemeClr val="tx1"/>
                </a:solidFill>
                <a:cs typeface="Arial" pitchFamily="34" charset="0"/>
              </a:rPr>
              <a:t>, </a:t>
            </a:r>
          </a:p>
          <a:p>
            <a:pPr>
              <a:defRPr/>
            </a:pPr>
            <a:r>
              <a:rPr lang="en-US" sz="900" dirty="0">
                <a:solidFill>
                  <a:schemeClr val="tx1"/>
                </a:solidFill>
                <a:cs typeface="Arial" pitchFamily="34" charset="0"/>
              </a:rPr>
              <a:t>F: +44 (0)20 7604</a:t>
            </a:r>
            <a:r>
              <a:rPr lang="en-GB" sz="900" dirty="0">
                <a:solidFill>
                  <a:schemeClr val="tx1"/>
                </a:solidFill>
                <a:cs typeface="Arial" pitchFamily="34" charset="0"/>
              </a:rPr>
              <a:t> 8151</a:t>
            </a:r>
            <a:r>
              <a:rPr lang="en-US" sz="900" dirty="0">
                <a:solidFill>
                  <a:schemeClr val="tx1"/>
                </a:solidFill>
                <a:cs typeface="Arial" pitchFamily="34" charset="0"/>
              </a:rPr>
              <a:t>, www.astrazeneca.com</a:t>
            </a:r>
          </a:p>
        </p:txBody>
      </p:sp>
      <p:sp>
        <p:nvSpPr>
          <p:cNvPr id="4" name="Slide Number Placeholder 5">
            <a:extLst>
              <a:ext uri="{FF2B5EF4-FFF2-40B4-BE49-F238E27FC236}">
                <a16:creationId xmlns:a16="http://schemas.microsoft.com/office/drawing/2014/main" id="{E9E2FC66-9BF1-4FA4-A237-A7432BBD9E0E}"/>
              </a:ext>
            </a:extLst>
          </p:cNvPr>
          <p:cNvSpPr>
            <a:spLocks noGrp="1"/>
          </p:cNvSpPr>
          <p:nvPr>
            <p:ph type="sldNum" sz="quarter" idx="10"/>
          </p:nvPr>
        </p:nvSpPr>
        <p:spPr/>
        <p:txBody>
          <a:bodyPr/>
          <a:lstStyle>
            <a:lvl1pPr algn="l">
              <a:defRPr sz="800" b="1">
                <a:solidFill>
                  <a:schemeClr val="tx1"/>
                </a:solidFill>
                <a:latin typeface="Arial" pitchFamily="34" charset="0"/>
                <a:cs typeface="Arial" pitchFamily="34" charset="0"/>
              </a:defRPr>
            </a:lvl1pPr>
          </a:lstStyle>
          <a:p>
            <a:pPr>
              <a:defRPr/>
            </a:pPr>
            <a:fld id="{D367C9C8-7985-45AB-931B-2B2E5BC36E64}" type="slidenum">
              <a:rPr lang="en-GB"/>
              <a:pPr>
                <a:defRPr/>
              </a:pPr>
              <a:t>‹#›</a:t>
            </a:fld>
            <a:endParaRPr lang="en-GB" dirty="0"/>
          </a:p>
        </p:txBody>
      </p:sp>
    </p:spTree>
    <p:extLst>
      <p:ext uri="{BB962C8B-B14F-4D97-AF65-F5344CB8AC3E}">
        <p14:creationId xmlns:p14="http://schemas.microsoft.com/office/powerpoint/2010/main" val="4220592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7" name="Content Placeholder 2"/>
          <p:cNvSpPr>
            <a:spLocks noGrp="1"/>
          </p:cNvSpPr>
          <p:nvPr>
            <p:ph idx="16"/>
          </p:nvPr>
        </p:nvSpPr>
        <p:spPr>
          <a:xfrm>
            <a:off x="237600" y="1645920"/>
            <a:ext cx="705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 name="Slide Number Placeholder 5">
            <a:extLst>
              <a:ext uri="{FF2B5EF4-FFF2-40B4-BE49-F238E27FC236}">
                <a16:creationId xmlns:a16="http://schemas.microsoft.com/office/drawing/2014/main" id="{063CBC11-910C-4A8E-A719-719136E38516}"/>
              </a:ext>
            </a:extLst>
          </p:cNvPr>
          <p:cNvSpPr>
            <a:spLocks noGrp="1"/>
          </p:cNvSpPr>
          <p:nvPr>
            <p:ph type="sldNum" sz="quarter" idx="17"/>
          </p:nvPr>
        </p:nvSpPr>
        <p:spPr/>
        <p:txBody>
          <a:bodyPr/>
          <a:lstStyle>
            <a:lvl1pPr>
              <a:defRPr/>
            </a:lvl1pPr>
          </a:lstStyle>
          <a:p>
            <a:pPr>
              <a:defRPr/>
            </a:pPr>
            <a:fld id="{A430AC69-8E22-42F3-B245-34F28C760667}" type="slidenum">
              <a:rPr lang="en-GB"/>
              <a:pPr>
                <a:defRPr/>
              </a:pPr>
              <a:t>‹#›</a:t>
            </a:fld>
            <a:endParaRPr lang="en-GB" dirty="0"/>
          </a:p>
        </p:txBody>
      </p:sp>
    </p:spTree>
    <p:extLst>
      <p:ext uri="{BB962C8B-B14F-4D97-AF65-F5344CB8AC3E}">
        <p14:creationId xmlns:p14="http://schemas.microsoft.com/office/powerpoint/2010/main" val="783813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6" name="Subtitle 2"/>
          <p:cNvSpPr>
            <a:spLocks noGrp="1"/>
          </p:cNvSpPr>
          <p:nvPr>
            <p:ph type="subTitle" idx="10"/>
          </p:nvPr>
        </p:nvSpPr>
        <p:spPr>
          <a:xfrm>
            <a:off x="237061" y="702468"/>
            <a:ext cx="8765652" cy="432000"/>
          </a:xfrm>
          <a:prstGeom prst="rect">
            <a:avLst/>
          </a:prstGeom>
        </p:spPr>
        <p:txBody>
          <a:bodyPr/>
          <a:lstStyle>
            <a:lvl1pPr marL="0" indent="0" algn="l">
              <a:lnSpc>
                <a:spcPts val="2250"/>
              </a:lnSpc>
              <a:spcBef>
                <a:spcPts val="0"/>
              </a:spcBef>
              <a:buNone/>
              <a:defRPr sz="2400">
                <a:solidFill>
                  <a:schemeClr val="tx2"/>
                </a:solidFill>
                <a:latin typeface="Arial" pitchFamily="34" charset="0"/>
                <a:cs typeface="Arial" pitchFamily="34" charset="0"/>
              </a:defRPr>
            </a:lvl1pPr>
            <a:lvl2pPr marL="342916" indent="0" algn="ctr">
              <a:buNone/>
              <a:defRPr>
                <a:solidFill>
                  <a:schemeClr val="tx1">
                    <a:tint val="75000"/>
                  </a:schemeClr>
                </a:solidFill>
              </a:defRPr>
            </a:lvl2pPr>
            <a:lvl3pPr marL="685832" indent="0" algn="ctr">
              <a:buNone/>
              <a:defRPr>
                <a:solidFill>
                  <a:schemeClr val="tx1">
                    <a:tint val="75000"/>
                  </a:schemeClr>
                </a:solidFill>
              </a:defRPr>
            </a:lvl3pPr>
            <a:lvl4pPr marL="1028748" indent="0" algn="ctr">
              <a:buNone/>
              <a:defRPr>
                <a:solidFill>
                  <a:schemeClr val="tx1">
                    <a:tint val="75000"/>
                  </a:schemeClr>
                </a:solidFill>
              </a:defRPr>
            </a:lvl4pPr>
            <a:lvl5pPr marL="1371664" indent="0" algn="ctr">
              <a:buNone/>
              <a:defRPr>
                <a:solidFill>
                  <a:schemeClr val="tx1">
                    <a:tint val="75000"/>
                  </a:schemeClr>
                </a:solidFill>
              </a:defRPr>
            </a:lvl5pPr>
            <a:lvl6pPr marL="1714581" indent="0" algn="ctr">
              <a:buNone/>
              <a:defRPr>
                <a:solidFill>
                  <a:schemeClr val="tx1">
                    <a:tint val="75000"/>
                  </a:schemeClr>
                </a:solidFill>
              </a:defRPr>
            </a:lvl6pPr>
            <a:lvl7pPr marL="2057496" indent="0" algn="ctr">
              <a:buNone/>
              <a:defRPr>
                <a:solidFill>
                  <a:schemeClr val="tx1">
                    <a:tint val="75000"/>
                  </a:schemeClr>
                </a:solidFill>
              </a:defRPr>
            </a:lvl7pPr>
            <a:lvl8pPr marL="2400412" indent="0" algn="ctr">
              <a:buNone/>
              <a:defRPr>
                <a:solidFill>
                  <a:schemeClr val="tx1">
                    <a:tint val="75000"/>
                  </a:schemeClr>
                </a:solidFill>
              </a:defRPr>
            </a:lvl8pPr>
            <a:lvl9pPr marL="2743329" indent="0" algn="ctr">
              <a:buNone/>
              <a:defRPr>
                <a:solidFill>
                  <a:schemeClr val="tx1">
                    <a:tint val="75000"/>
                  </a:schemeClr>
                </a:solidFill>
              </a:defRPr>
            </a:lvl9pPr>
          </a:lstStyle>
          <a:p>
            <a:r>
              <a:rPr lang="en-US" noProof="0"/>
              <a:t>Click to edit Master subtitle style</a:t>
            </a:r>
            <a:endParaRPr lang="en-GB" noProof="0" dirty="0"/>
          </a:p>
        </p:txBody>
      </p:sp>
      <p:sp>
        <p:nvSpPr>
          <p:cNvPr id="8" name="Content Placeholder 2"/>
          <p:cNvSpPr>
            <a:spLocks noGrp="1"/>
          </p:cNvSpPr>
          <p:nvPr>
            <p:ph idx="16"/>
          </p:nvPr>
        </p:nvSpPr>
        <p:spPr>
          <a:xfrm>
            <a:off x="237600" y="1645920"/>
            <a:ext cx="705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7" name="Slide Number Placeholder 5">
            <a:extLst>
              <a:ext uri="{FF2B5EF4-FFF2-40B4-BE49-F238E27FC236}">
                <a16:creationId xmlns:a16="http://schemas.microsoft.com/office/drawing/2014/main" id="{3817CC50-F983-458F-8C5B-2A94DBF43206}"/>
              </a:ext>
            </a:extLst>
          </p:cNvPr>
          <p:cNvSpPr>
            <a:spLocks noGrp="1"/>
          </p:cNvSpPr>
          <p:nvPr>
            <p:ph type="sldNum" sz="quarter" idx="17"/>
          </p:nvPr>
        </p:nvSpPr>
        <p:spPr/>
        <p:txBody>
          <a:bodyPr/>
          <a:lstStyle>
            <a:lvl1pPr>
              <a:defRPr/>
            </a:lvl1pPr>
          </a:lstStyle>
          <a:p>
            <a:pPr>
              <a:defRPr/>
            </a:pPr>
            <a:fld id="{70610C96-502A-4B6C-9836-305053D61FDA}" type="slidenum">
              <a:rPr lang="en-GB"/>
              <a:pPr>
                <a:defRPr/>
              </a:pPr>
              <a:t>‹#›</a:t>
            </a:fld>
            <a:endParaRPr lang="en-GB" dirty="0"/>
          </a:p>
        </p:txBody>
      </p:sp>
    </p:spTree>
    <p:extLst>
      <p:ext uri="{BB962C8B-B14F-4D97-AF65-F5344CB8AC3E}">
        <p14:creationId xmlns:p14="http://schemas.microsoft.com/office/powerpoint/2010/main" val="2762410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6" name="Text Placeholder 3"/>
          <p:cNvSpPr>
            <a:spLocks noGrp="1"/>
          </p:cNvSpPr>
          <p:nvPr>
            <p:ph type="body" sz="quarter" idx="11"/>
          </p:nvPr>
        </p:nvSpPr>
        <p:spPr>
          <a:xfrm>
            <a:off x="237600" y="1650632"/>
            <a:ext cx="705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4" name="Slide Number Placeholder 5">
            <a:extLst>
              <a:ext uri="{FF2B5EF4-FFF2-40B4-BE49-F238E27FC236}">
                <a16:creationId xmlns:a16="http://schemas.microsoft.com/office/drawing/2014/main" id="{F5F5B1E5-CF15-4201-A2C2-6E31D01C8CE6}"/>
              </a:ext>
            </a:extLst>
          </p:cNvPr>
          <p:cNvSpPr>
            <a:spLocks noGrp="1"/>
          </p:cNvSpPr>
          <p:nvPr>
            <p:ph type="sldNum" sz="quarter" idx="12"/>
          </p:nvPr>
        </p:nvSpPr>
        <p:spPr/>
        <p:txBody>
          <a:bodyPr/>
          <a:lstStyle>
            <a:lvl1pPr>
              <a:defRPr/>
            </a:lvl1pPr>
          </a:lstStyle>
          <a:p>
            <a:pPr>
              <a:defRPr/>
            </a:pPr>
            <a:fld id="{E9E1FB3C-F22F-462B-B85F-A96B2589AB32}" type="slidenum">
              <a:rPr lang="en-GB"/>
              <a:pPr>
                <a:defRPr/>
              </a:pPr>
              <a:t>‹#›</a:t>
            </a:fld>
            <a:endParaRPr lang="en-GB" dirty="0"/>
          </a:p>
        </p:txBody>
      </p:sp>
    </p:spTree>
    <p:extLst>
      <p:ext uri="{BB962C8B-B14F-4D97-AF65-F5344CB8AC3E}">
        <p14:creationId xmlns:p14="http://schemas.microsoft.com/office/powerpoint/2010/main" val="2966604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653727"/>
            <a:ext cx="7056000" cy="2160000"/>
          </a:xfrm>
          <a:prstGeom prst="rect">
            <a:avLst/>
          </a:prstGeom>
        </p:spPr>
        <p:txBody>
          <a:bodyPr vert="horz"/>
          <a:lstStyle>
            <a:lvl1pPr marL="0" marR="0" indent="0" algn="l" defTabSz="685832"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44" marR="0" indent="-197653" algn="l" defTabSz="685832" rtl="0" eaLnBrk="1" fontAlgn="base" latinLnBrk="0" hangingPunct="1">
              <a:lnSpc>
                <a:spcPct val="90000"/>
              </a:lnSpc>
              <a:spcBef>
                <a:spcPct val="0"/>
              </a:spcBef>
              <a:spcAft>
                <a:spcPct val="0"/>
              </a:spcAft>
              <a:buClrTx/>
              <a:buSzTx/>
              <a:buFontTx/>
              <a:buChar char="•"/>
              <a:tabLst/>
              <a:defRPr sz="1350"/>
            </a:lvl2pPr>
            <a:lvl3pPr marL="466746" marR="0" indent="-135737" algn="l" defTabSz="685832" rtl="0" eaLnBrk="1" fontAlgn="base" latinLnBrk="0" hangingPunct="1">
              <a:lnSpc>
                <a:spcPct val="90000"/>
              </a:lnSpc>
              <a:spcBef>
                <a:spcPct val="0"/>
              </a:spcBef>
              <a:spcAft>
                <a:spcPct val="0"/>
              </a:spcAft>
              <a:buClrTx/>
              <a:buSzTx/>
              <a:buFont typeface="Arial" charset="0"/>
              <a:buChar char="-"/>
              <a:tabLst/>
              <a:defRPr sz="1350"/>
            </a:lvl3pPr>
            <a:lvl4pPr marL="1243071" indent="-214324">
              <a:buFont typeface="Arial"/>
              <a:buChar char="•"/>
              <a:defRPr sz="1350"/>
            </a:lvl4pPr>
            <a:lvl5pPr marL="1585987" indent="-214324">
              <a:buFont typeface="Arial"/>
              <a:buChar char="•"/>
              <a:defRPr sz="1350"/>
            </a:lvl5pPr>
          </a:lstStyle>
          <a:p>
            <a:pPr lvl="0"/>
            <a:r>
              <a:rPr lang="en-GB" noProof="0" dirty="0"/>
              <a:t>Click to edit Master text styles</a:t>
            </a:r>
          </a:p>
        </p:txBody>
      </p:sp>
      <p:sp>
        <p:nvSpPr>
          <p:cNvPr id="5" name="Title 8"/>
          <p:cNvSpPr>
            <a:spLocks noGrp="1"/>
          </p:cNvSpPr>
          <p:nvPr>
            <p:ph type="title"/>
          </p:nvPr>
        </p:nvSpPr>
        <p:spPr>
          <a:xfrm>
            <a:off x="237062" y="269647"/>
            <a:ext cx="8765652" cy="4140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7" name="Content Placeholder 2"/>
          <p:cNvSpPr>
            <a:spLocks noGrp="1"/>
          </p:cNvSpPr>
          <p:nvPr>
            <p:ph idx="15"/>
          </p:nvPr>
        </p:nvSpPr>
        <p:spPr>
          <a:xfrm>
            <a:off x="237600" y="3874617"/>
            <a:ext cx="7056000" cy="1926336"/>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6" name="Slide Number Placeholder 5">
            <a:extLst>
              <a:ext uri="{FF2B5EF4-FFF2-40B4-BE49-F238E27FC236}">
                <a16:creationId xmlns:a16="http://schemas.microsoft.com/office/drawing/2014/main" id="{0A663661-F7CC-4FF2-89EC-AFA30C6B6A48}"/>
              </a:ext>
            </a:extLst>
          </p:cNvPr>
          <p:cNvSpPr>
            <a:spLocks noGrp="1"/>
          </p:cNvSpPr>
          <p:nvPr>
            <p:ph type="sldNum" sz="quarter" idx="16"/>
          </p:nvPr>
        </p:nvSpPr>
        <p:spPr/>
        <p:txBody>
          <a:bodyPr/>
          <a:lstStyle>
            <a:lvl1pPr>
              <a:defRPr/>
            </a:lvl1pPr>
          </a:lstStyle>
          <a:p>
            <a:pPr>
              <a:defRPr/>
            </a:pPr>
            <a:fld id="{A357AA5D-27B2-4C76-BF69-8EEBDBAE7C53}" type="slidenum">
              <a:rPr lang="en-GB"/>
              <a:pPr>
                <a:defRPr/>
              </a:pPr>
              <a:t>‹#›</a:t>
            </a:fld>
            <a:endParaRPr lang="en-GB" dirty="0"/>
          </a:p>
        </p:txBody>
      </p:sp>
    </p:spTree>
    <p:extLst>
      <p:ext uri="{BB962C8B-B14F-4D97-AF65-F5344CB8AC3E}">
        <p14:creationId xmlns:p14="http://schemas.microsoft.com/office/powerpoint/2010/main" val="250062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9" name="Content Placeholder 2"/>
          <p:cNvSpPr>
            <a:spLocks noGrp="1"/>
          </p:cNvSpPr>
          <p:nvPr>
            <p:ph idx="14"/>
          </p:nvPr>
        </p:nvSpPr>
        <p:spPr>
          <a:xfrm>
            <a:off x="237600" y="1653725"/>
            <a:ext cx="7056000" cy="216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19" indent="-135007">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7" name="Content Placeholder 2"/>
          <p:cNvSpPr>
            <a:spLocks noGrp="1"/>
          </p:cNvSpPr>
          <p:nvPr>
            <p:ph idx="13"/>
          </p:nvPr>
        </p:nvSpPr>
        <p:spPr>
          <a:xfrm>
            <a:off x="237062" y="3874617"/>
            <a:ext cx="4086000" cy="1926336"/>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2" name="Content Placeholder 2"/>
          <p:cNvSpPr>
            <a:spLocks noGrp="1"/>
          </p:cNvSpPr>
          <p:nvPr>
            <p:ph idx="17"/>
          </p:nvPr>
        </p:nvSpPr>
        <p:spPr>
          <a:xfrm>
            <a:off x="4680000" y="3874617"/>
            <a:ext cx="4086000" cy="1926336"/>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6" name="Slide Number Placeholder 5">
            <a:extLst>
              <a:ext uri="{FF2B5EF4-FFF2-40B4-BE49-F238E27FC236}">
                <a16:creationId xmlns:a16="http://schemas.microsoft.com/office/drawing/2014/main" id="{A931ABD0-1AB6-4F97-B5A4-2C62D691D37E}"/>
              </a:ext>
            </a:extLst>
          </p:cNvPr>
          <p:cNvSpPr>
            <a:spLocks noGrp="1"/>
          </p:cNvSpPr>
          <p:nvPr>
            <p:ph type="sldNum" sz="quarter" idx="18"/>
          </p:nvPr>
        </p:nvSpPr>
        <p:spPr/>
        <p:txBody>
          <a:bodyPr/>
          <a:lstStyle>
            <a:lvl1pPr>
              <a:defRPr/>
            </a:lvl1pPr>
          </a:lstStyle>
          <a:p>
            <a:pPr>
              <a:defRPr/>
            </a:pPr>
            <a:fld id="{BE5B7A2C-FCE8-40BC-959B-E077DCD7091A}" type="slidenum">
              <a:rPr lang="en-GB"/>
              <a:pPr>
                <a:defRPr/>
              </a:pPr>
              <a:t>‹#›</a:t>
            </a:fld>
            <a:endParaRPr lang="en-GB" dirty="0"/>
          </a:p>
        </p:txBody>
      </p:sp>
    </p:spTree>
    <p:extLst>
      <p:ext uri="{BB962C8B-B14F-4D97-AF65-F5344CB8AC3E}">
        <p14:creationId xmlns:p14="http://schemas.microsoft.com/office/powerpoint/2010/main" val="2600641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9" name="Content Placeholder 2"/>
          <p:cNvSpPr>
            <a:spLocks noGrp="1"/>
          </p:cNvSpPr>
          <p:nvPr>
            <p:ph idx="14"/>
          </p:nvPr>
        </p:nvSpPr>
        <p:spPr>
          <a:xfrm>
            <a:off x="237600" y="1653727"/>
            <a:ext cx="7056000" cy="216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19" indent="-135007">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3" name="Content Placeholder 2"/>
          <p:cNvSpPr>
            <a:spLocks noGrp="1"/>
          </p:cNvSpPr>
          <p:nvPr>
            <p:ph idx="18"/>
          </p:nvPr>
        </p:nvSpPr>
        <p:spPr>
          <a:xfrm>
            <a:off x="237600" y="3871353"/>
            <a:ext cx="2664000" cy="1926336"/>
          </a:xfrm>
          <a:prstGeom prst="rect">
            <a:avLst/>
          </a:prstGeom>
        </p:spPr>
        <p:txBody>
          <a:bodyPr/>
          <a:lstStyle>
            <a:lvl1pPr marL="180008" indent="-180008">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25" indent="-180008">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Content Placeholder 2"/>
          <p:cNvSpPr>
            <a:spLocks noGrp="1"/>
          </p:cNvSpPr>
          <p:nvPr>
            <p:ph idx="16"/>
          </p:nvPr>
        </p:nvSpPr>
        <p:spPr>
          <a:xfrm>
            <a:off x="3250223" y="3877689"/>
            <a:ext cx="2664000" cy="1920000"/>
          </a:xfrm>
          <a:prstGeom prst="rect">
            <a:avLst/>
          </a:prstGeom>
        </p:spPr>
        <p:txBody>
          <a:bodyPr/>
          <a:lstStyle>
            <a:lvl1pPr marL="135007" indent="-135007">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19" indent="-135007">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p:txBody>
      </p:sp>
      <p:sp>
        <p:nvSpPr>
          <p:cNvPr id="15" name="Content Placeholder 2"/>
          <p:cNvSpPr>
            <a:spLocks noGrp="1"/>
          </p:cNvSpPr>
          <p:nvPr>
            <p:ph idx="17"/>
          </p:nvPr>
        </p:nvSpPr>
        <p:spPr>
          <a:xfrm>
            <a:off x="6274223" y="3877689"/>
            <a:ext cx="2664000" cy="1920000"/>
          </a:xfrm>
          <a:prstGeom prst="rect">
            <a:avLst/>
          </a:prstGeom>
        </p:spPr>
        <p:txBody>
          <a:bodyPr/>
          <a:lstStyle>
            <a:lvl1pPr marL="135007" indent="-135007">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19" indent="-135007">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p:txBody>
      </p:sp>
      <p:sp>
        <p:nvSpPr>
          <p:cNvPr id="7" name="Slide Number Placeholder 5">
            <a:extLst>
              <a:ext uri="{FF2B5EF4-FFF2-40B4-BE49-F238E27FC236}">
                <a16:creationId xmlns:a16="http://schemas.microsoft.com/office/drawing/2014/main" id="{31F404E9-F508-4609-9D0C-5C2723493A0E}"/>
              </a:ext>
            </a:extLst>
          </p:cNvPr>
          <p:cNvSpPr>
            <a:spLocks noGrp="1"/>
          </p:cNvSpPr>
          <p:nvPr>
            <p:ph type="sldNum" sz="quarter" idx="19"/>
          </p:nvPr>
        </p:nvSpPr>
        <p:spPr/>
        <p:txBody>
          <a:bodyPr/>
          <a:lstStyle>
            <a:lvl1pPr>
              <a:defRPr/>
            </a:lvl1pPr>
          </a:lstStyle>
          <a:p>
            <a:pPr>
              <a:defRPr/>
            </a:pPr>
            <a:fld id="{686D6623-24BB-4EB7-A072-7211A883D1AC}" type="slidenum">
              <a:rPr lang="en-GB"/>
              <a:pPr>
                <a:defRPr/>
              </a:pPr>
              <a:t>‹#›</a:t>
            </a:fld>
            <a:endParaRPr lang="en-GB" dirty="0"/>
          </a:p>
        </p:txBody>
      </p:sp>
    </p:spTree>
    <p:extLst>
      <p:ext uri="{BB962C8B-B14F-4D97-AF65-F5344CB8AC3E}">
        <p14:creationId xmlns:p14="http://schemas.microsoft.com/office/powerpoint/2010/main" val="3891287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53727"/>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653727"/>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6"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33F769B4-6992-4DCE-B069-7FF81E5E240E}"/>
              </a:ext>
            </a:extLst>
          </p:cNvPr>
          <p:cNvSpPr>
            <a:spLocks noGrp="1"/>
          </p:cNvSpPr>
          <p:nvPr>
            <p:ph type="sldNum" sz="quarter" idx="13"/>
          </p:nvPr>
        </p:nvSpPr>
        <p:spPr/>
        <p:txBody>
          <a:bodyPr/>
          <a:lstStyle>
            <a:lvl1pPr>
              <a:defRPr/>
            </a:lvl1pPr>
          </a:lstStyle>
          <a:p>
            <a:pPr>
              <a:defRPr/>
            </a:pPr>
            <a:fld id="{9C1F103B-A9C5-4EB8-B738-625548750628}" type="slidenum">
              <a:rPr lang="en-GB"/>
              <a:pPr>
                <a:defRPr/>
              </a:pPr>
              <a:t>‹#›</a:t>
            </a:fld>
            <a:endParaRPr lang="en-GB" dirty="0"/>
          </a:p>
        </p:txBody>
      </p:sp>
    </p:spTree>
    <p:extLst>
      <p:ext uri="{BB962C8B-B14F-4D97-AF65-F5344CB8AC3E}">
        <p14:creationId xmlns:p14="http://schemas.microsoft.com/office/powerpoint/2010/main" val="2888805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45439"/>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6"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10" name="Content Placeholder 2"/>
          <p:cNvSpPr>
            <a:spLocks noGrp="1"/>
          </p:cNvSpPr>
          <p:nvPr>
            <p:ph idx="15"/>
          </p:nvPr>
        </p:nvSpPr>
        <p:spPr>
          <a:xfrm>
            <a:off x="4680000" y="1645920"/>
            <a:ext cx="408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5">
            <a:extLst>
              <a:ext uri="{FF2B5EF4-FFF2-40B4-BE49-F238E27FC236}">
                <a16:creationId xmlns:a16="http://schemas.microsoft.com/office/drawing/2014/main" id="{A525D682-12C2-49FE-86A1-68B53DA51911}"/>
              </a:ext>
            </a:extLst>
          </p:cNvPr>
          <p:cNvSpPr>
            <a:spLocks noGrp="1"/>
          </p:cNvSpPr>
          <p:nvPr>
            <p:ph type="sldNum" sz="quarter" idx="16"/>
          </p:nvPr>
        </p:nvSpPr>
        <p:spPr/>
        <p:txBody>
          <a:bodyPr/>
          <a:lstStyle>
            <a:lvl1pPr>
              <a:defRPr/>
            </a:lvl1pPr>
          </a:lstStyle>
          <a:p>
            <a:pPr>
              <a:defRPr/>
            </a:pPr>
            <a:fld id="{98E7EEB9-04EC-4986-8CE2-388B7206C3F8}" type="slidenum">
              <a:rPr lang="en-GB"/>
              <a:pPr>
                <a:defRPr/>
              </a:pPr>
              <a:t>‹#›</a:t>
            </a:fld>
            <a:endParaRPr lang="en-GB" dirty="0"/>
          </a:p>
        </p:txBody>
      </p:sp>
    </p:spTree>
    <p:extLst>
      <p:ext uri="{BB962C8B-B14F-4D97-AF65-F5344CB8AC3E}">
        <p14:creationId xmlns:p14="http://schemas.microsoft.com/office/powerpoint/2010/main" val="184974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53727"/>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6"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8" name="Content Placeholder 2"/>
          <p:cNvSpPr>
            <a:spLocks noGrp="1"/>
          </p:cNvSpPr>
          <p:nvPr>
            <p:ph idx="17"/>
          </p:nvPr>
        </p:nvSpPr>
        <p:spPr>
          <a:xfrm>
            <a:off x="4678500" y="3634121"/>
            <a:ext cx="408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9" name="Content Placeholder 2"/>
          <p:cNvSpPr>
            <a:spLocks noGrp="1"/>
          </p:cNvSpPr>
          <p:nvPr>
            <p:ph idx="16"/>
          </p:nvPr>
        </p:nvSpPr>
        <p:spPr>
          <a:xfrm>
            <a:off x="4680000" y="1645920"/>
            <a:ext cx="4086000" cy="1828800"/>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0" name="Slide Number Placeholder 5">
            <a:extLst>
              <a:ext uri="{FF2B5EF4-FFF2-40B4-BE49-F238E27FC236}">
                <a16:creationId xmlns:a16="http://schemas.microsoft.com/office/drawing/2014/main" id="{BE31D423-398E-45CE-8A1B-69E4E8696E7C}"/>
              </a:ext>
            </a:extLst>
          </p:cNvPr>
          <p:cNvSpPr>
            <a:spLocks noGrp="1"/>
          </p:cNvSpPr>
          <p:nvPr>
            <p:ph type="sldNum" sz="quarter" idx="18"/>
          </p:nvPr>
        </p:nvSpPr>
        <p:spPr/>
        <p:txBody>
          <a:bodyPr/>
          <a:lstStyle>
            <a:lvl1pPr>
              <a:defRPr/>
            </a:lvl1pPr>
          </a:lstStyle>
          <a:p>
            <a:pPr>
              <a:defRPr/>
            </a:pPr>
            <a:fld id="{1847A35C-2EEE-432E-8AB4-13FD09C20E3F}" type="slidenum">
              <a:rPr lang="en-GB"/>
              <a:pPr>
                <a:defRPr/>
              </a:pPr>
              <a:t>‹#›</a:t>
            </a:fld>
            <a:endParaRPr lang="en-GB" dirty="0"/>
          </a:p>
        </p:txBody>
      </p:sp>
    </p:spTree>
    <p:extLst>
      <p:ext uri="{BB962C8B-B14F-4D97-AF65-F5344CB8AC3E}">
        <p14:creationId xmlns:p14="http://schemas.microsoft.com/office/powerpoint/2010/main" val="250414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4" descr="Amarin.Divider.Ar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userDrawn="1"/>
        </p:nvSpPr>
        <p:spPr>
          <a:xfrm>
            <a:off x="0" y="635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722313" y="3048000"/>
            <a:ext cx="7772400" cy="584776"/>
          </a:xfrm>
        </p:spPr>
        <p:txBody>
          <a:bodyPr anchor="t"/>
          <a:lstStyle>
            <a:lvl1pPr algn="ctr">
              <a:defRPr sz="3200" b="1" cap="all">
                <a:solidFill>
                  <a:schemeClr val="bg2"/>
                </a:solidFill>
              </a:defRPr>
            </a:lvl1pPr>
          </a:lstStyle>
          <a:p>
            <a:r>
              <a:rPr lang="en-US" dirty="0"/>
              <a:t>Click to edit Master title style</a:t>
            </a:r>
          </a:p>
        </p:txBody>
      </p:sp>
      <p:sp>
        <p:nvSpPr>
          <p:cNvPr id="7" name="Rectangle 6">
            <a:extLst>
              <a:ext uri="{FF2B5EF4-FFF2-40B4-BE49-F238E27FC236}">
                <a16:creationId xmlns:a16="http://schemas.microsoft.com/office/drawing/2014/main" id="{8ED17EA7-6F73-403C-B725-5F43DC085AC7}"/>
              </a:ext>
            </a:extLst>
          </p:cNvPr>
          <p:cNvSpPr/>
          <p:nvPr userDrawn="1"/>
        </p:nvSpPr>
        <p:spPr>
          <a:xfrm>
            <a:off x="7548582" y="6407472"/>
            <a:ext cx="1599831" cy="246221"/>
          </a:xfrm>
          <a:prstGeom prst="rect">
            <a:avLst/>
          </a:prstGeom>
        </p:spPr>
        <p:txBody>
          <a:bodyPr wrap="square">
            <a:spAutoFit/>
          </a:bodyPr>
          <a:lstStyle/>
          <a:p>
            <a:pPr algn="r"/>
            <a:r>
              <a:rPr lang="en-US" sz="1000" dirty="0">
                <a:solidFill>
                  <a:schemeClr val="tx1">
                    <a:lumMod val="75000"/>
                  </a:schemeClr>
                </a:solidFill>
              </a:rPr>
              <a:t>VAS-01911 5/2019</a:t>
            </a:r>
          </a:p>
        </p:txBody>
      </p:sp>
      <p:sp>
        <p:nvSpPr>
          <p:cNvPr id="9" name="TextBox 8">
            <a:extLst>
              <a:ext uri="{FF2B5EF4-FFF2-40B4-BE49-F238E27FC236}">
                <a16:creationId xmlns:a16="http://schemas.microsoft.com/office/drawing/2014/main" id="{A2ABFAE2-EE2B-4F05-8A1A-E89CB5612698}"/>
              </a:ext>
            </a:extLst>
          </p:cNvPr>
          <p:cNvSpPr txBox="1"/>
          <p:nvPr userDrawn="1"/>
        </p:nvSpPr>
        <p:spPr>
          <a:xfrm>
            <a:off x="52553" y="6407472"/>
            <a:ext cx="7711222" cy="246221"/>
          </a:xfrm>
          <a:prstGeom prst="rect">
            <a:avLst/>
          </a:prstGeom>
          <a:noFill/>
        </p:spPr>
        <p:txBody>
          <a:bodyPr wrap="square" rtlCol="0">
            <a:spAutoFit/>
          </a:bodyPr>
          <a:lstStyle/>
          <a:p>
            <a:r>
              <a:rPr lang="en-US" sz="1000" dirty="0"/>
              <a:t>Confidential.  For use at Amarin Scientific Advisory Board July 10, 2019.  Do not copy, distribute, reproduce or use for other purposes.</a:t>
            </a:r>
          </a:p>
        </p:txBody>
      </p:sp>
      <p:sp>
        <p:nvSpPr>
          <p:cNvPr id="8" name="Slide Number Placeholder 1">
            <a:extLst>
              <a:ext uri="{FF2B5EF4-FFF2-40B4-BE49-F238E27FC236}">
                <a16:creationId xmlns:a16="http://schemas.microsoft.com/office/drawing/2014/main" id="{070D58F7-A9DD-4352-99E7-605B12787453}"/>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289943679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6"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8" name="Content Placeholder 2"/>
          <p:cNvSpPr>
            <a:spLocks noGrp="1"/>
          </p:cNvSpPr>
          <p:nvPr>
            <p:ph idx="16"/>
          </p:nvPr>
        </p:nvSpPr>
        <p:spPr>
          <a:xfrm>
            <a:off x="237060" y="1645920"/>
            <a:ext cx="408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1" name="Content Placeholder 2"/>
          <p:cNvSpPr>
            <a:spLocks noGrp="1"/>
          </p:cNvSpPr>
          <p:nvPr>
            <p:ph idx="17"/>
          </p:nvPr>
        </p:nvSpPr>
        <p:spPr>
          <a:xfrm>
            <a:off x="4680000" y="1645920"/>
            <a:ext cx="408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5">
            <a:extLst>
              <a:ext uri="{FF2B5EF4-FFF2-40B4-BE49-F238E27FC236}">
                <a16:creationId xmlns:a16="http://schemas.microsoft.com/office/drawing/2014/main" id="{B8CB7B16-0E70-479B-B677-22DBA5E423E4}"/>
              </a:ext>
            </a:extLst>
          </p:cNvPr>
          <p:cNvSpPr>
            <a:spLocks noGrp="1"/>
          </p:cNvSpPr>
          <p:nvPr>
            <p:ph type="sldNum" sz="quarter" idx="18"/>
          </p:nvPr>
        </p:nvSpPr>
        <p:spPr/>
        <p:txBody>
          <a:bodyPr/>
          <a:lstStyle>
            <a:lvl1pPr>
              <a:defRPr/>
            </a:lvl1pPr>
          </a:lstStyle>
          <a:p>
            <a:pPr>
              <a:defRPr/>
            </a:pPr>
            <a:fld id="{FAA5DD83-C808-400A-B45C-C484EE901D31}" type="slidenum">
              <a:rPr lang="en-GB"/>
              <a:pPr>
                <a:defRPr/>
              </a:pPr>
              <a:t>‹#›</a:t>
            </a:fld>
            <a:endParaRPr lang="en-GB" dirty="0"/>
          </a:p>
        </p:txBody>
      </p:sp>
    </p:spTree>
    <p:extLst>
      <p:ext uri="{BB962C8B-B14F-4D97-AF65-F5344CB8AC3E}">
        <p14:creationId xmlns:p14="http://schemas.microsoft.com/office/powerpoint/2010/main" val="3537191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751855"/>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751855"/>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3" name="Text Placeholder 3"/>
          <p:cNvSpPr>
            <a:spLocks noGrp="1"/>
          </p:cNvSpPr>
          <p:nvPr>
            <p:ph type="body" sz="quarter" idx="13"/>
          </p:nvPr>
        </p:nvSpPr>
        <p:spPr>
          <a:xfrm>
            <a:off x="3240000" y="1751855"/>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14" name="Content Placeholder 2"/>
          <p:cNvSpPr>
            <a:spLocks noGrp="1"/>
          </p:cNvSpPr>
          <p:nvPr>
            <p:ph idx="17"/>
          </p:nvPr>
        </p:nvSpPr>
        <p:spPr>
          <a:xfrm>
            <a:off x="237600" y="2763762"/>
            <a:ext cx="2664000" cy="2687957"/>
          </a:xfrm>
          <a:prstGeom prst="rect">
            <a:avLst/>
          </a:prstGeom>
        </p:spPr>
        <p:txBody>
          <a:bodyPr/>
          <a:lstStyle>
            <a:lvl1pPr marL="180008" indent="-180008">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25" indent="-180008">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6" name="Content Placeholder 2"/>
          <p:cNvSpPr>
            <a:spLocks noGrp="1"/>
          </p:cNvSpPr>
          <p:nvPr>
            <p:ph idx="18"/>
          </p:nvPr>
        </p:nvSpPr>
        <p:spPr>
          <a:xfrm>
            <a:off x="3250223" y="2763762"/>
            <a:ext cx="2664000" cy="2687957"/>
          </a:xfrm>
          <a:prstGeom prst="rect">
            <a:avLst/>
          </a:prstGeom>
        </p:spPr>
        <p:txBody>
          <a:bodyPr/>
          <a:lstStyle>
            <a:lvl1pPr marL="180008" indent="-180008">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25" indent="-180008">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7" name="Content Placeholder 2"/>
          <p:cNvSpPr>
            <a:spLocks noGrp="1"/>
          </p:cNvSpPr>
          <p:nvPr>
            <p:ph idx="19"/>
          </p:nvPr>
        </p:nvSpPr>
        <p:spPr>
          <a:xfrm>
            <a:off x="6274223" y="2763762"/>
            <a:ext cx="2664000" cy="2687957"/>
          </a:xfrm>
          <a:prstGeom prst="rect">
            <a:avLst/>
          </a:prstGeom>
        </p:spPr>
        <p:txBody>
          <a:bodyPr/>
          <a:lstStyle>
            <a:lvl1pPr marL="180008" indent="-180008">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25" indent="-180008">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5">
            <a:extLst>
              <a:ext uri="{FF2B5EF4-FFF2-40B4-BE49-F238E27FC236}">
                <a16:creationId xmlns:a16="http://schemas.microsoft.com/office/drawing/2014/main" id="{01DE87B9-115D-4C71-ABD6-4086B4F4B3FC}"/>
              </a:ext>
            </a:extLst>
          </p:cNvPr>
          <p:cNvSpPr>
            <a:spLocks noGrp="1"/>
          </p:cNvSpPr>
          <p:nvPr>
            <p:ph type="sldNum" sz="quarter" idx="20"/>
          </p:nvPr>
        </p:nvSpPr>
        <p:spPr/>
        <p:txBody>
          <a:bodyPr/>
          <a:lstStyle>
            <a:lvl1pPr>
              <a:defRPr/>
            </a:lvl1pPr>
          </a:lstStyle>
          <a:p>
            <a:pPr>
              <a:defRPr/>
            </a:pPr>
            <a:fld id="{D122E6A3-2FA5-4FA1-BDAB-D86E173F7894}" type="slidenum">
              <a:rPr lang="en-GB"/>
              <a:pPr>
                <a:defRPr/>
              </a:pPr>
              <a:t>‹#›</a:t>
            </a:fld>
            <a:endParaRPr lang="en-GB" dirty="0"/>
          </a:p>
        </p:txBody>
      </p:sp>
    </p:spTree>
    <p:extLst>
      <p:ext uri="{BB962C8B-B14F-4D97-AF65-F5344CB8AC3E}">
        <p14:creationId xmlns:p14="http://schemas.microsoft.com/office/powerpoint/2010/main" val="1404265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650821"/>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670400"/>
            <a:ext cx="4086000" cy="3781317"/>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13"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0CC0F9CF-895B-4DEA-AF82-F7766A17FE91}"/>
              </a:ext>
            </a:extLst>
          </p:cNvPr>
          <p:cNvSpPr>
            <a:spLocks noGrp="1"/>
          </p:cNvSpPr>
          <p:nvPr>
            <p:ph type="sldNum" sz="quarter" idx="15"/>
          </p:nvPr>
        </p:nvSpPr>
        <p:spPr/>
        <p:txBody>
          <a:bodyPr/>
          <a:lstStyle>
            <a:lvl1pPr>
              <a:defRPr/>
            </a:lvl1pPr>
          </a:lstStyle>
          <a:p>
            <a:pPr>
              <a:defRPr/>
            </a:pPr>
            <a:fld id="{BD1DC82E-A277-440B-B5FF-26877EFB079D}" type="slidenum">
              <a:rPr lang="en-GB"/>
              <a:pPr>
                <a:defRPr/>
              </a:pPr>
              <a:t>‹#›</a:t>
            </a:fld>
            <a:endParaRPr lang="en-GB" dirty="0"/>
          </a:p>
        </p:txBody>
      </p:sp>
    </p:spTree>
    <p:extLst>
      <p:ext uri="{BB962C8B-B14F-4D97-AF65-F5344CB8AC3E}">
        <p14:creationId xmlns:p14="http://schemas.microsoft.com/office/powerpoint/2010/main" val="8578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650821"/>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670400"/>
            <a:ext cx="4086000" cy="1980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20" name="Picture Placeholder 16"/>
          <p:cNvSpPr>
            <a:spLocks noGrp="1"/>
          </p:cNvSpPr>
          <p:nvPr>
            <p:ph type="pic" sz="quarter" idx="15"/>
          </p:nvPr>
        </p:nvSpPr>
        <p:spPr>
          <a:xfrm>
            <a:off x="4680000" y="3861048"/>
            <a:ext cx="4086000" cy="1980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9"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6" name="Slide Number Placeholder 5">
            <a:extLst>
              <a:ext uri="{FF2B5EF4-FFF2-40B4-BE49-F238E27FC236}">
                <a16:creationId xmlns:a16="http://schemas.microsoft.com/office/drawing/2014/main" id="{56F7AE40-4B34-4FD5-B79C-ACCAC666818B}"/>
              </a:ext>
            </a:extLst>
          </p:cNvPr>
          <p:cNvSpPr>
            <a:spLocks noGrp="1"/>
          </p:cNvSpPr>
          <p:nvPr>
            <p:ph type="sldNum" sz="quarter" idx="16"/>
          </p:nvPr>
        </p:nvSpPr>
        <p:spPr/>
        <p:txBody>
          <a:bodyPr/>
          <a:lstStyle>
            <a:lvl1pPr>
              <a:defRPr/>
            </a:lvl1pPr>
          </a:lstStyle>
          <a:p>
            <a:pPr>
              <a:defRPr/>
            </a:pPr>
            <a:fld id="{393CE080-9008-4396-8A0A-28BC6519E38B}" type="slidenum">
              <a:rPr lang="en-GB"/>
              <a:pPr>
                <a:defRPr/>
              </a:pPr>
              <a:t>‹#›</a:t>
            </a:fld>
            <a:endParaRPr lang="en-GB" dirty="0"/>
          </a:p>
        </p:txBody>
      </p:sp>
    </p:spTree>
    <p:extLst>
      <p:ext uri="{BB962C8B-B14F-4D97-AF65-F5344CB8AC3E}">
        <p14:creationId xmlns:p14="http://schemas.microsoft.com/office/powerpoint/2010/main" val="384440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3682000"/>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dirty="0"/>
              <a:t>Click icon to add picture</a:t>
            </a:r>
          </a:p>
        </p:txBody>
      </p:sp>
      <p:sp>
        <p:nvSpPr>
          <p:cNvPr id="17" name="Text Placeholder 2"/>
          <p:cNvSpPr>
            <a:spLocks noGrp="1"/>
          </p:cNvSpPr>
          <p:nvPr>
            <p:ph type="body" sz="quarter" idx="13"/>
          </p:nvPr>
        </p:nvSpPr>
        <p:spPr>
          <a:xfrm>
            <a:off x="236537" y="1645920"/>
            <a:ext cx="7056000" cy="1920000"/>
          </a:xfrm>
          <a:prstGeom prst="rect">
            <a:avLst/>
          </a:prstGeom>
        </p:spPr>
        <p:txBody>
          <a:bodyPr vert="horz"/>
          <a:lstStyle>
            <a:lvl1pPr marL="0" marR="0" indent="0" algn="l" defTabSz="685832"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44" marR="0" indent="-197653" algn="l" defTabSz="685832" rtl="0" eaLnBrk="1" fontAlgn="base" latinLnBrk="0" hangingPunct="1">
              <a:lnSpc>
                <a:spcPct val="90000"/>
              </a:lnSpc>
              <a:spcBef>
                <a:spcPct val="0"/>
              </a:spcBef>
              <a:spcAft>
                <a:spcPct val="0"/>
              </a:spcAft>
              <a:buClrTx/>
              <a:buSzTx/>
              <a:buFontTx/>
              <a:buChar char="•"/>
              <a:tabLst/>
              <a:defRPr sz="1350"/>
            </a:lvl2pPr>
            <a:lvl3pPr marL="466746" marR="0" indent="-135737" algn="l" defTabSz="685832" rtl="0" eaLnBrk="1" fontAlgn="base" latinLnBrk="0" hangingPunct="1">
              <a:lnSpc>
                <a:spcPct val="90000"/>
              </a:lnSpc>
              <a:spcBef>
                <a:spcPct val="0"/>
              </a:spcBef>
              <a:spcAft>
                <a:spcPct val="0"/>
              </a:spcAft>
              <a:buClrTx/>
              <a:buSzTx/>
              <a:buFont typeface="Arial" charset="0"/>
              <a:buChar char="-"/>
              <a:tabLst/>
              <a:defRPr sz="1350"/>
            </a:lvl3pPr>
            <a:lvl4pPr marL="1243071" indent="-214324">
              <a:buFont typeface="Arial"/>
              <a:buChar char="•"/>
              <a:defRPr sz="1350"/>
            </a:lvl4pPr>
            <a:lvl5pPr marL="1585987" indent="-214324">
              <a:buFont typeface="Arial"/>
              <a:buChar char="•"/>
              <a:defRPr sz="1350"/>
            </a:lvl5pPr>
          </a:lstStyle>
          <a:p>
            <a:pPr lvl="0"/>
            <a:r>
              <a:rPr lang="en-GB" noProof="0" dirty="0"/>
              <a:t>Click to edit Master text styles</a:t>
            </a:r>
          </a:p>
        </p:txBody>
      </p:sp>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EF7316B0-8CCF-49AB-8FF9-C0B69230281A}"/>
              </a:ext>
            </a:extLst>
          </p:cNvPr>
          <p:cNvSpPr>
            <a:spLocks noGrp="1"/>
          </p:cNvSpPr>
          <p:nvPr>
            <p:ph type="sldNum" sz="quarter" idx="17"/>
          </p:nvPr>
        </p:nvSpPr>
        <p:spPr/>
        <p:txBody>
          <a:bodyPr/>
          <a:lstStyle>
            <a:lvl1pPr>
              <a:defRPr/>
            </a:lvl1pPr>
          </a:lstStyle>
          <a:p>
            <a:pPr>
              <a:defRPr/>
            </a:pPr>
            <a:fld id="{32FC6BF9-0979-4F61-9B4C-138016CD57CA}" type="slidenum">
              <a:rPr lang="en-GB"/>
              <a:pPr>
                <a:defRPr/>
              </a:pPr>
              <a:t>‹#›</a:t>
            </a:fld>
            <a:endParaRPr lang="en-GB" dirty="0"/>
          </a:p>
        </p:txBody>
      </p:sp>
    </p:spTree>
    <p:extLst>
      <p:ext uri="{BB962C8B-B14F-4D97-AF65-F5344CB8AC3E}">
        <p14:creationId xmlns:p14="http://schemas.microsoft.com/office/powerpoint/2010/main" val="717094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3682000"/>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22" name="Picture Placeholder 16"/>
          <p:cNvSpPr>
            <a:spLocks noGrp="1"/>
          </p:cNvSpPr>
          <p:nvPr>
            <p:ph type="pic" sz="quarter" idx="16"/>
          </p:nvPr>
        </p:nvSpPr>
        <p:spPr>
          <a:xfrm>
            <a:off x="327600" y="3679725"/>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dirty="0"/>
              <a:t>Click icon to add picture</a:t>
            </a:r>
          </a:p>
        </p:txBody>
      </p:sp>
      <p:sp>
        <p:nvSpPr>
          <p:cNvPr id="17" name="Text Placeholder 2"/>
          <p:cNvSpPr>
            <a:spLocks noGrp="1"/>
          </p:cNvSpPr>
          <p:nvPr>
            <p:ph type="body" sz="quarter" idx="13"/>
          </p:nvPr>
        </p:nvSpPr>
        <p:spPr>
          <a:xfrm>
            <a:off x="236537" y="1645920"/>
            <a:ext cx="7056000" cy="1920000"/>
          </a:xfrm>
          <a:prstGeom prst="rect">
            <a:avLst/>
          </a:prstGeom>
        </p:spPr>
        <p:txBody>
          <a:bodyPr vert="horz"/>
          <a:lstStyle>
            <a:lvl1pPr marL="0" marR="0" indent="0" algn="l" defTabSz="685832"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44" marR="0" indent="-197653" algn="l" defTabSz="685832" rtl="0" eaLnBrk="1" fontAlgn="base" latinLnBrk="0" hangingPunct="1">
              <a:lnSpc>
                <a:spcPct val="90000"/>
              </a:lnSpc>
              <a:spcBef>
                <a:spcPct val="0"/>
              </a:spcBef>
              <a:spcAft>
                <a:spcPct val="0"/>
              </a:spcAft>
              <a:buClrTx/>
              <a:buSzTx/>
              <a:buFontTx/>
              <a:buChar char="•"/>
              <a:tabLst/>
              <a:defRPr sz="1350"/>
            </a:lvl2pPr>
            <a:lvl3pPr marL="466746" marR="0" indent="-135737" algn="l" defTabSz="685832" rtl="0" eaLnBrk="1" fontAlgn="base" latinLnBrk="0" hangingPunct="1">
              <a:lnSpc>
                <a:spcPct val="90000"/>
              </a:lnSpc>
              <a:spcBef>
                <a:spcPct val="0"/>
              </a:spcBef>
              <a:spcAft>
                <a:spcPct val="0"/>
              </a:spcAft>
              <a:buClrTx/>
              <a:buSzTx/>
              <a:buFont typeface="Arial" charset="0"/>
              <a:buChar char="-"/>
              <a:tabLst/>
              <a:defRPr sz="1350"/>
            </a:lvl3pPr>
            <a:lvl4pPr marL="1243071" indent="-214324">
              <a:buFont typeface="Arial"/>
              <a:buChar char="•"/>
              <a:defRPr sz="1350"/>
            </a:lvl4pPr>
            <a:lvl5pPr marL="1585987" indent="-214324">
              <a:buFont typeface="Arial"/>
              <a:buChar char="•"/>
              <a:defRPr sz="1350"/>
            </a:lvl5pPr>
          </a:lstStyle>
          <a:p>
            <a:pPr lvl="0"/>
            <a:r>
              <a:rPr lang="en-GB" noProof="0" dirty="0"/>
              <a:t>Click to edit Master text styles</a:t>
            </a:r>
          </a:p>
        </p:txBody>
      </p:sp>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6" name="Slide Number Placeholder 5">
            <a:extLst>
              <a:ext uri="{FF2B5EF4-FFF2-40B4-BE49-F238E27FC236}">
                <a16:creationId xmlns:a16="http://schemas.microsoft.com/office/drawing/2014/main" id="{71FC1799-67E8-44F2-BCA0-184018FA9A7B}"/>
              </a:ext>
            </a:extLst>
          </p:cNvPr>
          <p:cNvSpPr>
            <a:spLocks noGrp="1"/>
          </p:cNvSpPr>
          <p:nvPr>
            <p:ph type="sldNum" sz="quarter" idx="17"/>
          </p:nvPr>
        </p:nvSpPr>
        <p:spPr/>
        <p:txBody>
          <a:bodyPr/>
          <a:lstStyle>
            <a:lvl1pPr>
              <a:defRPr/>
            </a:lvl1pPr>
          </a:lstStyle>
          <a:p>
            <a:pPr>
              <a:defRPr/>
            </a:pPr>
            <a:fld id="{D2FC0B1F-DF3E-4E8A-86DE-DFBD8CF51DBE}" type="slidenum">
              <a:rPr lang="en-GB"/>
              <a:pPr>
                <a:defRPr/>
              </a:pPr>
              <a:t>‹#›</a:t>
            </a:fld>
            <a:endParaRPr lang="en-GB" dirty="0"/>
          </a:p>
        </p:txBody>
      </p:sp>
    </p:spTree>
    <p:extLst>
      <p:ext uri="{BB962C8B-B14F-4D97-AF65-F5344CB8AC3E}">
        <p14:creationId xmlns:p14="http://schemas.microsoft.com/office/powerpoint/2010/main" val="784748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dirty="0"/>
              <a:t>Click icon to add picture</a:t>
            </a:r>
          </a:p>
        </p:txBody>
      </p:sp>
      <p:sp>
        <p:nvSpPr>
          <p:cNvPr id="18" name="Picture Placeholder 16"/>
          <p:cNvSpPr>
            <a:spLocks noGrp="1"/>
          </p:cNvSpPr>
          <p:nvPr>
            <p:ph type="pic" sz="quarter" idx="15"/>
          </p:nvPr>
        </p:nvSpPr>
        <p:spPr>
          <a:xfrm>
            <a:off x="3201023"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19" name="Picture Placeholder 16"/>
          <p:cNvSpPr>
            <a:spLocks noGrp="1"/>
          </p:cNvSpPr>
          <p:nvPr>
            <p:ph type="pic" sz="quarter" idx="16"/>
          </p:nvPr>
        </p:nvSpPr>
        <p:spPr>
          <a:xfrm>
            <a:off x="6067748"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21" name="Text Placeholder 2"/>
          <p:cNvSpPr>
            <a:spLocks noGrp="1"/>
          </p:cNvSpPr>
          <p:nvPr>
            <p:ph type="body" sz="quarter" idx="13"/>
          </p:nvPr>
        </p:nvSpPr>
        <p:spPr>
          <a:xfrm>
            <a:off x="236537" y="1645920"/>
            <a:ext cx="7056000" cy="1920000"/>
          </a:xfrm>
          <a:prstGeom prst="rect">
            <a:avLst/>
          </a:prstGeom>
        </p:spPr>
        <p:txBody>
          <a:bodyPr vert="horz"/>
          <a:lstStyle>
            <a:lvl1pPr marL="0" marR="0" indent="0" algn="l" defTabSz="685832"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44" marR="0" indent="-197653" algn="l" defTabSz="685832" rtl="0" eaLnBrk="1" fontAlgn="base" latinLnBrk="0" hangingPunct="1">
              <a:lnSpc>
                <a:spcPct val="90000"/>
              </a:lnSpc>
              <a:spcBef>
                <a:spcPct val="0"/>
              </a:spcBef>
              <a:spcAft>
                <a:spcPct val="0"/>
              </a:spcAft>
              <a:buClrTx/>
              <a:buSzTx/>
              <a:buFontTx/>
              <a:buChar char="•"/>
              <a:tabLst/>
              <a:defRPr sz="1350"/>
            </a:lvl2pPr>
            <a:lvl3pPr marL="466746" marR="0" indent="-135737" algn="l" defTabSz="685832" rtl="0" eaLnBrk="1" fontAlgn="base" latinLnBrk="0" hangingPunct="1">
              <a:lnSpc>
                <a:spcPct val="90000"/>
              </a:lnSpc>
              <a:spcBef>
                <a:spcPct val="0"/>
              </a:spcBef>
              <a:spcAft>
                <a:spcPct val="0"/>
              </a:spcAft>
              <a:buClrTx/>
              <a:buSzTx/>
              <a:buFont typeface="Arial" charset="0"/>
              <a:buChar char="-"/>
              <a:tabLst/>
              <a:defRPr sz="1350"/>
            </a:lvl3pPr>
            <a:lvl4pPr marL="1243071" indent="-214324">
              <a:buFont typeface="Arial"/>
              <a:buChar char="•"/>
              <a:defRPr sz="1350"/>
            </a:lvl4pPr>
            <a:lvl5pPr marL="1585987" indent="-214324">
              <a:buFont typeface="Arial"/>
              <a:buChar char="•"/>
              <a:defRPr sz="1350"/>
            </a:lvl5pPr>
          </a:lstStyle>
          <a:p>
            <a:pPr lvl="0"/>
            <a:r>
              <a:rPr lang="en-GB" noProof="0" dirty="0"/>
              <a:t>Click to edit Master text styles</a:t>
            </a:r>
          </a:p>
        </p:txBody>
      </p:sp>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7" name="Slide Number Placeholder 5">
            <a:extLst>
              <a:ext uri="{FF2B5EF4-FFF2-40B4-BE49-F238E27FC236}">
                <a16:creationId xmlns:a16="http://schemas.microsoft.com/office/drawing/2014/main" id="{A61969ED-72BD-4F89-B9A3-53CE3CB5D293}"/>
              </a:ext>
            </a:extLst>
          </p:cNvPr>
          <p:cNvSpPr>
            <a:spLocks noGrp="1"/>
          </p:cNvSpPr>
          <p:nvPr>
            <p:ph type="sldNum" sz="quarter" idx="17"/>
          </p:nvPr>
        </p:nvSpPr>
        <p:spPr/>
        <p:txBody>
          <a:bodyPr/>
          <a:lstStyle>
            <a:lvl1pPr>
              <a:defRPr/>
            </a:lvl1pPr>
          </a:lstStyle>
          <a:p>
            <a:pPr>
              <a:defRPr/>
            </a:pPr>
            <a:fld id="{0DA8D588-1A2F-4856-AE57-8A3AA261C165}" type="slidenum">
              <a:rPr lang="en-GB"/>
              <a:pPr>
                <a:defRPr/>
              </a:pPr>
              <a:t>‹#›</a:t>
            </a:fld>
            <a:endParaRPr lang="en-GB" dirty="0"/>
          </a:p>
        </p:txBody>
      </p:sp>
    </p:spTree>
    <p:extLst>
      <p:ext uri="{BB962C8B-B14F-4D97-AF65-F5344CB8AC3E}">
        <p14:creationId xmlns:p14="http://schemas.microsoft.com/office/powerpoint/2010/main" val="1495283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8"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7" name="Content Placeholder 2"/>
          <p:cNvSpPr>
            <a:spLocks noGrp="1"/>
          </p:cNvSpPr>
          <p:nvPr>
            <p:ph idx="1"/>
          </p:nvPr>
        </p:nvSpPr>
        <p:spPr>
          <a:xfrm>
            <a:off x="236537" y="1645920"/>
            <a:ext cx="8766174" cy="4230000"/>
          </a:xfrm>
          <a:prstGeom prst="rect">
            <a:avLst/>
          </a:prstGeom>
        </p:spPr>
        <p:txBody>
          <a:bodyPr/>
          <a:lstStyle>
            <a:lvl1pPr marL="269887" indent="-269887">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21" indent="-135007">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 name="Slide Number Placeholder 5">
            <a:extLst>
              <a:ext uri="{FF2B5EF4-FFF2-40B4-BE49-F238E27FC236}">
                <a16:creationId xmlns:a16="http://schemas.microsoft.com/office/drawing/2014/main" id="{E9AC2832-C018-41C1-8E94-E2CA9EA017AD}"/>
              </a:ext>
            </a:extLst>
          </p:cNvPr>
          <p:cNvSpPr>
            <a:spLocks noGrp="1"/>
          </p:cNvSpPr>
          <p:nvPr>
            <p:ph type="sldNum" sz="quarter" idx="10"/>
          </p:nvPr>
        </p:nvSpPr>
        <p:spPr/>
        <p:txBody>
          <a:bodyPr/>
          <a:lstStyle>
            <a:lvl1pPr>
              <a:defRPr/>
            </a:lvl1pPr>
          </a:lstStyle>
          <a:p>
            <a:pPr>
              <a:defRPr/>
            </a:pPr>
            <a:fld id="{A00711FE-37EE-4D4E-AAAE-9E511BF7DBE8}" type="slidenum">
              <a:rPr lang="en-GB"/>
              <a:pPr>
                <a:defRPr/>
              </a:pPr>
              <a:t>‹#›</a:t>
            </a:fld>
            <a:endParaRPr lang="en-GB" dirty="0"/>
          </a:p>
        </p:txBody>
      </p:sp>
    </p:spTree>
    <p:extLst>
      <p:ext uri="{BB962C8B-B14F-4D97-AF65-F5344CB8AC3E}">
        <p14:creationId xmlns:p14="http://schemas.microsoft.com/office/powerpoint/2010/main" val="23348946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3" name="Slide Number Placeholder 5">
            <a:extLst>
              <a:ext uri="{FF2B5EF4-FFF2-40B4-BE49-F238E27FC236}">
                <a16:creationId xmlns:a16="http://schemas.microsoft.com/office/drawing/2014/main" id="{D6A76E61-3F9D-48BF-97FC-7CE9E8A81B1E}"/>
              </a:ext>
            </a:extLst>
          </p:cNvPr>
          <p:cNvSpPr>
            <a:spLocks noGrp="1"/>
          </p:cNvSpPr>
          <p:nvPr>
            <p:ph type="sldNum" sz="quarter" idx="10"/>
          </p:nvPr>
        </p:nvSpPr>
        <p:spPr/>
        <p:txBody>
          <a:bodyPr/>
          <a:lstStyle>
            <a:lvl1pPr>
              <a:defRPr/>
            </a:lvl1pPr>
          </a:lstStyle>
          <a:p>
            <a:pPr>
              <a:defRPr/>
            </a:pPr>
            <a:fld id="{D93BCE82-02FB-4601-844A-A464C56765A4}" type="slidenum">
              <a:rPr lang="en-GB"/>
              <a:pPr>
                <a:defRPr/>
              </a:pPr>
              <a:t>‹#›</a:t>
            </a:fld>
            <a:endParaRPr lang="en-GB" dirty="0"/>
          </a:p>
        </p:txBody>
      </p:sp>
    </p:spTree>
    <p:extLst>
      <p:ext uri="{BB962C8B-B14F-4D97-AF65-F5344CB8AC3E}">
        <p14:creationId xmlns:p14="http://schemas.microsoft.com/office/powerpoint/2010/main" val="10886082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97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0" bIns="45720" numCol="1" anchor="b" anchorCtr="0" compatLnSpc="1">
            <a:prstTxWarp prst="textNoShape">
              <a:avLst/>
            </a:prstTxWarp>
            <a:spAutoFit/>
          </a:bodyPr>
          <a:lstStyle>
            <a:lvl1pPr>
              <a:defRPr lang="en-US"/>
            </a:lvl1pPr>
          </a:lstStyle>
          <a:p>
            <a:pPr lvl="0"/>
            <a:r>
              <a:rPr lang="en-US"/>
              <a:t>Click to edit Master title style</a:t>
            </a:r>
          </a:p>
        </p:txBody>
      </p:sp>
      <p:sp>
        <p:nvSpPr>
          <p:cNvPr id="3" name="Content Placeholder 2"/>
          <p:cNvSpPr>
            <a:spLocks noGrp="1"/>
          </p:cNvSpPr>
          <p:nvPr>
            <p:ph sz="half" idx="1"/>
          </p:nvPr>
        </p:nvSpPr>
        <p:spPr>
          <a:xfrm>
            <a:off x="381003" y="1295400"/>
            <a:ext cx="4191000" cy="4876800"/>
          </a:xfrm>
        </p:spPr>
        <p:txBody>
          <a:bodyPr/>
          <a:lstStyle>
            <a:lvl1pPr>
              <a:defRPr sz="2000"/>
            </a:lvl1pPr>
            <a:lvl2pPr>
              <a:defRPr sz="2000" b="0"/>
            </a:lvl2pPr>
            <a:lvl3pPr>
              <a:defRPr sz="1800" b="0"/>
            </a:lvl3pPr>
            <a:lvl4pPr>
              <a:defRPr sz="1600" b="0"/>
            </a:lvl4pPr>
            <a:lvl5pPr>
              <a:defRPr sz="16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95400"/>
            <a:ext cx="4191000" cy="4876800"/>
          </a:xfrm>
        </p:spPr>
        <p:txBody>
          <a:bodyPr/>
          <a:lstStyle>
            <a:lvl1pPr>
              <a:defRPr sz="2000"/>
            </a:lvl1pPr>
            <a:lvl2pPr>
              <a:defRPr sz="2000" b="0"/>
            </a:lvl2pPr>
            <a:lvl3pPr>
              <a:defRPr sz="1800" b="0"/>
            </a:lvl3pPr>
            <a:lvl4pPr>
              <a:defRPr sz="1600" b="0"/>
            </a:lvl4pPr>
            <a:lvl5pPr>
              <a:defRPr sz="16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203A0C6-913C-417F-9FA0-7B5F1D962AB6}"/>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263117708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a:prstGeom prst="rect">
            <a:avLst/>
          </a:prstGeom>
        </p:spPr>
        <p:txBody>
          <a:bodyPr/>
          <a:lstStyle/>
          <a:p>
            <a:pPr lvl="0"/>
            <a:endParaRPr lang="en-US" noProof="0"/>
          </a:p>
        </p:txBody>
      </p:sp>
      <p:sp>
        <p:nvSpPr>
          <p:cNvPr id="4" name="Date Placeholder 4">
            <a:extLst>
              <a:ext uri="{FF2B5EF4-FFF2-40B4-BE49-F238E27FC236}">
                <a16:creationId xmlns:a16="http://schemas.microsoft.com/office/drawing/2014/main" id="{B8ADC0BF-6760-4621-A4CA-75B45BAF4813}"/>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FD354CC7-20BA-4654-908F-A922F65B1FAE}"/>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D47226DB-2FB6-4CCA-BB15-EAAB2458A368}"/>
              </a:ext>
            </a:extLst>
          </p:cNvPr>
          <p:cNvSpPr>
            <a:spLocks noGrp="1" noChangeArrowheads="1"/>
          </p:cNvSpPr>
          <p:nvPr>
            <p:ph type="sldNum" sz="quarter" idx="12"/>
          </p:nvPr>
        </p:nvSpPr>
        <p:spPr/>
        <p:txBody>
          <a:bodyPr/>
          <a:lstStyle>
            <a:lvl1pPr>
              <a:defRPr/>
            </a:lvl1pPr>
          </a:lstStyle>
          <a:p>
            <a:pPr>
              <a:defRPr/>
            </a:pPr>
            <a:fld id="{7B829AD1-E55E-4294-8669-7615D223C88C}" type="slidenum">
              <a:rPr lang="en-US"/>
              <a:pPr>
                <a:defRPr/>
              </a:pPr>
              <a:t>‹#›</a:t>
            </a:fld>
            <a:endParaRPr lang="en-US"/>
          </a:p>
        </p:txBody>
      </p:sp>
    </p:spTree>
    <p:extLst>
      <p:ext uri="{BB962C8B-B14F-4D97-AF65-F5344CB8AC3E}">
        <p14:creationId xmlns:p14="http://schemas.microsoft.com/office/powerpoint/2010/main" val="20498625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72159D3B-98C5-4714-BFC4-90266CB3B2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540515C-BD8D-44D2-A795-7F99B55A5E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BB16FFF-F42A-43F0-BDFC-2548281E0C1A}"/>
              </a:ext>
            </a:extLst>
          </p:cNvPr>
          <p:cNvSpPr>
            <a:spLocks noGrp="1" noChangeArrowheads="1"/>
          </p:cNvSpPr>
          <p:nvPr>
            <p:ph type="sldNum" sz="quarter" idx="12"/>
          </p:nvPr>
        </p:nvSpPr>
        <p:spPr>
          <a:ln/>
        </p:spPr>
        <p:txBody>
          <a:bodyPr/>
          <a:lstStyle>
            <a:lvl1pPr>
              <a:defRPr/>
            </a:lvl1pPr>
          </a:lstStyle>
          <a:p>
            <a:pPr>
              <a:defRPr/>
            </a:pPr>
            <a:fld id="{AA7E2314-9E8C-46EB-8421-5CC626F1D46B}" type="slidenum">
              <a:rPr lang="en-US" altLang="en-US"/>
              <a:pPr>
                <a:defRPr/>
              </a:pPr>
              <a:t>‹#›</a:t>
            </a:fld>
            <a:endParaRPr lang="en-US" altLang="en-US"/>
          </a:p>
        </p:txBody>
      </p:sp>
    </p:spTree>
    <p:extLst>
      <p:ext uri="{BB962C8B-B14F-4D97-AF65-F5344CB8AC3E}">
        <p14:creationId xmlns:p14="http://schemas.microsoft.com/office/powerpoint/2010/main" val="978837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2FA7429-8363-45A7-B45E-470E05AB9F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E0E7A959-5D23-4137-A273-FD71B78DC6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B735769-072D-4740-8A99-589545CA5240}"/>
              </a:ext>
            </a:extLst>
          </p:cNvPr>
          <p:cNvSpPr>
            <a:spLocks noGrp="1" noChangeArrowheads="1"/>
          </p:cNvSpPr>
          <p:nvPr>
            <p:ph type="sldNum" sz="quarter" idx="12"/>
          </p:nvPr>
        </p:nvSpPr>
        <p:spPr>
          <a:ln/>
        </p:spPr>
        <p:txBody>
          <a:bodyPr/>
          <a:lstStyle>
            <a:lvl1pPr>
              <a:defRPr/>
            </a:lvl1pPr>
          </a:lstStyle>
          <a:p>
            <a:pPr>
              <a:defRPr/>
            </a:pPr>
            <a:fld id="{CC32F46E-58D5-4957-8EAE-BCA3ABD74C48}" type="slidenum">
              <a:rPr lang="en-US" altLang="en-US"/>
              <a:pPr>
                <a:defRPr/>
              </a:pPr>
              <a:t>‹#›</a:t>
            </a:fld>
            <a:endParaRPr lang="en-US" altLang="en-US"/>
          </a:p>
        </p:txBody>
      </p:sp>
    </p:spTree>
    <p:extLst>
      <p:ext uri="{BB962C8B-B14F-4D97-AF65-F5344CB8AC3E}">
        <p14:creationId xmlns:p14="http://schemas.microsoft.com/office/powerpoint/2010/main" val="2326709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2">
            <a:extLst>
              <a:ext uri="{FF2B5EF4-FFF2-40B4-BE49-F238E27FC236}">
                <a16:creationId xmlns:a16="http://schemas.microsoft.com/office/drawing/2014/main" id="{D3F64B0D-75CF-4A0D-A3D4-CF49620630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5945EF05-0EF8-42E7-A2E3-8904AB295E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93A0FB17-7DAE-498A-865A-08B5500E785A}"/>
              </a:ext>
            </a:extLst>
          </p:cNvPr>
          <p:cNvSpPr>
            <a:spLocks noGrp="1" noChangeArrowheads="1"/>
          </p:cNvSpPr>
          <p:nvPr>
            <p:ph type="sldNum" sz="quarter" idx="12"/>
          </p:nvPr>
        </p:nvSpPr>
        <p:spPr>
          <a:ln/>
        </p:spPr>
        <p:txBody>
          <a:bodyPr/>
          <a:lstStyle>
            <a:lvl1pPr>
              <a:defRPr/>
            </a:lvl1pPr>
          </a:lstStyle>
          <a:p>
            <a:pPr>
              <a:defRPr/>
            </a:pPr>
            <a:fld id="{D2A61C11-C5AB-4766-AB76-EAC238978096}" type="slidenum">
              <a:rPr lang="en-US" altLang="en-US"/>
              <a:pPr>
                <a:defRPr/>
              </a:pPr>
              <a:t>‹#›</a:t>
            </a:fld>
            <a:endParaRPr lang="en-US" altLang="en-US"/>
          </a:p>
        </p:txBody>
      </p:sp>
    </p:spTree>
    <p:extLst>
      <p:ext uri="{BB962C8B-B14F-4D97-AF65-F5344CB8AC3E}">
        <p14:creationId xmlns:p14="http://schemas.microsoft.com/office/powerpoint/2010/main" val="7855240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38565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CACEB7A-5A1B-4A4F-902B-E2E3E2D208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79270D1-411C-43B1-9D58-5E2DCEAC1D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531DADB0-2317-4A87-B999-6A45815BB44C}"/>
              </a:ext>
            </a:extLst>
          </p:cNvPr>
          <p:cNvSpPr>
            <a:spLocks noGrp="1" noChangeArrowheads="1"/>
          </p:cNvSpPr>
          <p:nvPr>
            <p:ph type="sldNum" sz="quarter" idx="12"/>
          </p:nvPr>
        </p:nvSpPr>
        <p:spPr>
          <a:ln/>
        </p:spPr>
        <p:txBody>
          <a:bodyPr/>
          <a:lstStyle>
            <a:lvl1pPr>
              <a:defRPr/>
            </a:lvl1pPr>
          </a:lstStyle>
          <a:p>
            <a:pPr>
              <a:defRPr/>
            </a:pPr>
            <a:fld id="{164E8517-D3C1-4B36-97AC-2092373E1FB9}" type="slidenum">
              <a:rPr lang="en-US" altLang="en-US"/>
              <a:pPr>
                <a:defRPr/>
              </a:pPr>
              <a:t>‹#›</a:t>
            </a:fld>
            <a:endParaRPr lang="en-US" altLang="en-US"/>
          </a:p>
        </p:txBody>
      </p:sp>
    </p:spTree>
    <p:extLst>
      <p:ext uri="{BB962C8B-B14F-4D97-AF65-F5344CB8AC3E}">
        <p14:creationId xmlns:p14="http://schemas.microsoft.com/office/powerpoint/2010/main" val="2215337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5DB9E3D8-E96F-4EB9-842D-5A9E9BA8878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C6767A35-E18F-4694-883A-ABC6A957A5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80451D67-B06D-4E97-84B2-C940C7B9BB22}"/>
              </a:ext>
            </a:extLst>
          </p:cNvPr>
          <p:cNvSpPr>
            <a:spLocks noGrp="1" noChangeArrowheads="1"/>
          </p:cNvSpPr>
          <p:nvPr>
            <p:ph type="sldNum" sz="quarter" idx="12"/>
          </p:nvPr>
        </p:nvSpPr>
        <p:spPr>
          <a:ln/>
        </p:spPr>
        <p:txBody>
          <a:bodyPr/>
          <a:lstStyle>
            <a:lvl1pPr>
              <a:defRPr/>
            </a:lvl1pPr>
          </a:lstStyle>
          <a:p>
            <a:pPr>
              <a:defRPr/>
            </a:pPr>
            <a:fld id="{FEC4CBB9-950E-43D1-8682-DE53FE1A7FC4}" type="slidenum">
              <a:rPr lang="en-US" altLang="en-US"/>
              <a:pPr>
                <a:defRPr/>
              </a:pPr>
              <a:t>‹#›</a:t>
            </a:fld>
            <a:endParaRPr lang="en-US" altLang="en-US"/>
          </a:p>
        </p:txBody>
      </p:sp>
    </p:spTree>
    <p:extLst>
      <p:ext uri="{BB962C8B-B14F-4D97-AF65-F5344CB8AC3E}">
        <p14:creationId xmlns:p14="http://schemas.microsoft.com/office/powerpoint/2010/main" val="30744677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96D4202-BD73-4A89-A6F4-3D1EDF72E8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E3A0E250-3310-4D95-99AE-154EE90208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6457220-62E9-45C4-86CD-81287D5D7AE3}"/>
              </a:ext>
            </a:extLst>
          </p:cNvPr>
          <p:cNvSpPr>
            <a:spLocks noGrp="1" noChangeArrowheads="1"/>
          </p:cNvSpPr>
          <p:nvPr>
            <p:ph type="sldNum" sz="quarter" idx="12"/>
          </p:nvPr>
        </p:nvSpPr>
        <p:spPr>
          <a:ln/>
        </p:spPr>
        <p:txBody>
          <a:bodyPr/>
          <a:lstStyle>
            <a:lvl1pPr>
              <a:defRPr/>
            </a:lvl1pPr>
          </a:lstStyle>
          <a:p>
            <a:pPr>
              <a:defRPr/>
            </a:pPr>
            <a:fld id="{37E9BE6D-2F71-45FC-8ACC-A1F32AC86BAA}" type="slidenum">
              <a:rPr lang="en-US" altLang="en-US"/>
              <a:pPr>
                <a:defRPr/>
              </a:pPr>
              <a:t>‹#›</a:t>
            </a:fld>
            <a:endParaRPr lang="en-US" altLang="en-US"/>
          </a:p>
        </p:txBody>
      </p:sp>
    </p:spTree>
    <p:extLst>
      <p:ext uri="{BB962C8B-B14F-4D97-AF65-F5344CB8AC3E}">
        <p14:creationId xmlns:p14="http://schemas.microsoft.com/office/powerpoint/2010/main" val="37135251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CA7FBF7-0BA9-4900-AC8F-0229A793BE0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42E1B4AA-BF02-406D-AB0B-333B0C6018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0851E0EE-D0E7-4E4B-8305-24FAC9DFC1AC}"/>
              </a:ext>
            </a:extLst>
          </p:cNvPr>
          <p:cNvSpPr>
            <a:spLocks noGrp="1" noChangeArrowheads="1"/>
          </p:cNvSpPr>
          <p:nvPr>
            <p:ph type="sldNum" sz="quarter" idx="12"/>
          </p:nvPr>
        </p:nvSpPr>
        <p:spPr>
          <a:ln/>
        </p:spPr>
        <p:txBody>
          <a:bodyPr/>
          <a:lstStyle>
            <a:lvl1pPr>
              <a:defRPr/>
            </a:lvl1pPr>
          </a:lstStyle>
          <a:p>
            <a:pPr>
              <a:defRPr/>
            </a:pPr>
            <a:fld id="{A4FCC2E5-906D-482E-BE66-3027AB7A1FFF}" type="slidenum">
              <a:rPr lang="en-US" altLang="en-US"/>
              <a:pPr>
                <a:defRPr/>
              </a:pPr>
              <a:t>‹#›</a:t>
            </a:fld>
            <a:endParaRPr lang="en-US" altLang="en-US"/>
          </a:p>
        </p:txBody>
      </p:sp>
    </p:spTree>
    <p:extLst>
      <p:ext uri="{BB962C8B-B14F-4D97-AF65-F5344CB8AC3E}">
        <p14:creationId xmlns:p14="http://schemas.microsoft.com/office/powerpoint/2010/main" val="4624750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A8A49D51-6A88-4923-842D-AC405A2A34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1F455CD5-B0C0-4247-8696-10C3AF5411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F0335E51-8F52-412A-863C-864BA2C3CDDE}"/>
              </a:ext>
            </a:extLst>
          </p:cNvPr>
          <p:cNvSpPr>
            <a:spLocks noGrp="1" noChangeArrowheads="1"/>
          </p:cNvSpPr>
          <p:nvPr>
            <p:ph type="sldNum" sz="quarter" idx="12"/>
          </p:nvPr>
        </p:nvSpPr>
        <p:spPr>
          <a:ln/>
        </p:spPr>
        <p:txBody>
          <a:bodyPr/>
          <a:lstStyle>
            <a:lvl1pPr>
              <a:defRPr/>
            </a:lvl1pPr>
          </a:lstStyle>
          <a:p>
            <a:pPr>
              <a:defRPr/>
            </a:pPr>
            <a:fld id="{D582CC68-68B8-4549-9812-BF8C95F9528F}" type="slidenum">
              <a:rPr lang="en-US" altLang="en-US"/>
              <a:pPr>
                <a:defRPr/>
              </a:pPr>
              <a:t>‹#›</a:t>
            </a:fld>
            <a:endParaRPr lang="en-US" altLang="en-US"/>
          </a:p>
        </p:txBody>
      </p:sp>
    </p:spTree>
    <p:extLst>
      <p:ext uri="{BB962C8B-B14F-4D97-AF65-F5344CB8AC3E}">
        <p14:creationId xmlns:p14="http://schemas.microsoft.com/office/powerpoint/2010/main" val="8890770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A6018512-7CC9-410D-A188-995995D855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F701F46-E920-4D91-8113-4E5D775DBA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16DF446D-BA3F-4C89-9F38-719F330CE09D}"/>
              </a:ext>
            </a:extLst>
          </p:cNvPr>
          <p:cNvSpPr>
            <a:spLocks noGrp="1" noChangeArrowheads="1"/>
          </p:cNvSpPr>
          <p:nvPr>
            <p:ph type="sldNum" sz="quarter" idx="12"/>
          </p:nvPr>
        </p:nvSpPr>
        <p:spPr>
          <a:ln/>
        </p:spPr>
        <p:txBody>
          <a:bodyPr/>
          <a:lstStyle>
            <a:lvl1pPr>
              <a:defRPr/>
            </a:lvl1pPr>
          </a:lstStyle>
          <a:p>
            <a:pPr>
              <a:defRPr/>
            </a:pPr>
            <a:fld id="{914A35D1-9A11-4CCC-A4DC-64BE06CFFAA2}" type="slidenum">
              <a:rPr lang="en-US" altLang="en-US"/>
              <a:pPr>
                <a:defRPr/>
              </a:pPr>
              <a:t>‹#›</a:t>
            </a:fld>
            <a:endParaRPr lang="en-US" altLang="en-US"/>
          </a:p>
        </p:txBody>
      </p:sp>
    </p:spTree>
    <p:extLst>
      <p:ext uri="{BB962C8B-B14F-4D97-AF65-F5344CB8AC3E}">
        <p14:creationId xmlns:p14="http://schemas.microsoft.com/office/powerpoint/2010/main" val="181251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0" bIns="45720" numCol="1" anchor="b" anchorCtr="0" compatLnSpc="1">
            <a:prstTxWarp prst="textNoShape">
              <a:avLst/>
            </a:prstTxWarp>
            <a:spAutoFit/>
          </a:bodyPr>
          <a:lstStyle>
            <a:lvl1pPr>
              <a:defRPr lang="en-US"/>
            </a:lvl1pPr>
          </a:lstStyle>
          <a:p>
            <a:pPr lvl="0"/>
            <a:r>
              <a:rPr lang="en-US"/>
              <a:t>Click to edit Master title style</a:t>
            </a:r>
          </a:p>
        </p:txBody>
      </p:sp>
      <p:sp>
        <p:nvSpPr>
          <p:cNvPr id="3" name="Text Placeholder 2"/>
          <p:cNvSpPr>
            <a:spLocks noGrp="1"/>
          </p:cNvSpPr>
          <p:nvPr>
            <p:ph type="body" idx="1"/>
          </p:nvPr>
        </p:nvSpPr>
        <p:spPr>
          <a:xfrm>
            <a:off x="381000" y="1295400"/>
            <a:ext cx="4116388" cy="381000"/>
          </a:xfr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1752600"/>
            <a:ext cx="4116388" cy="3951288"/>
          </a:xfrm>
        </p:spPr>
        <p:txBody>
          <a:bodyPr/>
          <a:lstStyle>
            <a:lvl1pPr>
              <a:defRPr sz="200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1237" y="1295400"/>
            <a:ext cx="4117975" cy="381000"/>
          </a:xfr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1237" y="1752600"/>
            <a:ext cx="4117975" cy="3951288"/>
          </a:xfrm>
        </p:spPr>
        <p:txBody>
          <a:bodyPr/>
          <a:lstStyle>
            <a:lvl1pPr>
              <a:defRPr sz="200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a:extLst>
              <a:ext uri="{FF2B5EF4-FFF2-40B4-BE49-F238E27FC236}">
                <a16:creationId xmlns:a16="http://schemas.microsoft.com/office/drawing/2014/main" id="{A4859CC8-99BA-41AE-A304-80D85A00CC57}"/>
              </a:ext>
            </a:extLst>
          </p:cNvPr>
          <p:cNvSpPr>
            <a:spLocks noGrp="1"/>
          </p:cNvSpPr>
          <p:nvPr>
            <p:ph type="sldNum" sz="quarter" idx="10"/>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48850624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4C36776-A80D-4437-A2F8-721727A7FA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1F90E9A-7E96-4721-A48A-76FD4CFE33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90A94401-00F9-4FD8-BBB2-04154188EDF4}"/>
              </a:ext>
            </a:extLst>
          </p:cNvPr>
          <p:cNvSpPr>
            <a:spLocks noGrp="1" noChangeArrowheads="1"/>
          </p:cNvSpPr>
          <p:nvPr>
            <p:ph type="sldNum" sz="quarter" idx="12"/>
          </p:nvPr>
        </p:nvSpPr>
        <p:spPr>
          <a:ln/>
        </p:spPr>
        <p:txBody>
          <a:bodyPr/>
          <a:lstStyle>
            <a:lvl1pPr>
              <a:defRPr/>
            </a:lvl1pPr>
          </a:lstStyle>
          <a:p>
            <a:pPr>
              <a:defRPr/>
            </a:pPr>
            <a:fld id="{10D2012D-77AD-4480-B190-5F5931B1EE36}" type="slidenum">
              <a:rPr lang="en-US" altLang="en-US"/>
              <a:pPr>
                <a:defRPr/>
              </a:pPr>
              <a:t>‹#›</a:t>
            </a:fld>
            <a:endParaRPr lang="en-US" altLang="en-US"/>
          </a:p>
        </p:txBody>
      </p:sp>
    </p:spTree>
    <p:extLst>
      <p:ext uri="{BB962C8B-B14F-4D97-AF65-F5344CB8AC3E}">
        <p14:creationId xmlns:p14="http://schemas.microsoft.com/office/powerpoint/2010/main" val="3391285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756" y="228600"/>
            <a:ext cx="1961444"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28600"/>
            <a:ext cx="5751689"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BCEFBEE-7E82-4F80-8EDD-48900E1497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20E909A-8795-425B-BC85-20CB8AC528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2689BCA-17A5-445B-9AFA-BF0F9B33822A}"/>
              </a:ext>
            </a:extLst>
          </p:cNvPr>
          <p:cNvSpPr>
            <a:spLocks noGrp="1" noChangeArrowheads="1"/>
          </p:cNvSpPr>
          <p:nvPr>
            <p:ph type="sldNum" sz="quarter" idx="12"/>
          </p:nvPr>
        </p:nvSpPr>
        <p:spPr>
          <a:ln/>
        </p:spPr>
        <p:txBody>
          <a:bodyPr/>
          <a:lstStyle>
            <a:lvl1pPr>
              <a:defRPr/>
            </a:lvl1pPr>
          </a:lstStyle>
          <a:p>
            <a:pPr>
              <a:defRPr/>
            </a:pPr>
            <a:fld id="{7164650C-6DBB-4BF0-A8D3-5D5E4CA8049A}" type="slidenum">
              <a:rPr lang="en-US" altLang="en-US"/>
              <a:pPr>
                <a:defRPr/>
              </a:pPr>
              <a:t>‹#›</a:t>
            </a:fld>
            <a:endParaRPr lang="en-US" altLang="en-US"/>
          </a:p>
        </p:txBody>
      </p:sp>
    </p:spTree>
    <p:extLst>
      <p:ext uri="{BB962C8B-B14F-4D97-AF65-F5344CB8AC3E}">
        <p14:creationId xmlns:p14="http://schemas.microsoft.com/office/powerpoint/2010/main" val="854007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3099D81C-4F82-4CE4-B742-E3BC8536EB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15DECED-FAA3-4ED6-B2B2-5D71C03160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E9178F1F-9067-44A3-A801-5D5632B976D8}"/>
              </a:ext>
            </a:extLst>
          </p:cNvPr>
          <p:cNvSpPr>
            <a:spLocks noGrp="1" noChangeArrowheads="1"/>
          </p:cNvSpPr>
          <p:nvPr>
            <p:ph type="sldNum" sz="quarter" idx="12"/>
          </p:nvPr>
        </p:nvSpPr>
        <p:spPr>
          <a:ln/>
        </p:spPr>
        <p:txBody>
          <a:bodyPr/>
          <a:lstStyle>
            <a:lvl1pPr>
              <a:defRPr/>
            </a:lvl1pPr>
          </a:lstStyle>
          <a:p>
            <a:pPr>
              <a:defRPr/>
            </a:pPr>
            <a:fld id="{E865F3F0-B809-4230-8762-B0048BFFC1C9}" type="slidenum">
              <a:rPr lang="en-US" altLang="en-US"/>
              <a:pPr>
                <a:defRPr/>
              </a:pPr>
              <a:t>‹#›</a:t>
            </a:fld>
            <a:endParaRPr lang="en-US" altLang="en-US"/>
          </a:p>
        </p:txBody>
      </p:sp>
    </p:spTree>
    <p:extLst>
      <p:ext uri="{BB962C8B-B14F-4D97-AF65-F5344CB8AC3E}">
        <p14:creationId xmlns:p14="http://schemas.microsoft.com/office/powerpoint/2010/main" val="3627537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01634" y="1981200"/>
            <a:ext cx="3856566" cy="4114800"/>
          </a:xfrm>
        </p:spPr>
        <p:txBody>
          <a:bodyPr/>
          <a:lstStyle/>
          <a:p>
            <a:pPr lvl="0"/>
            <a:endParaRPr lang="en-US" noProof="0"/>
          </a:p>
        </p:txBody>
      </p:sp>
      <p:sp>
        <p:nvSpPr>
          <p:cNvPr id="5" name="Rectangle 2">
            <a:extLst>
              <a:ext uri="{FF2B5EF4-FFF2-40B4-BE49-F238E27FC236}">
                <a16:creationId xmlns:a16="http://schemas.microsoft.com/office/drawing/2014/main" id="{995E5B18-935D-4E43-B9B9-10B2C75B73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C5F517DA-C171-46A8-8F74-84FE52E141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61FF5651-6D74-4D2B-8EFA-0AF7C950AC92}"/>
              </a:ext>
            </a:extLst>
          </p:cNvPr>
          <p:cNvSpPr>
            <a:spLocks noGrp="1" noChangeArrowheads="1"/>
          </p:cNvSpPr>
          <p:nvPr>
            <p:ph type="sldNum" sz="quarter" idx="12"/>
          </p:nvPr>
        </p:nvSpPr>
        <p:spPr>
          <a:ln/>
        </p:spPr>
        <p:txBody>
          <a:bodyPr/>
          <a:lstStyle>
            <a:lvl1pPr>
              <a:defRPr/>
            </a:lvl1pPr>
          </a:lstStyle>
          <a:p>
            <a:pPr>
              <a:defRPr/>
            </a:pPr>
            <a:fld id="{224882CE-2289-4740-A62E-08227BAF8F1F}" type="slidenum">
              <a:rPr lang="en-US" altLang="en-US"/>
              <a:pPr>
                <a:defRPr/>
              </a:pPr>
              <a:t>‹#›</a:t>
            </a:fld>
            <a:endParaRPr lang="en-US" altLang="en-US"/>
          </a:p>
        </p:txBody>
      </p:sp>
    </p:spTree>
    <p:extLst>
      <p:ext uri="{BB962C8B-B14F-4D97-AF65-F5344CB8AC3E}">
        <p14:creationId xmlns:p14="http://schemas.microsoft.com/office/powerpoint/2010/main" val="2978188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Chart Placeholder 2"/>
          <p:cNvSpPr>
            <a:spLocks noGrp="1"/>
          </p:cNvSpPr>
          <p:nvPr>
            <p:ph type="chart" idx="1"/>
          </p:nvPr>
        </p:nvSpPr>
        <p:spPr>
          <a:xfrm>
            <a:off x="609600" y="1981200"/>
            <a:ext cx="7848600" cy="4114800"/>
          </a:xfrm>
        </p:spPr>
        <p:txBody>
          <a:bodyPr/>
          <a:lstStyle/>
          <a:p>
            <a:pPr lvl="0"/>
            <a:endParaRPr lang="en-US" noProof="0"/>
          </a:p>
        </p:txBody>
      </p:sp>
      <p:sp>
        <p:nvSpPr>
          <p:cNvPr id="4" name="Rectangle 2">
            <a:extLst>
              <a:ext uri="{FF2B5EF4-FFF2-40B4-BE49-F238E27FC236}">
                <a16:creationId xmlns:a16="http://schemas.microsoft.com/office/drawing/2014/main" id="{35FB2A6B-27B1-4EE5-A149-0C40C4B572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5B540FE-1ECB-4250-8AE5-D92C7AA896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A1BADC5-CC0F-407E-81AD-ADAE0A9982A9}"/>
              </a:ext>
            </a:extLst>
          </p:cNvPr>
          <p:cNvSpPr>
            <a:spLocks noGrp="1" noChangeArrowheads="1"/>
          </p:cNvSpPr>
          <p:nvPr>
            <p:ph type="sldNum" sz="quarter" idx="12"/>
          </p:nvPr>
        </p:nvSpPr>
        <p:spPr>
          <a:ln/>
        </p:spPr>
        <p:txBody>
          <a:bodyPr/>
          <a:lstStyle>
            <a:lvl1pPr>
              <a:defRPr/>
            </a:lvl1pPr>
          </a:lstStyle>
          <a:p>
            <a:pPr>
              <a:defRPr/>
            </a:pPr>
            <a:fld id="{F71D6FE9-73F2-4103-BAD0-6C7494C7AEFF}" type="slidenum">
              <a:rPr lang="en-US" altLang="en-US"/>
              <a:pPr>
                <a:defRPr/>
              </a:pPr>
              <a:t>‹#›</a:t>
            </a:fld>
            <a:endParaRPr lang="en-US" altLang="en-US"/>
          </a:p>
        </p:txBody>
      </p:sp>
    </p:spTree>
    <p:extLst>
      <p:ext uri="{BB962C8B-B14F-4D97-AF65-F5344CB8AC3E}">
        <p14:creationId xmlns:p14="http://schemas.microsoft.com/office/powerpoint/2010/main" val="4114061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063" y="1552683"/>
            <a:ext cx="7023713" cy="4069252"/>
          </a:xfrm>
          <a:prstGeom prst="rect">
            <a:avLst/>
          </a:prstGeom>
        </p:spPr>
        <p:txBody>
          <a:bodyPr/>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16" indent="0">
              <a:buNone/>
              <a:defRPr sz="1800"/>
            </a:lvl2pPr>
            <a:lvl3pPr marL="685832" indent="0">
              <a:buNone/>
              <a:defRPr sz="1800"/>
            </a:lvl3pPr>
            <a:lvl4pPr marL="1028748" indent="0">
              <a:buNone/>
              <a:defRPr sz="1800"/>
            </a:lvl4pPr>
            <a:lvl5pPr marL="1371664" indent="0">
              <a:buNone/>
              <a:defRPr sz="1800"/>
            </a:lvl5pPr>
          </a:lstStyle>
          <a:p>
            <a:pPr lvl="0"/>
            <a:r>
              <a:rPr lang="en-US" noProof="0"/>
              <a:t>Edit Master text styles</a:t>
            </a:r>
          </a:p>
        </p:txBody>
      </p:sp>
      <p:sp>
        <p:nvSpPr>
          <p:cNvPr id="8" name="Title 8"/>
          <p:cNvSpPr>
            <a:spLocks noGrp="1"/>
          </p:cNvSpPr>
          <p:nvPr>
            <p:ph type="title"/>
          </p:nvPr>
        </p:nvSpPr>
        <p:spPr>
          <a:xfrm>
            <a:off x="237062" y="269647"/>
            <a:ext cx="8765652" cy="414000"/>
          </a:xfrm>
          <a:prstGeom prst="rect">
            <a:avLst/>
          </a:prstGeom>
        </p:spPr>
        <p:txBody>
          <a:bodyPr/>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A1F66059-EBFF-4230-A8E6-BA5AEA7E251A}"/>
              </a:ext>
            </a:extLst>
          </p:cNvPr>
          <p:cNvSpPr>
            <a:spLocks noGrp="1"/>
          </p:cNvSpPr>
          <p:nvPr>
            <p:ph type="sldNum" sz="quarter" idx="12"/>
          </p:nvPr>
        </p:nvSpPr>
        <p:spPr>
          <a:xfrm>
            <a:off x="317501" y="6430963"/>
            <a:ext cx="395111" cy="215900"/>
          </a:xfrm>
        </p:spPr>
        <p:txBody>
          <a:bodyPr lIns="0" tIns="0" rIns="0" bIns="0" rtlCol="0" anchor="t"/>
          <a:lstStyle>
            <a:lvl1pPr algn="l">
              <a:defRPr sz="800" b="1">
                <a:solidFill>
                  <a:schemeClr val="tx1"/>
                </a:solidFill>
                <a:latin typeface="Arial" pitchFamily="34" charset="0"/>
                <a:cs typeface="Arial" pitchFamily="34" charset="0"/>
              </a:defRPr>
            </a:lvl1pPr>
          </a:lstStyle>
          <a:p>
            <a:pPr>
              <a:defRPr/>
            </a:pPr>
            <a:fld id="{BA282A39-705F-485D-86B4-FDA05BCF51D1}" type="slidenum">
              <a:rPr lang="en-GB"/>
              <a:pPr>
                <a:defRPr/>
              </a:pPr>
              <a:t>‹#›</a:t>
            </a:fld>
            <a:endParaRPr lang="en-GB" dirty="0"/>
          </a:p>
        </p:txBody>
      </p:sp>
    </p:spTree>
    <p:extLst>
      <p:ext uri="{BB962C8B-B14F-4D97-AF65-F5344CB8AC3E}">
        <p14:creationId xmlns:p14="http://schemas.microsoft.com/office/powerpoint/2010/main" val="36993995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7052-8F2A-4A48-80C2-BDE16E13E10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212F976-7753-4862-A4BC-936ABDA77F8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3DE9786-E810-4EA6-9A9D-BD361B2052E7}"/>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5" name="Footer Placeholder 4">
            <a:extLst>
              <a:ext uri="{FF2B5EF4-FFF2-40B4-BE49-F238E27FC236}">
                <a16:creationId xmlns:a16="http://schemas.microsoft.com/office/drawing/2014/main" id="{8A89B1F2-CE26-48A2-A2DC-7800EAB36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A366A-D26C-47D7-AB17-054A2453E540}"/>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874104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5914-6296-4309-892A-F197A79D5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28677-F201-4399-9FA2-535CDAE43F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6609C-FD45-48F7-B683-1839C08FA412}"/>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5" name="Footer Placeholder 4">
            <a:extLst>
              <a:ext uri="{FF2B5EF4-FFF2-40B4-BE49-F238E27FC236}">
                <a16:creationId xmlns:a16="http://schemas.microsoft.com/office/drawing/2014/main" id="{E05D9BC4-DE17-4672-A948-ACCC08937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E4182-667F-4508-A45B-CB9FAC1FC2B4}"/>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32419198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8692-395D-4E9F-8DD0-DAF6076FC69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62FC30D-4233-4756-A9B2-4DB25C3BE11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E56D5-26B4-4C9E-9753-9583D454E32B}"/>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5" name="Footer Placeholder 4">
            <a:extLst>
              <a:ext uri="{FF2B5EF4-FFF2-40B4-BE49-F238E27FC236}">
                <a16:creationId xmlns:a16="http://schemas.microsoft.com/office/drawing/2014/main" id="{B0004978-3A4F-4094-A706-9CE56F033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C69EF-FBB9-4ECA-B91E-7A739AEB5E39}"/>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26030713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0D9B-6542-41C0-A6B7-6221E17641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9CD46F-7CDA-4D1F-8BD5-FC60150F6E6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95A71-6E7A-4718-8088-B54A0ADABAC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280C50-55D1-4E1C-91B9-8792CBDBC750}"/>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6" name="Footer Placeholder 5">
            <a:extLst>
              <a:ext uri="{FF2B5EF4-FFF2-40B4-BE49-F238E27FC236}">
                <a16:creationId xmlns:a16="http://schemas.microsoft.com/office/drawing/2014/main" id="{038B21FF-9DB9-4023-A9C5-BFACF45774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796F9-AE4E-4EA2-8A4A-C763CB440533}"/>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206315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85763"/>
            <a:ext cx="7382773" cy="431800"/>
          </a:xfrm>
          <a:noFill/>
          <a:ln w="9525">
            <a:noFill/>
            <a:miter lim="800000"/>
            <a:headEnd/>
            <a:tailEnd/>
          </a:ln>
        </p:spPr>
        <p:txBody>
          <a:bodyPr vert="horz" wrap="square" lIns="91440" tIns="45720" rIns="0" bIns="45720" numCol="1" anchor="b" anchorCtr="0" compatLnSpc="1">
            <a:prstTxWarp prst="textNoShape">
              <a:avLst/>
            </a:prstTxWarp>
            <a:spAutoFit/>
          </a:bodyPr>
          <a:lstStyle>
            <a:lvl1pPr>
              <a:defRPr lang="en-US" dirty="0"/>
            </a:lvl1pPr>
          </a:lstStyle>
          <a:p>
            <a:pPr lvl="0"/>
            <a:r>
              <a:rPr lang="en-US" dirty="0"/>
              <a:t>Click to edit Master title style</a:t>
            </a:r>
          </a:p>
        </p:txBody>
      </p:sp>
      <p:sp>
        <p:nvSpPr>
          <p:cNvPr id="3" name="Slide Number Placeholder 1">
            <a:extLst>
              <a:ext uri="{FF2B5EF4-FFF2-40B4-BE49-F238E27FC236}">
                <a16:creationId xmlns:a16="http://schemas.microsoft.com/office/drawing/2014/main" id="{FCB5345C-53E2-48DF-8179-0A248FB339CD}"/>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312604399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9867-3A5E-45FC-96AC-8431CE92DAD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7255D-9E7F-49D1-8B02-268ED50F14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738511B-C350-460F-BF5B-0004FB0F84C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8EB80A-7BD0-457B-9B78-95ED05EDFB3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0B75CB3-411E-42A9-B55A-A2A087DAA08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426762-B0E3-45A6-B175-661DAE3EFDEE}"/>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8" name="Footer Placeholder 7">
            <a:extLst>
              <a:ext uri="{FF2B5EF4-FFF2-40B4-BE49-F238E27FC236}">
                <a16:creationId xmlns:a16="http://schemas.microsoft.com/office/drawing/2014/main" id="{9726F08B-2F14-44AA-AC09-76B3A3B110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CDB3B3-48CC-4AAF-B24E-A3A254CD7B4D}"/>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16022536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048A-F636-423F-BB27-4FA0C0F53F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3B2AE9-173C-48B4-BE53-6D849B06ADB3}"/>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4" name="Footer Placeholder 3">
            <a:extLst>
              <a:ext uri="{FF2B5EF4-FFF2-40B4-BE49-F238E27FC236}">
                <a16:creationId xmlns:a16="http://schemas.microsoft.com/office/drawing/2014/main" id="{0AC85B33-B20F-4D90-968B-6F3A23F74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F151C2-B45C-42C5-AB92-4DF85FF3CCDC}"/>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32364700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588E3-631F-41A7-94A9-CCEEFB495354}"/>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3" name="Footer Placeholder 2">
            <a:extLst>
              <a:ext uri="{FF2B5EF4-FFF2-40B4-BE49-F238E27FC236}">
                <a16:creationId xmlns:a16="http://schemas.microsoft.com/office/drawing/2014/main" id="{FEFB7D92-D3A6-41F3-8B3F-B053354FF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FEABCB-057D-4E79-8278-EE6914E6424C}"/>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30163467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F8F4-D7B9-4D40-82DF-9B0F6662708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ECC2472-96C8-4840-A0D8-D1FA34E1F9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D08D57-55FE-4EA4-8BCB-D170ED8C79A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BCB7C8-2CA3-41FA-B81F-2B5CF2543025}"/>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6" name="Footer Placeholder 5">
            <a:extLst>
              <a:ext uri="{FF2B5EF4-FFF2-40B4-BE49-F238E27FC236}">
                <a16:creationId xmlns:a16="http://schemas.microsoft.com/office/drawing/2014/main" id="{63BE48D1-2F8C-4BF0-B9B5-5DD3100A9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A19A5-F6D1-4C9C-A74F-5D6EEB6D71CC}"/>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16774409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A4D9-1D4A-462D-B611-F11C94BD9E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AEB0ECF-74AC-4D00-BF19-EEC8B99C9F1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AB6AA49-2948-447E-B99D-77EB9991A7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53891F-6C8D-47CE-B1BD-BA5CE279E96A}"/>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6" name="Footer Placeholder 5">
            <a:extLst>
              <a:ext uri="{FF2B5EF4-FFF2-40B4-BE49-F238E27FC236}">
                <a16:creationId xmlns:a16="http://schemas.microsoft.com/office/drawing/2014/main" id="{302DF7AC-8A66-4E4D-8521-B14BE922D2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EBD9E2-FF99-40C3-85FF-83A0BBF20671}"/>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41583245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FDBE-B720-4809-BA40-A2DC9F7FBE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6F2597-FCD6-4A89-B19A-B350E5DE08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FEBFE-169B-4DBC-A617-F743E689A1EC}"/>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5" name="Footer Placeholder 4">
            <a:extLst>
              <a:ext uri="{FF2B5EF4-FFF2-40B4-BE49-F238E27FC236}">
                <a16:creationId xmlns:a16="http://schemas.microsoft.com/office/drawing/2014/main" id="{B8BFA11A-ED6C-4065-A416-A44789DBA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29927-9F02-404F-814A-06E947D48A70}"/>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10619326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024EA6-86D9-4297-A4DA-AE1C072EBCC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674275-73BC-4C8A-82BD-5F5726D559D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CAC7A-FDB5-427F-958B-CBA03D11A34B}"/>
              </a:ext>
            </a:extLst>
          </p:cNvPr>
          <p:cNvSpPr>
            <a:spLocks noGrp="1"/>
          </p:cNvSpPr>
          <p:nvPr>
            <p:ph type="dt" sz="half" idx="10"/>
          </p:nvPr>
        </p:nvSpPr>
        <p:spPr/>
        <p:txBody>
          <a:bodyPr/>
          <a:lstStyle/>
          <a:p>
            <a:fld id="{6F44AFB6-4D94-4B56-A083-0880232B3EB1}" type="datetimeFigureOut">
              <a:rPr lang="en-US" smtClean="0"/>
              <a:t>11/16/2019</a:t>
            </a:fld>
            <a:endParaRPr lang="en-US"/>
          </a:p>
        </p:txBody>
      </p:sp>
      <p:sp>
        <p:nvSpPr>
          <p:cNvPr id="5" name="Footer Placeholder 4">
            <a:extLst>
              <a:ext uri="{FF2B5EF4-FFF2-40B4-BE49-F238E27FC236}">
                <a16:creationId xmlns:a16="http://schemas.microsoft.com/office/drawing/2014/main" id="{7CA772F4-4AE0-4C54-9C8B-2BE5880A3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D504D-7DC6-4064-A50F-33E43802BBAF}"/>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37717927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B3E9A72E-9F30-4A58-8A8E-9A6179EFA5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6233B7A-7396-42A3-A1A7-2B2CB72F4B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16C6A756-323E-4757-97A4-09B85FC1A8A4}"/>
              </a:ext>
            </a:extLst>
          </p:cNvPr>
          <p:cNvSpPr>
            <a:spLocks noGrp="1" noChangeArrowheads="1"/>
          </p:cNvSpPr>
          <p:nvPr>
            <p:ph type="sldNum" sz="quarter" idx="12"/>
          </p:nvPr>
        </p:nvSpPr>
        <p:spPr>
          <a:ln/>
        </p:spPr>
        <p:txBody>
          <a:bodyPr/>
          <a:lstStyle>
            <a:lvl1pPr>
              <a:defRPr/>
            </a:lvl1pPr>
          </a:lstStyle>
          <a:p>
            <a:pPr>
              <a:defRPr/>
            </a:pPr>
            <a:fld id="{02AF682F-6A36-415D-B72A-A5F0406A3C3B}" type="slidenum">
              <a:rPr lang="en-US" altLang="en-US"/>
              <a:pPr>
                <a:defRPr/>
              </a:pPr>
              <a:t>‹#›</a:t>
            </a:fld>
            <a:endParaRPr lang="en-US" altLang="en-US"/>
          </a:p>
        </p:txBody>
      </p:sp>
    </p:spTree>
    <p:extLst>
      <p:ext uri="{BB962C8B-B14F-4D97-AF65-F5344CB8AC3E}">
        <p14:creationId xmlns:p14="http://schemas.microsoft.com/office/powerpoint/2010/main" val="19143683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8377B18-172C-409B-B3AC-B32B31B127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6914941-8E09-4CC3-B1B6-320B3E2E57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C7D700C6-F62F-4F05-B097-DFF91741ECBE}"/>
              </a:ext>
            </a:extLst>
          </p:cNvPr>
          <p:cNvSpPr>
            <a:spLocks noGrp="1" noChangeArrowheads="1"/>
          </p:cNvSpPr>
          <p:nvPr>
            <p:ph type="sldNum" sz="quarter" idx="12"/>
          </p:nvPr>
        </p:nvSpPr>
        <p:spPr>
          <a:ln/>
        </p:spPr>
        <p:txBody>
          <a:bodyPr/>
          <a:lstStyle>
            <a:lvl1pPr>
              <a:defRPr/>
            </a:lvl1pPr>
          </a:lstStyle>
          <a:p>
            <a:pPr>
              <a:defRPr/>
            </a:pPr>
            <a:fld id="{CC39644F-B101-4952-BB63-AE85EEBBF815}" type="slidenum">
              <a:rPr lang="en-US" altLang="en-US"/>
              <a:pPr>
                <a:defRPr/>
              </a:pPr>
              <a:t>‹#›</a:t>
            </a:fld>
            <a:endParaRPr lang="en-US" altLang="en-US"/>
          </a:p>
        </p:txBody>
      </p:sp>
    </p:spTree>
    <p:extLst>
      <p:ext uri="{BB962C8B-B14F-4D97-AF65-F5344CB8AC3E}">
        <p14:creationId xmlns:p14="http://schemas.microsoft.com/office/powerpoint/2010/main" val="3368129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2">
            <a:extLst>
              <a:ext uri="{FF2B5EF4-FFF2-40B4-BE49-F238E27FC236}">
                <a16:creationId xmlns:a16="http://schemas.microsoft.com/office/drawing/2014/main" id="{BA25C36D-0184-46F0-B2F8-0E6C74EA19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2204336-F7CE-486A-A6CC-301D8F009E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6BBCE60-8B9B-43FB-92BE-8D16FDE919FA}"/>
              </a:ext>
            </a:extLst>
          </p:cNvPr>
          <p:cNvSpPr>
            <a:spLocks noGrp="1" noChangeArrowheads="1"/>
          </p:cNvSpPr>
          <p:nvPr>
            <p:ph type="sldNum" sz="quarter" idx="12"/>
          </p:nvPr>
        </p:nvSpPr>
        <p:spPr>
          <a:ln/>
        </p:spPr>
        <p:txBody>
          <a:bodyPr/>
          <a:lstStyle>
            <a:lvl1pPr>
              <a:defRPr/>
            </a:lvl1pPr>
          </a:lstStyle>
          <a:p>
            <a:pPr>
              <a:defRPr/>
            </a:pPr>
            <a:fld id="{645CF635-EB5F-44D4-95BB-FCE7718458AE}" type="slidenum">
              <a:rPr lang="en-US" altLang="en-US"/>
              <a:pPr>
                <a:defRPr/>
              </a:pPr>
              <a:t>‹#›</a:t>
            </a:fld>
            <a:endParaRPr lang="en-US" altLang="en-US"/>
          </a:p>
        </p:txBody>
      </p:sp>
    </p:spTree>
    <p:extLst>
      <p:ext uri="{BB962C8B-B14F-4D97-AF65-F5344CB8AC3E}">
        <p14:creationId xmlns:p14="http://schemas.microsoft.com/office/powerpoint/2010/main" val="233415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40ED045A-8467-4086-970D-7CDA730FF1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6447767-50D1-4A6C-932A-F603B639BA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7C60FA3-F5D2-4830-B420-C87D726E36D2}"/>
              </a:ext>
            </a:extLst>
          </p:cNvPr>
          <p:cNvSpPr>
            <a:spLocks noGrp="1" noChangeArrowheads="1"/>
          </p:cNvSpPr>
          <p:nvPr>
            <p:ph type="sldNum" sz="quarter" idx="12"/>
          </p:nvPr>
        </p:nvSpPr>
        <p:spPr>
          <a:ln/>
        </p:spPr>
        <p:txBody>
          <a:bodyPr/>
          <a:lstStyle>
            <a:lvl1pPr>
              <a:defRPr/>
            </a:lvl1pPr>
          </a:lstStyle>
          <a:p>
            <a:pPr>
              <a:defRPr/>
            </a:pPr>
            <a:fld id="{23BC546D-DD85-4A89-9F70-072D006BF99C}" type="slidenum">
              <a:rPr lang="en-US" altLang="en-US"/>
              <a:pPr>
                <a:defRPr/>
              </a:pPr>
              <a:t>‹#›</a:t>
            </a:fld>
            <a:endParaRPr lang="en-US" altLang="en-US"/>
          </a:p>
        </p:txBody>
      </p:sp>
    </p:spTree>
    <p:extLst>
      <p:ext uri="{BB962C8B-B14F-4D97-AF65-F5344CB8AC3E}">
        <p14:creationId xmlns:p14="http://schemas.microsoft.com/office/powerpoint/2010/main" val="13978588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38565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A332C55E-3DEB-494E-903D-D4D3A61FEB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61B9A85-60E6-4F6C-92A3-CD88734E75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78EDC436-C11E-4928-9F75-6E85AE389FB5}"/>
              </a:ext>
            </a:extLst>
          </p:cNvPr>
          <p:cNvSpPr>
            <a:spLocks noGrp="1" noChangeArrowheads="1"/>
          </p:cNvSpPr>
          <p:nvPr>
            <p:ph type="sldNum" sz="quarter" idx="12"/>
          </p:nvPr>
        </p:nvSpPr>
        <p:spPr>
          <a:ln/>
        </p:spPr>
        <p:txBody>
          <a:bodyPr/>
          <a:lstStyle>
            <a:lvl1pPr>
              <a:defRPr/>
            </a:lvl1pPr>
          </a:lstStyle>
          <a:p>
            <a:pPr>
              <a:defRPr/>
            </a:pPr>
            <a:fld id="{1A70AA09-ED38-4507-B80C-9884565C6B00}" type="slidenum">
              <a:rPr lang="en-US" altLang="en-US"/>
              <a:pPr>
                <a:defRPr/>
              </a:pPr>
              <a:t>‹#›</a:t>
            </a:fld>
            <a:endParaRPr lang="en-US" altLang="en-US"/>
          </a:p>
        </p:txBody>
      </p:sp>
    </p:spTree>
    <p:extLst>
      <p:ext uri="{BB962C8B-B14F-4D97-AF65-F5344CB8AC3E}">
        <p14:creationId xmlns:p14="http://schemas.microsoft.com/office/powerpoint/2010/main" val="8870279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12B38717-BFB4-41CC-966F-299F4076736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9F3346CB-647C-4C7D-84AE-4300E71E3A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2D5F7A76-240E-433C-84DE-F5D4C3401EF6}"/>
              </a:ext>
            </a:extLst>
          </p:cNvPr>
          <p:cNvSpPr>
            <a:spLocks noGrp="1" noChangeArrowheads="1"/>
          </p:cNvSpPr>
          <p:nvPr>
            <p:ph type="sldNum" sz="quarter" idx="12"/>
          </p:nvPr>
        </p:nvSpPr>
        <p:spPr>
          <a:ln/>
        </p:spPr>
        <p:txBody>
          <a:bodyPr/>
          <a:lstStyle>
            <a:lvl1pPr>
              <a:defRPr/>
            </a:lvl1pPr>
          </a:lstStyle>
          <a:p>
            <a:pPr>
              <a:defRPr/>
            </a:pPr>
            <a:fld id="{241382B5-7077-4F00-9D35-E8FEED182DA0}" type="slidenum">
              <a:rPr lang="en-US" altLang="en-US"/>
              <a:pPr>
                <a:defRPr/>
              </a:pPr>
              <a:t>‹#›</a:t>
            </a:fld>
            <a:endParaRPr lang="en-US" altLang="en-US"/>
          </a:p>
        </p:txBody>
      </p:sp>
    </p:spTree>
    <p:extLst>
      <p:ext uri="{BB962C8B-B14F-4D97-AF65-F5344CB8AC3E}">
        <p14:creationId xmlns:p14="http://schemas.microsoft.com/office/powerpoint/2010/main" val="39204305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31DEF833-A798-4F83-BB56-60598F61F7C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710D0C3C-9179-4959-93C4-5E897E6992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FF0D392-084D-44B4-98F3-D08CE0E40569}"/>
              </a:ext>
            </a:extLst>
          </p:cNvPr>
          <p:cNvSpPr>
            <a:spLocks noGrp="1" noChangeArrowheads="1"/>
          </p:cNvSpPr>
          <p:nvPr>
            <p:ph type="sldNum" sz="quarter" idx="12"/>
          </p:nvPr>
        </p:nvSpPr>
        <p:spPr>
          <a:ln/>
        </p:spPr>
        <p:txBody>
          <a:bodyPr/>
          <a:lstStyle>
            <a:lvl1pPr>
              <a:defRPr/>
            </a:lvl1pPr>
          </a:lstStyle>
          <a:p>
            <a:pPr>
              <a:defRPr/>
            </a:pPr>
            <a:fld id="{033E112A-3663-46B6-A3F6-F7CCFEF47DE2}" type="slidenum">
              <a:rPr lang="en-US" altLang="en-US"/>
              <a:pPr>
                <a:defRPr/>
              </a:pPr>
              <a:t>‹#›</a:t>
            </a:fld>
            <a:endParaRPr lang="en-US" altLang="en-US"/>
          </a:p>
        </p:txBody>
      </p:sp>
    </p:spTree>
    <p:extLst>
      <p:ext uri="{BB962C8B-B14F-4D97-AF65-F5344CB8AC3E}">
        <p14:creationId xmlns:p14="http://schemas.microsoft.com/office/powerpoint/2010/main" val="7859316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779A7D8-3036-4432-B9E1-6053A311EF1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E449F904-6B80-4672-9DC0-55F582A482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95A17A17-D5F3-4395-BEEB-C532C7D7CD3A}"/>
              </a:ext>
            </a:extLst>
          </p:cNvPr>
          <p:cNvSpPr>
            <a:spLocks noGrp="1" noChangeArrowheads="1"/>
          </p:cNvSpPr>
          <p:nvPr>
            <p:ph type="sldNum" sz="quarter" idx="12"/>
          </p:nvPr>
        </p:nvSpPr>
        <p:spPr>
          <a:ln/>
        </p:spPr>
        <p:txBody>
          <a:bodyPr/>
          <a:lstStyle>
            <a:lvl1pPr>
              <a:defRPr/>
            </a:lvl1pPr>
          </a:lstStyle>
          <a:p>
            <a:pPr>
              <a:defRPr/>
            </a:pPr>
            <a:fld id="{EEA6E66F-88D8-46FB-9550-4897B4E60F17}" type="slidenum">
              <a:rPr lang="en-US" altLang="en-US"/>
              <a:pPr>
                <a:defRPr/>
              </a:pPr>
              <a:t>‹#›</a:t>
            </a:fld>
            <a:endParaRPr lang="en-US" altLang="en-US"/>
          </a:p>
        </p:txBody>
      </p:sp>
    </p:spTree>
    <p:extLst>
      <p:ext uri="{BB962C8B-B14F-4D97-AF65-F5344CB8AC3E}">
        <p14:creationId xmlns:p14="http://schemas.microsoft.com/office/powerpoint/2010/main" val="42817815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8A75A502-6E2A-4AC5-B64B-6EFD62E34A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6A29BF5-ED80-4F41-989C-0B819FED54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284D04E5-8BDD-42BD-BC7F-51061FA1D766}"/>
              </a:ext>
            </a:extLst>
          </p:cNvPr>
          <p:cNvSpPr>
            <a:spLocks noGrp="1" noChangeArrowheads="1"/>
          </p:cNvSpPr>
          <p:nvPr>
            <p:ph type="sldNum" sz="quarter" idx="12"/>
          </p:nvPr>
        </p:nvSpPr>
        <p:spPr>
          <a:ln/>
        </p:spPr>
        <p:txBody>
          <a:bodyPr/>
          <a:lstStyle>
            <a:lvl1pPr>
              <a:defRPr/>
            </a:lvl1pPr>
          </a:lstStyle>
          <a:p>
            <a:pPr>
              <a:defRPr/>
            </a:pPr>
            <a:fld id="{C9BF0164-AAB0-412F-A695-FFDBAA7A5831}" type="slidenum">
              <a:rPr lang="en-US" altLang="en-US"/>
              <a:pPr>
                <a:defRPr/>
              </a:pPr>
              <a:t>‹#›</a:t>
            </a:fld>
            <a:endParaRPr lang="en-US" altLang="en-US"/>
          </a:p>
        </p:txBody>
      </p:sp>
    </p:spTree>
    <p:extLst>
      <p:ext uri="{BB962C8B-B14F-4D97-AF65-F5344CB8AC3E}">
        <p14:creationId xmlns:p14="http://schemas.microsoft.com/office/powerpoint/2010/main" val="41400716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3D5F5614-BA64-4701-96AF-EE080AFB03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516B86C-5087-43F1-9DDD-8BB1B9BB1B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E49149B2-7AD3-43BB-BBCC-BC48CEA642EC}"/>
              </a:ext>
            </a:extLst>
          </p:cNvPr>
          <p:cNvSpPr>
            <a:spLocks noGrp="1" noChangeArrowheads="1"/>
          </p:cNvSpPr>
          <p:nvPr>
            <p:ph type="sldNum" sz="quarter" idx="12"/>
          </p:nvPr>
        </p:nvSpPr>
        <p:spPr>
          <a:ln/>
        </p:spPr>
        <p:txBody>
          <a:bodyPr/>
          <a:lstStyle>
            <a:lvl1pPr>
              <a:defRPr/>
            </a:lvl1pPr>
          </a:lstStyle>
          <a:p>
            <a:pPr>
              <a:defRPr/>
            </a:pPr>
            <a:fld id="{EDBE198F-57F7-47B8-A674-E8DCC1D9A209}" type="slidenum">
              <a:rPr lang="en-US" altLang="en-US"/>
              <a:pPr>
                <a:defRPr/>
              </a:pPr>
              <a:t>‹#›</a:t>
            </a:fld>
            <a:endParaRPr lang="en-US" altLang="en-US"/>
          </a:p>
        </p:txBody>
      </p:sp>
    </p:spTree>
    <p:extLst>
      <p:ext uri="{BB962C8B-B14F-4D97-AF65-F5344CB8AC3E}">
        <p14:creationId xmlns:p14="http://schemas.microsoft.com/office/powerpoint/2010/main" val="28974892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9C949B9-0289-440D-9E3C-8A0C16E909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06A6940A-0514-4C6B-9588-886D252647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4F1E493-D50A-4C7D-BC0F-B248D8336E73}"/>
              </a:ext>
            </a:extLst>
          </p:cNvPr>
          <p:cNvSpPr>
            <a:spLocks noGrp="1" noChangeArrowheads="1"/>
          </p:cNvSpPr>
          <p:nvPr>
            <p:ph type="sldNum" sz="quarter" idx="12"/>
          </p:nvPr>
        </p:nvSpPr>
        <p:spPr>
          <a:ln/>
        </p:spPr>
        <p:txBody>
          <a:bodyPr/>
          <a:lstStyle>
            <a:lvl1pPr>
              <a:defRPr/>
            </a:lvl1pPr>
          </a:lstStyle>
          <a:p>
            <a:pPr>
              <a:defRPr/>
            </a:pPr>
            <a:fld id="{EECF7432-235C-4558-88A5-C4AE351D4604}" type="slidenum">
              <a:rPr lang="en-US" altLang="en-US"/>
              <a:pPr>
                <a:defRPr/>
              </a:pPr>
              <a:t>‹#›</a:t>
            </a:fld>
            <a:endParaRPr lang="en-US" altLang="en-US"/>
          </a:p>
        </p:txBody>
      </p:sp>
    </p:spTree>
    <p:extLst>
      <p:ext uri="{BB962C8B-B14F-4D97-AF65-F5344CB8AC3E}">
        <p14:creationId xmlns:p14="http://schemas.microsoft.com/office/powerpoint/2010/main" val="19819291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756" y="228600"/>
            <a:ext cx="1961444"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28600"/>
            <a:ext cx="5751689"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956C67B-9F19-45A2-9260-37D3D64CCD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0BB60C10-7567-4AE3-A0AD-C6D439FB01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FC2CC63-CF36-4534-99A0-9AECC9651037}"/>
              </a:ext>
            </a:extLst>
          </p:cNvPr>
          <p:cNvSpPr>
            <a:spLocks noGrp="1" noChangeArrowheads="1"/>
          </p:cNvSpPr>
          <p:nvPr>
            <p:ph type="sldNum" sz="quarter" idx="12"/>
          </p:nvPr>
        </p:nvSpPr>
        <p:spPr>
          <a:ln/>
        </p:spPr>
        <p:txBody>
          <a:bodyPr/>
          <a:lstStyle>
            <a:lvl1pPr>
              <a:defRPr/>
            </a:lvl1pPr>
          </a:lstStyle>
          <a:p>
            <a:pPr>
              <a:defRPr/>
            </a:pPr>
            <a:fld id="{DB2CD63D-FAFF-4F16-9CC6-B26147FE38D7}" type="slidenum">
              <a:rPr lang="en-US" altLang="en-US"/>
              <a:pPr>
                <a:defRPr/>
              </a:pPr>
              <a:t>‹#›</a:t>
            </a:fld>
            <a:endParaRPr lang="en-US" altLang="en-US"/>
          </a:p>
        </p:txBody>
      </p:sp>
    </p:spTree>
    <p:extLst>
      <p:ext uri="{BB962C8B-B14F-4D97-AF65-F5344CB8AC3E}">
        <p14:creationId xmlns:p14="http://schemas.microsoft.com/office/powerpoint/2010/main" val="8235793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36B5613C-4B66-4D07-AAE2-6DBB48CA10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DB3B6DD-2C04-4D0C-BE6B-4BA56F5555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EABCCE1A-2C76-4090-9113-BB28ACA00E0B}"/>
              </a:ext>
            </a:extLst>
          </p:cNvPr>
          <p:cNvSpPr>
            <a:spLocks noGrp="1" noChangeArrowheads="1"/>
          </p:cNvSpPr>
          <p:nvPr>
            <p:ph type="sldNum" sz="quarter" idx="12"/>
          </p:nvPr>
        </p:nvSpPr>
        <p:spPr>
          <a:ln/>
        </p:spPr>
        <p:txBody>
          <a:bodyPr/>
          <a:lstStyle>
            <a:lvl1pPr>
              <a:defRPr/>
            </a:lvl1pPr>
          </a:lstStyle>
          <a:p>
            <a:pPr>
              <a:defRPr/>
            </a:pPr>
            <a:fld id="{0B671A5D-6BDF-4481-8A88-DB1EEE8B6545}" type="slidenum">
              <a:rPr lang="en-US" altLang="en-US"/>
              <a:pPr>
                <a:defRPr/>
              </a:pPr>
              <a:t>‹#›</a:t>
            </a:fld>
            <a:endParaRPr lang="en-US" altLang="en-US"/>
          </a:p>
        </p:txBody>
      </p:sp>
    </p:spTree>
    <p:extLst>
      <p:ext uri="{BB962C8B-B14F-4D97-AF65-F5344CB8AC3E}">
        <p14:creationId xmlns:p14="http://schemas.microsoft.com/office/powerpoint/2010/main" val="3910027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01634" y="1981200"/>
            <a:ext cx="3856566" cy="4114800"/>
          </a:xfrm>
        </p:spPr>
        <p:txBody>
          <a:bodyPr/>
          <a:lstStyle/>
          <a:p>
            <a:pPr lvl="0"/>
            <a:endParaRPr lang="en-US" noProof="0"/>
          </a:p>
        </p:txBody>
      </p:sp>
      <p:sp>
        <p:nvSpPr>
          <p:cNvPr id="5" name="Rectangle 2">
            <a:extLst>
              <a:ext uri="{FF2B5EF4-FFF2-40B4-BE49-F238E27FC236}">
                <a16:creationId xmlns:a16="http://schemas.microsoft.com/office/drawing/2014/main" id="{FEA3E844-EE1B-4E44-B770-608E2957F1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68CB2AFF-A8F7-4D69-83DF-AB0A6DB939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39571C3A-8175-461B-9DF7-FF41258529F8}"/>
              </a:ext>
            </a:extLst>
          </p:cNvPr>
          <p:cNvSpPr>
            <a:spLocks noGrp="1" noChangeArrowheads="1"/>
          </p:cNvSpPr>
          <p:nvPr>
            <p:ph type="sldNum" sz="quarter" idx="12"/>
          </p:nvPr>
        </p:nvSpPr>
        <p:spPr>
          <a:ln/>
        </p:spPr>
        <p:txBody>
          <a:bodyPr/>
          <a:lstStyle>
            <a:lvl1pPr>
              <a:defRPr/>
            </a:lvl1pPr>
          </a:lstStyle>
          <a:p>
            <a:pPr>
              <a:defRPr/>
            </a:pPr>
            <a:fld id="{5493C82D-1509-46E2-BE51-7194F9BC3857}" type="slidenum">
              <a:rPr lang="en-US" altLang="en-US"/>
              <a:pPr>
                <a:defRPr/>
              </a:pPr>
              <a:t>‹#›</a:t>
            </a:fld>
            <a:endParaRPr lang="en-US" altLang="en-US"/>
          </a:p>
        </p:txBody>
      </p:sp>
    </p:spTree>
    <p:extLst>
      <p:ext uri="{BB962C8B-B14F-4D97-AF65-F5344CB8AC3E}">
        <p14:creationId xmlns:p14="http://schemas.microsoft.com/office/powerpoint/2010/main" val="82278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CB469FC-0728-4FCD-9019-742ACFA9A6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CDAC6A5F-813A-4DB1-B0F4-05AD79CED3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4670881-5657-4D68-B1C4-00CCB18F35BE}"/>
              </a:ext>
            </a:extLst>
          </p:cNvPr>
          <p:cNvSpPr>
            <a:spLocks noGrp="1" noChangeArrowheads="1"/>
          </p:cNvSpPr>
          <p:nvPr>
            <p:ph type="sldNum" sz="quarter" idx="12"/>
          </p:nvPr>
        </p:nvSpPr>
        <p:spPr>
          <a:ln/>
        </p:spPr>
        <p:txBody>
          <a:bodyPr/>
          <a:lstStyle>
            <a:lvl1pPr>
              <a:defRPr/>
            </a:lvl1pPr>
          </a:lstStyle>
          <a:p>
            <a:pPr>
              <a:defRPr/>
            </a:pPr>
            <a:fld id="{83E3890F-8DFB-421C-BE53-91DE0E1A403A}" type="slidenum">
              <a:rPr lang="en-US" altLang="en-US"/>
              <a:pPr>
                <a:defRPr/>
              </a:pPr>
              <a:t>‹#›</a:t>
            </a:fld>
            <a:endParaRPr lang="en-US" altLang="en-US"/>
          </a:p>
        </p:txBody>
      </p:sp>
    </p:spTree>
    <p:extLst>
      <p:ext uri="{BB962C8B-B14F-4D97-AF65-F5344CB8AC3E}">
        <p14:creationId xmlns:p14="http://schemas.microsoft.com/office/powerpoint/2010/main" val="10409485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Chart Placeholder 2"/>
          <p:cNvSpPr>
            <a:spLocks noGrp="1"/>
          </p:cNvSpPr>
          <p:nvPr>
            <p:ph type="chart" idx="1"/>
          </p:nvPr>
        </p:nvSpPr>
        <p:spPr>
          <a:xfrm>
            <a:off x="609600" y="1981200"/>
            <a:ext cx="7848600" cy="4114800"/>
          </a:xfrm>
        </p:spPr>
        <p:txBody>
          <a:bodyPr/>
          <a:lstStyle/>
          <a:p>
            <a:pPr lvl="0"/>
            <a:endParaRPr lang="en-US" noProof="0"/>
          </a:p>
        </p:txBody>
      </p:sp>
      <p:sp>
        <p:nvSpPr>
          <p:cNvPr id="4" name="Rectangle 2">
            <a:extLst>
              <a:ext uri="{FF2B5EF4-FFF2-40B4-BE49-F238E27FC236}">
                <a16:creationId xmlns:a16="http://schemas.microsoft.com/office/drawing/2014/main" id="{4F6BF5D1-9505-4ECB-9AF3-9EF043EF47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6B07721-4FDC-47B0-B65F-5BD4A0DFB5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C78B33B-9559-4B28-8277-B2B8FDBB3FB9}"/>
              </a:ext>
            </a:extLst>
          </p:cNvPr>
          <p:cNvSpPr>
            <a:spLocks noGrp="1" noChangeArrowheads="1"/>
          </p:cNvSpPr>
          <p:nvPr>
            <p:ph type="sldNum" sz="quarter" idx="12"/>
          </p:nvPr>
        </p:nvSpPr>
        <p:spPr>
          <a:ln/>
        </p:spPr>
        <p:txBody>
          <a:bodyPr/>
          <a:lstStyle>
            <a:lvl1pPr>
              <a:defRPr/>
            </a:lvl1pPr>
          </a:lstStyle>
          <a:p>
            <a:pPr>
              <a:defRPr/>
            </a:pPr>
            <a:fld id="{B0066497-6022-446D-BCE2-0BC28DC6E064}" type="slidenum">
              <a:rPr lang="en-US" altLang="en-US"/>
              <a:pPr>
                <a:defRPr/>
              </a:pPr>
              <a:t>‹#›</a:t>
            </a:fld>
            <a:endParaRPr lang="en-US" altLang="en-US"/>
          </a:p>
        </p:txBody>
      </p:sp>
    </p:spTree>
    <p:extLst>
      <p:ext uri="{BB962C8B-B14F-4D97-AF65-F5344CB8AC3E}">
        <p14:creationId xmlns:p14="http://schemas.microsoft.com/office/powerpoint/2010/main" val="28268459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063" y="1552683"/>
            <a:ext cx="7023713" cy="4069252"/>
          </a:xfrm>
          <a:prstGeom prst="rect">
            <a:avLst/>
          </a:prstGeom>
        </p:spPr>
        <p:txBody>
          <a:bodyPr/>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16" indent="0">
              <a:buNone/>
              <a:defRPr sz="1800"/>
            </a:lvl2pPr>
            <a:lvl3pPr marL="685832" indent="0">
              <a:buNone/>
              <a:defRPr sz="1800"/>
            </a:lvl3pPr>
            <a:lvl4pPr marL="1028748" indent="0">
              <a:buNone/>
              <a:defRPr sz="1800"/>
            </a:lvl4pPr>
            <a:lvl5pPr marL="1371664" indent="0">
              <a:buNone/>
              <a:defRPr sz="1800"/>
            </a:lvl5pPr>
          </a:lstStyle>
          <a:p>
            <a:pPr lvl="0"/>
            <a:r>
              <a:rPr lang="en-US" noProof="0"/>
              <a:t>Edit Master text styles</a:t>
            </a:r>
          </a:p>
        </p:txBody>
      </p:sp>
      <p:sp>
        <p:nvSpPr>
          <p:cNvPr id="8" name="Title 8"/>
          <p:cNvSpPr>
            <a:spLocks noGrp="1"/>
          </p:cNvSpPr>
          <p:nvPr>
            <p:ph type="title"/>
          </p:nvPr>
        </p:nvSpPr>
        <p:spPr>
          <a:xfrm>
            <a:off x="237062" y="269647"/>
            <a:ext cx="8765652" cy="414000"/>
          </a:xfrm>
          <a:prstGeom prst="rect">
            <a:avLst/>
          </a:prstGeom>
        </p:spPr>
        <p:txBody>
          <a:bodyPr/>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1202EEED-9A30-46F5-90D7-DEEACD3AEA3F}"/>
              </a:ext>
            </a:extLst>
          </p:cNvPr>
          <p:cNvSpPr>
            <a:spLocks noGrp="1"/>
          </p:cNvSpPr>
          <p:nvPr>
            <p:ph type="sldNum" sz="quarter" idx="12"/>
          </p:nvPr>
        </p:nvSpPr>
        <p:spPr>
          <a:xfrm>
            <a:off x="317501" y="6430963"/>
            <a:ext cx="395111" cy="215900"/>
          </a:xfrm>
        </p:spPr>
        <p:txBody>
          <a:bodyPr lIns="0" tIns="0" rIns="0" bIns="0" rtlCol="0" anchor="t"/>
          <a:lstStyle>
            <a:lvl1pPr algn="l">
              <a:defRPr sz="800" b="1">
                <a:solidFill>
                  <a:schemeClr val="tx1"/>
                </a:solidFill>
                <a:latin typeface="Arial" pitchFamily="34" charset="0"/>
                <a:cs typeface="Arial" pitchFamily="34" charset="0"/>
              </a:defRPr>
            </a:lvl1pPr>
          </a:lstStyle>
          <a:p>
            <a:pPr>
              <a:defRPr/>
            </a:pPr>
            <a:fld id="{7903372E-A464-42B6-9ABE-2A90E89E9BC4}" type="slidenum">
              <a:rPr lang="en-GB"/>
              <a:pPr>
                <a:defRPr/>
              </a:pPr>
              <a:t>‹#›</a:t>
            </a:fld>
            <a:endParaRPr lang="en-GB" dirty="0"/>
          </a:p>
        </p:txBody>
      </p:sp>
    </p:spTree>
    <p:extLst>
      <p:ext uri="{BB962C8B-B14F-4D97-AF65-F5344CB8AC3E}">
        <p14:creationId xmlns:p14="http://schemas.microsoft.com/office/powerpoint/2010/main" val="17361856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55856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5144282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98855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9111824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77625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8990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896465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81667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theme" Target="../theme/theme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lum/>
          </a:blip>
          <a:srcRect/>
          <a:stretch>
            <a:fillRect/>
          </a:stretch>
        </a:blipFill>
        <a:effectLst/>
      </p:bgPr>
    </p:bg>
    <p:spTree>
      <p:nvGrpSpPr>
        <p:cNvPr id="1" name=""/>
        <p:cNvGrpSpPr/>
        <p:nvPr/>
      </p:nvGrpSpPr>
      <p:grpSpPr>
        <a:xfrm>
          <a:off x="0" y="0"/>
          <a:ext cx="0" cy="0"/>
          <a:chOff x="0" y="0"/>
          <a:chExt cx="0" cy="0"/>
        </a:xfrm>
      </p:grpSpPr>
      <p:sp>
        <p:nvSpPr>
          <p:cNvPr id="2052" name="Title Placeholder 1"/>
          <p:cNvSpPr>
            <a:spLocks noGrp="1"/>
          </p:cNvSpPr>
          <p:nvPr>
            <p:ph type="title"/>
          </p:nvPr>
        </p:nvSpPr>
        <p:spPr bwMode="gray">
          <a:xfrm>
            <a:off x="381001" y="385763"/>
            <a:ext cx="7375632" cy="431800"/>
          </a:xfrm>
          <a:prstGeom prst="rect">
            <a:avLst/>
          </a:prstGeom>
          <a:noFill/>
          <a:ln w="9525">
            <a:noFill/>
            <a:miter lim="800000"/>
            <a:headEnd/>
            <a:tailEnd/>
          </a:ln>
        </p:spPr>
        <p:txBody>
          <a:bodyPr vert="horz" wrap="square" lIns="91440" tIns="45720" rIns="0" bIns="45720" numCol="1" anchor="b" anchorCtr="0" compatLnSpc="1">
            <a:prstTxWarp prst="textNoShape">
              <a:avLst/>
            </a:prstTxWarp>
            <a:spAutoFit/>
          </a:bodyPr>
          <a:lstStyle/>
          <a:p>
            <a:pPr lvl="0"/>
            <a:r>
              <a:rPr lang="en-US" dirty="0"/>
              <a:t>Click to edit Master title style</a:t>
            </a:r>
          </a:p>
        </p:txBody>
      </p:sp>
      <p:sp>
        <p:nvSpPr>
          <p:cNvPr id="3075" name="Text Placeholder 2"/>
          <p:cNvSpPr>
            <a:spLocks noGrp="1"/>
          </p:cNvSpPr>
          <p:nvPr>
            <p:ph type="body" idx="1"/>
          </p:nvPr>
        </p:nvSpPr>
        <p:spPr bwMode="gray">
          <a:xfrm>
            <a:off x="381000" y="1219200"/>
            <a:ext cx="8534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a:extLst>
              <a:ext uri="{FF2B5EF4-FFF2-40B4-BE49-F238E27FC236}">
                <a16:creationId xmlns:a16="http://schemas.microsoft.com/office/drawing/2014/main" id="{F5BC030F-88B8-475C-B409-CA6814B60840}"/>
              </a:ext>
            </a:extLst>
          </p:cNvPr>
          <p:cNvSpPr txBox="1"/>
          <p:nvPr userDrawn="1"/>
        </p:nvSpPr>
        <p:spPr>
          <a:xfrm>
            <a:off x="52552" y="6407472"/>
            <a:ext cx="8999113" cy="246221"/>
          </a:xfrm>
          <a:prstGeom prst="rect">
            <a:avLst/>
          </a:prstGeom>
          <a:noFill/>
        </p:spPr>
        <p:txBody>
          <a:bodyPr wrap="square" rtlCol="0">
            <a:spAutoFit/>
          </a:bodyPr>
          <a:lstStyle/>
          <a:p>
            <a:r>
              <a:rPr lang="en-US" sz="1000" dirty="0"/>
              <a:t>Confidential.  For use at Amarin Scientific Advisory Board July 10, 2019.  Do not copy, distribute, reproduce or use for other purposes.</a:t>
            </a:r>
          </a:p>
        </p:txBody>
      </p:sp>
      <p:pic>
        <p:nvPicPr>
          <p:cNvPr id="9" name="Picture 8" descr="Amarin_Logo_JPEG">
            <a:extLst>
              <a:ext uri="{FF2B5EF4-FFF2-40B4-BE49-F238E27FC236}">
                <a16:creationId xmlns:a16="http://schemas.microsoft.com/office/drawing/2014/main" id="{1AE243B9-775B-47FA-BFA9-7ED7DDDD1E33}"/>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56633" y="263520"/>
            <a:ext cx="1387367" cy="338143"/>
          </a:xfrm>
          <a:prstGeom prst="rect">
            <a:avLst/>
          </a:prstGeom>
          <a:noFill/>
          <a:ln>
            <a:noFill/>
          </a:ln>
        </p:spPr>
      </p:pic>
      <p:sp>
        <p:nvSpPr>
          <p:cNvPr id="10" name="Rectangle 9">
            <a:extLst>
              <a:ext uri="{FF2B5EF4-FFF2-40B4-BE49-F238E27FC236}">
                <a16:creationId xmlns:a16="http://schemas.microsoft.com/office/drawing/2014/main" id="{9CF2B60B-70A1-4BF8-95D9-313CF0629EDD}"/>
              </a:ext>
            </a:extLst>
          </p:cNvPr>
          <p:cNvSpPr/>
          <p:nvPr userDrawn="1"/>
        </p:nvSpPr>
        <p:spPr>
          <a:xfrm>
            <a:off x="7548582" y="6407472"/>
            <a:ext cx="1599831" cy="246221"/>
          </a:xfrm>
          <a:prstGeom prst="rect">
            <a:avLst/>
          </a:prstGeom>
        </p:spPr>
        <p:txBody>
          <a:bodyPr wrap="square">
            <a:spAutoFit/>
          </a:bodyPr>
          <a:lstStyle/>
          <a:p>
            <a:pPr algn="r"/>
            <a:r>
              <a:rPr lang="en-US" sz="1000" dirty="0">
                <a:solidFill>
                  <a:schemeClr val="tx1">
                    <a:lumMod val="75000"/>
                  </a:schemeClr>
                </a:solidFill>
              </a:rPr>
              <a:t>VAS-01911 6/2019</a:t>
            </a:r>
          </a:p>
        </p:txBody>
      </p:sp>
      <p:sp>
        <p:nvSpPr>
          <p:cNvPr id="2" name="Slide Number Placeholder 1">
            <a:extLst>
              <a:ext uri="{FF2B5EF4-FFF2-40B4-BE49-F238E27FC236}">
                <a16:creationId xmlns:a16="http://schemas.microsoft.com/office/drawing/2014/main" id="{D0BFEA18-3167-48AD-99BF-B15051F1EC12}"/>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598325357"/>
      </p:ext>
    </p:extLst>
  </p:cSld>
  <p:clrMap bg1="lt1" tx1="dk1" bg2="lt2" tx2="dk2" accent1="accent1" accent2="accent2" accent3="accent3" accent4="accent4" accent5="accent5" accent6="accent6" hlink="hlink" folHlink="folHlink"/>
  <p:sldLayoutIdLst>
    <p:sldLayoutId id="2147483967" r:id="rId1"/>
    <p:sldLayoutId id="2147483697" r:id="rId2"/>
    <p:sldLayoutId id="2147483698" r:id="rId3"/>
    <p:sldLayoutId id="2147483699" r:id="rId4"/>
    <p:sldLayoutId id="2147483700" r:id="rId5"/>
    <p:sldLayoutId id="2147483701" r:id="rId6"/>
    <p:sldLayoutId id="2147483702" r:id="rId7"/>
  </p:sldLayoutIdLst>
  <p:transition>
    <p:fade/>
  </p:transition>
  <p:hf hdr="0" ftr="0" dt="0"/>
  <p:txStyles>
    <p:titleStyle>
      <a:lvl1pPr algn="l" rtl="0" eaLnBrk="0" fontAlgn="base" hangingPunct="0">
        <a:spcBef>
          <a:spcPct val="0"/>
        </a:spcBef>
        <a:spcAft>
          <a:spcPct val="0"/>
        </a:spcAft>
        <a:defRPr sz="2200" kern="1200">
          <a:solidFill>
            <a:schemeClr val="bg1"/>
          </a:solidFill>
          <a:effectLst>
            <a:outerShdw blurRad="50800" dist="38100" dir="2700000" algn="tl" rotWithShape="0">
              <a:srgbClr val="000000">
                <a:alpha val="43000"/>
              </a:srgbClr>
            </a:outerShdw>
          </a:effectLst>
          <a:latin typeface="Arial" pitchFamily="34" charset="0"/>
          <a:ea typeface="Arial" charset="0"/>
          <a:cs typeface="Arial" pitchFamily="34" charset="0"/>
        </a:defRPr>
      </a:lvl1pPr>
      <a:lvl2pPr algn="l" rtl="0" eaLnBrk="0" fontAlgn="base" hangingPunct="0">
        <a:spcBef>
          <a:spcPct val="0"/>
        </a:spcBef>
        <a:spcAft>
          <a:spcPct val="0"/>
        </a:spcAft>
        <a:defRPr sz="2200">
          <a:solidFill>
            <a:schemeClr val="bg1"/>
          </a:solidFill>
          <a:latin typeface="Arial" pitchFamily="34" charset="0"/>
          <a:ea typeface="Arial" charset="0"/>
          <a:cs typeface="Arial" pitchFamily="34" charset="0"/>
        </a:defRPr>
      </a:lvl2pPr>
      <a:lvl3pPr algn="l" rtl="0" eaLnBrk="0" fontAlgn="base" hangingPunct="0">
        <a:spcBef>
          <a:spcPct val="0"/>
        </a:spcBef>
        <a:spcAft>
          <a:spcPct val="0"/>
        </a:spcAft>
        <a:defRPr sz="2200">
          <a:solidFill>
            <a:schemeClr val="bg1"/>
          </a:solidFill>
          <a:latin typeface="Arial" pitchFamily="34" charset="0"/>
          <a:ea typeface="Arial" charset="0"/>
          <a:cs typeface="Arial" pitchFamily="34" charset="0"/>
        </a:defRPr>
      </a:lvl3pPr>
      <a:lvl4pPr algn="l" rtl="0" eaLnBrk="0" fontAlgn="base" hangingPunct="0">
        <a:spcBef>
          <a:spcPct val="0"/>
        </a:spcBef>
        <a:spcAft>
          <a:spcPct val="0"/>
        </a:spcAft>
        <a:defRPr sz="2200">
          <a:solidFill>
            <a:schemeClr val="bg1"/>
          </a:solidFill>
          <a:latin typeface="Arial" pitchFamily="34" charset="0"/>
          <a:ea typeface="Arial" charset="0"/>
          <a:cs typeface="Arial" pitchFamily="34" charset="0"/>
        </a:defRPr>
      </a:lvl4pPr>
      <a:lvl5pPr algn="l" rtl="0" eaLnBrk="0" fontAlgn="base" hangingPunct="0">
        <a:spcBef>
          <a:spcPct val="0"/>
        </a:spcBef>
        <a:spcAft>
          <a:spcPct val="0"/>
        </a:spcAft>
        <a:defRPr sz="2200">
          <a:solidFill>
            <a:schemeClr val="bg1"/>
          </a:solidFill>
          <a:latin typeface="Arial" pitchFamily="34" charset="0"/>
          <a:ea typeface="Arial" charset="0"/>
          <a:cs typeface="Arial" pitchFamily="34" charset="0"/>
        </a:defRPr>
      </a:lvl5pPr>
      <a:lvl6pPr marL="457200" algn="l" rtl="0" fontAlgn="base">
        <a:spcBef>
          <a:spcPct val="0"/>
        </a:spcBef>
        <a:spcAft>
          <a:spcPct val="0"/>
        </a:spcAft>
        <a:defRPr sz="2600" b="1">
          <a:solidFill>
            <a:schemeClr val="bg1"/>
          </a:solidFill>
          <a:latin typeface="Arial" pitchFamily="34" charset="0"/>
          <a:cs typeface="Arial" pitchFamily="34" charset="0"/>
        </a:defRPr>
      </a:lvl6pPr>
      <a:lvl7pPr marL="914400" algn="l" rtl="0" fontAlgn="base">
        <a:spcBef>
          <a:spcPct val="0"/>
        </a:spcBef>
        <a:spcAft>
          <a:spcPct val="0"/>
        </a:spcAft>
        <a:defRPr sz="2600" b="1">
          <a:solidFill>
            <a:schemeClr val="bg1"/>
          </a:solidFill>
          <a:latin typeface="Arial" pitchFamily="34" charset="0"/>
          <a:cs typeface="Arial" pitchFamily="34" charset="0"/>
        </a:defRPr>
      </a:lvl7pPr>
      <a:lvl8pPr marL="1371600" algn="l" rtl="0" fontAlgn="base">
        <a:spcBef>
          <a:spcPct val="0"/>
        </a:spcBef>
        <a:spcAft>
          <a:spcPct val="0"/>
        </a:spcAft>
        <a:defRPr sz="2600" b="1">
          <a:solidFill>
            <a:schemeClr val="bg1"/>
          </a:solidFill>
          <a:latin typeface="Arial" pitchFamily="34" charset="0"/>
          <a:cs typeface="Arial" pitchFamily="34" charset="0"/>
        </a:defRPr>
      </a:lvl8pPr>
      <a:lvl9pPr marL="1828800" algn="l" rtl="0" fontAlgn="base">
        <a:spcBef>
          <a:spcPct val="0"/>
        </a:spcBef>
        <a:spcAft>
          <a:spcPct val="0"/>
        </a:spcAft>
        <a:defRPr sz="2600" b="1">
          <a:solidFill>
            <a:schemeClr val="bg1"/>
          </a:solidFill>
          <a:latin typeface="Arial" pitchFamily="34" charset="0"/>
          <a:cs typeface="Arial" pitchFamily="34" charset="0"/>
        </a:defRPr>
      </a:lvl9pPr>
    </p:titleStyle>
    <p:bodyStyle>
      <a:lvl1pPr marL="190500" indent="-190500" algn="l" rtl="0" eaLnBrk="0" fontAlgn="base" hangingPunct="0">
        <a:lnSpc>
          <a:spcPct val="90000"/>
        </a:lnSpc>
        <a:spcBef>
          <a:spcPts val="900"/>
        </a:spcBef>
        <a:spcAft>
          <a:spcPct val="0"/>
        </a:spcAft>
        <a:buClr>
          <a:schemeClr val="tx2"/>
        </a:buClr>
        <a:buFont typeface="Lucida Grande"/>
        <a:buChar char="•"/>
        <a:defRPr sz="2000" b="1" kern="1200">
          <a:solidFill>
            <a:schemeClr val="tx2"/>
          </a:solidFill>
          <a:latin typeface="Arial" pitchFamily="34" charset="0"/>
          <a:ea typeface="Arial" charset="0"/>
          <a:cs typeface="Arial" pitchFamily="34" charset="0"/>
        </a:defRPr>
      </a:lvl1pPr>
      <a:lvl2pPr marL="534988" indent="-207963" algn="l" rtl="0" eaLnBrk="0" fontAlgn="base" hangingPunct="0">
        <a:lnSpc>
          <a:spcPct val="90000"/>
        </a:lnSpc>
        <a:spcBef>
          <a:spcPts val="0"/>
        </a:spcBef>
        <a:spcAft>
          <a:spcPts val="300"/>
        </a:spcAft>
        <a:buClr>
          <a:schemeClr val="accent1"/>
        </a:buClr>
        <a:buFont typeface="Wingdings" pitchFamily="2" charset="2"/>
        <a:buChar char="§"/>
        <a:defRPr sz="2000" kern="1200">
          <a:solidFill>
            <a:schemeClr val="tx2"/>
          </a:solidFill>
          <a:latin typeface="Arial" pitchFamily="34" charset="0"/>
          <a:ea typeface="Arial" charset="0"/>
          <a:cs typeface="Arial" pitchFamily="34" charset="0"/>
        </a:defRPr>
      </a:lvl2pPr>
      <a:lvl3pPr marL="836613" indent="-180975" algn="l" rtl="0" eaLnBrk="0" fontAlgn="base" hangingPunct="0">
        <a:lnSpc>
          <a:spcPct val="90000"/>
        </a:lnSpc>
        <a:spcBef>
          <a:spcPts val="0"/>
        </a:spcBef>
        <a:spcAft>
          <a:spcPts val="300"/>
        </a:spcAft>
        <a:buClr>
          <a:schemeClr val="accent2"/>
        </a:buClr>
        <a:buSzPct val="60000"/>
        <a:buFont typeface="Arial" pitchFamily="34" charset="0"/>
        <a:buChar char="–"/>
        <a:defRPr kern="1200">
          <a:solidFill>
            <a:schemeClr val="tx2"/>
          </a:solidFill>
          <a:latin typeface="Arial" pitchFamily="34" charset="0"/>
          <a:ea typeface="Arial" charset="0"/>
          <a:cs typeface="Arial" pitchFamily="34" charset="0"/>
        </a:defRPr>
      </a:lvl3pPr>
      <a:lvl4pPr marL="1138238" indent="-163513" algn="l" rtl="0" eaLnBrk="0" fontAlgn="base" hangingPunct="0">
        <a:lnSpc>
          <a:spcPct val="90000"/>
        </a:lnSpc>
        <a:spcBef>
          <a:spcPts val="0"/>
        </a:spcBef>
        <a:spcAft>
          <a:spcPts val="300"/>
        </a:spcAft>
        <a:buClr>
          <a:schemeClr val="accent2"/>
        </a:buClr>
        <a:buFont typeface="Wingdings" pitchFamily="2" charset="2"/>
        <a:buChar char="§"/>
        <a:defRPr sz="1600" kern="1200">
          <a:solidFill>
            <a:schemeClr val="tx2"/>
          </a:solidFill>
          <a:latin typeface="Arial" pitchFamily="34" charset="0"/>
          <a:ea typeface="Arial" charset="0"/>
          <a:cs typeface="Arial" pitchFamily="34" charset="0"/>
        </a:defRPr>
      </a:lvl4pPr>
      <a:lvl5pPr marL="1492250" indent="-173038" algn="l" rtl="0" eaLnBrk="0" fontAlgn="base" hangingPunct="0">
        <a:lnSpc>
          <a:spcPct val="90000"/>
        </a:lnSpc>
        <a:spcBef>
          <a:spcPts val="0"/>
        </a:spcBef>
        <a:spcAft>
          <a:spcPts val="300"/>
        </a:spcAft>
        <a:buClr>
          <a:schemeClr val="accent2"/>
        </a:buClr>
        <a:buFont typeface="Wingdings" pitchFamily="2" charset="2"/>
        <a:buChar char="§"/>
        <a:defRPr sz="1600" kern="1200">
          <a:solidFill>
            <a:schemeClr val="tx2"/>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185E"/>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627AF0-E745-40D9-894B-A92D78B521C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defRPr sz="1244" b="0">
                <a:solidFill>
                  <a:schemeClr val="tx1"/>
                </a:solidFill>
                <a:latin typeface="+mj-lt"/>
              </a:defRPr>
            </a:lvl1pPr>
          </a:lstStyle>
          <a:p>
            <a:pPr>
              <a:defRPr/>
            </a:pPr>
            <a:endParaRPr lang="en-US"/>
          </a:p>
        </p:txBody>
      </p:sp>
      <p:sp>
        <p:nvSpPr>
          <p:cNvPr id="1027" name="Rectangle 3">
            <a:extLst>
              <a:ext uri="{FF2B5EF4-FFF2-40B4-BE49-F238E27FC236}">
                <a16:creationId xmlns:a16="http://schemas.microsoft.com/office/drawing/2014/main" id="{D6F052E9-E42F-4EBD-990F-ABBD3880038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defRPr sz="1244" b="0">
                <a:solidFill>
                  <a:schemeClr val="tx1"/>
                </a:solidFill>
                <a:latin typeface="+mj-lt"/>
              </a:defRPr>
            </a:lvl1pPr>
          </a:lstStyle>
          <a:p>
            <a:pPr>
              <a:defRPr/>
            </a:pPr>
            <a:endParaRPr lang="en-US"/>
          </a:p>
        </p:txBody>
      </p:sp>
      <p:sp>
        <p:nvSpPr>
          <p:cNvPr id="1028" name="Rectangle 4">
            <a:extLst>
              <a:ext uri="{FF2B5EF4-FFF2-40B4-BE49-F238E27FC236}">
                <a16:creationId xmlns:a16="http://schemas.microsoft.com/office/drawing/2014/main" id="{5C25BD45-5BE0-4808-B33D-EFEDC3934BA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244" b="0">
                <a:solidFill>
                  <a:schemeClr val="tx1"/>
                </a:solidFill>
                <a:latin typeface="Times New Roman" panose="02020603050405020304" pitchFamily="18" charset="0"/>
              </a:defRPr>
            </a:lvl1pPr>
          </a:lstStyle>
          <a:p>
            <a:pPr>
              <a:defRPr/>
            </a:pPr>
            <a:fld id="{7320B4ED-074D-4C1B-9E2A-4FCB61B2A42F}" type="slidenum">
              <a:rPr lang="en-US" altLang="en-US"/>
              <a:pPr>
                <a:defRPr/>
              </a:pPr>
              <a:t>‹#›</a:t>
            </a:fld>
            <a:endParaRPr lang="en-US" altLang="en-US"/>
          </a:p>
        </p:txBody>
      </p:sp>
      <p:grpSp>
        <p:nvGrpSpPr>
          <p:cNvPr id="1029" name="Group 7">
            <a:extLst>
              <a:ext uri="{FF2B5EF4-FFF2-40B4-BE49-F238E27FC236}">
                <a16:creationId xmlns:a16="http://schemas.microsoft.com/office/drawing/2014/main" id="{B42ED9E2-1F26-4C94-A2D5-E7A441F268B8}"/>
              </a:ext>
            </a:extLst>
          </p:cNvPr>
          <p:cNvGrpSpPr>
            <a:grpSpLocks/>
          </p:cNvGrpSpPr>
          <p:nvPr/>
        </p:nvGrpSpPr>
        <p:grpSpPr bwMode="auto">
          <a:xfrm>
            <a:off x="1" y="1428750"/>
            <a:ext cx="9142589" cy="152400"/>
            <a:chOff x="0" y="900"/>
            <a:chExt cx="5759" cy="96"/>
          </a:xfrm>
        </p:grpSpPr>
        <p:sp>
          <p:nvSpPr>
            <p:cNvPr id="1032" name="Rectangle 5">
              <a:extLst>
                <a:ext uri="{FF2B5EF4-FFF2-40B4-BE49-F238E27FC236}">
                  <a16:creationId xmlns:a16="http://schemas.microsoft.com/office/drawing/2014/main" id="{7EC416D5-F9C1-42D6-A1D7-1B0BEFADE4E7}"/>
                </a:ext>
              </a:extLst>
            </p:cNvPr>
            <p:cNvSpPr>
              <a:spLocks noChangeArrowheads="1"/>
            </p:cNvSpPr>
            <p:nvPr/>
          </p:nvSpPr>
          <p:spPr bwMode="auto">
            <a:xfrm>
              <a:off x="0" y="900"/>
              <a:ext cx="5759" cy="47"/>
            </a:xfrm>
            <a:prstGeom prst="rect">
              <a:avLst/>
            </a:prstGeom>
            <a:gradFill rotWithShape="0">
              <a:gsLst>
                <a:gs pos="0">
                  <a:srgbClr val="000000"/>
                </a:gs>
                <a:gs pos="50000">
                  <a:srgbClr val="FFFF00"/>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sp>
          <p:nvSpPr>
            <p:cNvPr id="1033" name="Rectangle 6">
              <a:extLst>
                <a:ext uri="{FF2B5EF4-FFF2-40B4-BE49-F238E27FC236}">
                  <a16:creationId xmlns:a16="http://schemas.microsoft.com/office/drawing/2014/main" id="{0CD0B907-A568-4694-9F34-D48354C5C31B}"/>
                </a:ext>
              </a:extLst>
            </p:cNvPr>
            <p:cNvSpPr>
              <a:spLocks noChangeArrowheads="1"/>
            </p:cNvSpPr>
            <p:nvPr/>
          </p:nvSpPr>
          <p:spPr bwMode="auto">
            <a:xfrm>
              <a:off x="0" y="972"/>
              <a:ext cx="5759" cy="24"/>
            </a:xfrm>
            <a:prstGeom prst="rect">
              <a:avLst/>
            </a:prstGeom>
            <a:gradFill rotWithShape="0">
              <a:gsLst>
                <a:gs pos="0">
                  <a:srgbClr val="000000"/>
                </a:gs>
                <a:gs pos="50000">
                  <a:srgbClr val="FF0033"/>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grpSp>
      <p:sp>
        <p:nvSpPr>
          <p:cNvPr id="1030" name="Rectangle 8">
            <a:extLst>
              <a:ext uri="{FF2B5EF4-FFF2-40B4-BE49-F238E27FC236}">
                <a16:creationId xmlns:a16="http://schemas.microsoft.com/office/drawing/2014/main" id="{85204BF0-2E3B-4DFB-BC2D-69D31B12CA3C}"/>
              </a:ext>
            </a:extLst>
          </p:cNvPr>
          <p:cNvSpPr>
            <a:spLocks noGrp="1" noChangeArrowheads="1"/>
          </p:cNvSpPr>
          <p:nvPr>
            <p:ph type="title"/>
          </p:nvPr>
        </p:nvSpPr>
        <p:spPr bwMode="auto">
          <a:xfrm>
            <a:off x="6096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31" name="Rectangle 9">
            <a:extLst>
              <a:ext uri="{FF2B5EF4-FFF2-40B4-BE49-F238E27FC236}">
                <a16:creationId xmlns:a16="http://schemas.microsoft.com/office/drawing/2014/main" id="{8B8574AD-43B9-4DB3-859C-14C22CE68D55}"/>
              </a:ext>
            </a:extLst>
          </p:cNvPr>
          <p:cNvSpPr>
            <a:spLocks noGrp="1" noChangeArrowheads="1"/>
          </p:cNvSpPr>
          <p:nvPr>
            <p:ph type="body" idx="1"/>
          </p:nvPr>
        </p:nvSpPr>
        <p:spPr bwMode="auto">
          <a:xfrm>
            <a:off x="609600" y="19812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97785010"/>
      </p:ext>
    </p:extLst>
  </p:cSld>
  <p:clrMap bg1="dk2" tx1="lt1" bg2="dk1"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itchFamily="18" charset="0"/>
        </a:defRPr>
      </a:lvl2pPr>
      <a:lvl3pPr algn="ctr" rtl="0" eaLnBrk="0" fontAlgn="base" hangingPunct="0">
        <a:spcBef>
          <a:spcPct val="0"/>
        </a:spcBef>
        <a:spcAft>
          <a:spcPct val="0"/>
        </a:spcAft>
        <a:defRPr sz="3911">
          <a:solidFill>
            <a:schemeClr val="tx2"/>
          </a:solidFill>
          <a:latin typeface="Times New Roman" pitchFamily="18" charset="0"/>
        </a:defRPr>
      </a:lvl3pPr>
      <a:lvl4pPr algn="ctr" rtl="0" eaLnBrk="0" fontAlgn="base" hangingPunct="0">
        <a:spcBef>
          <a:spcPct val="0"/>
        </a:spcBef>
        <a:spcAft>
          <a:spcPct val="0"/>
        </a:spcAft>
        <a:defRPr sz="3911">
          <a:solidFill>
            <a:schemeClr val="tx2"/>
          </a:solidFill>
          <a:latin typeface="Times New Roman" pitchFamily="18" charset="0"/>
        </a:defRPr>
      </a:lvl4pPr>
      <a:lvl5pPr algn="ctr" rtl="0" eaLnBrk="0" fontAlgn="base" hangingPunct="0">
        <a:spcBef>
          <a:spcPct val="0"/>
        </a:spcBef>
        <a:spcAft>
          <a:spcPct val="0"/>
        </a:spcAft>
        <a:defRPr sz="3911">
          <a:solidFill>
            <a:schemeClr val="tx2"/>
          </a:solidFill>
          <a:latin typeface="Times New Roman" pitchFamily="18" charset="0"/>
        </a:defRPr>
      </a:lvl5pPr>
      <a:lvl6pPr marL="406405" algn="ctr" rtl="0" eaLnBrk="0" fontAlgn="base" hangingPunct="0">
        <a:spcBef>
          <a:spcPct val="0"/>
        </a:spcBef>
        <a:spcAft>
          <a:spcPct val="0"/>
        </a:spcAft>
        <a:defRPr sz="3911">
          <a:solidFill>
            <a:schemeClr val="tx2"/>
          </a:solidFill>
          <a:latin typeface="Times New Roman" pitchFamily="18" charset="0"/>
        </a:defRPr>
      </a:lvl6pPr>
      <a:lvl7pPr marL="812810" algn="ctr" rtl="0" eaLnBrk="0" fontAlgn="base" hangingPunct="0">
        <a:spcBef>
          <a:spcPct val="0"/>
        </a:spcBef>
        <a:spcAft>
          <a:spcPct val="0"/>
        </a:spcAft>
        <a:defRPr sz="3911">
          <a:solidFill>
            <a:schemeClr val="tx2"/>
          </a:solidFill>
          <a:latin typeface="Times New Roman" pitchFamily="18" charset="0"/>
        </a:defRPr>
      </a:lvl7pPr>
      <a:lvl8pPr marL="1219215" algn="ctr" rtl="0" eaLnBrk="0" fontAlgn="base" hangingPunct="0">
        <a:spcBef>
          <a:spcPct val="0"/>
        </a:spcBef>
        <a:spcAft>
          <a:spcPct val="0"/>
        </a:spcAft>
        <a:defRPr sz="3911">
          <a:solidFill>
            <a:schemeClr val="tx2"/>
          </a:solidFill>
          <a:latin typeface="Times New Roman" pitchFamily="18" charset="0"/>
        </a:defRPr>
      </a:lvl8pPr>
      <a:lvl9pPr marL="1625620" algn="ctr" rtl="0" eaLnBrk="0" fontAlgn="base" hangingPunct="0">
        <a:spcBef>
          <a:spcPct val="0"/>
        </a:spcBef>
        <a:spcAft>
          <a:spcPct val="0"/>
        </a:spcAft>
        <a:defRPr sz="3911">
          <a:solidFill>
            <a:schemeClr val="tx2"/>
          </a:solidFill>
          <a:latin typeface="Times New Roman" pitchFamily="18" charset="0"/>
        </a:defRPr>
      </a:lvl9pPr>
    </p:titleStyle>
    <p:bodyStyle>
      <a:lvl1pPr marL="304804" indent="-304804" algn="l" rtl="0" eaLnBrk="0" fontAlgn="base" hangingPunct="0">
        <a:spcBef>
          <a:spcPct val="20000"/>
        </a:spcBef>
        <a:spcAft>
          <a:spcPct val="0"/>
        </a:spcAft>
        <a:buClr>
          <a:schemeClr val="tx2"/>
        </a:buClr>
        <a:buSzPct val="75000"/>
        <a:buFont typeface="Monotype Sorts" pitchFamily="2" charset="2"/>
        <a:buChar char="l"/>
        <a:defRPr sz="2844">
          <a:solidFill>
            <a:schemeClr val="tx1"/>
          </a:solidFill>
          <a:latin typeface="+mn-lt"/>
          <a:ea typeface="+mn-ea"/>
          <a:cs typeface="+mn-cs"/>
        </a:defRPr>
      </a:lvl1pPr>
      <a:lvl2pPr marL="660408" indent="-254003" algn="l" rtl="0" eaLnBrk="0" fontAlgn="base" hangingPunct="0">
        <a:spcBef>
          <a:spcPct val="20000"/>
        </a:spcBef>
        <a:spcAft>
          <a:spcPct val="0"/>
        </a:spcAft>
        <a:buClr>
          <a:schemeClr val="folHlink"/>
        </a:buClr>
        <a:buSzPct val="80000"/>
        <a:buFont typeface="Monotype Sorts" pitchFamily="2" charset="2"/>
        <a:buChar char="n"/>
        <a:defRPr sz="2489">
          <a:solidFill>
            <a:schemeClr val="tx1"/>
          </a:solidFill>
          <a:latin typeface="+mn-lt"/>
        </a:defRPr>
      </a:lvl2pPr>
      <a:lvl3pPr marL="1016013" indent="-203203" algn="l" rtl="0" eaLnBrk="0" fontAlgn="base" hangingPunct="0">
        <a:spcBef>
          <a:spcPct val="20000"/>
        </a:spcBef>
        <a:spcAft>
          <a:spcPct val="0"/>
        </a:spcAft>
        <a:buClr>
          <a:schemeClr val="tx1"/>
        </a:buClr>
        <a:buSzPct val="100000"/>
        <a:buChar char="–"/>
        <a:defRPr sz="2133">
          <a:solidFill>
            <a:schemeClr val="tx1"/>
          </a:solidFill>
          <a:latin typeface="+mn-lt"/>
        </a:defRPr>
      </a:lvl3pPr>
      <a:lvl4pPr marL="1422418" indent="-203203" algn="l" rtl="0" eaLnBrk="0" fontAlgn="base" hangingPunct="0">
        <a:spcBef>
          <a:spcPct val="20000"/>
        </a:spcBef>
        <a:spcAft>
          <a:spcPct val="0"/>
        </a:spcAft>
        <a:buClr>
          <a:schemeClr val="tx2"/>
        </a:buClr>
        <a:buSzPct val="65000"/>
        <a:buFont typeface="Monotype Sorts" pitchFamily="2" charset="2"/>
        <a:buChar char="l"/>
        <a:defRPr sz="1778">
          <a:solidFill>
            <a:schemeClr val="tx1"/>
          </a:solidFill>
          <a:latin typeface="+mn-lt"/>
        </a:defRPr>
      </a:lvl4pPr>
      <a:lvl5pPr marL="182882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5pPr>
      <a:lvl6pPr marL="223522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6pPr>
      <a:lvl7pPr marL="264163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7pPr>
      <a:lvl8pPr marL="304803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8pPr>
      <a:lvl9pPr marL="345444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AD174FC1-15E2-45C9-92FF-6C491E9B639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537223" y="6210301"/>
            <a:ext cx="29633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E2CFB6ED-D434-4619-B389-228D75BACB16}"/>
              </a:ext>
            </a:extLst>
          </p:cNvPr>
          <p:cNvSpPr>
            <a:spLocks noGrp="1"/>
          </p:cNvSpPr>
          <p:nvPr>
            <p:ph type="sldNum" sz="quarter" idx="4"/>
          </p:nvPr>
        </p:nvSpPr>
        <p:spPr>
          <a:xfrm>
            <a:off x="317501" y="6430963"/>
            <a:ext cx="395111" cy="2159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pPr>
              <a:defRPr/>
            </a:pPr>
            <a:fld id="{48FE16AD-F06A-47D0-B151-BB53B0716976}" type="slidenum">
              <a:rPr lang="en-GB"/>
              <a:pPr>
                <a:defRPr/>
              </a:pPr>
              <a:t>‹#›</a:t>
            </a:fld>
            <a:endParaRPr lang="en-GB" dirty="0"/>
          </a:p>
        </p:txBody>
      </p:sp>
    </p:spTree>
    <p:extLst>
      <p:ext uri="{BB962C8B-B14F-4D97-AF65-F5344CB8AC3E}">
        <p14:creationId xmlns:p14="http://schemas.microsoft.com/office/powerpoint/2010/main" val="299705400"/>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 id="2147484002" r:id="rId18"/>
    <p:sldLayoutId id="2147484003" r:id="rId19"/>
    <p:sldLayoutId id="2147484004" r:id="rId20"/>
    <p:sldLayoutId id="2147484005" r:id="rId21"/>
    <p:sldLayoutId id="2147484006" r:id="rId22"/>
    <p:sldLayoutId id="2147484007" r:id="rId23"/>
    <p:sldLayoutId id="2147484008" r:id="rId24"/>
    <p:sldLayoutId id="2147484009" r:id="rId25"/>
    <p:sldLayoutId id="2147484010" r:id="rId26"/>
    <p:sldLayoutId id="2147484011" r:id="rId27"/>
    <p:sldLayoutId id="2147484012" r:id="rId28"/>
  </p:sldLayoutIdLst>
  <p:hf hdr="0" ftr="0" dt="0"/>
  <p:txStyles>
    <p:titleStyle>
      <a:lvl1pPr algn="ctr" defTabSz="342905" rtl="0" eaLnBrk="0" fontAlgn="base" hangingPunct="0">
        <a:spcBef>
          <a:spcPct val="0"/>
        </a:spcBef>
        <a:spcAft>
          <a:spcPct val="0"/>
        </a:spcAft>
        <a:defRPr sz="3289" kern="1200">
          <a:solidFill>
            <a:schemeClr val="tx1"/>
          </a:solidFill>
          <a:latin typeface="+mj-lt"/>
          <a:ea typeface="+mj-ea"/>
          <a:cs typeface="+mj-cs"/>
        </a:defRPr>
      </a:lvl1pPr>
      <a:lvl2pPr algn="ctr" defTabSz="342905" rtl="0" eaLnBrk="0" fontAlgn="base" hangingPunct="0">
        <a:spcBef>
          <a:spcPct val="0"/>
        </a:spcBef>
        <a:spcAft>
          <a:spcPct val="0"/>
        </a:spcAft>
        <a:defRPr sz="3289">
          <a:solidFill>
            <a:schemeClr val="tx1"/>
          </a:solidFill>
          <a:latin typeface="Arial" panose="020B0604020202020204" pitchFamily="34" charset="0"/>
        </a:defRPr>
      </a:lvl2pPr>
      <a:lvl3pPr algn="ctr" defTabSz="342905" rtl="0" eaLnBrk="0" fontAlgn="base" hangingPunct="0">
        <a:spcBef>
          <a:spcPct val="0"/>
        </a:spcBef>
        <a:spcAft>
          <a:spcPct val="0"/>
        </a:spcAft>
        <a:defRPr sz="3289">
          <a:solidFill>
            <a:schemeClr val="tx1"/>
          </a:solidFill>
          <a:latin typeface="Arial" panose="020B0604020202020204" pitchFamily="34" charset="0"/>
        </a:defRPr>
      </a:lvl3pPr>
      <a:lvl4pPr algn="ctr" defTabSz="342905" rtl="0" eaLnBrk="0" fontAlgn="base" hangingPunct="0">
        <a:spcBef>
          <a:spcPct val="0"/>
        </a:spcBef>
        <a:spcAft>
          <a:spcPct val="0"/>
        </a:spcAft>
        <a:defRPr sz="3289">
          <a:solidFill>
            <a:schemeClr val="tx1"/>
          </a:solidFill>
          <a:latin typeface="Arial" panose="020B0604020202020204" pitchFamily="34" charset="0"/>
        </a:defRPr>
      </a:lvl4pPr>
      <a:lvl5pPr algn="ctr" defTabSz="342905" rtl="0" eaLnBrk="0" fontAlgn="base" hangingPunct="0">
        <a:spcBef>
          <a:spcPct val="0"/>
        </a:spcBef>
        <a:spcAft>
          <a:spcPct val="0"/>
        </a:spcAft>
        <a:defRPr sz="3289">
          <a:solidFill>
            <a:schemeClr val="tx1"/>
          </a:solidFill>
          <a:latin typeface="Arial" panose="020B0604020202020204" pitchFamily="34" charset="0"/>
        </a:defRPr>
      </a:lvl5pPr>
      <a:lvl6pPr marL="406405" algn="ctr" defTabSz="342905" rtl="0" fontAlgn="base">
        <a:spcBef>
          <a:spcPct val="0"/>
        </a:spcBef>
        <a:spcAft>
          <a:spcPct val="0"/>
        </a:spcAft>
        <a:defRPr sz="3289">
          <a:solidFill>
            <a:schemeClr val="tx1"/>
          </a:solidFill>
          <a:latin typeface="Arial" panose="020B0604020202020204" pitchFamily="34" charset="0"/>
        </a:defRPr>
      </a:lvl6pPr>
      <a:lvl7pPr marL="812810" algn="ctr" defTabSz="342905" rtl="0" fontAlgn="base">
        <a:spcBef>
          <a:spcPct val="0"/>
        </a:spcBef>
        <a:spcAft>
          <a:spcPct val="0"/>
        </a:spcAft>
        <a:defRPr sz="3289">
          <a:solidFill>
            <a:schemeClr val="tx1"/>
          </a:solidFill>
          <a:latin typeface="Arial" panose="020B0604020202020204" pitchFamily="34" charset="0"/>
        </a:defRPr>
      </a:lvl7pPr>
      <a:lvl8pPr marL="1219215" algn="ctr" defTabSz="342905" rtl="0" fontAlgn="base">
        <a:spcBef>
          <a:spcPct val="0"/>
        </a:spcBef>
        <a:spcAft>
          <a:spcPct val="0"/>
        </a:spcAft>
        <a:defRPr sz="3289">
          <a:solidFill>
            <a:schemeClr val="tx1"/>
          </a:solidFill>
          <a:latin typeface="Arial" panose="020B0604020202020204" pitchFamily="34" charset="0"/>
        </a:defRPr>
      </a:lvl8pPr>
      <a:lvl9pPr marL="1625620" algn="ctr" defTabSz="342905" rtl="0" fontAlgn="base">
        <a:spcBef>
          <a:spcPct val="0"/>
        </a:spcBef>
        <a:spcAft>
          <a:spcPct val="0"/>
        </a:spcAft>
        <a:defRPr sz="3289">
          <a:solidFill>
            <a:schemeClr val="tx1"/>
          </a:solidFill>
          <a:latin typeface="Arial" panose="020B0604020202020204" pitchFamily="34" charset="0"/>
        </a:defRPr>
      </a:lvl9pPr>
    </p:titleStyle>
    <p:bodyStyle>
      <a:lvl1pPr marL="256825" indent="-256825" algn="l" defTabSz="34290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5985" indent="-213081" algn="l" defTabSz="342905" rtl="0" eaLnBrk="0" fontAlgn="base" hangingPunct="0">
        <a:spcBef>
          <a:spcPct val="20000"/>
        </a:spcBef>
        <a:spcAft>
          <a:spcPct val="0"/>
        </a:spcAft>
        <a:buFont typeface="Arial" panose="020B0604020202020204" pitchFamily="34" charset="0"/>
        <a:buChar char="–"/>
        <a:defRPr sz="2044" kern="1200">
          <a:solidFill>
            <a:schemeClr val="tx1"/>
          </a:solidFill>
          <a:latin typeface="+mn-lt"/>
          <a:ea typeface="+mn-ea"/>
          <a:cs typeface="+mn-cs"/>
        </a:defRPr>
      </a:lvl2pPr>
      <a:lvl3pPr marL="856556" indent="-170747" algn="l" defTabSz="342905" rtl="0" eaLnBrk="0" fontAlgn="base" hangingPunct="0">
        <a:spcBef>
          <a:spcPct val="20000"/>
        </a:spcBef>
        <a:spcAft>
          <a:spcPct val="0"/>
        </a:spcAft>
        <a:buFont typeface="Arial" panose="020B0604020202020204" pitchFamily="34" charset="0"/>
        <a:buChar char="•"/>
        <a:defRPr sz="1778" kern="1200">
          <a:solidFill>
            <a:schemeClr val="tx1"/>
          </a:solidFill>
          <a:latin typeface="+mn-lt"/>
          <a:ea typeface="+mn-ea"/>
          <a:cs typeface="+mn-cs"/>
        </a:defRPr>
      </a:lvl3pPr>
      <a:lvl4pPr marL="1199459" indent="-170747" algn="l" defTabSz="342905" rtl="0" eaLnBrk="0" fontAlgn="base" hangingPunct="0">
        <a:spcBef>
          <a:spcPct val="20000"/>
        </a:spcBef>
        <a:spcAft>
          <a:spcPct val="0"/>
        </a:spcAft>
        <a:buFont typeface="Arial" panose="020B0604020202020204" pitchFamily="34" charset="0"/>
        <a:buChar char="–"/>
        <a:defRPr sz="1422" kern="1200">
          <a:solidFill>
            <a:schemeClr val="tx1"/>
          </a:solidFill>
          <a:latin typeface="+mn-lt"/>
          <a:ea typeface="+mn-ea"/>
          <a:cs typeface="+mn-cs"/>
        </a:defRPr>
      </a:lvl4pPr>
      <a:lvl5pPr marL="1542364" indent="-170747" algn="l" defTabSz="342905" rtl="0" eaLnBrk="0" fontAlgn="base" hangingPunct="0">
        <a:spcBef>
          <a:spcPct val="20000"/>
        </a:spcBef>
        <a:spcAft>
          <a:spcPct val="0"/>
        </a:spcAft>
        <a:buFont typeface="Arial" panose="020B0604020202020204" pitchFamily="34" charset="0"/>
        <a:buChar char="»"/>
        <a:defRPr sz="1422" kern="1200">
          <a:solidFill>
            <a:schemeClr val="tx1"/>
          </a:solidFill>
          <a:latin typeface="+mn-lt"/>
          <a:ea typeface="+mn-ea"/>
          <a:cs typeface="+mn-cs"/>
        </a:defRPr>
      </a:lvl5pPr>
      <a:lvl6pPr marL="1886038" indent="-171458" algn="l" defTabSz="342916" rtl="0" eaLnBrk="1" latinLnBrk="0" hangingPunct="1">
        <a:spcBef>
          <a:spcPct val="20000"/>
        </a:spcBef>
        <a:buFont typeface="Arial"/>
        <a:buChar char="•"/>
        <a:defRPr sz="1500" kern="1200">
          <a:solidFill>
            <a:schemeClr val="tx1"/>
          </a:solidFill>
          <a:latin typeface="+mn-lt"/>
          <a:ea typeface="+mn-ea"/>
          <a:cs typeface="+mn-cs"/>
        </a:defRPr>
      </a:lvl6pPr>
      <a:lvl7pPr marL="2228954" indent="-171458" algn="l" defTabSz="342916" rtl="0" eaLnBrk="1" latinLnBrk="0" hangingPunct="1">
        <a:spcBef>
          <a:spcPct val="20000"/>
        </a:spcBef>
        <a:buFont typeface="Arial"/>
        <a:buChar char="•"/>
        <a:defRPr sz="1500" kern="1200">
          <a:solidFill>
            <a:schemeClr val="tx1"/>
          </a:solidFill>
          <a:latin typeface="+mn-lt"/>
          <a:ea typeface="+mn-ea"/>
          <a:cs typeface="+mn-cs"/>
        </a:defRPr>
      </a:lvl7pPr>
      <a:lvl8pPr marL="2571870" indent="-171458" algn="l" defTabSz="342916" rtl="0" eaLnBrk="1" latinLnBrk="0" hangingPunct="1">
        <a:spcBef>
          <a:spcPct val="20000"/>
        </a:spcBef>
        <a:buFont typeface="Arial"/>
        <a:buChar char="•"/>
        <a:defRPr sz="1500" kern="1200">
          <a:solidFill>
            <a:schemeClr val="tx1"/>
          </a:solidFill>
          <a:latin typeface="+mn-lt"/>
          <a:ea typeface="+mn-ea"/>
          <a:cs typeface="+mn-cs"/>
        </a:defRPr>
      </a:lvl8pPr>
      <a:lvl9pPr marL="2914787" indent="-171458" algn="l" defTabSz="34291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16" rtl="0" eaLnBrk="1" latinLnBrk="0" hangingPunct="1">
        <a:defRPr sz="1350" kern="1200">
          <a:solidFill>
            <a:schemeClr val="tx1"/>
          </a:solidFill>
          <a:latin typeface="+mn-lt"/>
          <a:ea typeface="+mn-ea"/>
          <a:cs typeface="+mn-cs"/>
        </a:defRPr>
      </a:lvl1pPr>
      <a:lvl2pPr marL="342916" algn="l" defTabSz="342916" rtl="0" eaLnBrk="1" latinLnBrk="0" hangingPunct="1">
        <a:defRPr sz="1350" kern="1200">
          <a:solidFill>
            <a:schemeClr val="tx1"/>
          </a:solidFill>
          <a:latin typeface="+mn-lt"/>
          <a:ea typeface="+mn-ea"/>
          <a:cs typeface="+mn-cs"/>
        </a:defRPr>
      </a:lvl2pPr>
      <a:lvl3pPr marL="685832" algn="l" defTabSz="342916" rtl="0" eaLnBrk="1" latinLnBrk="0" hangingPunct="1">
        <a:defRPr sz="1350" kern="1200">
          <a:solidFill>
            <a:schemeClr val="tx1"/>
          </a:solidFill>
          <a:latin typeface="+mn-lt"/>
          <a:ea typeface="+mn-ea"/>
          <a:cs typeface="+mn-cs"/>
        </a:defRPr>
      </a:lvl3pPr>
      <a:lvl4pPr marL="1028748" algn="l" defTabSz="342916" rtl="0" eaLnBrk="1" latinLnBrk="0" hangingPunct="1">
        <a:defRPr sz="1350" kern="1200">
          <a:solidFill>
            <a:schemeClr val="tx1"/>
          </a:solidFill>
          <a:latin typeface="+mn-lt"/>
          <a:ea typeface="+mn-ea"/>
          <a:cs typeface="+mn-cs"/>
        </a:defRPr>
      </a:lvl4pPr>
      <a:lvl5pPr marL="1371664" algn="l" defTabSz="342916" rtl="0" eaLnBrk="1" latinLnBrk="0" hangingPunct="1">
        <a:defRPr sz="1350" kern="1200">
          <a:solidFill>
            <a:schemeClr val="tx1"/>
          </a:solidFill>
          <a:latin typeface="+mn-lt"/>
          <a:ea typeface="+mn-ea"/>
          <a:cs typeface="+mn-cs"/>
        </a:defRPr>
      </a:lvl5pPr>
      <a:lvl6pPr marL="1714581" algn="l" defTabSz="342916" rtl="0" eaLnBrk="1" latinLnBrk="0" hangingPunct="1">
        <a:defRPr sz="1350" kern="1200">
          <a:solidFill>
            <a:schemeClr val="tx1"/>
          </a:solidFill>
          <a:latin typeface="+mn-lt"/>
          <a:ea typeface="+mn-ea"/>
          <a:cs typeface="+mn-cs"/>
        </a:defRPr>
      </a:lvl6pPr>
      <a:lvl7pPr marL="2057496" algn="l" defTabSz="342916" rtl="0" eaLnBrk="1" latinLnBrk="0" hangingPunct="1">
        <a:defRPr sz="1350" kern="1200">
          <a:solidFill>
            <a:schemeClr val="tx1"/>
          </a:solidFill>
          <a:latin typeface="+mn-lt"/>
          <a:ea typeface="+mn-ea"/>
          <a:cs typeface="+mn-cs"/>
        </a:defRPr>
      </a:lvl7pPr>
      <a:lvl8pPr marL="2400412" algn="l" defTabSz="342916" rtl="0" eaLnBrk="1" latinLnBrk="0" hangingPunct="1">
        <a:defRPr sz="1350" kern="1200">
          <a:solidFill>
            <a:schemeClr val="tx1"/>
          </a:solidFill>
          <a:latin typeface="+mn-lt"/>
          <a:ea typeface="+mn-ea"/>
          <a:cs typeface="+mn-cs"/>
        </a:defRPr>
      </a:lvl8pPr>
      <a:lvl9pPr marL="2743329" algn="l" defTabSz="34291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185E"/>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D0D8C3-6D51-4F27-8504-41E1DEF18F5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defRPr sz="1244" b="0">
                <a:solidFill>
                  <a:schemeClr val="tx1"/>
                </a:solidFill>
                <a:latin typeface="+mj-lt"/>
              </a:defRPr>
            </a:lvl1pPr>
          </a:lstStyle>
          <a:p>
            <a:pPr>
              <a:defRPr/>
            </a:pPr>
            <a:endParaRPr lang="en-US"/>
          </a:p>
        </p:txBody>
      </p:sp>
      <p:sp>
        <p:nvSpPr>
          <p:cNvPr id="1027" name="Rectangle 3">
            <a:extLst>
              <a:ext uri="{FF2B5EF4-FFF2-40B4-BE49-F238E27FC236}">
                <a16:creationId xmlns:a16="http://schemas.microsoft.com/office/drawing/2014/main" id="{962318C8-9326-4CE3-96BB-B420D0C16DA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defRPr sz="1244" b="0">
                <a:solidFill>
                  <a:schemeClr val="tx1"/>
                </a:solidFill>
                <a:latin typeface="+mj-lt"/>
              </a:defRPr>
            </a:lvl1pPr>
          </a:lstStyle>
          <a:p>
            <a:pPr>
              <a:defRPr/>
            </a:pPr>
            <a:endParaRPr lang="en-US"/>
          </a:p>
        </p:txBody>
      </p:sp>
      <p:sp>
        <p:nvSpPr>
          <p:cNvPr id="1028" name="Rectangle 4">
            <a:extLst>
              <a:ext uri="{FF2B5EF4-FFF2-40B4-BE49-F238E27FC236}">
                <a16:creationId xmlns:a16="http://schemas.microsoft.com/office/drawing/2014/main" id="{9640A764-4DBF-4745-BCED-5496254B3BE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244" b="0">
                <a:solidFill>
                  <a:schemeClr val="tx1"/>
                </a:solidFill>
                <a:latin typeface="Times New Roman" panose="02020603050405020304" pitchFamily="18" charset="0"/>
              </a:defRPr>
            </a:lvl1pPr>
          </a:lstStyle>
          <a:p>
            <a:pPr>
              <a:defRPr/>
            </a:pPr>
            <a:fld id="{CC9A58D7-A019-4F90-BB4D-7B47F7105254}" type="slidenum">
              <a:rPr lang="en-US" altLang="en-US"/>
              <a:pPr>
                <a:defRPr/>
              </a:pPr>
              <a:t>‹#›</a:t>
            </a:fld>
            <a:endParaRPr lang="en-US" altLang="en-US"/>
          </a:p>
        </p:txBody>
      </p:sp>
      <p:grpSp>
        <p:nvGrpSpPr>
          <p:cNvPr id="1029" name="Group 7">
            <a:extLst>
              <a:ext uri="{FF2B5EF4-FFF2-40B4-BE49-F238E27FC236}">
                <a16:creationId xmlns:a16="http://schemas.microsoft.com/office/drawing/2014/main" id="{D861631E-2A86-4EE3-9838-CF9656971530}"/>
              </a:ext>
            </a:extLst>
          </p:cNvPr>
          <p:cNvGrpSpPr>
            <a:grpSpLocks/>
          </p:cNvGrpSpPr>
          <p:nvPr/>
        </p:nvGrpSpPr>
        <p:grpSpPr bwMode="auto">
          <a:xfrm>
            <a:off x="1" y="1428750"/>
            <a:ext cx="9142589" cy="152400"/>
            <a:chOff x="0" y="900"/>
            <a:chExt cx="5759" cy="96"/>
          </a:xfrm>
        </p:grpSpPr>
        <p:sp>
          <p:nvSpPr>
            <p:cNvPr id="1032" name="Rectangle 5">
              <a:extLst>
                <a:ext uri="{FF2B5EF4-FFF2-40B4-BE49-F238E27FC236}">
                  <a16:creationId xmlns:a16="http://schemas.microsoft.com/office/drawing/2014/main" id="{961632B9-3A8B-41BD-B2A9-E224EC571E0F}"/>
                </a:ext>
              </a:extLst>
            </p:cNvPr>
            <p:cNvSpPr>
              <a:spLocks noChangeArrowheads="1"/>
            </p:cNvSpPr>
            <p:nvPr/>
          </p:nvSpPr>
          <p:spPr bwMode="auto">
            <a:xfrm>
              <a:off x="0" y="900"/>
              <a:ext cx="5759" cy="47"/>
            </a:xfrm>
            <a:prstGeom prst="rect">
              <a:avLst/>
            </a:prstGeom>
            <a:gradFill rotWithShape="0">
              <a:gsLst>
                <a:gs pos="0">
                  <a:srgbClr val="000000"/>
                </a:gs>
                <a:gs pos="50000">
                  <a:srgbClr val="FFFF00"/>
                </a:gs>
                <a:gs pos="100000">
                  <a:srgbClr val="000000"/>
                </a:gs>
              </a:gsLst>
              <a:lin ang="0" scaled="1"/>
            </a:gradFill>
            <a:ln>
              <a:noFill/>
            </a:ln>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sp>
          <p:nvSpPr>
            <p:cNvPr id="1033" name="Rectangle 6">
              <a:extLst>
                <a:ext uri="{FF2B5EF4-FFF2-40B4-BE49-F238E27FC236}">
                  <a16:creationId xmlns:a16="http://schemas.microsoft.com/office/drawing/2014/main" id="{20E7FE9B-BE9B-4D0C-B23F-F3FA526C958C}"/>
                </a:ext>
              </a:extLst>
            </p:cNvPr>
            <p:cNvSpPr>
              <a:spLocks noChangeArrowheads="1"/>
            </p:cNvSpPr>
            <p:nvPr/>
          </p:nvSpPr>
          <p:spPr bwMode="auto">
            <a:xfrm>
              <a:off x="0" y="972"/>
              <a:ext cx="5759" cy="24"/>
            </a:xfrm>
            <a:prstGeom prst="rect">
              <a:avLst/>
            </a:prstGeom>
            <a:gradFill rotWithShape="0">
              <a:gsLst>
                <a:gs pos="0">
                  <a:srgbClr val="000000"/>
                </a:gs>
                <a:gs pos="50000">
                  <a:srgbClr val="FF0033"/>
                </a:gs>
                <a:gs pos="100000">
                  <a:srgbClr val="000000"/>
                </a:gs>
              </a:gsLst>
              <a:lin ang="0" scaled="1"/>
            </a:gradFill>
            <a:ln>
              <a:noFill/>
            </a:ln>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grpSp>
      <p:sp>
        <p:nvSpPr>
          <p:cNvPr id="1030" name="Rectangle 8">
            <a:extLst>
              <a:ext uri="{FF2B5EF4-FFF2-40B4-BE49-F238E27FC236}">
                <a16:creationId xmlns:a16="http://schemas.microsoft.com/office/drawing/2014/main" id="{6A6B2C6C-F652-4976-BB1F-B9B304204CB3}"/>
              </a:ext>
            </a:extLst>
          </p:cNvPr>
          <p:cNvSpPr>
            <a:spLocks noGrp="1" noChangeArrowheads="1"/>
          </p:cNvSpPr>
          <p:nvPr>
            <p:ph type="title"/>
          </p:nvPr>
        </p:nvSpPr>
        <p:spPr bwMode="auto">
          <a:xfrm>
            <a:off x="6096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31" name="Rectangle 9">
            <a:extLst>
              <a:ext uri="{FF2B5EF4-FFF2-40B4-BE49-F238E27FC236}">
                <a16:creationId xmlns:a16="http://schemas.microsoft.com/office/drawing/2014/main" id="{D314AAEC-FBE5-4CE6-AE90-C61E42A9DE8C}"/>
              </a:ext>
            </a:extLst>
          </p:cNvPr>
          <p:cNvSpPr>
            <a:spLocks noGrp="1" noChangeArrowheads="1"/>
          </p:cNvSpPr>
          <p:nvPr>
            <p:ph type="body" idx="1"/>
          </p:nvPr>
        </p:nvSpPr>
        <p:spPr bwMode="auto">
          <a:xfrm>
            <a:off x="609600" y="19812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82815007"/>
      </p:ext>
    </p:extLst>
  </p:cSld>
  <p:clrMap bg1="dk2" tx1="lt1" bg2="dk1"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itchFamily="18" charset="0"/>
        </a:defRPr>
      </a:lvl2pPr>
      <a:lvl3pPr algn="ctr" rtl="0" eaLnBrk="0" fontAlgn="base" hangingPunct="0">
        <a:spcBef>
          <a:spcPct val="0"/>
        </a:spcBef>
        <a:spcAft>
          <a:spcPct val="0"/>
        </a:spcAft>
        <a:defRPr sz="3911">
          <a:solidFill>
            <a:schemeClr val="tx2"/>
          </a:solidFill>
          <a:latin typeface="Times New Roman" pitchFamily="18" charset="0"/>
        </a:defRPr>
      </a:lvl3pPr>
      <a:lvl4pPr algn="ctr" rtl="0" eaLnBrk="0" fontAlgn="base" hangingPunct="0">
        <a:spcBef>
          <a:spcPct val="0"/>
        </a:spcBef>
        <a:spcAft>
          <a:spcPct val="0"/>
        </a:spcAft>
        <a:defRPr sz="3911">
          <a:solidFill>
            <a:schemeClr val="tx2"/>
          </a:solidFill>
          <a:latin typeface="Times New Roman" pitchFamily="18" charset="0"/>
        </a:defRPr>
      </a:lvl4pPr>
      <a:lvl5pPr algn="ctr" rtl="0" eaLnBrk="0" fontAlgn="base" hangingPunct="0">
        <a:spcBef>
          <a:spcPct val="0"/>
        </a:spcBef>
        <a:spcAft>
          <a:spcPct val="0"/>
        </a:spcAft>
        <a:defRPr sz="3911">
          <a:solidFill>
            <a:schemeClr val="tx2"/>
          </a:solidFill>
          <a:latin typeface="Times New Roman" pitchFamily="18" charset="0"/>
        </a:defRPr>
      </a:lvl5pPr>
      <a:lvl6pPr marL="406405" algn="ctr" rtl="0" eaLnBrk="0" fontAlgn="base" hangingPunct="0">
        <a:spcBef>
          <a:spcPct val="0"/>
        </a:spcBef>
        <a:spcAft>
          <a:spcPct val="0"/>
        </a:spcAft>
        <a:defRPr sz="3911">
          <a:solidFill>
            <a:schemeClr val="tx2"/>
          </a:solidFill>
          <a:latin typeface="Times New Roman" pitchFamily="18" charset="0"/>
        </a:defRPr>
      </a:lvl6pPr>
      <a:lvl7pPr marL="812810" algn="ctr" rtl="0" eaLnBrk="0" fontAlgn="base" hangingPunct="0">
        <a:spcBef>
          <a:spcPct val="0"/>
        </a:spcBef>
        <a:spcAft>
          <a:spcPct val="0"/>
        </a:spcAft>
        <a:defRPr sz="3911">
          <a:solidFill>
            <a:schemeClr val="tx2"/>
          </a:solidFill>
          <a:latin typeface="Times New Roman" pitchFamily="18" charset="0"/>
        </a:defRPr>
      </a:lvl7pPr>
      <a:lvl8pPr marL="1219215" algn="ctr" rtl="0" eaLnBrk="0" fontAlgn="base" hangingPunct="0">
        <a:spcBef>
          <a:spcPct val="0"/>
        </a:spcBef>
        <a:spcAft>
          <a:spcPct val="0"/>
        </a:spcAft>
        <a:defRPr sz="3911">
          <a:solidFill>
            <a:schemeClr val="tx2"/>
          </a:solidFill>
          <a:latin typeface="Times New Roman" pitchFamily="18" charset="0"/>
        </a:defRPr>
      </a:lvl8pPr>
      <a:lvl9pPr marL="1625620" algn="ctr" rtl="0" eaLnBrk="0" fontAlgn="base" hangingPunct="0">
        <a:spcBef>
          <a:spcPct val="0"/>
        </a:spcBef>
        <a:spcAft>
          <a:spcPct val="0"/>
        </a:spcAft>
        <a:defRPr sz="3911">
          <a:solidFill>
            <a:schemeClr val="tx2"/>
          </a:solidFill>
          <a:latin typeface="Times New Roman" pitchFamily="18" charset="0"/>
        </a:defRPr>
      </a:lvl9pPr>
    </p:titleStyle>
    <p:bodyStyle>
      <a:lvl1pPr marL="304804" indent="-304804" algn="l" rtl="0" eaLnBrk="0" fontAlgn="base" hangingPunct="0">
        <a:spcBef>
          <a:spcPct val="20000"/>
        </a:spcBef>
        <a:spcAft>
          <a:spcPct val="0"/>
        </a:spcAft>
        <a:buClr>
          <a:schemeClr val="tx2"/>
        </a:buClr>
        <a:buSzPct val="75000"/>
        <a:buFont typeface="Monotype Sorts" pitchFamily="2" charset="2"/>
        <a:buChar char="l"/>
        <a:defRPr sz="2844">
          <a:solidFill>
            <a:schemeClr val="tx1"/>
          </a:solidFill>
          <a:latin typeface="+mn-lt"/>
          <a:ea typeface="+mn-ea"/>
          <a:cs typeface="+mn-cs"/>
        </a:defRPr>
      </a:lvl1pPr>
      <a:lvl2pPr marL="660408" indent="-254003" algn="l" rtl="0" eaLnBrk="0" fontAlgn="base" hangingPunct="0">
        <a:spcBef>
          <a:spcPct val="20000"/>
        </a:spcBef>
        <a:spcAft>
          <a:spcPct val="0"/>
        </a:spcAft>
        <a:buClr>
          <a:schemeClr val="folHlink"/>
        </a:buClr>
        <a:buSzPct val="80000"/>
        <a:buFont typeface="Monotype Sorts" pitchFamily="2" charset="2"/>
        <a:buChar char="n"/>
        <a:defRPr sz="2489">
          <a:solidFill>
            <a:schemeClr val="tx1"/>
          </a:solidFill>
          <a:latin typeface="+mn-lt"/>
        </a:defRPr>
      </a:lvl2pPr>
      <a:lvl3pPr marL="1016013" indent="-203203" algn="l" rtl="0" eaLnBrk="0" fontAlgn="base" hangingPunct="0">
        <a:spcBef>
          <a:spcPct val="20000"/>
        </a:spcBef>
        <a:spcAft>
          <a:spcPct val="0"/>
        </a:spcAft>
        <a:buClr>
          <a:schemeClr val="tx1"/>
        </a:buClr>
        <a:buSzPct val="100000"/>
        <a:buChar char="–"/>
        <a:defRPr sz="2133">
          <a:solidFill>
            <a:schemeClr val="tx1"/>
          </a:solidFill>
          <a:latin typeface="+mn-lt"/>
        </a:defRPr>
      </a:lvl3pPr>
      <a:lvl4pPr marL="1422418" indent="-203203" algn="l" rtl="0" eaLnBrk="0" fontAlgn="base" hangingPunct="0">
        <a:spcBef>
          <a:spcPct val="20000"/>
        </a:spcBef>
        <a:spcAft>
          <a:spcPct val="0"/>
        </a:spcAft>
        <a:buClr>
          <a:schemeClr val="tx2"/>
        </a:buClr>
        <a:buSzPct val="65000"/>
        <a:buFont typeface="Monotype Sorts" pitchFamily="2" charset="2"/>
        <a:buChar char="l"/>
        <a:defRPr sz="1778">
          <a:solidFill>
            <a:schemeClr val="tx1"/>
          </a:solidFill>
          <a:latin typeface="+mn-lt"/>
        </a:defRPr>
      </a:lvl4pPr>
      <a:lvl5pPr marL="182882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5pPr>
      <a:lvl6pPr marL="223522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6pPr>
      <a:lvl7pPr marL="264163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7pPr>
      <a:lvl8pPr marL="304803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8pPr>
      <a:lvl9pPr marL="345444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ECC06-09D1-4934-88B1-18B2086EE13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CD347-258C-4C23-B40E-1B3C8BC221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A9BDB-EBEF-480A-959C-FE36A39FB81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44AFB6-4D94-4B56-A083-0880232B3EB1}" type="datetimeFigureOut">
              <a:rPr lang="en-US" smtClean="0"/>
              <a:t>11/16/2019</a:t>
            </a:fld>
            <a:endParaRPr lang="en-US"/>
          </a:p>
        </p:txBody>
      </p:sp>
      <p:sp>
        <p:nvSpPr>
          <p:cNvPr id="5" name="Footer Placeholder 4">
            <a:extLst>
              <a:ext uri="{FF2B5EF4-FFF2-40B4-BE49-F238E27FC236}">
                <a16:creationId xmlns:a16="http://schemas.microsoft.com/office/drawing/2014/main" id="{D94B1216-514F-4E1E-8F2C-93EDF498A7A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5C4049-B4B1-427C-8241-21487AD7C3D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FC67C4-EA81-478D-A1A3-2B1EF0BED4E4}" type="slidenum">
              <a:rPr lang="en-US" smtClean="0"/>
              <a:t>‹#›</a:t>
            </a:fld>
            <a:endParaRPr lang="en-US"/>
          </a:p>
        </p:txBody>
      </p:sp>
    </p:spTree>
    <p:extLst>
      <p:ext uri="{BB962C8B-B14F-4D97-AF65-F5344CB8AC3E}">
        <p14:creationId xmlns:p14="http://schemas.microsoft.com/office/powerpoint/2010/main" val="47093983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185E"/>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627AF0-E745-40D9-894B-A92D78B521C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defRPr sz="1244" b="0">
                <a:solidFill>
                  <a:schemeClr val="tx1"/>
                </a:solidFill>
                <a:latin typeface="+mj-lt"/>
              </a:defRPr>
            </a:lvl1pPr>
          </a:lstStyle>
          <a:p>
            <a:pPr>
              <a:defRPr/>
            </a:pPr>
            <a:endParaRPr lang="en-US"/>
          </a:p>
        </p:txBody>
      </p:sp>
      <p:sp>
        <p:nvSpPr>
          <p:cNvPr id="1027" name="Rectangle 3">
            <a:extLst>
              <a:ext uri="{FF2B5EF4-FFF2-40B4-BE49-F238E27FC236}">
                <a16:creationId xmlns:a16="http://schemas.microsoft.com/office/drawing/2014/main" id="{D6F052E9-E42F-4EBD-990F-ABBD3880038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defRPr sz="1244" b="0">
                <a:solidFill>
                  <a:schemeClr val="tx1"/>
                </a:solidFill>
                <a:latin typeface="+mj-lt"/>
              </a:defRPr>
            </a:lvl1pPr>
          </a:lstStyle>
          <a:p>
            <a:pPr>
              <a:defRPr/>
            </a:pPr>
            <a:endParaRPr lang="en-US"/>
          </a:p>
        </p:txBody>
      </p:sp>
      <p:sp>
        <p:nvSpPr>
          <p:cNvPr id="1028" name="Rectangle 4">
            <a:extLst>
              <a:ext uri="{FF2B5EF4-FFF2-40B4-BE49-F238E27FC236}">
                <a16:creationId xmlns:a16="http://schemas.microsoft.com/office/drawing/2014/main" id="{5C25BD45-5BE0-4808-B33D-EFEDC3934BA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244" b="0">
                <a:solidFill>
                  <a:schemeClr val="tx1"/>
                </a:solidFill>
                <a:latin typeface="Times New Roman" panose="02020603050405020304" pitchFamily="18" charset="0"/>
              </a:defRPr>
            </a:lvl1pPr>
          </a:lstStyle>
          <a:p>
            <a:pPr>
              <a:defRPr/>
            </a:pPr>
            <a:fld id="{2B5DF37D-9FCA-4199-B266-09604C381B17}" type="slidenum">
              <a:rPr lang="en-US" altLang="en-US"/>
              <a:pPr>
                <a:defRPr/>
              </a:pPr>
              <a:t>‹#›</a:t>
            </a:fld>
            <a:endParaRPr lang="en-US" altLang="en-US"/>
          </a:p>
        </p:txBody>
      </p:sp>
      <p:grpSp>
        <p:nvGrpSpPr>
          <p:cNvPr id="1029" name="Group 7">
            <a:extLst>
              <a:ext uri="{FF2B5EF4-FFF2-40B4-BE49-F238E27FC236}">
                <a16:creationId xmlns:a16="http://schemas.microsoft.com/office/drawing/2014/main" id="{38B27A3D-D2F3-4D05-8203-C1BFC1127219}"/>
              </a:ext>
            </a:extLst>
          </p:cNvPr>
          <p:cNvGrpSpPr>
            <a:grpSpLocks/>
          </p:cNvGrpSpPr>
          <p:nvPr/>
        </p:nvGrpSpPr>
        <p:grpSpPr bwMode="auto">
          <a:xfrm>
            <a:off x="1" y="1428750"/>
            <a:ext cx="9142589" cy="152400"/>
            <a:chOff x="0" y="900"/>
            <a:chExt cx="5759" cy="96"/>
          </a:xfrm>
        </p:grpSpPr>
        <p:sp>
          <p:nvSpPr>
            <p:cNvPr id="1032" name="Rectangle 5">
              <a:extLst>
                <a:ext uri="{FF2B5EF4-FFF2-40B4-BE49-F238E27FC236}">
                  <a16:creationId xmlns:a16="http://schemas.microsoft.com/office/drawing/2014/main" id="{7EC416D5-F9C1-42D6-A1D7-1B0BEFADE4E7}"/>
                </a:ext>
              </a:extLst>
            </p:cNvPr>
            <p:cNvSpPr>
              <a:spLocks noChangeArrowheads="1"/>
            </p:cNvSpPr>
            <p:nvPr/>
          </p:nvSpPr>
          <p:spPr bwMode="auto">
            <a:xfrm>
              <a:off x="0" y="900"/>
              <a:ext cx="5759" cy="47"/>
            </a:xfrm>
            <a:prstGeom prst="rect">
              <a:avLst/>
            </a:prstGeom>
            <a:gradFill rotWithShape="0">
              <a:gsLst>
                <a:gs pos="0">
                  <a:srgbClr val="000000"/>
                </a:gs>
                <a:gs pos="50000">
                  <a:srgbClr val="FFFF00"/>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sp>
          <p:nvSpPr>
            <p:cNvPr id="1033" name="Rectangle 6">
              <a:extLst>
                <a:ext uri="{FF2B5EF4-FFF2-40B4-BE49-F238E27FC236}">
                  <a16:creationId xmlns:a16="http://schemas.microsoft.com/office/drawing/2014/main" id="{0CD0B907-A568-4694-9F34-D48354C5C31B}"/>
                </a:ext>
              </a:extLst>
            </p:cNvPr>
            <p:cNvSpPr>
              <a:spLocks noChangeArrowheads="1"/>
            </p:cNvSpPr>
            <p:nvPr/>
          </p:nvSpPr>
          <p:spPr bwMode="auto">
            <a:xfrm>
              <a:off x="0" y="972"/>
              <a:ext cx="5759" cy="24"/>
            </a:xfrm>
            <a:prstGeom prst="rect">
              <a:avLst/>
            </a:prstGeom>
            <a:gradFill rotWithShape="0">
              <a:gsLst>
                <a:gs pos="0">
                  <a:srgbClr val="000000"/>
                </a:gs>
                <a:gs pos="50000">
                  <a:srgbClr val="FF0033"/>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grpSp>
      <p:sp>
        <p:nvSpPr>
          <p:cNvPr id="1030" name="Rectangle 8">
            <a:extLst>
              <a:ext uri="{FF2B5EF4-FFF2-40B4-BE49-F238E27FC236}">
                <a16:creationId xmlns:a16="http://schemas.microsoft.com/office/drawing/2014/main" id="{BE9BFA1A-4AEA-4503-B635-B77ED58A8114}"/>
              </a:ext>
            </a:extLst>
          </p:cNvPr>
          <p:cNvSpPr>
            <a:spLocks noGrp="1" noChangeArrowheads="1"/>
          </p:cNvSpPr>
          <p:nvPr>
            <p:ph type="title"/>
          </p:nvPr>
        </p:nvSpPr>
        <p:spPr bwMode="auto">
          <a:xfrm>
            <a:off x="6096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31" name="Rectangle 9">
            <a:extLst>
              <a:ext uri="{FF2B5EF4-FFF2-40B4-BE49-F238E27FC236}">
                <a16:creationId xmlns:a16="http://schemas.microsoft.com/office/drawing/2014/main" id="{4F3FB1DE-EEAE-4CC7-B01F-8D9A90944FAE}"/>
              </a:ext>
            </a:extLst>
          </p:cNvPr>
          <p:cNvSpPr>
            <a:spLocks noGrp="1" noChangeArrowheads="1"/>
          </p:cNvSpPr>
          <p:nvPr>
            <p:ph type="body" idx="1"/>
          </p:nvPr>
        </p:nvSpPr>
        <p:spPr bwMode="auto">
          <a:xfrm>
            <a:off x="609600" y="19812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83194464"/>
      </p:ext>
    </p:extLst>
  </p:cSld>
  <p:clrMap bg1="dk2" tx1="lt1" bg2="dk1"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itchFamily="18" charset="0"/>
        </a:defRPr>
      </a:lvl2pPr>
      <a:lvl3pPr algn="ctr" rtl="0" eaLnBrk="0" fontAlgn="base" hangingPunct="0">
        <a:spcBef>
          <a:spcPct val="0"/>
        </a:spcBef>
        <a:spcAft>
          <a:spcPct val="0"/>
        </a:spcAft>
        <a:defRPr sz="3911">
          <a:solidFill>
            <a:schemeClr val="tx2"/>
          </a:solidFill>
          <a:latin typeface="Times New Roman" pitchFamily="18" charset="0"/>
        </a:defRPr>
      </a:lvl3pPr>
      <a:lvl4pPr algn="ctr" rtl="0" eaLnBrk="0" fontAlgn="base" hangingPunct="0">
        <a:spcBef>
          <a:spcPct val="0"/>
        </a:spcBef>
        <a:spcAft>
          <a:spcPct val="0"/>
        </a:spcAft>
        <a:defRPr sz="3911">
          <a:solidFill>
            <a:schemeClr val="tx2"/>
          </a:solidFill>
          <a:latin typeface="Times New Roman" pitchFamily="18" charset="0"/>
        </a:defRPr>
      </a:lvl4pPr>
      <a:lvl5pPr algn="ctr" rtl="0" eaLnBrk="0" fontAlgn="base" hangingPunct="0">
        <a:spcBef>
          <a:spcPct val="0"/>
        </a:spcBef>
        <a:spcAft>
          <a:spcPct val="0"/>
        </a:spcAft>
        <a:defRPr sz="3911">
          <a:solidFill>
            <a:schemeClr val="tx2"/>
          </a:solidFill>
          <a:latin typeface="Times New Roman" pitchFamily="18" charset="0"/>
        </a:defRPr>
      </a:lvl5pPr>
      <a:lvl6pPr marL="406405" algn="ctr" rtl="0" eaLnBrk="0" fontAlgn="base" hangingPunct="0">
        <a:spcBef>
          <a:spcPct val="0"/>
        </a:spcBef>
        <a:spcAft>
          <a:spcPct val="0"/>
        </a:spcAft>
        <a:defRPr sz="3911">
          <a:solidFill>
            <a:schemeClr val="tx2"/>
          </a:solidFill>
          <a:latin typeface="Times New Roman" pitchFamily="18" charset="0"/>
        </a:defRPr>
      </a:lvl6pPr>
      <a:lvl7pPr marL="812810" algn="ctr" rtl="0" eaLnBrk="0" fontAlgn="base" hangingPunct="0">
        <a:spcBef>
          <a:spcPct val="0"/>
        </a:spcBef>
        <a:spcAft>
          <a:spcPct val="0"/>
        </a:spcAft>
        <a:defRPr sz="3911">
          <a:solidFill>
            <a:schemeClr val="tx2"/>
          </a:solidFill>
          <a:latin typeface="Times New Roman" pitchFamily="18" charset="0"/>
        </a:defRPr>
      </a:lvl7pPr>
      <a:lvl8pPr marL="1219215" algn="ctr" rtl="0" eaLnBrk="0" fontAlgn="base" hangingPunct="0">
        <a:spcBef>
          <a:spcPct val="0"/>
        </a:spcBef>
        <a:spcAft>
          <a:spcPct val="0"/>
        </a:spcAft>
        <a:defRPr sz="3911">
          <a:solidFill>
            <a:schemeClr val="tx2"/>
          </a:solidFill>
          <a:latin typeface="Times New Roman" pitchFamily="18" charset="0"/>
        </a:defRPr>
      </a:lvl8pPr>
      <a:lvl9pPr marL="1625620" algn="ctr" rtl="0" eaLnBrk="0" fontAlgn="base" hangingPunct="0">
        <a:spcBef>
          <a:spcPct val="0"/>
        </a:spcBef>
        <a:spcAft>
          <a:spcPct val="0"/>
        </a:spcAft>
        <a:defRPr sz="3911">
          <a:solidFill>
            <a:schemeClr val="tx2"/>
          </a:solidFill>
          <a:latin typeface="Times New Roman" pitchFamily="18" charset="0"/>
        </a:defRPr>
      </a:lvl9pPr>
    </p:titleStyle>
    <p:bodyStyle>
      <a:lvl1pPr marL="304804" indent="-304804" algn="l" rtl="0" eaLnBrk="0" fontAlgn="base" hangingPunct="0">
        <a:spcBef>
          <a:spcPct val="20000"/>
        </a:spcBef>
        <a:spcAft>
          <a:spcPct val="0"/>
        </a:spcAft>
        <a:buClr>
          <a:schemeClr val="tx2"/>
        </a:buClr>
        <a:buSzPct val="75000"/>
        <a:buFont typeface="Monotype Sorts" pitchFamily="2" charset="2"/>
        <a:buChar char="l"/>
        <a:defRPr sz="2844">
          <a:solidFill>
            <a:schemeClr val="tx1"/>
          </a:solidFill>
          <a:latin typeface="+mn-lt"/>
          <a:ea typeface="+mn-ea"/>
          <a:cs typeface="+mn-cs"/>
        </a:defRPr>
      </a:lvl1pPr>
      <a:lvl2pPr marL="660408" indent="-254003" algn="l" rtl="0" eaLnBrk="0" fontAlgn="base" hangingPunct="0">
        <a:spcBef>
          <a:spcPct val="20000"/>
        </a:spcBef>
        <a:spcAft>
          <a:spcPct val="0"/>
        </a:spcAft>
        <a:buClr>
          <a:schemeClr val="folHlink"/>
        </a:buClr>
        <a:buSzPct val="80000"/>
        <a:buFont typeface="Monotype Sorts" pitchFamily="2" charset="2"/>
        <a:buChar char="n"/>
        <a:defRPr sz="2489">
          <a:solidFill>
            <a:schemeClr val="tx1"/>
          </a:solidFill>
          <a:latin typeface="+mn-lt"/>
        </a:defRPr>
      </a:lvl2pPr>
      <a:lvl3pPr marL="1016013" indent="-203203" algn="l" rtl="0" eaLnBrk="0" fontAlgn="base" hangingPunct="0">
        <a:spcBef>
          <a:spcPct val="20000"/>
        </a:spcBef>
        <a:spcAft>
          <a:spcPct val="0"/>
        </a:spcAft>
        <a:buClr>
          <a:schemeClr val="tx1"/>
        </a:buClr>
        <a:buSzPct val="100000"/>
        <a:buChar char="–"/>
        <a:defRPr sz="2133">
          <a:solidFill>
            <a:schemeClr val="tx1"/>
          </a:solidFill>
          <a:latin typeface="+mn-lt"/>
        </a:defRPr>
      </a:lvl3pPr>
      <a:lvl4pPr marL="1422418" indent="-203203" algn="l" rtl="0" eaLnBrk="0" fontAlgn="base" hangingPunct="0">
        <a:spcBef>
          <a:spcPct val="20000"/>
        </a:spcBef>
        <a:spcAft>
          <a:spcPct val="0"/>
        </a:spcAft>
        <a:buClr>
          <a:schemeClr val="tx2"/>
        </a:buClr>
        <a:buSzPct val="65000"/>
        <a:buFont typeface="Monotype Sorts" pitchFamily="2" charset="2"/>
        <a:buChar char="l"/>
        <a:defRPr sz="1778">
          <a:solidFill>
            <a:schemeClr val="tx1"/>
          </a:solidFill>
          <a:latin typeface="+mn-lt"/>
        </a:defRPr>
      </a:lvl4pPr>
      <a:lvl5pPr marL="182882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5pPr>
      <a:lvl6pPr marL="223522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6pPr>
      <a:lvl7pPr marL="264163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7pPr>
      <a:lvl8pPr marL="304803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8pPr>
      <a:lvl9pPr marL="345444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11/16/2019</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7098584"/>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hyperlink" Target="https://www.ncbi.nlm.nih.gov/pubmed/20592293" TargetMode="Externa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B1E74F-AB80-48E4-914D-5B01B50D85FB}"/>
              </a:ext>
            </a:extLst>
          </p:cNvPr>
          <p:cNvSpPr>
            <a:spLocks noGrp="1"/>
          </p:cNvSpPr>
          <p:nvPr>
            <p:ph type="ctrTitle"/>
          </p:nvPr>
        </p:nvSpPr>
        <p:spPr>
          <a:xfrm>
            <a:off x="685800" y="597415"/>
            <a:ext cx="7772400" cy="3600453"/>
          </a:xfrm>
          <a:solidFill>
            <a:schemeClr val="bg1"/>
          </a:solidFill>
        </p:spPr>
        <p:txBody>
          <a:bodyPr/>
          <a:lstStyle/>
          <a:p>
            <a:r>
              <a:rPr lang="en-US" sz="3600" dirty="0"/>
              <a:t>Effect of </a:t>
            </a:r>
            <a:r>
              <a:rPr lang="en-US" sz="3600" dirty="0" err="1"/>
              <a:t>Icosapent</a:t>
            </a:r>
            <a:r>
              <a:rPr lang="en-US" sz="3600" dirty="0"/>
              <a:t> Ethyl on progression of coronary atherosclerosis in patients with elevated triglycerides</a:t>
            </a:r>
            <a:br>
              <a:rPr lang="en-US" sz="3600" dirty="0"/>
            </a:br>
            <a:r>
              <a:rPr lang="en-US" sz="3600" dirty="0"/>
              <a:t>on statin therapy:</a:t>
            </a:r>
            <a:br>
              <a:rPr lang="en-US" sz="3600" dirty="0"/>
            </a:br>
            <a:r>
              <a:rPr lang="en-US" sz="3600" dirty="0"/>
              <a:t>the EVAPORATE study</a:t>
            </a:r>
            <a:br>
              <a:rPr lang="en-US" sz="3600" dirty="0"/>
            </a:br>
            <a:br>
              <a:rPr lang="en-US" sz="3600" dirty="0"/>
            </a:br>
            <a:r>
              <a:rPr lang="en-US" altLang="en-US" sz="2800" dirty="0">
                <a:latin typeface="Arial" charset="0"/>
                <a:ea typeface="Arial" charset="0"/>
                <a:cs typeface="Arial" charset="0"/>
              </a:rPr>
              <a:t>NCT02926027</a:t>
            </a:r>
            <a:endParaRPr lang="en-US" sz="3600" dirty="0"/>
          </a:p>
        </p:txBody>
      </p:sp>
      <p:sp>
        <p:nvSpPr>
          <p:cNvPr id="5" name="Subtitle 4">
            <a:extLst>
              <a:ext uri="{FF2B5EF4-FFF2-40B4-BE49-F238E27FC236}">
                <a16:creationId xmlns:a16="http://schemas.microsoft.com/office/drawing/2014/main" id="{06425D3E-5A76-43F7-A5AA-C0C8DBDE3326}"/>
              </a:ext>
            </a:extLst>
          </p:cNvPr>
          <p:cNvSpPr>
            <a:spLocks noGrp="1"/>
          </p:cNvSpPr>
          <p:nvPr>
            <p:ph type="subTitle" idx="1"/>
          </p:nvPr>
        </p:nvSpPr>
        <p:spPr>
          <a:xfrm>
            <a:off x="1531089" y="4460358"/>
            <a:ext cx="6400800" cy="1752600"/>
          </a:xfrm>
        </p:spPr>
        <p:txBody>
          <a:bodyPr/>
          <a:lstStyle/>
          <a:p>
            <a:r>
              <a:rPr lang="en-US" sz="2400" dirty="0"/>
              <a:t>Matthew Budoff MD</a:t>
            </a:r>
          </a:p>
          <a:p>
            <a:r>
              <a:rPr lang="en-US" sz="2400" dirty="0"/>
              <a:t>Professor of Medicine</a:t>
            </a:r>
          </a:p>
          <a:p>
            <a:r>
              <a:rPr lang="en-US" sz="2400" dirty="0"/>
              <a:t>UCLA School of Medicine</a:t>
            </a:r>
          </a:p>
          <a:p>
            <a:r>
              <a:rPr lang="en-US" sz="2400" dirty="0"/>
              <a:t>Lundquist Institute</a:t>
            </a:r>
          </a:p>
          <a:p>
            <a:r>
              <a:rPr lang="en-US" sz="2400" dirty="0"/>
              <a:t>Torrance CA</a:t>
            </a:r>
          </a:p>
        </p:txBody>
      </p:sp>
    </p:spTree>
    <p:extLst>
      <p:ext uri="{BB962C8B-B14F-4D97-AF65-F5344CB8AC3E}">
        <p14:creationId xmlns:p14="http://schemas.microsoft.com/office/powerpoint/2010/main" val="90131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A81A-A651-41CB-93F7-73F1224681AA}"/>
              </a:ext>
            </a:extLst>
          </p:cNvPr>
          <p:cNvSpPr>
            <a:spLocks noGrp="1"/>
          </p:cNvSpPr>
          <p:nvPr>
            <p:ph type="title"/>
          </p:nvPr>
        </p:nvSpPr>
        <p:spPr/>
        <p:txBody>
          <a:bodyPr/>
          <a:lstStyle/>
          <a:p>
            <a:r>
              <a:rPr lang="en-US" dirty="0" err="1"/>
              <a:t>Sekikawa</a:t>
            </a:r>
            <a:r>
              <a:rPr lang="en-US"/>
              <a:t> – Nutrients 2019</a:t>
            </a:r>
          </a:p>
        </p:txBody>
      </p:sp>
      <p:pic>
        <p:nvPicPr>
          <p:cNvPr id="4" name="Content Placeholder 3">
            <a:extLst>
              <a:ext uri="{FF2B5EF4-FFF2-40B4-BE49-F238E27FC236}">
                <a16:creationId xmlns:a16="http://schemas.microsoft.com/office/drawing/2014/main" id="{AE565F68-3DB1-4880-AD22-8E4D9B7A9C84}"/>
              </a:ext>
            </a:extLst>
          </p:cNvPr>
          <p:cNvPicPr>
            <a:picLocks noGrp="1" noChangeAspect="1"/>
          </p:cNvPicPr>
          <p:nvPr>
            <p:ph idx="1"/>
          </p:nvPr>
        </p:nvPicPr>
        <p:blipFill rotWithShape="1">
          <a:blip r:embed="rId2"/>
          <a:srcRect l="17091" t="21877" r="15031" b="10422"/>
          <a:stretch/>
        </p:blipFill>
        <p:spPr>
          <a:xfrm>
            <a:off x="191387" y="1738422"/>
            <a:ext cx="8739962" cy="4903364"/>
          </a:xfrm>
          <a:prstGeom prst="rect">
            <a:avLst/>
          </a:prstGeom>
        </p:spPr>
      </p:pic>
    </p:spTree>
    <p:extLst>
      <p:ext uri="{BB962C8B-B14F-4D97-AF65-F5344CB8AC3E}">
        <p14:creationId xmlns:p14="http://schemas.microsoft.com/office/powerpoint/2010/main" val="307084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AC37-7D14-4D9F-B897-FFC005284C66}"/>
              </a:ext>
            </a:extLst>
          </p:cNvPr>
          <p:cNvSpPr>
            <a:spLocks noGrp="1"/>
          </p:cNvSpPr>
          <p:nvPr>
            <p:ph type="title"/>
          </p:nvPr>
        </p:nvSpPr>
        <p:spPr/>
        <p:txBody>
          <a:bodyPr/>
          <a:lstStyle/>
          <a:p>
            <a:r>
              <a:rPr lang="en-US" dirty="0"/>
              <a:t>REDUCE IT – Bhatt et al NEJM</a:t>
            </a:r>
          </a:p>
        </p:txBody>
      </p:sp>
      <p:pic>
        <p:nvPicPr>
          <p:cNvPr id="5" name="Content Placeholder 4">
            <a:extLst>
              <a:ext uri="{FF2B5EF4-FFF2-40B4-BE49-F238E27FC236}">
                <a16:creationId xmlns:a16="http://schemas.microsoft.com/office/drawing/2014/main" id="{8BD00F57-C204-45E1-9174-3E3F43E7FDE4}"/>
              </a:ext>
            </a:extLst>
          </p:cNvPr>
          <p:cNvPicPr>
            <a:picLocks noGrp="1" noChangeAspect="1"/>
          </p:cNvPicPr>
          <p:nvPr>
            <p:ph sz="half" idx="1"/>
          </p:nvPr>
        </p:nvPicPr>
        <p:blipFill rotWithShape="1">
          <a:blip r:embed="rId2"/>
          <a:srcRect l="6526" t="18219" r="20679" b="11683"/>
          <a:stretch/>
        </p:blipFill>
        <p:spPr>
          <a:xfrm>
            <a:off x="0" y="1555897"/>
            <a:ext cx="9166902" cy="4965405"/>
          </a:xfrm>
          <a:prstGeom prst="rect">
            <a:avLst/>
          </a:prstGeom>
        </p:spPr>
      </p:pic>
    </p:spTree>
    <p:extLst>
      <p:ext uri="{BB962C8B-B14F-4D97-AF65-F5344CB8AC3E}">
        <p14:creationId xmlns:p14="http://schemas.microsoft.com/office/powerpoint/2010/main" val="3120275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0E3161-A2AE-4B9C-AC7C-7DD3A78DE70A}"/>
              </a:ext>
            </a:extLst>
          </p:cNvPr>
          <p:cNvSpPr>
            <a:spLocks noGrp="1"/>
          </p:cNvSpPr>
          <p:nvPr>
            <p:ph type="title"/>
          </p:nvPr>
        </p:nvSpPr>
        <p:spPr>
          <a:xfrm>
            <a:off x="184297" y="90376"/>
            <a:ext cx="8449340" cy="1143000"/>
          </a:xfrm>
        </p:spPr>
        <p:txBody>
          <a:bodyPr/>
          <a:lstStyle/>
          <a:p>
            <a:r>
              <a:rPr lang="en-US" sz="4400" b="1" dirty="0"/>
              <a:t>CHERRY STUDY – EPA - IVUS</a:t>
            </a:r>
            <a:endParaRPr lang="en-US" b="1" dirty="0"/>
          </a:p>
        </p:txBody>
      </p:sp>
      <p:pic>
        <p:nvPicPr>
          <p:cNvPr id="7" name="Chart Placeholder 6">
            <a:extLst>
              <a:ext uri="{FF2B5EF4-FFF2-40B4-BE49-F238E27FC236}">
                <a16:creationId xmlns:a16="http://schemas.microsoft.com/office/drawing/2014/main" id="{B3EAD570-EF92-4A7C-87EB-498EC3958875}"/>
              </a:ext>
            </a:extLst>
          </p:cNvPr>
          <p:cNvPicPr>
            <a:picLocks noGrp="1" noChangeAspect="1"/>
          </p:cNvPicPr>
          <p:nvPr>
            <p:ph type="chart" idx="1"/>
          </p:nvPr>
        </p:nvPicPr>
        <p:blipFill rotWithShape="1">
          <a:blip r:embed="rId2"/>
          <a:srcRect l="20143" t="30146" r="26805" b="12748"/>
          <a:stretch/>
        </p:blipFill>
        <p:spPr>
          <a:xfrm>
            <a:off x="423317" y="1743740"/>
            <a:ext cx="8297365" cy="5023884"/>
          </a:xfrm>
          <a:prstGeom prst="rect">
            <a:avLst/>
          </a:prstGeom>
        </p:spPr>
      </p:pic>
    </p:spTree>
    <p:extLst>
      <p:ext uri="{BB962C8B-B14F-4D97-AF65-F5344CB8AC3E}">
        <p14:creationId xmlns:p14="http://schemas.microsoft.com/office/powerpoint/2010/main" val="199589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EVAPORATE STUDY DESIGN</a:t>
            </a:r>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36" t="18777" r="3694" b="11972"/>
          <a:stretch/>
        </p:blipFill>
        <p:spPr bwMode="auto">
          <a:xfrm>
            <a:off x="233915" y="1637412"/>
            <a:ext cx="8848037" cy="376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0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2F319D-C2BB-4F01-B6AC-92B43BDEC2D7}"/>
              </a:ext>
            </a:extLst>
          </p:cNvPr>
          <p:cNvSpPr>
            <a:spLocks noGrp="1"/>
          </p:cNvSpPr>
          <p:nvPr>
            <p:ph type="title"/>
          </p:nvPr>
        </p:nvSpPr>
        <p:spPr/>
        <p:txBody>
          <a:bodyPr/>
          <a:lstStyle/>
          <a:p>
            <a:r>
              <a:rPr lang="en-US" dirty="0"/>
              <a:t>STUDY DESIGN</a:t>
            </a:r>
          </a:p>
        </p:txBody>
      </p:sp>
      <p:sp>
        <p:nvSpPr>
          <p:cNvPr id="6" name="Content Placeholder 5">
            <a:extLst>
              <a:ext uri="{FF2B5EF4-FFF2-40B4-BE49-F238E27FC236}">
                <a16:creationId xmlns:a16="http://schemas.microsoft.com/office/drawing/2014/main" id="{2F36F9B8-42F1-4D0F-842A-FF0D3D42D156}"/>
              </a:ext>
            </a:extLst>
          </p:cNvPr>
          <p:cNvSpPr>
            <a:spLocks noGrp="1"/>
          </p:cNvSpPr>
          <p:nvPr>
            <p:ph idx="1"/>
          </p:nvPr>
        </p:nvSpPr>
        <p:spPr>
          <a:xfrm>
            <a:off x="609600" y="1609060"/>
            <a:ext cx="7848600" cy="4114800"/>
          </a:xfrm>
        </p:spPr>
        <p:txBody>
          <a:bodyPr/>
          <a:lstStyle/>
          <a:p>
            <a:r>
              <a:rPr lang="en-US" sz="2400" dirty="0"/>
              <a:t>A randomized, double-blind, placebo-controlled EVAPORATE study was performed to evaluate the effects of </a:t>
            </a:r>
            <a:r>
              <a:rPr lang="en-US" sz="2400" dirty="0" err="1"/>
              <a:t>icosapent</a:t>
            </a:r>
            <a:r>
              <a:rPr lang="en-US" sz="2400" dirty="0"/>
              <a:t> ethyl 4 g/d on atherosclerotic plaque in statin-treated patients with coronary atherosclerosis</a:t>
            </a:r>
          </a:p>
          <a:p>
            <a:r>
              <a:rPr lang="en-US" sz="2400" dirty="0"/>
              <a:t>TG levels of 135 to 499 mg/dL, and low-density lipoprotein cholesterol levels of 40 to 115 mg/dL</a:t>
            </a:r>
          </a:p>
          <a:p>
            <a:endParaRPr lang="en-US" dirty="0"/>
          </a:p>
        </p:txBody>
      </p:sp>
    </p:spTree>
    <p:extLst>
      <p:ext uri="{BB962C8B-B14F-4D97-AF65-F5344CB8AC3E}">
        <p14:creationId xmlns:p14="http://schemas.microsoft.com/office/powerpoint/2010/main" val="121880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777109-66F9-451A-8170-0E11D3D3EC3C}"/>
              </a:ext>
            </a:extLst>
          </p:cNvPr>
          <p:cNvSpPr>
            <a:spLocks noGrp="1"/>
          </p:cNvSpPr>
          <p:nvPr>
            <p:ph type="title"/>
          </p:nvPr>
        </p:nvSpPr>
        <p:spPr/>
        <p:txBody>
          <a:bodyPr/>
          <a:lstStyle/>
          <a:p>
            <a:r>
              <a:rPr lang="en-US" sz="4800" dirty="0"/>
              <a:t>Key Exclusion Criteria</a:t>
            </a:r>
            <a:endParaRPr lang="en-US" sz="4400" dirty="0"/>
          </a:p>
        </p:txBody>
      </p:sp>
      <p:sp>
        <p:nvSpPr>
          <p:cNvPr id="3" name="Content Placeholder 2">
            <a:extLst>
              <a:ext uri="{FF2B5EF4-FFF2-40B4-BE49-F238E27FC236}">
                <a16:creationId xmlns:a16="http://schemas.microsoft.com/office/drawing/2014/main" id="{15753648-0257-4A39-91C1-AA4A83223CC3}"/>
              </a:ext>
            </a:extLst>
          </p:cNvPr>
          <p:cNvSpPr>
            <a:spLocks noGrp="1"/>
          </p:cNvSpPr>
          <p:nvPr>
            <p:ph idx="1"/>
          </p:nvPr>
        </p:nvSpPr>
        <p:spPr/>
        <p:txBody>
          <a:bodyPr/>
          <a:lstStyle/>
          <a:p>
            <a:pPr>
              <a:buFont typeface="Wingdings" panose="05000000000000000000" pitchFamily="2" charset="2"/>
              <a:buChar char="§"/>
            </a:pPr>
            <a:r>
              <a:rPr lang="en-US" sz="3600" b="0" dirty="0"/>
              <a:t>Severe (NYHA class IV) heart failure </a:t>
            </a:r>
          </a:p>
          <a:p>
            <a:pPr>
              <a:buFont typeface="Wingdings" panose="05000000000000000000" pitchFamily="2" charset="2"/>
              <a:buChar char="§"/>
            </a:pPr>
            <a:r>
              <a:rPr lang="en-US" sz="3600" b="0" dirty="0"/>
              <a:t>Contrast Allergy</a:t>
            </a:r>
          </a:p>
          <a:p>
            <a:pPr>
              <a:buFont typeface="Wingdings" panose="05000000000000000000" pitchFamily="2" charset="2"/>
              <a:buChar char="§"/>
            </a:pPr>
            <a:r>
              <a:rPr lang="en-US" sz="3600" b="0" dirty="0"/>
              <a:t>Renal Insufficiency (eGFR &lt;60)</a:t>
            </a:r>
          </a:p>
          <a:p>
            <a:pPr>
              <a:buFont typeface="Wingdings" panose="05000000000000000000" pitchFamily="2" charset="2"/>
              <a:buChar char="§"/>
            </a:pPr>
            <a:r>
              <a:rPr lang="en-US" sz="3600" b="0" dirty="0"/>
              <a:t>Hypersensitivity to fish and/or shellfish</a:t>
            </a:r>
            <a:r>
              <a:rPr lang="en-US" b="0" dirty="0"/>
              <a:t>	</a:t>
            </a:r>
          </a:p>
          <a:p>
            <a:endParaRPr lang="en-US" dirty="0"/>
          </a:p>
        </p:txBody>
      </p:sp>
      <p:sp>
        <p:nvSpPr>
          <p:cNvPr id="4" name="Slide Number Placeholder 3">
            <a:extLst>
              <a:ext uri="{FF2B5EF4-FFF2-40B4-BE49-F238E27FC236}">
                <a16:creationId xmlns:a16="http://schemas.microsoft.com/office/drawing/2014/main" id="{3DF31043-0AA7-4FE4-85BC-F779C7E9C155}"/>
              </a:ext>
            </a:extLst>
          </p:cNvPr>
          <p:cNvSpPr>
            <a:spLocks noGrp="1"/>
          </p:cNvSpPr>
          <p:nvPr>
            <p:ph type="sldNum" sz="quarter" idx="12"/>
          </p:nvPr>
        </p:nvSpPr>
        <p:spPr/>
        <p:txBody>
          <a:body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15</a:t>
            </a:fld>
            <a:endParaRPr lang="en-US" dirty="0"/>
          </a:p>
        </p:txBody>
      </p:sp>
    </p:spTree>
    <p:extLst>
      <p:ext uri="{BB962C8B-B14F-4D97-AF65-F5344CB8AC3E}">
        <p14:creationId xmlns:p14="http://schemas.microsoft.com/office/powerpoint/2010/main" val="330463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1223C76-4D11-4350-9569-B4FC12D73D87}"/>
              </a:ext>
            </a:extLst>
          </p:cNvPr>
          <p:cNvSpPr txBox="1"/>
          <p:nvPr/>
        </p:nvSpPr>
        <p:spPr>
          <a:xfrm>
            <a:off x="0" y="59979"/>
            <a:ext cx="9056096" cy="840344"/>
          </a:xfrm>
          <a:prstGeom prst="rect">
            <a:avLst/>
          </a:prstGeom>
          <a:solidFill>
            <a:schemeClr val="tx2">
              <a:lumMod val="60000"/>
              <a:lumOff val="40000"/>
            </a:schemeClr>
          </a:solidFill>
        </p:spPr>
        <p:txBody>
          <a:bodyPr wrap="square" rtlCol="0">
            <a:spAutoFit/>
          </a:bodyPr>
          <a:lstStyle/>
          <a:p>
            <a:endParaRPr lang="en-US" dirty="0"/>
          </a:p>
        </p:txBody>
      </p:sp>
      <p:sp>
        <p:nvSpPr>
          <p:cNvPr id="2" name="Title 1"/>
          <p:cNvSpPr>
            <a:spLocks noGrp="1"/>
          </p:cNvSpPr>
          <p:nvPr>
            <p:ph type="title"/>
          </p:nvPr>
        </p:nvSpPr>
        <p:spPr>
          <a:xfrm>
            <a:off x="0" y="132459"/>
            <a:ext cx="9056095" cy="707886"/>
          </a:xfrm>
        </p:spPr>
        <p:txBody>
          <a:bodyPr/>
          <a:lstStyle/>
          <a:p>
            <a:r>
              <a:rPr lang="en-US" sz="2000" b="1" dirty="0"/>
              <a:t>EVAPORATE: Effect of EPA on Improving Coronary Atherosclerosis in People With High Triglycerides Taking Statin Therapy</a:t>
            </a:r>
          </a:p>
        </p:txBody>
      </p:sp>
      <p:sp>
        <p:nvSpPr>
          <p:cNvPr id="19" name="Content Placeholder 14">
            <a:extLst>
              <a:ext uri="{FF2B5EF4-FFF2-40B4-BE49-F238E27FC236}">
                <a16:creationId xmlns:a16="http://schemas.microsoft.com/office/drawing/2014/main" id="{42398CD2-D6C5-447E-9918-8E78551BBFBA}"/>
              </a:ext>
            </a:extLst>
          </p:cNvPr>
          <p:cNvSpPr txBox="1">
            <a:spLocks/>
          </p:cNvSpPr>
          <p:nvPr/>
        </p:nvSpPr>
        <p:spPr bwMode="auto">
          <a:xfrm>
            <a:off x="1557338" y="1280160"/>
            <a:ext cx="60293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Clr>
                <a:schemeClr val="accent2">
                  <a:lumMod val="75000"/>
                </a:schemeClr>
              </a:buClr>
              <a:buFont typeface="Arial" pitchFamily="34" charset="0"/>
              <a:buChar char="•"/>
              <a:defRPr lang="en-US" altLang="en-US" sz="2400" kern="1200" dirty="0">
                <a:solidFill>
                  <a:schemeClr val="accent5">
                    <a:lumMod val="50000"/>
                  </a:schemeClr>
                </a:solidFill>
                <a:latin typeface="+mn-lt"/>
                <a:ea typeface="Arial" charset="0"/>
                <a:cs typeface="Arial" charset="0"/>
              </a:defRPr>
            </a:lvl1pPr>
            <a:lvl2pPr marL="6858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sz="2200" kern="1200" dirty="0">
                <a:solidFill>
                  <a:schemeClr val="accent5">
                    <a:lumMod val="50000"/>
                  </a:schemeClr>
                </a:solidFill>
                <a:latin typeface="+mn-lt"/>
                <a:ea typeface="Arial" charset="0"/>
                <a:cs typeface="Arial" charset="0"/>
              </a:defRPr>
            </a:lvl2pPr>
            <a:lvl3pPr marL="1143000" indent="-228600" algn="l" rtl="0" eaLnBrk="0" fontAlgn="base" hangingPunct="0">
              <a:lnSpc>
                <a:spcPct val="90000"/>
              </a:lnSpc>
              <a:spcBef>
                <a:spcPts val="500"/>
              </a:spcBef>
              <a:spcAft>
                <a:spcPct val="0"/>
              </a:spcAft>
              <a:buClr>
                <a:schemeClr val="accent2">
                  <a:lumMod val="75000"/>
                </a:schemeClr>
              </a:buClr>
              <a:buFont typeface="Arial" pitchFamily="34" charset="0"/>
              <a:buChar char="•"/>
              <a:defRPr lang="en-US" altLang="en-US" sz="2000" kern="1200" dirty="0">
                <a:solidFill>
                  <a:schemeClr val="accent5">
                    <a:lumMod val="50000"/>
                  </a:schemeClr>
                </a:solidFill>
                <a:latin typeface="+mn-lt"/>
                <a:ea typeface="Arial" charset="0"/>
                <a:cs typeface="Arial" charset="0"/>
              </a:defRPr>
            </a:lvl3pPr>
            <a:lvl4pPr marL="16002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kern="1200" dirty="0">
                <a:solidFill>
                  <a:schemeClr val="accent5">
                    <a:lumMod val="50000"/>
                  </a:schemeClr>
                </a:solidFill>
                <a:latin typeface="+mn-lt"/>
                <a:ea typeface="Arial" charset="0"/>
                <a:cs typeface="Arial" charset="0"/>
              </a:defRPr>
            </a:lvl4pPr>
            <a:lvl5pPr marL="20574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sz="1600" kern="1200" dirty="0">
                <a:solidFill>
                  <a:schemeClr val="accent5">
                    <a:lumMod val="50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90" lvl="1" indent="0" algn="ctr">
              <a:buNone/>
            </a:pPr>
            <a:r>
              <a:rPr lang="en-US" sz="1800" b="1" dirty="0">
                <a:solidFill>
                  <a:schemeClr val="tx1"/>
                </a:solidFill>
              </a:rPr>
              <a:t>Randomized, Double-Blind, Placebo-Controlled Trial</a:t>
            </a:r>
          </a:p>
        </p:txBody>
      </p:sp>
      <p:grpSp>
        <p:nvGrpSpPr>
          <p:cNvPr id="10" name="Group 9">
            <a:extLst>
              <a:ext uri="{FF2B5EF4-FFF2-40B4-BE49-F238E27FC236}">
                <a16:creationId xmlns:a16="http://schemas.microsoft.com/office/drawing/2014/main" id="{A82D0235-4FD4-42BE-B492-F62ACEDE2726}"/>
              </a:ext>
            </a:extLst>
          </p:cNvPr>
          <p:cNvGrpSpPr/>
          <p:nvPr/>
        </p:nvGrpSpPr>
        <p:grpSpPr>
          <a:xfrm>
            <a:off x="633640" y="1828799"/>
            <a:ext cx="7881075" cy="3749040"/>
            <a:chOff x="393700" y="1820776"/>
            <a:chExt cx="7881075" cy="3454303"/>
          </a:xfrm>
        </p:grpSpPr>
        <p:grpSp>
          <p:nvGrpSpPr>
            <p:cNvPr id="9" name="Group 8">
              <a:extLst>
                <a:ext uri="{FF2B5EF4-FFF2-40B4-BE49-F238E27FC236}">
                  <a16:creationId xmlns:a16="http://schemas.microsoft.com/office/drawing/2014/main" id="{51A4AA36-136B-4601-9371-CEE9F10AF615}"/>
                </a:ext>
              </a:extLst>
            </p:cNvPr>
            <p:cNvGrpSpPr/>
            <p:nvPr/>
          </p:nvGrpSpPr>
          <p:grpSpPr>
            <a:xfrm>
              <a:off x="393700" y="1820776"/>
              <a:ext cx="7881075" cy="3137909"/>
              <a:chOff x="393700" y="1820776"/>
              <a:chExt cx="7881075" cy="3137909"/>
            </a:xfrm>
          </p:grpSpPr>
          <p:sp>
            <p:nvSpPr>
              <p:cNvPr id="5" name="AutoShape 10" descr="call-out_graphic"/>
              <p:cNvSpPr>
                <a:spLocks noChangeArrowheads="1"/>
              </p:cNvSpPr>
              <p:nvPr/>
            </p:nvSpPr>
            <p:spPr bwMode="blackWhite">
              <a:xfrm>
                <a:off x="5440135" y="2620385"/>
                <a:ext cx="2830286" cy="697492"/>
              </a:xfrm>
              <a:prstGeom prst="rect">
                <a:avLst/>
              </a:prstGeom>
              <a:solidFill>
                <a:schemeClr val="accent2"/>
              </a:solidFill>
              <a:ln>
                <a:noFill/>
                <a:headEnd/>
                <a:tailEnd/>
              </a:ln>
              <a:effectLst/>
            </p:spPr>
            <p:style>
              <a:lnRef idx="1">
                <a:schemeClr val="accent4"/>
              </a:lnRef>
              <a:fillRef idx="2">
                <a:schemeClr val="accent4"/>
              </a:fillRef>
              <a:effectRef idx="1">
                <a:schemeClr val="accent4"/>
              </a:effectRef>
              <a:fontRef idx="minor">
                <a:schemeClr val="dk1"/>
              </a:fontRef>
            </p:style>
            <p:txBody>
              <a:bodyPr tIns="68580" bIns="68580" anchor="ctr"/>
              <a:lstStyle/>
              <a:p>
                <a:pPr algn="ctr" defTabSz="645319" fontAlgn="base">
                  <a:spcBef>
                    <a:spcPct val="0"/>
                  </a:spcBef>
                  <a:spcAft>
                    <a:spcPct val="0"/>
                  </a:spcAft>
                  <a:buClr>
                    <a:srgbClr val="E52A2A"/>
                  </a:buClr>
                  <a:defRPr/>
                </a:pPr>
                <a:r>
                  <a:rPr lang="en-US" sz="1600" b="1" dirty="0">
                    <a:solidFill>
                      <a:schemeClr val="bg1"/>
                    </a:solidFill>
                    <a:latin typeface="Arial" panose="020B0604020202020204" pitchFamily="34" charset="0"/>
                  </a:rPr>
                  <a:t>Placebo  </a:t>
                </a:r>
              </a:p>
            </p:txBody>
          </p:sp>
          <p:sp>
            <p:nvSpPr>
              <p:cNvPr id="7" name="AutoShape 16" descr="call-out_graphic"/>
              <p:cNvSpPr>
                <a:spLocks noChangeArrowheads="1"/>
              </p:cNvSpPr>
              <p:nvPr/>
            </p:nvSpPr>
            <p:spPr bwMode="blackWhite">
              <a:xfrm>
                <a:off x="5440135" y="1820776"/>
                <a:ext cx="2830286" cy="697492"/>
              </a:xfrm>
              <a:prstGeom prst="rect">
                <a:avLst/>
              </a:prstGeom>
              <a:solidFill>
                <a:schemeClr val="accent1"/>
              </a:solidFill>
              <a:ln>
                <a:no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68580" bIns="68580" anchor="ctr"/>
              <a:lstStyle/>
              <a:p>
                <a:pPr algn="ctr" defTabSz="645319">
                  <a:lnSpc>
                    <a:spcPct val="85000"/>
                  </a:lnSpc>
                  <a:buClr>
                    <a:srgbClr val="E52A2A"/>
                  </a:buClr>
                  <a:defRPr/>
                </a:pPr>
                <a:r>
                  <a:rPr lang="en-US" sz="1600" b="1" dirty="0">
                    <a:solidFill>
                      <a:schemeClr val="bg1"/>
                    </a:solidFill>
                    <a:latin typeface="Arial" panose="020B0604020202020204" pitchFamily="34" charset="0"/>
                  </a:rPr>
                  <a:t>EPA 4 g/d</a:t>
                </a:r>
              </a:p>
            </p:txBody>
          </p:sp>
          <p:sp>
            <p:nvSpPr>
              <p:cNvPr id="3" name="TextBox 2"/>
              <p:cNvSpPr txBox="1"/>
              <p:nvPr/>
            </p:nvSpPr>
            <p:spPr>
              <a:xfrm>
                <a:off x="393700" y="3516957"/>
                <a:ext cx="4673600" cy="1441728"/>
              </a:xfrm>
              <a:prstGeom prst="rect">
                <a:avLst/>
              </a:prstGeom>
              <a:solidFill>
                <a:schemeClr val="tx1">
                  <a:lumMod val="20000"/>
                  <a:lumOff val="80000"/>
                </a:schemeClr>
              </a:solidFill>
              <a:ln>
                <a:noFill/>
              </a:ln>
              <a:effectLst/>
            </p:spPr>
            <p:txBody>
              <a:bodyPr wrap="square" lIns="73152" tIns="0" rIns="73152" bIns="0" rtlCol="0" anchor="ctr" anchorCtr="0">
                <a:noAutofit/>
              </a:bodyPr>
              <a:lstStyle/>
              <a:p>
                <a:pPr fontAlgn="base">
                  <a:lnSpc>
                    <a:spcPct val="90000"/>
                  </a:lnSpc>
                  <a:spcBef>
                    <a:spcPts val="200"/>
                  </a:spcBef>
                  <a:defRPr/>
                </a:pPr>
                <a:r>
                  <a:rPr lang="en-US" sz="1600" b="1" dirty="0"/>
                  <a:t>Primary endpoint</a:t>
                </a:r>
              </a:p>
              <a:p>
                <a:pPr marL="171450" indent="-171450">
                  <a:lnSpc>
                    <a:spcPct val="90000"/>
                  </a:lnSpc>
                  <a:spcBef>
                    <a:spcPts val="200"/>
                  </a:spcBef>
                  <a:buClr>
                    <a:schemeClr val="tx2"/>
                  </a:buClr>
                  <a:buFont typeface="Arial" panose="020B0604020202020204" pitchFamily="34" charset="0"/>
                  <a:buChar char="•"/>
                  <a:defRPr/>
                </a:pPr>
                <a:r>
                  <a:rPr lang="en-US" sz="1400" dirty="0"/>
                  <a:t>Progression rates of low attenuation plaque</a:t>
                </a:r>
              </a:p>
              <a:p>
                <a:pPr indent="2381" fontAlgn="base">
                  <a:lnSpc>
                    <a:spcPct val="90000"/>
                  </a:lnSpc>
                  <a:spcBef>
                    <a:spcPts val="600"/>
                  </a:spcBef>
                  <a:defRPr/>
                </a:pPr>
                <a:r>
                  <a:rPr lang="en-US" sz="1600" b="1" dirty="0"/>
                  <a:t>Secondary endpoints include </a:t>
                </a:r>
              </a:p>
              <a:p>
                <a:pPr marL="171450" indent="-171450">
                  <a:lnSpc>
                    <a:spcPct val="90000"/>
                  </a:lnSpc>
                  <a:spcBef>
                    <a:spcPts val="200"/>
                  </a:spcBef>
                  <a:buClr>
                    <a:schemeClr val="tx2"/>
                  </a:buClr>
                  <a:buFont typeface="Arial" panose="020B0604020202020204" pitchFamily="34" charset="0"/>
                  <a:buChar char="•"/>
                  <a:defRPr/>
                </a:pPr>
                <a:r>
                  <a:rPr lang="en-US" sz="1400" dirty="0"/>
                  <a:t>Plaque morphology and composition</a:t>
                </a:r>
              </a:p>
              <a:p>
                <a:pPr marL="171450" indent="-171450">
                  <a:lnSpc>
                    <a:spcPct val="90000"/>
                  </a:lnSpc>
                  <a:spcBef>
                    <a:spcPts val="200"/>
                  </a:spcBef>
                  <a:buClr>
                    <a:schemeClr val="tx2"/>
                  </a:buClr>
                  <a:buFont typeface="Arial" panose="020B0604020202020204" pitchFamily="34" charset="0"/>
                  <a:buChar char="•"/>
                  <a:defRPr/>
                </a:pPr>
                <a:r>
                  <a:rPr lang="en-US" sz="1400" dirty="0"/>
                  <a:t>(non-calcified, total, fibrous, fibrofatty, calcified)</a:t>
                </a:r>
              </a:p>
              <a:p>
                <a:pPr marL="171450" indent="-171450">
                  <a:lnSpc>
                    <a:spcPct val="90000"/>
                  </a:lnSpc>
                  <a:spcBef>
                    <a:spcPts val="200"/>
                  </a:spcBef>
                  <a:buClr>
                    <a:schemeClr val="tx2"/>
                  </a:buClr>
                  <a:buFont typeface="Arial" panose="020B0604020202020204" pitchFamily="34" charset="0"/>
                  <a:buChar char="•"/>
                  <a:defRPr/>
                </a:pPr>
                <a:r>
                  <a:rPr lang="en-US" sz="1400" dirty="0"/>
                  <a:t>Markers of inflammation (Lp-PLA</a:t>
                </a:r>
                <a:r>
                  <a:rPr lang="en-US" sz="1400" baseline="-25000" dirty="0"/>
                  <a:t>2</a:t>
                </a:r>
                <a:r>
                  <a:rPr lang="en-US" sz="1400" dirty="0"/>
                  <a:t>) </a:t>
                </a:r>
              </a:p>
              <a:p>
                <a:pPr marL="171450" indent="-171450">
                  <a:lnSpc>
                    <a:spcPct val="90000"/>
                  </a:lnSpc>
                  <a:spcBef>
                    <a:spcPts val="200"/>
                  </a:spcBef>
                  <a:buClr>
                    <a:schemeClr val="tx2"/>
                  </a:buClr>
                  <a:buFont typeface="Arial" panose="020B0604020202020204" pitchFamily="34" charset="0"/>
                  <a:buChar char="•"/>
                  <a:defRPr/>
                </a:pPr>
                <a:r>
                  <a:rPr lang="en-US" sz="1400" dirty="0"/>
                  <a:t>LDL-C and HDL-C</a:t>
                </a:r>
              </a:p>
            </p:txBody>
          </p:sp>
          <p:grpSp>
            <p:nvGrpSpPr>
              <p:cNvPr id="8" name="Group 7">
                <a:extLst>
                  <a:ext uri="{FF2B5EF4-FFF2-40B4-BE49-F238E27FC236}">
                    <a16:creationId xmlns:a16="http://schemas.microsoft.com/office/drawing/2014/main" id="{A1B180DF-0782-4D0A-9444-AC0666BDF4B4}"/>
                  </a:ext>
                </a:extLst>
              </p:cNvPr>
              <p:cNvGrpSpPr/>
              <p:nvPr/>
            </p:nvGrpSpPr>
            <p:grpSpPr>
              <a:xfrm>
                <a:off x="4889501" y="2169521"/>
                <a:ext cx="563334" cy="799609"/>
                <a:chOff x="4601295" y="2169521"/>
                <a:chExt cx="853172" cy="799609"/>
              </a:xfrm>
            </p:grpSpPr>
            <p:cxnSp>
              <p:nvCxnSpPr>
                <p:cNvPr id="40" name="Connector: Elbow 39">
                  <a:extLst>
                    <a:ext uri="{FF2B5EF4-FFF2-40B4-BE49-F238E27FC236}">
                      <a16:creationId xmlns:a16="http://schemas.microsoft.com/office/drawing/2014/main" id="{A4D0AD1D-A2A5-4CE7-AAA0-F64CA659FCCD}"/>
                    </a:ext>
                  </a:extLst>
                </p:cNvPr>
                <p:cNvCxnSpPr>
                  <a:stCxn id="7" idx="1"/>
                  <a:endCxn id="5" idx="1"/>
                </p:cNvCxnSpPr>
                <p:nvPr/>
              </p:nvCxnSpPr>
              <p:spPr>
                <a:xfrm rot="10800000" flipV="1">
                  <a:off x="5435233" y="2169521"/>
                  <a:ext cx="19234" cy="799609"/>
                </a:xfrm>
                <a:prstGeom prst="bentConnector3">
                  <a:avLst>
                    <a:gd name="adj1" fmla="val 1800000"/>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1283F1A-340D-4F54-A5A2-E1D3FF1DE2B0}"/>
                    </a:ext>
                  </a:extLst>
                </p:cNvPr>
                <p:cNvCxnSpPr/>
                <p:nvPr/>
              </p:nvCxnSpPr>
              <p:spPr>
                <a:xfrm>
                  <a:off x="4601295" y="2477149"/>
                  <a:ext cx="50863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93700" y="1822791"/>
                <a:ext cx="4673600" cy="1644309"/>
              </a:xfrm>
              <a:prstGeom prst="rect">
                <a:avLst/>
              </a:prstGeom>
              <a:solidFill>
                <a:schemeClr val="tx1">
                  <a:lumMod val="20000"/>
                  <a:lumOff val="80000"/>
                </a:schemeClr>
              </a:solidFill>
              <a:ln>
                <a:noFill/>
              </a:ln>
              <a:effectLst/>
            </p:spPr>
            <p:txBody>
              <a:bodyPr wrap="square" lIns="73152" tIns="0" rIns="73152" bIns="0" rtlCol="0" anchor="ctr" anchorCtr="0">
                <a:noAutofit/>
              </a:bodyPr>
              <a:lstStyle/>
              <a:p>
                <a:pPr lvl="0">
                  <a:lnSpc>
                    <a:spcPct val="90000"/>
                  </a:lnSpc>
                  <a:spcBef>
                    <a:spcPts val="200"/>
                  </a:spcBef>
                  <a:defRPr/>
                </a:pPr>
                <a:r>
                  <a:rPr lang="en-US" sz="1600" b="1" dirty="0"/>
                  <a:t>Patient Population (N=~80)</a:t>
                </a:r>
              </a:p>
              <a:p>
                <a:pPr marL="171450" indent="-171450">
                  <a:lnSpc>
                    <a:spcPct val="90000"/>
                  </a:lnSpc>
                  <a:spcBef>
                    <a:spcPts val="200"/>
                  </a:spcBef>
                  <a:buClr>
                    <a:schemeClr val="tx2"/>
                  </a:buClr>
                  <a:buFont typeface="Arial" panose="020B0604020202020204" pitchFamily="34" charset="0"/>
                  <a:buChar char="•"/>
                  <a:defRPr/>
                </a:pPr>
                <a:r>
                  <a:rPr lang="en-US" sz="1400" dirty="0"/>
                  <a:t>30–85 years of age</a:t>
                </a:r>
              </a:p>
              <a:p>
                <a:pPr marL="171450" indent="-171450">
                  <a:lnSpc>
                    <a:spcPct val="90000"/>
                  </a:lnSpc>
                  <a:spcBef>
                    <a:spcPts val="200"/>
                  </a:spcBef>
                  <a:buClr>
                    <a:schemeClr val="tx2"/>
                  </a:buClr>
                  <a:buFont typeface="Arial" panose="020B0604020202020204" pitchFamily="34" charset="0"/>
                  <a:buChar char="•"/>
                  <a:defRPr/>
                </a:pPr>
                <a:r>
                  <a:rPr lang="en-US" sz="1400" dirty="0"/>
                  <a:t>TG: 135–499 mg/dL</a:t>
                </a:r>
              </a:p>
              <a:p>
                <a:pPr marL="171450" indent="-171450">
                  <a:lnSpc>
                    <a:spcPct val="90000"/>
                  </a:lnSpc>
                  <a:spcBef>
                    <a:spcPts val="200"/>
                  </a:spcBef>
                  <a:buClr>
                    <a:schemeClr val="tx2"/>
                  </a:buClr>
                  <a:buFont typeface="Arial" panose="020B0604020202020204" pitchFamily="34" charset="0"/>
                  <a:buChar char="•"/>
                  <a:defRPr/>
                </a:pPr>
                <a:r>
                  <a:rPr lang="en-US" sz="1400" dirty="0"/>
                  <a:t>LDL-C &gt;40 mg/</a:t>
                </a:r>
                <a:r>
                  <a:rPr lang="en-US" sz="1400" dirty="0" err="1"/>
                  <a:t>dL</a:t>
                </a:r>
                <a:r>
                  <a:rPr lang="en-US" sz="1400" dirty="0"/>
                  <a:t> and ≤115 mg/</a:t>
                </a:r>
                <a:r>
                  <a:rPr lang="en-US" sz="1400" dirty="0" err="1"/>
                  <a:t>dL</a:t>
                </a:r>
                <a:r>
                  <a:rPr lang="en-US" sz="1400" dirty="0"/>
                  <a:t> (on statin)</a:t>
                </a:r>
              </a:p>
              <a:p>
                <a:pPr marL="171450" indent="-171450">
                  <a:lnSpc>
                    <a:spcPct val="90000"/>
                  </a:lnSpc>
                  <a:spcBef>
                    <a:spcPts val="200"/>
                  </a:spcBef>
                  <a:buClr>
                    <a:schemeClr val="tx2"/>
                  </a:buClr>
                  <a:buFont typeface="Arial" panose="020B0604020202020204" pitchFamily="34" charset="0"/>
                  <a:buChar char="•"/>
                  <a:defRPr/>
                </a:pPr>
                <a:r>
                  <a:rPr lang="en-US" sz="1400" dirty="0"/>
                  <a:t>≥1 angiographic stenosis with ≥20% narrowing by CTA</a:t>
                </a:r>
              </a:p>
              <a:p>
                <a:pPr marL="171450" indent="-171450">
                  <a:lnSpc>
                    <a:spcPct val="90000"/>
                  </a:lnSpc>
                  <a:spcBef>
                    <a:spcPts val="200"/>
                  </a:spcBef>
                  <a:buClr>
                    <a:schemeClr val="tx2"/>
                  </a:buClr>
                  <a:buFont typeface="Arial" panose="020B0604020202020204" pitchFamily="34" charset="0"/>
                  <a:buChar char="•"/>
                  <a:defRPr/>
                </a:pPr>
                <a:r>
                  <a:rPr lang="en-US" sz="1400" dirty="0"/>
                  <a:t>No history of MI, stroke, or life-threatening arrhythmia within the prior 6 months and no history of CABG</a:t>
                </a:r>
              </a:p>
            </p:txBody>
          </p:sp>
          <p:sp>
            <p:nvSpPr>
              <p:cNvPr id="44" name="Text Box 14">
                <a:extLst>
                  <a:ext uri="{FF2B5EF4-FFF2-40B4-BE49-F238E27FC236}">
                    <a16:creationId xmlns:a16="http://schemas.microsoft.com/office/drawing/2014/main" id="{F7113009-6DD2-4F36-8E6B-9DDDEBE6A1C9}"/>
                  </a:ext>
                </a:extLst>
              </p:cNvPr>
              <p:cNvSpPr txBox="1">
                <a:spLocks noChangeArrowheads="1"/>
              </p:cNvSpPr>
              <p:nvPr/>
            </p:nvSpPr>
            <p:spPr bwMode="invGray">
              <a:xfrm>
                <a:off x="5705133" y="3629829"/>
                <a:ext cx="2300288" cy="20417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defTabSz="685800" fontAlgn="base">
                  <a:lnSpc>
                    <a:spcPct val="90000"/>
                  </a:lnSpc>
                  <a:spcBef>
                    <a:spcPts val="375"/>
                  </a:spcBef>
                  <a:spcAft>
                    <a:spcPct val="0"/>
                  </a:spcAft>
                  <a:defRPr/>
                </a:pPr>
                <a:r>
                  <a:rPr lang="en-US" sz="1600" dirty="0">
                    <a:solidFill>
                      <a:schemeClr val="tx2"/>
                    </a:solidFill>
                    <a:latin typeface="Arial" panose="020B0604020202020204"/>
                  </a:rPr>
                  <a:t>18 Months </a:t>
                </a:r>
              </a:p>
            </p:txBody>
          </p:sp>
          <p:cxnSp>
            <p:nvCxnSpPr>
              <p:cNvPr id="45" name="Straight Connector 44">
                <a:extLst>
                  <a:ext uri="{FF2B5EF4-FFF2-40B4-BE49-F238E27FC236}">
                    <a16:creationId xmlns:a16="http://schemas.microsoft.com/office/drawing/2014/main" id="{EFC5FF14-ACC2-4CBB-BC30-3DF03B68CD4C}"/>
                  </a:ext>
                </a:extLst>
              </p:cNvPr>
              <p:cNvCxnSpPr>
                <a:cxnSpLocks/>
              </p:cNvCxnSpPr>
              <p:nvPr/>
            </p:nvCxnSpPr>
            <p:spPr>
              <a:xfrm flipV="1">
                <a:off x="5440135" y="3493833"/>
                <a:ext cx="2834640" cy="0"/>
              </a:xfrm>
              <a:prstGeom prst="line">
                <a:avLst/>
              </a:prstGeom>
              <a:noFill/>
              <a:ln w="7620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1" name="Content Placeholder 12">
              <a:extLst>
                <a:ext uri="{FF2B5EF4-FFF2-40B4-BE49-F238E27FC236}">
                  <a16:creationId xmlns:a16="http://schemas.microsoft.com/office/drawing/2014/main" id="{A96E0069-0639-4141-9B51-EEB5C037EE53}"/>
                </a:ext>
              </a:extLst>
            </p:cNvPr>
            <p:cNvSpPr txBox="1">
              <a:spLocks/>
            </p:cNvSpPr>
            <p:nvPr/>
          </p:nvSpPr>
          <p:spPr>
            <a:xfrm>
              <a:off x="393700" y="4999174"/>
              <a:ext cx="4859759" cy="275905"/>
            </a:xfrm>
            <a:prstGeom prst="rect">
              <a:avLst/>
            </a:prstGeom>
          </p:spPr>
          <p:txBody>
            <a:bodyPr lIns="0"/>
            <a:lstStyle>
              <a:lvl1pPr marL="228600" indent="-228600" algn="l" rtl="0" eaLnBrk="0" fontAlgn="base" hangingPunct="0">
                <a:lnSpc>
                  <a:spcPct val="90000"/>
                </a:lnSpc>
                <a:spcBef>
                  <a:spcPts val="1000"/>
                </a:spcBef>
                <a:spcAft>
                  <a:spcPct val="0"/>
                </a:spcAft>
                <a:buClr>
                  <a:schemeClr val="accent2">
                    <a:lumMod val="75000"/>
                  </a:schemeClr>
                </a:buClr>
                <a:buFont typeface="Arial" pitchFamily="34" charset="0"/>
                <a:buChar char="•"/>
                <a:defRPr lang="en-US" altLang="en-US" sz="2400" kern="1200" dirty="0">
                  <a:solidFill>
                    <a:schemeClr val="accent5">
                      <a:lumMod val="50000"/>
                    </a:schemeClr>
                  </a:solidFill>
                  <a:latin typeface="+mn-lt"/>
                  <a:ea typeface="Arial" charset="0"/>
                  <a:cs typeface="Arial" charset="0"/>
                </a:defRPr>
              </a:lvl1pPr>
              <a:lvl2pPr marL="6858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sz="2200" kern="1200" dirty="0">
                  <a:solidFill>
                    <a:schemeClr val="accent5">
                      <a:lumMod val="50000"/>
                    </a:schemeClr>
                  </a:solidFill>
                  <a:latin typeface="+mn-lt"/>
                  <a:ea typeface="Arial" charset="0"/>
                  <a:cs typeface="Arial" charset="0"/>
                </a:defRPr>
              </a:lvl2pPr>
              <a:lvl3pPr marL="1143000" indent="-228600" algn="l" rtl="0" eaLnBrk="0" fontAlgn="base" hangingPunct="0">
                <a:lnSpc>
                  <a:spcPct val="90000"/>
                </a:lnSpc>
                <a:spcBef>
                  <a:spcPts val="500"/>
                </a:spcBef>
                <a:spcAft>
                  <a:spcPct val="0"/>
                </a:spcAft>
                <a:buClr>
                  <a:schemeClr val="accent2">
                    <a:lumMod val="75000"/>
                  </a:schemeClr>
                </a:buClr>
                <a:buFont typeface="Arial" pitchFamily="34" charset="0"/>
                <a:buChar char="•"/>
                <a:defRPr lang="en-US" altLang="en-US" sz="2000" kern="1200" dirty="0">
                  <a:solidFill>
                    <a:schemeClr val="accent5">
                      <a:lumMod val="50000"/>
                    </a:schemeClr>
                  </a:solidFill>
                  <a:latin typeface="+mn-lt"/>
                  <a:ea typeface="Arial" charset="0"/>
                  <a:cs typeface="Arial" charset="0"/>
                </a:defRPr>
              </a:lvl3pPr>
              <a:lvl4pPr marL="16002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kern="1200" dirty="0">
                  <a:solidFill>
                    <a:schemeClr val="accent5">
                      <a:lumMod val="50000"/>
                    </a:schemeClr>
                  </a:solidFill>
                  <a:latin typeface="+mn-lt"/>
                  <a:ea typeface="Arial" charset="0"/>
                  <a:cs typeface="Arial" charset="0"/>
                </a:defRPr>
              </a:lvl4pPr>
              <a:lvl5pPr marL="20574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sz="1600" kern="1200" dirty="0">
                  <a:solidFill>
                    <a:schemeClr val="accent5">
                      <a:lumMod val="50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0"/>
                </a:spcBef>
                <a:buNone/>
              </a:pPr>
              <a:endParaRPr lang="en-US" sz="1600" dirty="0">
                <a:solidFill>
                  <a:schemeClr val="tx1"/>
                </a:solidFill>
              </a:endParaRPr>
            </a:p>
          </p:txBody>
        </p:sp>
      </p:grpSp>
      <p:sp>
        <p:nvSpPr>
          <p:cNvPr id="15" name="TextBox 14">
            <a:extLst>
              <a:ext uri="{FF2B5EF4-FFF2-40B4-BE49-F238E27FC236}">
                <a16:creationId xmlns:a16="http://schemas.microsoft.com/office/drawing/2014/main" id="{5FBD2739-ED2E-41E9-805C-F6F9BABFD36F}"/>
              </a:ext>
            </a:extLst>
          </p:cNvPr>
          <p:cNvSpPr txBox="1"/>
          <p:nvPr/>
        </p:nvSpPr>
        <p:spPr>
          <a:xfrm>
            <a:off x="0" y="6250576"/>
            <a:ext cx="9144000" cy="1038746"/>
          </a:xfrm>
          <a:prstGeom prst="rect">
            <a:avLst/>
          </a:prstGeom>
          <a:solidFill>
            <a:schemeClr val="bg2"/>
          </a:solidFill>
          <a:ln>
            <a:noFill/>
          </a:ln>
        </p:spPr>
        <p:txBody>
          <a:bodyPr wrap="square" lIns="182880" bIns="640080" anchor="b" anchorCtr="0">
            <a:spAutoFit/>
          </a:bodyPr>
          <a:lstStyle>
            <a:defPPr>
              <a:defRPr lang="en-US"/>
            </a:defPPr>
            <a:lvl1pPr>
              <a:defRPr sz="1600">
                <a:latin typeface="Arial" pitchFamily="34" charset="0"/>
                <a:cs typeface="Arial" pitchFamily="34" charset="0"/>
              </a:defRPr>
            </a:lvl1pPr>
          </a:lstStyle>
          <a:p>
            <a:pPr>
              <a:spcBef>
                <a:spcPts val="300"/>
              </a:spcBef>
            </a:pPr>
            <a:r>
              <a:rPr lang="en-US" altLang="en-US" sz="1000" dirty="0">
                <a:latin typeface="Arial" charset="0"/>
                <a:ea typeface="Arial" charset="0"/>
                <a:cs typeface="Arial" charset="0"/>
              </a:rPr>
              <a:t>CABG=coronary artery bypass graft; CTA=computed tomography angiography. </a:t>
            </a:r>
          </a:p>
          <a:p>
            <a:pPr>
              <a:spcBef>
                <a:spcPts val="300"/>
              </a:spcBef>
            </a:pPr>
            <a:r>
              <a:rPr lang="en-US" altLang="en-US" sz="1000" dirty="0">
                <a:latin typeface="Arial" charset="0"/>
                <a:ea typeface="Arial" charset="0"/>
                <a:cs typeface="Arial" charset="0"/>
              </a:rPr>
              <a:t>EVAPORATE Clinical Trial. https://clinicaltrials.gov/ct2/show/NCT02926027. Updated February 08, 2018. Accessed June 19, 2018.</a:t>
            </a:r>
          </a:p>
        </p:txBody>
      </p:sp>
      <p:sp>
        <p:nvSpPr>
          <p:cNvPr id="4" name="TextBox 3">
            <a:extLst>
              <a:ext uri="{FF2B5EF4-FFF2-40B4-BE49-F238E27FC236}">
                <a16:creationId xmlns:a16="http://schemas.microsoft.com/office/drawing/2014/main" id="{63C03834-23DE-40F7-BF40-9FEB714AAD77}"/>
              </a:ext>
            </a:extLst>
          </p:cNvPr>
          <p:cNvSpPr txBox="1"/>
          <p:nvPr/>
        </p:nvSpPr>
        <p:spPr>
          <a:xfrm>
            <a:off x="5493399" y="4235240"/>
            <a:ext cx="3562697" cy="1754326"/>
          </a:xfrm>
          <a:prstGeom prst="rect">
            <a:avLst/>
          </a:prstGeom>
          <a:noFill/>
        </p:spPr>
        <p:txBody>
          <a:bodyPr wrap="square" rtlCol="0">
            <a:spAutoFit/>
          </a:bodyPr>
          <a:lstStyle/>
          <a:p>
            <a:r>
              <a:rPr lang="en-US" b="1" dirty="0"/>
              <a:t>The EVAPORATE study seeks to determine whether IPE 4g/d will result in a greater change from baseline in plaque volume than placebo in statin-treated patients</a:t>
            </a:r>
          </a:p>
        </p:txBody>
      </p:sp>
    </p:spTree>
    <p:custDataLst>
      <p:tags r:id="rId1"/>
    </p:custDataLst>
    <p:extLst>
      <p:ext uri="{BB962C8B-B14F-4D97-AF65-F5344CB8AC3E}">
        <p14:creationId xmlns:p14="http://schemas.microsoft.com/office/powerpoint/2010/main" val="11048697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FB36EE-4214-48B0-9DEC-9F9690EBE221}"/>
              </a:ext>
            </a:extLst>
          </p:cNvPr>
          <p:cNvSpPr>
            <a:spLocks noGrp="1"/>
          </p:cNvSpPr>
          <p:nvPr>
            <p:ph type="title"/>
          </p:nvPr>
        </p:nvSpPr>
        <p:spPr/>
        <p:txBody>
          <a:bodyPr/>
          <a:lstStyle/>
          <a:p>
            <a:r>
              <a:rPr lang="en-US" sz="4000" dirty="0"/>
              <a:t>INCLUSION CRITERIA</a:t>
            </a:r>
            <a:endParaRPr lang="en-US" dirty="0"/>
          </a:p>
        </p:txBody>
      </p:sp>
      <p:sp>
        <p:nvSpPr>
          <p:cNvPr id="3" name="Content Placeholder 2">
            <a:extLst>
              <a:ext uri="{FF2B5EF4-FFF2-40B4-BE49-F238E27FC236}">
                <a16:creationId xmlns:a16="http://schemas.microsoft.com/office/drawing/2014/main" id="{15753648-0257-4A39-91C1-AA4A83223CC3}"/>
              </a:ext>
            </a:extLst>
          </p:cNvPr>
          <p:cNvSpPr>
            <a:spLocks noGrp="1"/>
          </p:cNvSpPr>
          <p:nvPr>
            <p:ph idx="1"/>
          </p:nvPr>
        </p:nvSpPr>
        <p:spPr/>
        <p:txBody>
          <a:bodyPr/>
          <a:lstStyle/>
          <a:p>
            <a:pPr>
              <a:buFont typeface="Wingdings" panose="05000000000000000000" pitchFamily="2" charset="2"/>
              <a:buChar char="§"/>
            </a:pPr>
            <a:r>
              <a:rPr lang="en-US" sz="3200" b="0" dirty="0"/>
              <a:t>Age ≥45 years with atherosclerosis with at least one stenosis of 20%</a:t>
            </a:r>
          </a:p>
          <a:p>
            <a:pPr>
              <a:buFont typeface="Wingdings" panose="05000000000000000000" pitchFamily="2" charset="2"/>
              <a:buChar char="§"/>
            </a:pPr>
            <a:r>
              <a:rPr lang="en-US" sz="3200" b="0" dirty="0"/>
              <a:t>Fasting TG levels ≥135 mg/dL and &lt;500 mg/dL</a:t>
            </a:r>
          </a:p>
          <a:p>
            <a:pPr>
              <a:buFont typeface="Wingdings" panose="05000000000000000000" pitchFamily="2" charset="2"/>
              <a:buChar char="§"/>
            </a:pPr>
            <a:r>
              <a:rPr lang="en-US" sz="3200" b="0" dirty="0"/>
              <a:t>LDL-C &gt;40 mg/dL and ≤115 mg/dL and on stable statin therapy (±ezetimibe)</a:t>
            </a:r>
          </a:p>
          <a:p>
            <a:pPr>
              <a:buFont typeface="Wingdings" panose="05000000000000000000" pitchFamily="2" charset="2"/>
              <a:buChar char="§"/>
            </a:pPr>
            <a:r>
              <a:rPr lang="en-US" sz="3200" b="0" dirty="0"/>
              <a:t>eGFR &gt; 60 </a:t>
            </a:r>
          </a:p>
          <a:p>
            <a:pPr marL="0" indent="0">
              <a:buNone/>
            </a:pPr>
            <a:endParaRPr lang="en-US" b="0" dirty="0"/>
          </a:p>
        </p:txBody>
      </p:sp>
      <p:sp>
        <p:nvSpPr>
          <p:cNvPr id="4" name="Slide Number Placeholder 3">
            <a:extLst>
              <a:ext uri="{FF2B5EF4-FFF2-40B4-BE49-F238E27FC236}">
                <a16:creationId xmlns:a16="http://schemas.microsoft.com/office/drawing/2014/main" id="{3DF31043-0AA7-4FE4-85BC-F779C7E9C155}"/>
              </a:ext>
            </a:extLst>
          </p:cNvPr>
          <p:cNvSpPr>
            <a:spLocks noGrp="1"/>
          </p:cNvSpPr>
          <p:nvPr>
            <p:ph type="sldNum" sz="quarter" idx="12"/>
          </p:nvPr>
        </p:nvSpPr>
        <p:spPr/>
        <p:txBody>
          <a:body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17</a:t>
            </a:fld>
            <a:endParaRPr lang="en-US" dirty="0"/>
          </a:p>
        </p:txBody>
      </p:sp>
    </p:spTree>
    <p:extLst>
      <p:ext uri="{BB962C8B-B14F-4D97-AF65-F5344CB8AC3E}">
        <p14:creationId xmlns:p14="http://schemas.microsoft.com/office/powerpoint/2010/main" val="1250935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9C10-716C-4CE1-BB54-BD5655299883}"/>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074662D3-4B86-44EB-AF58-4BE7ADB7203E}"/>
              </a:ext>
            </a:extLst>
          </p:cNvPr>
          <p:cNvSpPr>
            <a:spLocks noGrp="1"/>
          </p:cNvSpPr>
          <p:nvPr>
            <p:ph idx="1"/>
          </p:nvPr>
        </p:nvSpPr>
        <p:spPr/>
        <p:txBody>
          <a:bodyPr/>
          <a:lstStyle/>
          <a:p>
            <a:r>
              <a:rPr lang="en-US" dirty="0"/>
              <a:t>Patients underwent baseline, 9 month and 18 month follow up CT angiogram</a:t>
            </a:r>
          </a:p>
          <a:p>
            <a:r>
              <a:rPr lang="en-US" dirty="0"/>
              <a:t>Intention to Treat Analysis</a:t>
            </a:r>
          </a:p>
          <a:p>
            <a:r>
              <a:rPr lang="en-US" dirty="0"/>
              <a:t>Semi-automated plaque analysis software (</a:t>
            </a:r>
            <a:r>
              <a:rPr lang="en-US" dirty="0" err="1"/>
              <a:t>QAngioCT</a:t>
            </a:r>
            <a:r>
              <a:rPr lang="en-US" dirty="0"/>
              <a:t>) </a:t>
            </a:r>
            <a:r>
              <a:rPr lang="en-US" dirty="0" err="1"/>
              <a:t>Medis</a:t>
            </a:r>
            <a:r>
              <a:rPr lang="en-US" dirty="0"/>
              <a:t> Medical Imaging Systems, Netherlands</a:t>
            </a:r>
          </a:p>
        </p:txBody>
      </p:sp>
    </p:spTree>
    <p:extLst>
      <p:ext uri="{BB962C8B-B14F-4D97-AF65-F5344CB8AC3E}">
        <p14:creationId xmlns:p14="http://schemas.microsoft.com/office/powerpoint/2010/main" val="3097105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F9AE-5F62-4913-B7A0-E70B8BEC1D34}"/>
              </a:ext>
            </a:extLst>
          </p:cNvPr>
          <p:cNvSpPr>
            <a:spLocks noGrp="1"/>
          </p:cNvSpPr>
          <p:nvPr>
            <p:ph type="title"/>
          </p:nvPr>
        </p:nvSpPr>
        <p:spPr/>
        <p:txBody>
          <a:bodyPr/>
          <a:lstStyle/>
          <a:p>
            <a:r>
              <a:rPr lang="en-US" sz="5400" dirty="0"/>
              <a:t>Statistical Analysis </a:t>
            </a:r>
            <a:endParaRPr lang="en-US" dirty="0"/>
          </a:p>
        </p:txBody>
      </p:sp>
      <p:sp>
        <p:nvSpPr>
          <p:cNvPr id="3" name="Content Placeholder 2">
            <a:extLst>
              <a:ext uri="{FF2B5EF4-FFF2-40B4-BE49-F238E27FC236}">
                <a16:creationId xmlns:a16="http://schemas.microsoft.com/office/drawing/2014/main" id="{4AD39125-2F18-4C87-BB6F-58302ED79FB7}"/>
              </a:ext>
            </a:extLst>
          </p:cNvPr>
          <p:cNvSpPr>
            <a:spLocks noGrp="1"/>
          </p:cNvSpPr>
          <p:nvPr>
            <p:ph idx="1"/>
          </p:nvPr>
        </p:nvSpPr>
        <p:spPr>
          <a:xfrm>
            <a:off x="609600" y="1555898"/>
            <a:ext cx="7848600" cy="4114800"/>
          </a:xfrm>
        </p:spPr>
        <p:txBody>
          <a:bodyPr/>
          <a:lstStyle/>
          <a:p>
            <a:r>
              <a:rPr lang="en-US" sz="2800" dirty="0"/>
              <a:t>The was a 2-look sequential design study, using the Lan-</a:t>
            </a:r>
            <a:r>
              <a:rPr lang="en-US" sz="2800" dirty="0" err="1"/>
              <a:t>DeMets</a:t>
            </a:r>
            <a:r>
              <a:rPr lang="en-US" sz="2800" dirty="0"/>
              <a:t> version of the O’Brien-Fleming group sequential boundaries </a:t>
            </a:r>
          </a:p>
          <a:p>
            <a:pPr marL="0" indent="0">
              <a:buNone/>
            </a:pPr>
            <a:r>
              <a:rPr lang="en-US" sz="2800" dirty="0"/>
              <a:t>   (1 interim at 9-months + final analysis)</a:t>
            </a:r>
          </a:p>
          <a:p>
            <a:r>
              <a:rPr lang="en-US" sz="2800" dirty="0"/>
              <a:t>If a p-value of &lt;0.006 was achieved at 9 months then the study would be terminated because the efficacy boundary will have had been achieved</a:t>
            </a:r>
            <a:endParaRPr lang="en-US" sz="3200" dirty="0"/>
          </a:p>
          <a:p>
            <a:r>
              <a:rPr lang="en-US" sz="3200" dirty="0"/>
              <a:t>Here we present the interim 9 month data</a:t>
            </a:r>
          </a:p>
        </p:txBody>
      </p:sp>
    </p:spTree>
    <p:extLst>
      <p:ext uri="{BB962C8B-B14F-4D97-AF65-F5344CB8AC3E}">
        <p14:creationId xmlns:p14="http://schemas.microsoft.com/office/powerpoint/2010/main" val="309071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A9212-756A-4631-96BF-1A88168BEDB4}"/>
              </a:ext>
            </a:extLst>
          </p:cNvPr>
          <p:cNvSpPr>
            <a:spLocks noGrp="1"/>
          </p:cNvSpPr>
          <p:nvPr>
            <p:ph idx="1"/>
          </p:nvPr>
        </p:nvSpPr>
        <p:spPr>
          <a:xfrm>
            <a:off x="732759" y="172779"/>
            <a:ext cx="8286953" cy="4967392"/>
          </a:xfrm>
          <a:solidFill>
            <a:schemeClr val="bg1"/>
          </a:solidFill>
        </p:spPr>
        <p:txBody>
          <a:bodyPr/>
          <a:lstStyle/>
          <a:p>
            <a:pPr marL="0" indent="0">
              <a:buNone/>
            </a:pPr>
            <a:r>
              <a:rPr lang="en-US" sz="2000" b="1" dirty="0"/>
              <a:t>I would Like to thank my Collaborators:</a:t>
            </a:r>
            <a:endParaRPr lang="en-US" sz="2000" b="1" baseline="30000" dirty="0"/>
          </a:p>
          <a:p>
            <a:pPr marL="0" indent="0">
              <a:buNone/>
            </a:pPr>
            <a:r>
              <a:rPr lang="en-US" sz="2000" dirty="0"/>
              <a:t>Joseph B. </a:t>
            </a:r>
            <a:r>
              <a:rPr lang="en-US" sz="2000" dirty="0" err="1"/>
              <a:t>Muhlestein</a:t>
            </a:r>
            <a:r>
              <a:rPr lang="en-US" sz="2000" dirty="0"/>
              <a:t> MD,</a:t>
            </a:r>
            <a:r>
              <a:rPr lang="en-US" sz="2000" baseline="30000" dirty="0"/>
              <a:t>2</a:t>
            </a:r>
            <a:r>
              <a:rPr lang="en-US" sz="2000" dirty="0"/>
              <a:t> </a:t>
            </a:r>
          </a:p>
          <a:p>
            <a:pPr marL="0" indent="0">
              <a:buNone/>
            </a:pPr>
            <a:r>
              <a:rPr lang="en-US" sz="2000" dirty="0"/>
              <a:t>Deepak L. Bhatt MD, MPH,</a:t>
            </a:r>
            <a:r>
              <a:rPr lang="en-US" sz="2000" baseline="30000" dirty="0"/>
              <a:t>3</a:t>
            </a:r>
            <a:r>
              <a:rPr lang="en-US" sz="2000" dirty="0"/>
              <a:t> </a:t>
            </a:r>
          </a:p>
          <a:p>
            <a:pPr marL="0" indent="0">
              <a:buNone/>
            </a:pPr>
            <a:r>
              <a:rPr lang="en-US" sz="2000" dirty="0"/>
              <a:t>Viet T Le PA, MPAS,</a:t>
            </a:r>
            <a:r>
              <a:rPr lang="en-US" sz="2000" baseline="30000" dirty="0"/>
              <a:t>2,5</a:t>
            </a:r>
            <a:r>
              <a:rPr lang="en-US" sz="2000" dirty="0"/>
              <a:t> </a:t>
            </a:r>
          </a:p>
          <a:p>
            <a:pPr marL="0" indent="0">
              <a:buNone/>
            </a:pPr>
            <a:r>
              <a:rPr lang="en-US" sz="2000" dirty="0"/>
              <a:t>Heidi T May, PhD, MSPH</a:t>
            </a:r>
            <a:r>
              <a:rPr lang="en-US" sz="2000" baseline="30000" dirty="0"/>
              <a:t> 2</a:t>
            </a:r>
            <a:r>
              <a:rPr lang="en-US" sz="2000" dirty="0"/>
              <a:t> </a:t>
            </a:r>
          </a:p>
          <a:p>
            <a:pPr marL="0" indent="0">
              <a:buNone/>
            </a:pPr>
            <a:r>
              <a:rPr lang="en-US" sz="2000" dirty="0"/>
              <a:t>Kashif Shaikh MD,</a:t>
            </a:r>
            <a:r>
              <a:rPr lang="en-US" sz="2000" baseline="30000" dirty="0"/>
              <a:t>1</a:t>
            </a:r>
            <a:r>
              <a:rPr lang="en-US" sz="2000" dirty="0"/>
              <a:t> </a:t>
            </a:r>
          </a:p>
          <a:p>
            <a:pPr marL="0" indent="0">
              <a:buNone/>
            </a:pPr>
            <a:r>
              <a:rPr lang="en-US" sz="2000" dirty="0"/>
              <a:t>Chandana Shekar MD,</a:t>
            </a:r>
            <a:r>
              <a:rPr lang="en-US" sz="2000" baseline="30000" dirty="0"/>
              <a:t>1</a:t>
            </a:r>
            <a:r>
              <a:rPr lang="en-US" sz="2000" dirty="0"/>
              <a:t> </a:t>
            </a:r>
          </a:p>
          <a:p>
            <a:pPr marL="0" indent="0">
              <a:buNone/>
            </a:pPr>
            <a:r>
              <a:rPr lang="en-US" sz="2000" dirty="0"/>
              <a:t>April </a:t>
            </a:r>
            <a:r>
              <a:rPr lang="en-US" sz="2000" dirty="0" err="1"/>
              <a:t>Kinniger</a:t>
            </a:r>
            <a:r>
              <a:rPr lang="en-US" sz="2000" dirty="0"/>
              <a:t> MS,</a:t>
            </a:r>
            <a:r>
              <a:rPr lang="en-US" sz="2000" baseline="30000" dirty="0"/>
              <a:t>1</a:t>
            </a:r>
            <a:r>
              <a:rPr lang="en-US" sz="2000" dirty="0"/>
              <a:t> </a:t>
            </a:r>
          </a:p>
          <a:p>
            <a:pPr marL="0" indent="0">
              <a:buNone/>
            </a:pPr>
            <a:r>
              <a:rPr lang="en-US" sz="2000" dirty="0"/>
              <a:t>Suvasini Lakshmanan, MD, MS,</a:t>
            </a:r>
            <a:r>
              <a:rPr lang="en-US" sz="2000" baseline="30000" dirty="0"/>
              <a:t> 1</a:t>
            </a:r>
            <a:r>
              <a:rPr lang="en-US" sz="2000" dirty="0"/>
              <a:t> </a:t>
            </a:r>
          </a:p>
          <a:p>
            <a:pPr marL="0" indent="0">
              <a:buNone/>
            </a:pPr>
            <a:r>
              <a:rPr lang="en-US" sz="2000" dirty="0"/>
              <a:t>Sion Roy MD,</a:t>
            </a:r>
            <a:r>
              <a:rPr lang="en-US" sz="2000" baseline="30000" dirty="0"/>
              <a:t>1</a:t>
            </a:r>
            <a:r>
              <a:rPr lang="en-US" sz="2000" dirty="0"/>
              <a:t> </a:t>
            </a:r>
          </a:p>
          <a:p>
            <a:pPr marL="0" indent="0">
              <a:buNone/>
            </a:pPr>
            <a:r>
              <a:rPr lang="en-US" sz="2000" dirty="0"/>
              <a:t>John </a:t>
            </a:r>
            <a:r>
              <a:rPr lang="en-US" sz="2000" dirty="0" err="1"/>
              <a:t>Tayek</a:t>
            </a:r>
            <a:r>
              <a:rPr lang="en-US" sz="2000" dirty="0"/>
              <a:t> MD,</a:t>
            </a:r>
            <a:r>
              <a:rPr lang="en-US" sz="2000" baseline="30000" dirty="0"/>
              <a:t>1</a:t>
            </a:r>
            <a:r>
              <a:rPr lang="en-US" sz="2000" dirty="0"/>
              <a:t> </a:t>
            </a:r>
          </a:p>
          <a:p>
            <a:pPr marL="0" indent="0">
              <a:buNone/>
            </a:pPr>
            <a:r>
              <a:rPr lang="en-US" sz="2000" dirty="0"/>
              <a:t>John R Nelson MD.</a:t>
            </a:r>
            <a:r>
              <a:rPr lang="en-US" sz="2000" baseline="30000" dirty="0"/>
              <a:t>4</a:t>
            </a:r>
            <a:endParaRPr lang="en-US" sz="1800" baseline="30000" dirty="0"/>
          </a:p>
          <a:p>
            <a:pPr marL="406405" lvl="1" indent="0">
              <a:buNone/>
            </a:pPr>
            <a:endParaRPr lang="en-US" sz="1600" dirty="0"/>
          </a:p>
          <a:p>
            <a:pPr marL="406405" lvl="1" indent="0">
              <a:buNone/>
            </a:pPr>
            <a:endParaRPr lang="en-US" sz="1400" dirty="0"/>
          </a:p>
          <a:p>
            <a:pPr marL="406405" lvl="1" indent="0">
              <a:buNone/>
            </a:pPr>
            <a:r>
              <a:rPr lang="en-US" sz="1400" dirty="0"/>
              <a:t>1.Department of Medicine, Lundquist Institute at Harbor-UCLA Medical Center, Torrance CA</a:t>
            </a:r>
          </a:p>
          <a:p>
            <a:pPr marL="406405" lvl="1" indent="0">
              <a:buNone/>
            </a:pPr>
            <a:r>
              <a:rPr lang="en-US" sz="1400" dirty="0"/>
              <a:t>2. Intermountain Heart Institute, Intermountain Medical Center, Salt Lake City UT</a:t>
            </a:r>
          </a:p>
          <a:p>
            <a:pPr marL="406405" lvl="1" indent="0">
              <a:buNone/>
            </a:pPr>
            <a:r>
              <a:rPr lang="en-US" sz="1400" dirty="0"/>
              <a:t>3. Brigham and Women’s Hospital Heart &amp; Vascular Center and Harvard Medical School, Boston, Massachusetts;</a:t>
            </a:r>
          </a:p>
          <a:p>
            <a:pPr marL="406405" lvl="1" indent="0">
              <a:buNone/>
            </a:pPr>
            <a:r>
              <a:rPr lang="en-US" sz="1400" dirty="0"/>
              <a:t>4. California Cardiovascular Institute, Fresno CA</a:t>
            </a:r>
          </a:p>
          <a:p>
            <a:pPr marL="406405" lvl="1" indent="0">
              <a:buNone/>
            </a:pPr>
            <a:r>
              <a:rPr lang="en-US" sz="1400" dirty="0"/>
              <a:t>5. Rocky Mountain University of Health Profession, Provo UT</a:t>
            </a:r>
          </a:p>
          <a:p>
            <a:pPr marL="0" indent="0">
              <a:buNone/>
            </a:pPr>
            <a:endParaRPr lang="en-US" dirty="0"/>
          </a:p>
        </p:txBody>
      </p:sp>
    </p:spTree>
    <p:extLst>
      <p:ext uri="{BB962C8B-B14F-4D97-AF65-F5344CB8AC3E}">
        <p14:creationId xmlns:p14="http://schemas.microsoft.com/office/powerpoint/2010/main" val="7964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113" t="22367" r="43100" b="9791"/>
          <a:stretch/>
        </p:blipFill>
        <p:spPr bwMode="auto">
          <a:xfrm>
            <a:off x="0" y="-150669"/>
            <a:ext cx="9144000" cy="700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84019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57" y="407547"/>
            <a:ext cx="6447501" cy="1320800"/>
          </a:xfrm>
        </p:spPr>
        <p:txBody>
          <a:bodyPr/>
          <a:lstStyle/>
          <a:p>
            <a:pPr algn="ctr"/>
            <a:r>
              <a:rPr lang="en-US" sz="3200" b="1" dirty="0">
                <a:solidFill>
                  <a:schemeClr val="tx1"/>
                </a:solidFill>
              </a:rPr>
              <a:t>CONSORT DIAGRAM</a:t>
            </a:r>
            <a:endParaRPr lang="en-US" b="1"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61224772"/>
              </p:ext>
            </p:extLst>
          </p:nvPr>
        </p:nvGraphicFramePr>
        <p:xfrm>
          <a:off x="508000" y="1180730"/>
          <a:ext cx="8209872" cy="5269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454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509" y="0"/>
            <a:ext cx="8700706" cy="672783"/>
          </a:xfrm>
        </p:spPr>
        <p:txBody>
          <a:bodyPr/>
          <a:lstStyle/>
          <a:p>
            <a:r>
              <a:rPr lang="en-US" b="1" dirty="0">
                <a:solidFill>
                  <a:srgbClr val="0070C0"/>
                </a:solidFill>
              </a:rPr>
              <a:t>Key Baseline Characteristics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666020"/>
              </p:ext>
            </p:extLst>
          </p:nvPr>
        </p:nvGraphicFramePr>
        <p:xfrm>
          <a:off x="600678" y="478466"/>
          <a:ext cx="7614788" cy="6172784"/>
        </p:xfrm>
        <a:graphic>
          <a:graphicData uri="http://schemas.openxmlformats.org/drawingml/2006/table">
            <a:tbl>
              <a:tblPr firstRow="1" bandRow="1">
                <a:tableStyleId>{5C22544A-7EE6-4342-B048-85BDC9FD1C3A}</a:tableStyleId>
              </a:tblPr>
              <a:tblGrid>
                <a:gridCol w="1762158">
                  <a:extLst>
                    <a:ext uri="{9D8B030D-6E8A-4147-A177-3AD203B41FA5}">
                      <a16:colId xmlns:a16="http://schemas.microsoft.com/office/drawing/2014/main" val="4056666553"/>
                    </a:ext>
                  </a:extLst>
                </a:gridCol>
                <a:gridCol w="1682103">
                  <a:extLst>
                    <a:ext uri="{9D8B030D-6E8A-4147-A177-3AD203B41FA5}">
                      <a16:colId xmlns:a16="http://schemas.microsoft.com/office/drawing/2014/main" val="3713148380"/>
                    </a:ext>
                  </a:extLst>
                </a:gridCol>
                <a:gridCol w="952135">
                  <a:extLst>
                    <a:ext uri="{9D8B030D-6E8A-4147-A177-3AD203B41FA5}">
                      <a16:colId xmlns:a16="http://schemas.microsoft.com/office/drawing/2014/main" val="1485807551"/>
                    </a:ext>
                  </a:extLst>
                </a:gridCol>
                <a:gridCol w="1642137">
                  <a:extLst>
                    <a:ext uri="{9D8B030D-6E8A-4147-A177-3AD203B41FA5}">
                      <a16:colId xmlns:a16="http://schemas.microsoft.com/office/drawing/2014/main" val="2044434104"/>
                    </a:ext>
                  </a:extLst>
                </a:gridCol>
                <a:gridCol w="941555">
                  <a:extLst>
                    <a:ext uri="{9D8B030D-6E8A-4147-A177-3AD203B41FA5}">
                      <a16:colId xmlns:a16="http://schemas.microsoft.com/office/drawing/2014/main" val="187578920"/>
                    </a:ext>
                  </a:extLst>
                </a:gridCol>
                <a:gridCol w="634700">
                  <a:extLst>
                    <a:ext uri="{9D8B030D-6E8A-4147-A177-3AD203B41FA5}">
                      <a16:colId xmlns:a16="http://schemas.microsoft.com/office/drawing/2014/main" val="2083943242"/>
                    </a:ext>
                  </a:extLst>
                </a:gridCol>
              </a:tblGrid>
              <a:tr h="460458">
                <a:tc>
                  <a:txBody>
                    <a:bodyPr/>
                    <a:lstStyle/>
                    <a:p>
                      <a:endParaRPr lang="en-US" sz="1600" b="1" dirty="0"/>
                    </a:p>
                  </a:txBody>
                  <a:tcPr marL="68580" marR="68580" marT="34290" marB="34290"/>
                </a:tc>
                <a:tc gridSpan="2">
                  <a:txBody>
                    <a:bodyPr/>
                    <a:lstStyle/>
                    <a:p>
                      <a:pPr algn="ctr"/>
                      <a:r>
                        <a:rPr lang="en-US" sz="2000" b="1" dirty="0" err="1"/>
                        <a:t>Icosapent</a:t>
                      </a:r>
                      <a:r>
                        <a:rPr lang="en-US" sz="2000" b="1" dirty="0"/>
                        <a:t> Ethyl (N=30)</a:t>
                      </a:r>
                    </a:p>
                  </a:txBody>
                  <a:tcPr marL="68580" marR="68580" marT="34290" marB="34290" anchor="ctr"/>
                </a:tc>
                <a:tc hMerge="1">
                  <a:txBody>
                    <a:bodyPr/>
                    <a:lstStyle/>
                    <a:p>
                      <a:endParaRPr lang="en-US" sz="1200" dirty="0"/>
                    </a:p>
                  </a:txBody>
                  <a:tcPr/>
                </a:tc>
                <a:tc gridSpan="2">
                  <a:txBody>
                    <a:bodyPr/>
                    <a:lstStyle/>
                    <a:p>
                      <a:pPr algn="ctr"/>
                      <a:r>
                        <a:rPr lang="en-US" sz="2000" b="1" dirty="0"/>
                        <a:t>Placebo(N=37)</a:t>
                      </a:r>
                    </a:p>
                  </a:txBody>
                  <a:tcPr marL="68580" marR="68580" marT="34290" marB="34290" anchor="ctr"/>
                </a:tc>
                <a:tc hMerge="1">
                  <a:txBody>
                    <a:bodyPr/>
                    <a:lstStyle/>
                    <a:p>
                      <a:endParaRPr lang="en-US" sz="1200" dirty="0"/>
                    </a:p>
                  </a:txBody>
                  <a:tcPr/>
                </a:tc>
                <a:tc>
                  <a:txBody>
                    <a:bodyPr/>
                    <a:lstStyle/>
                    <a:p>
                      <a:endParaRPr lang="en-US" sz="1600" b="1" dirty="0"/>
                    </a:p>
                  </a:txBody>
                  <a:tcPr marL="68580" marR="68580" marT="34290" marB="34290" anchor="ctr"/>
                </a:tc>
                <a:extLst>
                  <a:ext uri="{0D108BD9-81ED-4DB2-BD59-A6C34878D82A}">
                    <a16:rowId xmlns:a16="http://schemas.microsoft.com/office/drawing/2014/main" val="3696281024"/>
                  </a:ext>
                </a:extLst>
              </a:tr>
              <a:tr h="460458">
                <a:tc>
                  <a:txBody>
                    <a:bodyPr/>
                    <a:lstStyle/>
                    <a:p>
                      <a:pPr marL="0" algn="l" defTabSz="457200" rtl="0" eaLnBrk="1" latinLnBrk="0" hangingPunct="1"/>
                      <a:endParaRPr lang="en-US" sz="2000" b="1" kern="1200" dirty="0">
                        <a:solidFill>
                          <a:schemeClr val="lt1"/>
                        </a:solidFill>
                        <a:latin typeface="+mn-lt"/>
                        <a:ea typeface="+mn-ea"/>
                        <a:cs typeface="+mn-cs"/>
                      </a:endParaRPr>
                    </a:p>
                  </a:txBody>
                  <a:tcPr marL="68580" marR="68580" marT="34290" marB="34290">
                    <a:solidFill>
                      <a:schemeClr val="accent1">
                        <a:lumMod val="75000"/>
                      </a:schemeClr>
                    </a:solidFill>
                  </a:tcPr>
                </a:tc>
                <a:tc>
                  <a:txBody>
                    <a:bodyPr/>
                    <a:lstStyle/>
                    <a:p>
                      <a:pPr marL="0" algn="l" defTabSz="457200" rtl="0" eaLnBrk="1" latinLnBrk="0" hangingPunct="1"/>
                      <a:r>
                        <a:rPr lang="en-US" sz="2000" b="1" kern="1200" dirty="0">
                          <a:solidFill>
                            <a:schemeClr val="lt1"/>
                          </a:solidFill>
                          <a:latin typeface="+mn-lt"/>
                          <a:ea typeface="+mn-ea"/>
                          <a:cs typeface="+mn-cs"/>
                        </a:rPr>
                        <a:t>Mean / Count</a:t>
                      </a:r>
                    </a:p>
                  </a:txBody>
                  <a:tcPr marL="68580" marR="68580" marT="34290" marB="34290" anchor="ctr">
                    <a:solidFill>
                      <a:schemeClr val="accent1">
                        <a:lumMod val="75000"/>
                      </a:schemeClr>
                    </a:solidFill>
                  </a:tcPr>
                </a:tc>
                <a:tc>
                  <a:txBody>
                    <a:bodyPr/>
                    <a:lstStyle/>
                    <a:p>
                      <a:pPr marL="0" algn="l" defTabSz="457200" rtl="0" eaLnBrk="1" latinLnBrk="0" hangingPunct="1"/>
                      <a:r>
                        <a:rPr lang="en-US" sz="2000" b="1" kern="1200" dirty="0" err="1">
                          <a:solidFill>
                            <a:schemeClr val="lt1"/>
                          </a:solidFill>
                          <a:latin typeface="+mn-lt"/>
                          <a:ea typeface="+mn-ea"/>
                          <a:cs typeface="+mn-cs"/>
                        </a:rPr>
                        <a:t>Std</a:t>
                      </a:r>
                      <a:r>
                        <a:rPr lang="en-US" sz="2000" b="1" kern="1200" dirty="0">
                          <a:solidFill>
                            <a:schemeClr val="lt1"/>
                          </a:solidFill>
                          <a:latin typeface="+mn-lt"/>
                          <a:ea typeface="+mn-ea"/>
                          <a:cs typeface="+mn-cs"/>
                        </a:rPr>
                        <a:t>(%)</a:t>
                      </a:r>
                    </a:p>
                  </a:txBody>
                  <a:tcPr marL="68580" marR="68580" marT="34290" marB="34290" anchor="ctr">
                    <a:solidFill>
                      <a:schemeClr val="accent1">
                        <a:lumMod val="75000"/>
                      </a:schemeClr>
                    </a:solidFill>
                  </a:tcPr>
                </a:tc>
                <a:tc>
                  <a:txBody>
                    <a:bodyPr/>
                    <a:lstStyle/>
                    <a:p>
                      <a:pPr marL="0" algn="l" defTabSz="457200" rtl="0" eaLnBrk="1" latinLnBrk="0" hangingPunct="1"/>
                      <a:r>
                        <a:rPr lang="en-US" sz="2000" b="1" kern="1200" dirty="0">
                          <a:solidFill>
                            <a:schemeClr val="lt1"/>
                          </a:solidFill>
                          <a:latin typeface="+mn-lt"/>
                          <a:ea typeface="+mn-ea"/>
                          <a:cs typeface="+mn-cs"/>
                        </a:rPr>
                        <a:t>Mean / Count</a:t>
                      </a:r>
                    </a:p>
                  </a:txBody>
                  <a:tcPr marL="68580" marR="68580" marT="34290" marB="34290" anchor="ctr">
                    <a:solidFill>
                      <a:schemeClr val="accent1">
                        <a:lumMod val="75000"/>
                      </a:schemeClr>
                    </a:solidFill>
                  </a:tcPr>
                </a:tc>
                <a:tc>
                  <a:txBody>
                    <a:bodyPr/>
                    <a:lstStyle/>
                    <a:p>
                      <a:pPr marL="0" algn="l" defTabSz="457200" rtl="0" eaLnBrk="1" latinLnBrk="0" hangingPunct="1"/>
                      <a:r>
                        <a:rPr lang="en-US" sz="2000" b="1" kern="1200" dirty="0" err="1">
                          <a:solidFill>
                            <a:schemeClr val="lt1"/>
                          </a:solidFill>
                          <a:latin typeface="+mn-lt"/>
                          <a:ea typeface="+mn-ea"/>
                          <a:cs typeface="+mn-cs"/>
                        </a:rPr>
                        <a:t>Std</a:t>
                      </a:r>
                      <a:r>
                        <a:rPr lang="en-US" sz="2000" b="1" kern="1200" dirty="0">
                          <a:solidFill>
                            <a:schemeClr val="lt1"/>
                          </a:solidFill>
                          <a:latin typeface="+mn-lt"/>
                          <a:ea typeface="+mn-ea"/>
                          <a:cs typeface="+mn-cs"/>
                        </a:rPr>
                        <a:t>(%)</a:t>
                      </a:r>
                    </a:p>
                  </a:txBody>
                  <a:tcPr marL="68580" marR="68580" marT="34290" marB="34290" anchor="ctr">
                    <a:solidFill>
                      <a:schemeClr val="accent1">
                        <a:lumMod val="75000"/>
                      </a:schemeClr>
                    </a:solidFill>
                  </a:tcPr>
                </a:tc>
                <a:tc>
                  <a:txBody>
                    <a:bodyPr/>
                    <a:lstStyle/>
                    <a:p>
                      <a:pPr marL="0" algn="l" defTabSz="457200" rtl="0" eaLnBrk="1" latinLnBrk="0" hangingPunct="1"/>
                      <a:r>
                        <a:rPr lang="en-US" sz="2000" b="1" kern="1200" dirty="0">
                          <a:solidFill>
                            <a:schemeClr val="lt1"/>
                          </a:solidFill>
                          <a:latin typeface="+mn-lt"/>
                          <a:ea typeface="+mn-ea"/>
                          <a:cs typeface="+mn-cs"/>
                        </a:rPr>
                        <a:t>p</a:t>
                      </a:r>
                    </a:p>
                  </a:txBody>
                  <a:tcPr marL="68580" marR="68580" marT="34290" marB="34290" anchor="ctr">
                    <a:solidFill>
                      <a:schemeClr val="accent1">
                        <a:lumMod val="75000"/>
                      </a:schemeClr>
                    </a:solidFill>
                  </a:tcPr>
                </a:tc>
                <a:extLst>
                  <a:ext uri="{0D108BD9-81ED-4DB2-BD59-A6C34878D82A}">
                    <a16:rowId xmlns:a16="http://schemas.microsoft.com/office/drawing/2014/main" val="2506476136"/>
                  </a:ext>
                </a:extLst>
              </a:tr>
              <a:tr h="399064">
                <a:tc>
                  <a:txBody>
                    <a:bodyPr/>
                    <a:lstStyle/>
                    <a:p>
                      <a:pPr algn="ctr" fontAlgn="b"/>
                      <a:r>
                        <a:rPr lang="en-US" sz="1400" b="1" i="0" u="none" strike="noStrike" dirty="0">
                          <a:solidFill>
                            <a:srgbClr val="000000"/>
                          </a:solidFill>
                          <a:effectLst/>
                          <a:latin typeface="+mn-lt"/>
                        </a:rPr>
                        <a:t>Age, years</a:t>
                      </a:r>
                    </a:p>
                  </a:txBody>
                  <a:tcPr marL="0" marR="0" marT="0" marB="0" anchor="ctr"/>
                </a:tc>
                <a:tc>
                  <a:txBody>
                    <a:bodyPr/>
                    <a:lstStyle/>
                    <a:p>
                      <a:pPr algn="ctr" fontAlgn="ctr"/>
                      <a:r>
                        <a:rPr lang="en-US" sz="1400" b="1" i="0" u="none" strike="noStrike" dirty="0">
                          <a:solidFill>
                            <a:srgbClr val="000000"/>
                          </a:solidFill>
                          <a:effectLst/>
                          <a:latin typeface="+mn-lt"/>
                        </a:rPr>
                        <a:t>55.6</a:t>
                      </a:r>
                    </a:p>
                  </a:txBody>
                  <a:tcPr marL="0" marR="0" marT="0" marB="0" anchor="ctr"/>
                </a:tc>
                <a:tc>
                  <a:txBody>
                    <a:bodyPr/>
                    <a:lstStyle/>
                    <a:p>
                      <a:pPr algn="ctr" fontAlgn="ctr"/>
                      <a:r>
                        <a:rPr lang="en-US" sz="1400" b="1" i="0" u="none" strike="noStrike" dirty="0">
                          <a:solidFill>
                            <a:srgbClr val="000000"/>
                          </a:solidFill>
                          <a:effectLst/>
                          <a:latin typeface="+mn-lt"/>
                        </a:rPr>
                        <a:t>(7.7)</a:t>
                      </a:r>
                    </a:p>
                  </a:txBody>
                  <a:tcPr marL="0" marR="0" marT="0" marB="0" anchor="ctr"/>
                </a:tc>
                <a:tc>
                  <a:txBody>
                    <a:bodyPr/>
                    <a:lstStyle/>
                    <a:p>
                      <a:pPr algn="ctr" fontAlgn="ctr"/>
                      <a:r>
                        <a:rPr lang="en-US" sz="1400" b="1" i="0" u="none" strike="noStrike" dirty="0">
                          <a:solidFill>
                            <a:srgbClr val="000000"/>
                          </a:solidFill>
                          <a:effectLst/>
                          <a:latin typeface="+mn-lt"/>
                        </a:rPr>
                        <a:t>58.3</a:t>
                      </a:r>
                    </a:p>
                  </a:txBody>
                  <a:tcPr marL="0" marR="0" marT="0" marB="0" anchor="ctr"/>
                </a:tc>
                <a:tc>
                  <a:txBody>
                    <a:bodyPr/>
                    <a:lstStyle/>
                    <a:p>
                      <a:pPr algn="ctr" fontAlgn="ctr"/>
                      <a:r>
                        <a:rPr lang="en-US" sz="1400" b="1" i="0" u="none" strike="noStrike" dirty="0">
                          <a:solidFill>
                            <a:srgbClr val="000000"/>
                          </a:solidFill>
                          <a:effectLst/>
                          <a:latin typeface="+mn-lt"/>
                        </a:rPr>
                        <a:t>8.6</a:t>
                      </a:r>
                    </a:p>
                  </a:txBody>
                  <a:tcPr marL="0" marR="0" marT="0" marB="0" anchor="ctr"/>
                </a:tc>
                <a:tc>
                  <a:txBody>
                    <a:bodyPr/>
                    <a:lstStyle/>
                    <a:p>
                      <a:pPr algn="ctr" fontAlgn="b"/>
                      <a:r>
                        <a:rPr lang="en-US" sz="1400" b="1" i="0" u="none" strike="noStrike" dirty="0">
                          <a:solidFill>
                            <a:srgbClr val="000000"/>
                          </a:solidFill>
                          <a:effectLst/>
                          <a:latin typeface="+mn-lt"/>
                        </a:rPr>
                        <a:t>0.195</a:t>
                      </a:r>
                    </a:p>
                  </a:txBody>
                  <a:tcPr marL="0" marR="0" marT="0" marB="0" anchor="ctr"/>
                </a:tc>
                <a:extLst>
                  <a:ext uri="{0D108BD9-81ED-4DB2-BD59-A6C34878D82A}">
                    <a16:rowId xmlns:a16="http://schemas.microsoft.com/office/drawing/2014/main" val="833278147"/>
                  </a:ext>
                </a:extLst>
              </a:tr>
              <a:tr h="399064">
                <a:tc>
                  <a:txBody>
                    <a:bodyPr/>
                    <a:lstStyle/>
                    <a:p>
                      <a:pPr algn="ctr" fontAlgn="b"/>
                      <a:r>
                        <a:rPr lang="en-US" sz="1400" b="1" i="0" u="none" strike="noStrike" dirty="0">
                          <a:solidFill>
                            <a:srgbClr val="000000"/>
                          </a:solidFill>
                          <a:effectLst/>
                          <a:latin typeface="+mn-lt"/>
                        </a:rPr>
                        <a:t>Male</a:t>
                      </a:r>
                    </a:p>
                  </a:txBody>
                  <a:tcPr marL="0" marR="0" marT="0" marB="0" anchor="ctr"/>
                </a:tc>
                <a:tc>
                  <a:txBody>
                    <a:bodyPr/>
                    <a:lstStyle/>
                    <a:p>
                      <a:pPr algn="ctr" fontAlgn="b"/>
                      <a:r>
                        <a:rPr lang="en-US" sz="1400" b="1" i="0" u="none" strike="noStrike">
                          <a:solidFill>
                            <a:srgbClr val="000000"/>
                          </a:solidFill>
                          <a:effectLst/>
                          <a:latin typeface="+mn-lt"/>
                        </a:rPr>
                        <a:t>16</a:t>
                      </a:r>
                    </a:p>
                  </a:txBody>
                  <a:tcPr marL="0" marR="0" marT="0" marB="0" anchor="ctr"/>
                </a:tc>
                <a:tc>
                  <a:txBody>
                    <a:bodyPr/>
                    <a:lstStyle/>
                    <a:p>
                      <a:pPr algn="ctr" fontAlgn="b"/>
                      <a:r>
                        <a:rPr lang="en-US" sz="1400" b="1" i="0" u="none" strike="noStrike" dirty="0">
                          <a:solidFill>
                            <a:srgbClr val="000000"/>
                          </a:solidFill>
                          <a:effectLst/>
                          <a:latin typeface="+mn-lt"/>
                        </a:rPr>
                        <a:t>(53%)</a:t>
                      </a:r>
                    </a:p>
                  </a:txBody>
                  <a:tcPr marL="0" marR="0" marT="0" marB="0" anchor="ctr"/>
                </a:tc>
                <a:tc>
                  <a:txBody>
                    <a:bodyPr/>
                    <a:lstStyle/>
                    <a:p>
                      <a:pPr algn="ctr" fontAlgn="b"/>
                      <a:r>
                        <a:rPr lang="en-US" sz="1400" b="1" i="0" u="none" strike="noStrike" dirty="0">
                          <a:solidFill>
                            <a:srgbClr val="000000"/>
                          </a:solidFill>
                          <a:effectLst/>
                          <a:latin typeface="+mn-lt"/>
                        </a:rPr>
                        <a:t>20</a:t>
                      </a:r>
                    </a:p>
                  </a:txBody>
                  <a:tcPr marL="0" marR="0" marT="0" marB="0" anchor="ctr"/>
                </a:tc>
                <a:tc>
                  <a:txBody>
                    <a:bodyPr/>
                    <a:lstStyle/>
                    <a:p>
                      <a:pPr algn="ctr" fontAlgn="b"/>
                      <a:r>
                        <a:rPr lang="en-US" sz="1400" b="1" i="0" u="none" strike="noStrike" dirty="0">
                          <a:solidFill>
                            <a:srgbClr val="000000"/>
                          </a:solidFill>
                          <a:effectLst/>
                          <a:latin typeface="+mn-lt"/>
                        </a:rPr>
                        <a:t>54%</a:t>
                      </a:r>
                    </a:p>
                  </a:txBody>
                  <a:tcPr marL="0" marR="0" marT="0" marB="0" anchor="ctr"/>
                </a:tc>
                <a:tc>
                  <a:txBody>
                    <a:bodyPr/>
                    <a:lstStyle/>
                    <a:p>
                      <a:pPr algn="ctr" fontAlgn="b"/>
                      <a:r>
                        <a:rPr lang="en-US" sz="1400" b="1" i="0" u="none" strike="noStrike" dirty="0">
                          <a:solidFill>
                            <a:srgbClr val="000000"/>
                          </a:solidFill>
                          <a:effectLst/>
                          <a:latin typeface="+mn-lt"/>
                        </a:rPr>
                        <a:t>0.953</a:t>
                      </a:r>
                    </a:p>
                  </a:txBody>
                  <a:tcPr marL="0" marR="0" marT="0" marB="0" anchor="ctr"/>
                </a:tc>
                <a:extLst>
                  <a:ext uri="{0D108BD9-81ED-4DB2-BD59-A6C34878D82A}">
                    <a16:rowId xmlns:a16="http://schemas.microsoft.com/office/drawing/2014/main" val="697593518"/>
                  </a:ext>
                </a:extLst>
              </a:tr>
              <a:tr h="399064">
                <a:tc>
                  <a:txBody>
                    <a:bodyPr/>
                    <a:lstStyle/>
                    <a:p>
                      <a:pPr algn="ctr" fontAlgn="b"/>
                      <a:r>
                        <a:rPr lang="en-US" sz="1400" b="1" i="0" u="none" strike="noStrike" dirty="0">
                          <a:solidFill>
                            <a:srgbClr val="000000"/>
                          </a:solidFill>
                          <a:effectLst/>
                          <a:latin typeface="+mn-lt"/>
                        </a:rPr>
                        <a:t>BMI</a:t>
                      </a:r>
                    </a:p>
                  </a:txBody>
                  <a:tcPr marL="0" marR="0" marT="0" marB="0" anchor="ctr"/>
                </a:tc>
                <a:tc>
                  <a:txBody>
                    <a:bodyPr/>
                    <a:lstStyle/>
                    <a:p>
                      <a:pPr algn="ctr" fontAlgn="ctr"/>
                      <a:r>
                        <a:rPr lang="en-US" sz="1400" b="1" i="0" u="none" strike="noStrike" dirty="0">
                          <a:solidFill>
                            <a:srgbClr val="000000"/>
                          </a:solidFill>
                          <a:effectLst/>
                          <a:latin typeface="+mn-lt"/>
                        </a:rPr>
                        <a:t>34.4</a:t>
                      </a:r>
                    </a:p>
                  </a:txBody>
                  <a:tcPr marL="0" marR="0" marT="0" marB="0" anchor="ctr"/>
                </a:tc>
                <a:tc>
                  <a:txBody>
                    <a:bodyPr/>
                    <a:lstStyle/>
                    <a:p>
                      <a:pPr algn="ctr" fontAlgn="ctr"/>
                      <a:r>
                        <a:rPr lang="en-US" sz="1400" b="1" i="0" u="none" strike="noStrike" dirty="0">
                          <a:solidFill>
                            <a:srgbClr val="000000"/>
                          </a:solidFill>
                          <a:effectLst/>
                          <a:latin typeface="+mn-lt"/>
                        </a:rPr>
                        <a:t>(6.4)</a:t>
                      </a:r>
                    </a:p>
                  </a:txBody>
                  <a:tcPr marL="0" marR="0" marT="0" marB="0" anchor="ctr"/>
                </a:tc>
                <a:tc>
                  <a:txBody>
                    <a:bodyPr/>
                    <a:lstStyle/>
                    <a:p>
                      <a:pPr algn="ctr" fontAlgn="ctr"/>
                      <a:r>
                        <a:rPr lang="en-US" sz="1400" b="1" i="0" u="none" strike="noStrike" dirty="0">
                          <a:solidFill>
                            <a:srgbClr val="000000"/>
                          </a:solidFill>
                          <a:effectLst/>
                          <a:latin typeface="+mn-lt"/>
                        </a:rPr>
                        <a:t>33.3</a:t>
                      </a:r>
                    </a:p>
                  </a:txBody>
                  <a:tcPr marL="0" marR="0" marT="0" marB="0" anchor="ctr"/>
                </a:tc>
                <a:tc>
                  <a:txBody>
                    <a:bodyPr/>
                    <a:lstStyle/>
                    <a:p>
                      <a:pPr algn="ctr" fontAlgn="ctr"/>
                      <a:r>
                        <a:rPr lang="en-US" sz="1400" b="1" i="0" u="none" strike="noStrike" dirty="0">
                          <a:solidFill>
                            <a:srgbClr val="000000"/>
                          </a:solidFill>
                          <a:effectLst/>
                          <a:latin typeface="+mn-lt"/>
                        </a:rPr>
                        <a:t>6.9</a:t>
                      </a:r>
                    </a:p>
                  </a:txBody>
                  <a:tcPr marL="0" marR="0" marT="0" marB="0" anchor="ctr"/>
                </a:tc>
                <a:tc>
                  <a:txBody>
                    <a:bodyPr/>
                    <a:lstStyle/>
                    <a:p>
                      <a:pPr algn="ctr" fontAlgn="b"/>
                      <a:r>
                        <a:rPr lang="en-US" sz="1400" b="1" i="0" u="none" strike="noStrike">
                          <a:solidFill>
                            <a:srgbClr val="000000"/>
                          </a:solidFill>
                          <a:effectLst/>
                          <a:latin typeface="+mn-lt"/>
                        </a:rPr>
                        <a:t>0.531</a:t>
                      </a:r>
                    </a:p>
                  </a:txBody>
                  <a:tcPr marL="0" marR="0" marT="0" marB="0" anchor="ctr"/>
                </a:tc>
                <a:extLst>
                  <a:ext uri="{0D108BD9-81ED-4DB2-BD59-A6C34878D82A}">
                    <a16:rowId xmlns:a16="http://schemas.microsoft.com/office/drawing/2014/main" val="4181643008"/>
                  </a:ext>
                </a:extLst>
              </a:tr>
              <a:tr h="399064">
                <a:tc>
                  <a:txBody>
                    <a:bodyPr/>
                    <a:lstStyle/>
                    <a:p>
                      <a:pPr algn="ctr" fontAlgn="b"/>
                      <a:r>
                        <a:rPr lang="en-US" sz="1400" b="1" i="0" u="none" strike="noStrike" dirty="0">
                          <a:solidFill>
                            <a:srgbClr val="000000"/>
                          </a:solidFill>
                          <a:effectLst/>
                          <a:latin typeface="+mn-lt"/>
                        </a:rPr>
                        <a:t>Time between Visit 1 and 3 (months)</a:t>
                      </a:r>
                    </a:p>
                  </a:txBody>
                  <a:tcPr marL="0" marR="0" marT="0" marB="0" anchor="ctr"/>
                </a:tc>
                <a:tc>
                  <a:txBody>
                    <a:bodyPr/>
                    <a:lstStyle/>
                    <a:p>
                      <a:pPr algn="ctr" fontAlgn="b"/>
                      <a:r>
                        <a:rPr lang="en-US" sz="1400" b="1" i="0" u="none" strike="noStrike" dirty="0">
                          <a:solidFill>
                            <a:srgbClr val="000000"/>
                          </a:solidFill>
                          <a:effectLst/>
                          <a:latin typeface="+mn-lt"/>
                        </a:rPr>
                        <a:t>9.4</a:t>
                      </a:r>
                    </a:p>
                  </a:txBody>
                  <a:tcPr marL="0" marR="0" marT="0" marB="0" anchor="ctr"/>
                </a:tc>
                <a:tc>
                  <a:txBody>
                    <a:bodyPr/>
                    <a:lstStyle/>
                    <a:p>
                      <a:pPr algn="ctr" fontAlgn="b"/>
                      <a:r>
                        <a:rPr lang="en-US" sz="1400" b="1" i="0" u="none" strike="noStrike" dirty="0">
                          <a:solidFill>
                            <a:srgbClr val="000000"/>
                          </a:solidFill>
                          <a:effectLst/>
                          <a:latin typeface="+mn-lt"/>
                        </a:rPr>
                        <a:t>(1.0)</a:t>
                      </a:r>
                    </a:p>
                  </a:txBody>
                  <a:tcPr marL="0" marR="0" marT="0" marB="0" anchor="ctr"/>
                </a:tc>
                <a:tc>
                  <a:txBody>
                    <a:bodyPr/>
                    <a:lstStyle/>
                    <a:p>
                      <a:pPr algn="ctr" fontAlgn="b"/>
                      <a:r>
                        <a:rPr lang="en-US" sz="1400" b="1" i="0" u="none" strike="noStrike" dirty="0">
                          <a:solidFill>
                            <a:srgbClr val="000000"/>
                          </a:solidFill>
                          <a:effectLst/>
                          <a:latin typeface="+mn-lt"/>
                        </a:rPr>
                        <a:t>9.9</a:t>
                      </a:r>
                    </a:p>
                  </a:txBody>
                  <a:tcPr marL="0" marR="0" marT="0" marB="0" anchor="ctr"/>
                </a:tc>
                <a:tc>
                  <a:txBody>
                    <a:bodyPr/>
                    <a:lstStyle/>
                    <a:p>
                      <a:pPr algn="ctr" fontAlgn="b"/>
                      <a:r>
                        <a:rPr lang="en-US" sz="1400" b="1" i="0" u="none" strike="noStrike" dirty="0">
                          <a:solidFill>
                            <a:srgbClr val="000000"/>
                          </a:solidFill>
                          <a:effectLst/>
                          <a:latin typeface="+mn-lt"/>
                        </a:rPr>
                        <a:t>2.7</a:t>
                      </a:r>
                    </a:p>
                  </a:txBody>
                  <a:tcPr marL="0" marR="0" marT="0" marB="0" anchor="ctr"/>
                </a:tc>
                <a:tc>
                  <a:txBody>
                    <a:bodyPr/>
                    <a:lstStyle/>
                    <a:p>
                      <a:pPr algn="ctr" fontAlgn="b"/>
                      <a:r>
                        <a:rPr lang="en-US" sz="1400" b="1" i="0" u="none" strike="noStrike">
                          <a:solidFill>
                            <a:srgbClr val="000000"/>
                          </a:solidFill>
                          <a:effectLst/>
                          <a:latin typeface="+mn-lt"/>
                        </a:rPr>
                        <a:t>0.232</a:t>
                      </a:r>
                    </a:p>
                  </a:txBody>
                  <a:tcPr marL="0" marR="0" marT="0" marB="0" anchor="ctr"/>
                </a:tc>
                <a:extLst>
                  <a:ext uri="{0D108BD9-81ED-4DB2-BD59-A6C34878D82A}">
                    <a16:rowId xmlns:a16="http://schemas.microsoft.com/office/drawing/2014/main" val="2427751950"/>
                  </a:ext>
                </a:extLst>
              </a:tr>
              <a:tr h="399064">
                <a:tc>
                  <a:txBody>
                    <a:bodyPr/>
                    <a:lstStyle/>
                    <a:p>
                      <a:pPr algn="ctr" fontAlgn="b"/>
                      <a:r>
                        <a:rPr lang="en-US" sz="1400" b="1" i="0" u="none" strike="noStrike" dirty="0">
                          <a:solidFill>
                            <a:srgbClr val="000000"/>
                          </a:solidFill>
                          <a:effectLst/>
                          <a:latin typeface="+mn-lt"/>
                        </a:rPr>
                        <a:t>Ethnicity Hispanic </a:t>
                      </a:r>
                    </a:p>
                  </a:txBody>
                  <a:tcPr marL="0" marR="0" marT="0" marB="0" anchor="ctr"/>
                </a:tc>
                <a:tc>
                  <a:txBody>
                    <a:bodyPr/>
                    <a:lstStyle/>
                    <a:p>
                      <a:pPr algn="ctr" fontAlgn="b"/>
                      <a:r>
                        <a:rPr lang="en-US" sz="1400" b="1" i="0" u="none" strike="noStrike" dirty="0">
                          <a:solidFill>
                            <a:srgbClr val="000000"/>
                          </a:solidFill>
                          <a:effectLst/>
                          <a:latin typeface="+mn-lt"/>
                        </a:rPr>
                        <a:t>18</a:t>
                      </a:r>
                    </a:p>
                  </a:txBody>
                  <a:tcPr marL="0" marR="0" marT="0" marB="0" anchor="ctr"/>
                </a:tc>
                <a:tc>
                  <a:txBody>
                    <a:bodyPr/>
                    <a:lstStyle/>
                    <a:p>
                      <a:pPr algn="ctr" fontAlgn="b"/>
                      <a:r>
                        <a:rPr lang="en-US" sz="1400" b="1" i="0" u="none" strike="noStrike" dirty="0">
                          <a:solidFill>
                            <a:srgbClr val="000000"/>
                          </a:solidFill>
                          <a:effectLst/>
                          <a:latin typeface="+mn-lt"/>
                        </a:rPr>
                        <a:t>(60%)</a:t>
                      </a:r>
                    </a:p>
                  </a:txBody>
                  <a:tcPr marL="0" marR="0" marT="0" marB="0" anchor="ctr"/>
                </a:tc>
                <a:tc>
                  <a:txBody>
                    <a:bodyPr/>
                    <a:lstStyle/>
                    <a:p>
                      <a:pPr algn="ctr" fontAlgn="b"/>
                      <a:r>
                        <a:rPr lang="en-US" sz="1400" b="1" i="0" u="none" strike="noStrike" dirty="0">
                          <a:solidFill>
                            <a:srgbClr val="000000"/>
                          </a:solidFill>
                          <a:effectLst/>
                          <a:latin typeface="+mn-lt"/>
                        </a:rPr>
                        <a:t>19</a:t>
                      </a:r>
                    </a:p>
                  </a:txBody>
                  <a:tcPr marL="0" marR="0" marT="0" marB="0" anchor="ctr"/>
                </a:tc>
                <a:tc>
                  <a:txBody>
                    <a:bodyPr/>
                    <a:lstStyle/>
                    <a:p>
                      <a:pPr algn="ctr" fontAlgn="b"/>
                      <a:r>
                        <a:rPr lang="en-US" sz="1400" b="1" i="0" u="none" strike="noStrike" dirty="0">
                          <a:solidFill>
                            <a:srgbClr val="000000"/>
                          </a:solidFill>
                          <a:effectLst/>
                          <a:latin typeface="+mn-lt"/>
                        </a:rPr>
                        <a:t>51%</a:t>
                      </a:r>
                    </a:p>
                  </a:txBody>
                  <a:tcPr marL="0" marR="0" marT="0" marB="0" anchor="ctr"/>
                </a:tc>
                <a:tc>
                  <a:txBody>
                    <a:bodyPr/>
                    <a:lstStyle/>
                    <a:p>
                      <a:pPr algn="ctr" fontAlgn="b"/>
                      <a:r>
                        <a:rPr lang="en-US" sz="1400" b="1" i="0" u="none" strike="noStrike">
                          <a:solidFill>
                            <a:srgbClr val="000000"/>
                          </a:solidFill>
                          <a:effectLst/>
                          <a:latin typeface="+mn-lt"/>
                        </a:rPr>
                        <a:t>0.479</a:t>
                      </a:r>
                    </a:p>
                  </a:txBody>
                  <a:tcPr marL="0" marR="0" marT="0" marB="0" anchor="ctr"/>
                </a:tc>
                <a:extLst>
                  <a:ext uri="{0D108BD9-81ED-4DB2-BD59-A6C34878D82A}">
                    <a16:rowId xmlns:a16="http://schemas.microsoft.com/office/drawing/2014/main" val="1861694690"/>
                  </a:ext>
                </a:extLst>
              </a:tr>
              <a:tr h="399064">
                <a:tc>
                  <a:txBody>
                    <a:bodyPr/>
                    <a:lstStyle/>
                    <a:p>
                      <a:pPr algn="ctr" fontAlgn="b"/>
                      <a:r>
                        <a:rPr lang="en-US" sz="1400" b="1" i="0" u="none" strike="noStrike" dirty="0">
                          <a:solidFill>
                            <a:srgbClr val="000000"/>
                          </a:solidFill>
                          <a:effectLst/>
                          <a:latin typeface="+mn-lt"/>
                        </a:rPr>
                        <a:t>Race, White</a:t>
                      </a:r>
                    </a:p>
                  </a:txBody>
                  <a:tcPr marL="0" marR="0" marT="0" marB="0" anchor="ctr"/>
                </a:tc>
                <a:tc>
                  <a:txBody>
                    <a:bodyPr/>
                    <a:lstStyle/>
                    <a:p>
                      <a:pPr algn="ctr" fontAlgn="b"/>
                      <a:r>
                        <a:rPr lang="en-US" sz="1400" b="1" i="0" u="none" strike="noStrike" dirty="0">
                          <a:solidFill>
                            <a:srgbClr val="000000"/>
                          </a:solidFill>
                          <a:effectLst/>
                          <a:latin typeface="+mn-lt"/>
                        </a:rPr>
                        <a:t>27</a:t>
                      </a:r>
                    </a:p>
                  </a:txBody>
                  <a:tcPr marL="0" marR="0" marT="0" marB="0" anchor="ctr"/>
                </a:tc>
                <a:tc>
                  <a:txBody>
                    <a:bodyPr/>
                    <a:lstStyle/>
                    <a:p>
                      <a:pPr algn="ctr" fontAlgn="b"/>
                      <a:r>
                        <a:rPr lang="en-US" sz="1400" b="1" i="0" u="none" strike="noStrike" dirty="0">
                          <a:solidFill>
                            <a:srgbClr val="000000"/>
                          </a:solidFill>
                          <a:effectLst/>
                          <a:latin typeface="+mn-lt"/>
                        </a:rPr>
                        <a:t>(90%)</a:t>
                      </a:r>
                    </a:p>
                  </a:txBody>
                  <a:tcPr marL="0" marR="0" marT="0" marB="0" anchor="ctr"/>
                </a:tc>
                <a:tc>
                  <a:txBody>
                    <a:bodyPr/>
                    <a:lstStyle/>
                    <a:p>
                      <a:pPr algn="ctr" fontAlgn="b"/>
                      <a:r>
                        <a:rPr lang="en-US" sz="1400" b="1" i="0" u="none" strike="noStrike" dirty="0">
                          <a:solidFill>
                            <a:srgbClr val="000000"/>
                          </a:solidFill>
                          <a:effectLst/>
                          <a:latin typeface="+mn-lt"/>
                        </a:rPr>
                        <a:t>29</a:t>
                      </a:r>
                    </a:p>
                  </a:txBody>
                  <a:tcPr marL="0" marR="0" marT="0" marB="0" anchor="ctr"/>
                </a:tc>
                <a:tc>
                  <a:txBody>
                    <a:bodyPr/>
                    <a:lstStyle/>
                    <a:p>
                      <a:pPr algn="ctr" fontAlgn="b"/>
                      <a:r>
                        <a:rPr lang="en-US" sz="1400" b="1" i="0" u="none" strike="noStrike">
                          <a:solidFill>
                            <a:srgbClr val="000000"/>
                          </a:solidFill>
                          <a:effectLst/>
                          <a:latin typeface="+mn-lt"/>
                        </a:rPr>
                        <a:t>78%</a:t>
                      </a:r>
                    </a:p>
                  </a:txBody>
                  <a:tcPr marL="0" marR="0" marT="0" marB="0" anchor="ctr"/>
                </a:tc>
                <a:tc>
                  <a:txBody>
                    <a:bodyPr/>
                    <a:lstStyle/>
                    <a:p>
                      <a:pPr algn="ctr" fontAlgn="b"/>
                      <a:r>
                        <a:rPr lang="en-US" sz="1400" b="1" i="0" u="none" strike="noStrike">
                          <a:solidFill>
                            <a:srgbClr val="000000"/>
                          </a:solidFill>
                          <a:effectLst/>
                          <a:latin typeface="+mn-lt"/>
                        </a:rPr>
                        <a:t>0.595</a:t>
                      </a:r>
                    </a:p>
                  </a:txBody>
                  <a:tcPr marL="0" marR="0" marT="0" marB="0" anchor="ctr"/>
                </a:tc>
                <a:extLst>
                  <a:ext uri="{0D108BD9-81ED-4DB2-BD59-A6C34878D82A}">
                    <a16:rowId xmlns:a16="http://schemas.microsoft.com/office/drawing/2014/main" val="129281939"/>
                  </a:ext>
                </a:extLst>
              </a:tr>
              <a:tr h="399064">
                <a:tc>
                  <a:txBody>
                    <a:bodyPr/>
                    <a:lstStyle/>
                    <a:p>
                      <a:pPr algn="ctr" fontAlgn="b"/>
                      <a:r>
                        <a:rPr lang="en-US" sz="1400" b="1" i="0" u="none" strike="noStrike" dirty="0">
                          <a:solidFill>
                            <a:srgbClr val="000000"/>
                          </a:solidFill>
                          <a:effectLst/>
                          <a:latin typeface="+mn-lt"/>
                        </a:rPr>
                        <a:t>Aspirin Use</a:t>
                      </a:r>
                    </a:p>
                  </a:txBody>
                  <a:tcPr marL="0" marR="0" marT="0" marB="0" anchor="ctr"/>
                </a:tc>
                <a:tc>
                  <a:txBody>
                    <a:bodyPr/>
                    <a:lstStyle/>
                    <a:p>
                      <a:pPr algn="ctr" fontAlgn="b"/>
                      <a:r>
                        <a:rPr lang="en-US" sz="1400" b="1" i="0" u="none" strike="noStrike" dirty="0">
                          <a:solidFill>
                            <a:srgbClr val="000000"/>
                          </a:solidFill>
                          <a:effectLst/>
                          <a:latin typeface="+mn-lt"/>
                        </a:rPr>
                        <a:t>14</a:t>
                      </a:r>
                    </a:p>
                  </a:txBody>
                  <a:tcPr marL="0" marR="0" marT="0" marB="0" anchor="ctr"/>
                </a:tc>
                <a:tc>
                  <a:txBody>
                    <a:bodyPr/>
                    <a:lstStyle/>
                    <a:p>
                      <a:pPr algn="ctr" fontAlgn="b"/>
                      <a:r>
                        <a:rPr lang="en-US" sz="1400" b="1" i="0" u="none" strike="noStrike" dirty="0">
                          <a:solidFill>
                            <a:srgbClr val="000000"/>
                          </a:solidFill>
                          <a:effectLst/>
                          <a:latin typeface="+mn-lt"/>
                        </a:rPr>
                        <a:t>(47%)</a:t>
                      </a:r>
                    </a:p>
                  </a:txBody>
                  <a:tcPr marL="0" marR="0" marT="0" marB="0" anchor="ctr"/>
                </a:tc>
                <a:tc>
                  <a:txBody>
                    <a:bodyPr/>
                    <a:lstStyle/>
                    <a:p>
                      <a:pPr algn="ctr" fontAlgn="b"/>
                      <a:r>
                        <a:rPr lang="en-US" sz="1400" b="1" i="0" u="none" strike="noStrike" dirty="0">
                          <a:solidFill>
                            <a:srgbClr val="000000"/>
                          </a:solidFill>
                          <a:effectLst/>
                          <a:latin typeface="+mn-lt"/>
                        </a:rPr>
                        <a:t>22</a:t>
                      </a:r>
                    </a:p>
                  </a:txBody>
                  <a:tcPr marL="0" marR="0" marT="0" marB="0" anchor="ctr"/>
                </a:tc>
                <a:tc>
                  <a:txBody>
                    <a:bodyPr/>
                    <a:lstStyle/>
                    <a:p>
                      <a:pPr algn="ctr" fontAlgn="b"/>
                      <a:r>
                        <a:rPr lang="en-US" sz="1400" b="1" i="0" u="none" strike="noStrike" dirty="0">
                          <a:solidFill>
                            <a:srgbClr val="000000"/>
                          </a:solidFill>
                          <a:effectLst/>
                          <a:latin typeface="+mn-lt"/>
                        </a:rPr>
                        <a:t>59%</a:t>
                      </a:r>
                    </a:p>
                  </a:txBody>
                  <a:tcPr marL="0" marR="0" marT="0" marB="0" anchor="ctr"/>
                </a:tc>
                <a:tc>
                  <a:txBody>
                    <a:bodyPr/>
                    <a:lstStyle/>
                    <a:p>
                      <a:pPr algn="ctr" fontAlgn="b"/>
                      <a:r>
                        <a:rPr lang="en-US" sz="1400" b="1" i="0" u="none" strike="noStrike" dirty="0">
                          <a:solidFill>
                            <a:srgbClr val="000000"/>
                          </a:solidFill>
                          <a:effectLst/>
                          <a:latin typeface="+mn-lt"/>
                        </a:rPr>
                        <a:t>0.296</a:t>
                      </a:r>
                    </a:p>
                  </a:txBody>
                  <a:tcPr marL="0" marR="0" marT="0" marB="0" anchor="ctr"/>
                </a:tc>
                <a:extLst>
                  <a:ext uri="{0D108BD9-81ED-4DB2-BD59-A6C34878D82A}">
                    <a16:rowId xmlns:a16="http://schemas.microsoft.com/office/drawing/2014/main" val="307387009"/>
                  </a:ext>
                </a:extLst>
              </a:tr>
              <a:tr h="399064">
                <a:tc>
                  <a:txBody>
                    <a:bodyPr/>
                    <a:lstStyle/>
                    <a:p>
                      <a:pPr algn="ctr" fontAlgn="b"/>
                      <a:r>
                        <a:rPr lang="en-US" sz="1400" b="1" i="0" u="none" strike="noStrike" dirty="0">
                          <a:solidFill>
                            <a:srgbClr val="000000"/>
                          </a:solidFill>
                          <a:effectLst/>
                          <a:latin typeface="+mn-lt"/>
                        </a:rPr>
                        <a:t>Diabetic</a:t>
                      </a:r>
                    </a:p>
                  </a:txBody>
                  <a:tcPr marL="0" marR="0" marT="0" marB="0" anchor="ctr"/>
                </a:tc>
                <a:tc>
                  <a:txBody>
                    <a:bodyPr/>
                    <a:lstStyle/>
                    <a:p>
                      <a:pPr algn="ctr" fontAlgn="b"/>
                      <a:r>
                        <a:rPr lang="en-US" sz="1400" b="1" i="0" u="none" strike="noStrike" dirty="0">
                          <a:solidFill>
                            <a:srgbClr val="000000"/>
                          </a:solidFill>
                          <a:effectLst/>
                          <a:latin typeface="+mn-lt"/>
                        </a:rPr>
                        <a:t>22</a:t>
                      </a:r>
                    </a:p>
                  </a:txBody>
                  <a:tcPr marL="0" marR="0" marT="0" marB="0" anchor="ctr"/>
                </a:tc>
                <a:tc>
                  <a:txBody>
                    <a:bodyPr/>
                    <a:lstStyle/>
                    <a:p>
                      <a:pPr algn="ctr" fontAlgn="b"/>
                      <a:r>
                        <a:rPr lang="en-US" sz="1400" b="1" i="0" u="none" strike="noStrike" dirty="0">
                          <a:solidFill>
                            <a:srgbClr val="000000"/>
                          </a:solidFill>
                          <a:effectLst/>
                          <a:latin typeface="+mn-lt"/>
                        </a:rPr>
                        <a:t>(73%)</a:t>
                      </a:r>
                    </a:p>
                  </a:txBody>
                  <a:tcPr marL="0" marR="0" marT="0" marB="0" anchor="ctr"/>
                </a:tc>
                <a:tc>
                  <a:txBody>
                    <a:bodyPr/>
                    <a:lstStyle/>
                    <a:p>
                      <a:pPr algn="ctr" fontAlgn="b"/>
                      <a:r>
                        <a:rPr lang="en-US" sz="1400" b="1" i="0" u="none" strike="noStrike" dirty="0">
                          <a:solidFill>
                            <a:srgbClr val="000000"/>
                          </a:solidFill>
                          <a:effectLst/>
                          <a:latin typeface="+mn-lt"/>
                        </a:rPr>
                        <a:t>25</a:t>
                      </a:r>
                    </a:p>
                  </a:txBody>
                  <a:tcPr marL="0" marR="0" marT="0" marB="0" anchor="ctr"/>
                </a:tc>
                <a:tc>
                  <a:txBody>
                    <a:bodyPr/>
                    <a:lstStyle/>
                    <a:p>
                      <a:pPr algn="ctr" fontAlgn="b"/>
                      <a:r>
                        <a:rPr lang="en-US" sz="1400" b="1" i="0" u="none" strike="noStrike">
                          <a:solidFill>
                            <a:srgbClr val="000000"/>
                          </a:solidFill>
                          <a:effectLst/>
                          <a:latin typeface="+mn-lt"/>
                        </a:rPr>
                        <a:t>68%</a:t>
                      </a:r>
                    </a:p>
                  </a:txBody>
                  <a:tcPr marL="0" marR="0" marT="0" marB="0" anchor="ctr"/>
                </a:tc>
                <a:tc>
                  <a:txBody>
                    <a:bodyPr/>
                    <a:lstStyle/>
                    <a:p>
                      <a:pPr algn="ctr" fontAlgn="b"/>
                      <a:r>
                        <a:rPr lang="en-US" sz="1400" b="1" i="0" u="none" strike="noStrike" dirty="0">
                          <a:solidFill>
                            <a:srgbClr val="000000"/>
                          </a:solidFill>
                          <a:effectLst/>
                          <a:latin typeface="+mn-lt"/>
                        </a:rPr>
                        <a:t>0.608</a:t>
                      </a:r>
                    </a:p>
                  </a:txBody>
                  <a:tcPr marL="0" marR="0" marT="0" marB="0" anchor="ctr"/>
                </a:tc>
                <a:extLst>
                  <a:ext uri="{0D108BD9-81ED-4DB2-BD59-A6C34878D82A}">
                    <a16:rowId xmlns:a16="http://schemas.microsoft.com/office/drawing/2014/main" val="894699043"/>
                  </a:ext>
                </a:extLst>
              </a:tr>
              <a:tr h="399064">
                <a:tc>
                  <a:txBody>
                    <a:bodyPr/>
                    <a:lstStyle/>
                    <a:p>
                      <a:pPr algn="ctr" fontAlgn="b"/>
                      <a:r>
                        <a:rPr lang="en-US" sz="1400" b="1" i="0" u="none" strike="noStrike" dirty="0">
                          <a:solidFill>
                            <a:srgbClr val="000000"/>
                          </a:solidFill>
                          <a:effectLst/>
                          <a:latin typeface="+mn-lt"/>
                        </a:rPr>
                        <a:t>Family History</a:t>
                      </a:r>
                    </a:p>
                  </a:txBody>
                  <a:tcPr marL="0" marR="0" marT="0" marB="0" anchor="ctr"/>
                </a:tc>
                <a:tc>
                  <a:txBody>
                    <a:bodyPr/>
                    <a:lstStyle/>
                    <a:p>
                      <a:pPr algn="ctr" fontAlgn="b"/>
                      <a:r>
                        <a:rPr lang="en-US" sz="1400" b="1" i="0" u="none" strike="noStrike" dirty="0">
                          <a:solidFill>
                            <a:srgbClr val="000000"/>
                          </a:solidFill>
                          <a:effectLst/>
                          <a:latin typeface="+mn-lt"/>
                        </a:rPr>
                        <a:t>8</a:t>
                      </a:r>
                    </a:p>
                  </a:txBody>
                  <a:tcPr marL="0" marR="0" marT="0" marB="0" anchor="ctr"/>
                </a:tc>
                <a:tc>
                  <a:txBody>
                    <a:bodyPr/>
                    <a:lstStyle/>
                    <a:p>
                      <a:pPr algn="ctr" fontAlgn="b"/>
                      <a:r>
                        <a:rPr lang="en-US" sz="1400" b="1" i="0" u="none" strike="noStrike" dirty="0">
                          <a:solidFill>
                            <a:srgbClr val="000000"/>
                          </a:solidFill>
                          <a:effectLst/>
                          <a:latin typeface="+mn-lt"/>
                        </a:rPr>
                        <a:t>(27%)</a:t>
                      </a:r>
                    </a:p>
                  </a:txBody>
                  <a:tcPr marL="0" marR="0" marT="0" marB="0" anchor="ctr"/>
                </a:tc>
                <a:tc>
                  <a:txBody>
                    <a:bodyPr/>
                    <a:lstStyle/>
                    <a:p>
                      <a:pPr algn="ctr" fontAlgn="b"/>
                      <a:r>
                        <a:rPr lang="en-US" sz="1400" b="1" i="0" u="none" strike="noStrike" dirty="0">
                          <a:solidFill>
                            <a:srgbClr val="000000"/>
                          </a:solidFill>
                          <a:effectLst/>
                          <a:latin typeface="+mn-lt"/>
                        </a:rPr>
                        <a:t>13</a:t>
                      </a:r>
                    </a:p>
                  </a:txBody>
                  <a:tcPr marL="0" marR="0" marT="0" marB="0" anchor="ctr"/>
                </a:tc>
                <a:tc>
                  <a:txBody>
                    <a:bodyPr/>
                    <a:lstStyle/>
                    <a:p>
                      <a:pPr algn="ctr" fontAlgn="b"/>
                      <a:r>
                        <a:rPr lang="en-US" sz="1400" b="1" i="0" u="none" strike="noStrike" dirty="0">
                          <a:solidFill>
                            <a:srgbClr val="000000"/>
                          </a:solidFill>
                          <a:effectLst/>
                          <a:latin typeface="+mn-lt"/>
                        </a:rPr>
                        <a:t>35%</a:t>
                      </a:r>
                    </a:p>
                  </a:txBody>
                  <a:tcPr marL="0" marR="0" marT="0" marB="0" anchor="ctr"/>
                </a:tc>
                <a:tc>
                  <a:txBody>
                    <a:bodyPr/>
                    <a:lstStyle/>
                    <a:p>
                      <a:pPr algn="ctr" fontAlgn="b"/>
                      <a:r>
                        <a:rPr lang="en-US" sz="1400" b="1" i="0" u="none" strike="noStrike" dirty="0">
                          <a:solidFill>
                            <a:srgbClr val="000000"/>
                          </a:solidFill>
                          <a:effectLst/>
                          <a:latin typeface="+mn-lt"/>
                        </a:rPr>
                        <a:t>0.458</a:t>
                      </a:r>
                    </a:p>
                  </a:txBody>
                  <a:tcPr marL="0" marR="0" marT="0" marB="0" anchor="ctr"/>
                </a:tc>
                <a:extLst>
                  <a:ext uri="{0D108BD9-81ED-4DB2-BD59-A6C34878D82A}">
                    <a16:rowId xmlns:a16="http://schemas.microsoft.com/office/drawing/2014/main" val="2386848531"/>
                  </a:ext>
                </a:extLst>
              </a:tr>
              <a:tr h="399064">
                <a:tc>
                  <a:txBody>
                    <a:bodyPr/>
                    <a:lstStyle/>
                    <a:p>
                      <a:pPr algn="ctr" fontAlgn="b"/>
                      <a:r>
                        <a:rPr lang="en-US" sz="1400" b="1" i="0" u="none" strike="noStrike" dirty="0">
                          <a:solidFill>
                            <a:srgbClr val="000000"/>
                          </a:solidFill>
                          <a:effectLst/>
                          <a:latin typeface="+mn-lt"/>
                        </a:rPr>
                        <a:t>Statin Use</a:t>
                      </a:r>
                    </a:p>
                  </a:txBody>
                  <a:tcPr marL="0" marR="0" marT="0" marB="0" anchor="ctr"/>
                </a:tc>
                <a:tc>
                  <a:txBody>
                    <a:bodyPr/>
                    <a:lstStyle/>
                    <a:p>
                      <a:pPr algn="ctr" fontAlgn="b"/>
                      <a:r>
                        <a:rPr lang="en-US" sz="1400" b="1" i="0" u="none" strike="noStrike">
                          <a:solidFill>
                            <a:srgbClr val="000000"/>
                          </a:solidFill>
                          <a:effectLst/>
                          <a:latin typeface="+mn-lt"/>
                        </a:rPr>
                        <a:t>30</a:t>
                      </a:r>
                    </a:p>
                  </a:txBody>
                  <a:tcPr marL="0" marR="0" marT="0" marB="0" anchor="ctr"/>
                </a:tc>
                <a:tc>
                  <a:txBody>
                    <a:bodyPr/>
                    <a:lstStyle/>
                    <a:p>
                      <a:pPr algn="ctr" fontAlgn="b"/>
                      <a:r>
                        <a:rPr lang="en-US" sz="1400" b="1" i="0" u="none" strike="noStrike" dirty="0">
                          <a:solidFill>
                            <a:srgbClr val="000000"/>
                          </a:solidFill>
                          <a:effectLst/>
                          <a:latin typeface="+mn-lt"/>
                        </a:rPr>
                        <a:t>(100%)</a:t>
                      </a:r>
                    </a:p>
                  </a:txBody>
                  <a:tcPr marL="0" marR="0" marT="0" marB="0" anchor="ctr"/>
                </a:tc>
                <a:tc>
                  <a:txBody>
                    <a:bodyPr/>
                    <a:lstStyle/>
                    <a:p>
                      <a:pPr algn="ctr" fontAlgn="b"/>
                      <a:r>
                        <a:rPr lang="en-US" sz="1400" b="1" i="0" u="none" strike="noStrike" dirty="0">
                          <a:solidFill>
                            <a:srgbClr val="000000"/>
                          </a:solidFill>
                          <a:effectLst/>
                          <a:latin typeface="+mn-lt"/>
                        </a:rPr>
                        <a:t>37</a:t>
                      </a:r>
                    </a:p>
                  </a:txBody>
                  <a:tcPr marL="0" marR="0" marT="0" marB="0" anchor="ctr"/>
                </a:tc>
                <a:tc>
                  <a:txBody>
                    <a:bodyPr/>
                    <a:lstStyle/>
                    <a:p>
                      <a:pPr algn="ctr" fontAlgn="b"/>
                      <a:r>
                        <a:rPr lang="en-US" sz="1400" b="1" i="0" u="none" strike="noStrike" dirty="0">
                          <a:solidFill>
                            <a:srgbClr val="000000"/>
                          </a:solidFill>
                          <a:effectLst/>
                          <a:latin typeface="+mn-lt"/>
                        </a:rPr>
                        <a:t>100%</a:t>
                      </a:r>
                    </a:p>
                  </a:txBody>
                  <a:tcPr marL="0" marR="0" marT="0" marB="0" anchor="ctr"/>
                </a:tc>
                <a:tc>
                  <a:txBody>
                    <a:bodyPr/>
                    <a:lstStyle/>
                    <a:p>
                      <a:pPr algn="ctr" fontAlgn="b"/>
                      <a:r>
                        <a:rPr lang="en-US" sz="1400" b="1" i="0" u="none" strike="noStrike" dirty="0">
                          <a:solidFill>
                            <a:srgbClr val="000000"/>
                          </a:solidFill>
                          <a:effectLst/>
                          <a:latin typeface="+mn-lt"/>
                        </a:rPr>
                        <a:t>1.000</a:t>
                      </a:r>
                    </a:p>
                  </a:txBody>
                  <a:tcPr marL="0" marR="0" marT="0" marB="0" anchor="ctr"/>
                </a:tc>
                <a:extLst>
                  <a:ext uri="{0D108BD9-81ED-4DB2-BD59-A6C34878D82A}">
                    <a16:rowId xmlns:a16="http://schemas.microsoft.com/office/drawing/2014/main" val="2272667117"/>
                  </a:ext>
                </a:extLst>
              </a:tr>
              <a:tr h="399064">
                <a:tc>
                  <a:txBody>
                    <a:bodyPr/>
                    <a:lstStyle/>
                    <a:p>
                      <a:pPr algn="ctr" fontAlgn="b"/>
                      <a:r>
                        <a:rPr lang="en-US" sz="1400" b="1" i="0" u="none" strike="noStrike" dirty="0">
                          <a:solidFill>
                            <a:srgbClr val="000000"/>
                          </a:solidFill>
                          <a:effectLst/>
                          <a:latin typeface="+mn-lt"/>
                        </a:rPr>
                        <a:t>Hypertension</a:t>
                      </a:r>
                    </a:p>
                  </a:txBody>
                  <a:tcPr marL="0" marR="0" marT="0" marB="0" anchor="ctr"/>
                </a:tc>
                <a:tc>
                  <a:txBody>
                    <a:bodyPr/>
                    <a:lstStyle/>
                    <a:p>
                      <a:pPr algn="ctr" fontAlgn="b"/>
                      <a:r>
                        <a:rPr lang="en-US" sz="1400" b="1" i="0" u="none" strike="noStrike" dirty="0">
                          <a:solidFill>
                            <a:srgbClr val="000000"/>
                          </a:solidFill>
                          <a:effectLst/>
                          <a:latin typeface="+mn-lt"/>
                        </a:rPr>
                        <a:t>23</a:t>
                      </a:r>
                    </a:p>
                  </a:txBody>
                  <a:tcPr marL="0" marR="0" marT="0" marB="0" anchor="ctr"/>
                </a:tc>
                <a:tc>
                  <a:txBody>
                    <a:bodyPr/>
                    <a:lstStyle/>
                    <a:p>
                      <a:pPr algn="ctr" fontAlgn="b"/>
                      <a:r>
                        <a:rPr lang="en-US" sz="1400" b="1" i="0" u="none" strike="noStrike" dirty="0">
                          <a:solidFill>
                            <a:srgbClr val="000000"/>
                          </a:solidFill>
                          <a:effectLst/>
                          <a:latin typeface="+mn-lt"/>
                        </a:rPr>
                        <a:t>(77%)</a:t>
                      </a:r>
                    </a:p>
                  </a:txBody>
                  <a:tcPr marL="0" marR="0" marT="0" marB="0" anchor="ctr"/>
                </a:tc>
                <a:tc>
                  <a:txBody>
                    <a:bodyPr/>
                    <a:lstStyle/>
                    <a:p>
                      <a:pPr algn="ctr" fontAlgn="b"/>
                      <a:r>
                        <a:rPr lang="en-US" sz="1400" b="1" i="0" u="none" strike="noStrike">
                          <a:solidFill>
                            <a:srgbClr val="000000"/>
                          </a:solidFill>
                          <a:effectLst/>
                          <a:latin typeface="+mn-lt"/>
                        </a:rPr>
                        <a:t>28</a:t>
                      </a:r>
                    </a:p>
                  </a:txBody>
                  <a:tcPr marL="0" marR="0" marT="0" marB="0" anchor="ctr"/>
                </a:tc>
                <a:tc>
                  <a:txBody>
                    <a:bodyPr/>
                    <a:lstStyle/>
                    <a:p>
                      <a:pPr algn="ctr" fontAlgn="b"/>
                      <a:r>
                        <a:rPr lang="en-US" sz="1400" b="1" i="0" u="none" strike="noStrike" dirty="0">
                          <a:solidFill>
                            <a:srgbClr val="000000"/>
                          </a:solidFill>
                          <a:effectLst/>
                          <a:latin typeface="+mn-lt"/>
                        </a:rPr>
                        <a:t>76%</a:t>
                      </a:r>
                    </a:p>
                  </a:txBody>
                  <a:tcPr marL="0" marR="0" marT="0" marB="0" anchor="ctr"/>
                </a:tc>
                <a:tc>
                  <a:txBody>
                    <a:bodyPr/>
                    <a:lstStyle/>
                    <a:p>
                      <a:pPr algn="ctr" fontAlgn="b"/>
                      <a:r>
                        <a:rPr lang="en-US" sz="1400" b="1" i="0" u="none" strike="noStrike" dirty="0">
                          <a:solidFill>
                            <a:srgbClr val="000000"/>
                          </a:solidFill>
                          <a:effectLst/>
                          <a:latin typeface="+mn-lt"/>
                        </a:rPr>
                        <a:t>0.925</a:t>
                      </a:r>
                    </a:p>
                  </a:txBody>
                  <a:tcPr marL="0" marR="0" marT="0" marB="0" anchor="ctr"/>
                </a:tc>
                <a:extLst>
                  <a:ext uri="{0D108BD9-81ED-4DB2-BD59-A6C34878D82A}">
                    <a16:rowId xmlns:a16="http://schemas.microsoft.com/office/drawing/2014/main" val="4051781675"/>
                  </a:ext>
                </a:extLst>
              </a:tr>
              <a:tr h="399064">
                <a:tc>
                  <a:txBody>
                    <a:bodyPr/>
                    <a:lstStyle/>
                    <a:p>
                      <a:pPr algn="ctr" fontAlgn="b"/>
                      <a:r>
                        <a:rPr lang="en-US" sz="1400" b="1" i="0" u="none" strike="noStrike" dirty="0">
                          <a:solidFill>
                            <a:srgbClr val="000000"/>
                          </a:solidFill>
                          <a:effectLst/>
                          <a:latin typeface="+mn-lt"/>
                        </a:rPr>
                        <a:t>Past Smoking</a:t>
                      </a:r>
                    </a:p>
                  </a:txBody>
                  <a:tcPr marL="0" marR="0" marT="0" marB="0" anchor="ctr"/>
                </a:tc>
                <a:tc>
                  <a:txBody>
                    <a:bodyPr/>
                    <a:lstStyle/>
                    <a:p>
                      <a:pPr algn="ctr" fontAlgn="b"/>
                      <a:r>
                        <a:rPr lang="en-US" sz="1400" b="1" i="0" u="none" strike="noStrike" dirty="0">
                          <a:solidFill>
                            <a:srgbClr val="000000"/>
                          </a:solidFill>
                          <a:effectLst/>
                          <a:latin typeface="+mn-lt"/>
                        </a:rPr>
                        <a:t>13</a:t>
                      </a:r>
                    </a:p>
                  </a:txBody>
                  <a:tcPr marL="0" marR="0" marT="0" marB="0" anchor="ctr"/>
                </a:tc>
                <a:tc>
                  <a:txBody>
                    <a:bodyPr/>
                    <a:lstStyle/>
                    <a:p>
                      <a:pPr algn="ctr" fontAlgn="b"/>
                      <a:r>
                        <a:rPr lang="en-US" sz="1400" b="1" i="0" u="none" strike="noStrike" dirty="0">
                          <a:solidFill>
                            <a:srgbClr val="000000"/>
                          </a:solidFill>
                          <a:effectLst/>
                          <a:latin typeface="+mn-lt"/>
                        </a:rPr>
                        <a:t>(43%)</a:t>
                      </a:r>
                    </a:p>
                  </a:txBody>
                  <a:tcPr marL="0" marR="0" marT="0" marB="0" anchor="ctr"/>
                </a:tc>
                <a:tc>
                  <a:txBody>
                    <a:bodyPr/>
                    <a:lstStyle/>
                    <a:p>
                      <a:pPr algn="ctr" fontAlgn="b"/>
                      <a:r>
                        <a:rPr lang="en-US" sz="1400" b="1" i="0" u="none" strike="noStrike">
                          <a:solidFill>
                            <a:srgbClr val="000000"/>
                          </a:solidFill>
                          <a:effectLst/>
                          <a:latin typeface="+mn-lt"/>
                        </a:rPr>
                        <a:t>16</a:t>
                      </a:r>
                    </a:p>
                  </a:txBody>
                  <a:tcPr marL="0" marR="0" marT="0" marB="0" anchor="ctr"/>
                </a:tc>
                <a:tc>
                  <a:txBody>
                    <a:bodyPr/>
                    <a:lstStyle/>
                    <a:p>
                      <a:pPr algn="ctr" fontAlgn="b"/>
                      <a:r>
                        <a:rPr lang="en-US" sz="1400" b="1" i="0" u="none" strike="noStrike" dirty="0">
                          <a:solidFill>
                            <a:srgbClr val="000000"/>
                          </a:solidFill>
                          <a:effectLst/>
                          <a:latin typeface="+mn-lt"/>
                        </a:rPr>
                        <a:t>43%</a:t>
                      </a:r>
                    </a:p>
                  </a:txBody>
                  <a:tcPr marL="0" marR="0" marT="0" marB="0" anchor="ctr"/>
                </a:tc>
                <a:tc>
                  <a:txBody>
                    <a:bodyPr/>
                    <a:lstStyle/>
                    <a:p>
                      <a:pPr algn="ctr" fontAlgn="b"/>
                      <a:r>
                        <a:rPr lang="en-US" sz="1400" b="1" i="0" u="none" strike="noStrike" dirty="0">
                          <a:solidFill>
                            <a:srgbClr val="000000"/>
                          </a:solidFill>
                          <a:effectLst/>
                          <a:latin typeface="+mn-lt"/>
                        </a:rPr>
                        <a:t>0.214</a:t>
                      </a:r>
                    </a:p>
                  </a:txBody>
                  <a:tcPr marL="0" marR="0" marT="0" marB="0" anchor="ctr"/>
                </a:tc>
                <a:extLst>
                  <a:ext uri="{0D108BD9-81ED-4DB2-BD59-A6C34878D82A}">
                    <a16:rowId xmlns:a16="http://schemas.microsoft.com/office/drawing/2014/main" val="2290524707"/>
                  </a:ext>
                </a:extLst>
              </a:tr>
            </a:tbl>
          </a:graphicData>
        </a:graphic>
      </p:graphicFrame>
      <p:sp>
        <p:nvSpPr>
          <p:cNvPr id="3" name="Rectangle 2">
            <a:extLst>
              <a:ext uri="{FF2B5EF4-FFF2-40B4-BE49-F238E27FC236}">
                <a16:creationId xmlns:a16="http://schemas.microsoft.com/office/drawing/2014/main" id="{9FBA2C45-2A69-4786-ABB3-307F0BD1A304}"/>
              </a:ext>
            </a:extLst>
          </p:cNvPr>
          <p:cNvSpPr/>
          <p:nvPr/>
        </p:nvSpPr>
        <p:spPr>
          <a:xfrm>
            <a:off x="7517219" y="1786270"/>
            <a:ext cx="698247" cy="48649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92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176A-B48D-4641-94F7-4C5D7E4CB93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393ACC8-C69B-4058-987F-8F5890BF552D}"/>
              </a:ext>
            </a:extLst>
          </p:cNvPr>
          <p:cNvPicPr>
            <a:picLocks noChangeAspect="1"/>
          </p:cNvPicPr>
          <p:nvPr/>
        </p:nvPicPr>
        <p:blipFill rotWithShape="1">
          <a:blip r:embed="rId2"/>
          <a:srcRect l="2120" t="17826" r="34864" b="24928"/>
          <a:stretch/>
        </p:blipFill>
        <p:spPr>
          <a:xfrm>
            <a:off x="174698" y="1229968"/>
            <a:ext cx="8800337" cy="4496939"/>
          </a:xfrm>
          <a:prstGeom prst="rect">
            <a:avLst/>
          </a:prstGeom>
        </p:spPr>
      </p:pic>
    </p:spTree>
    <p:extLst>
      <p:ext uri="{BB962C8B-B14F-4D97-AF65-F5344CB8AC3E}">
        <p14:creationId xmlns:p14="http://schemas.microsoft.com/office/powerpoint/2010/main" val="3033537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0964" y="1007857"/>
            <a:ext cx="6447501" cy="513545"/>
          </a:xfrm>
        </p:spPr>
        <p:txBody>
          <a:bodyPr>
            <a:normAutofit fontScale="90000"/>
          </a:bodyPr>
          <a:lstStyle/>
          <a:p>
            <a:r>
              <a:rPr lang="en-US" dirty="0"/>
              <a:t>Biomarker Effects from Baseline to 9months</a:t>
            </a:r>
          </a:p>
        </p:txBody>
      </p:sp>
      <p:graphicFrame>
        <p:nvGraphicFramePr>
          <p:cNvPr id="4" name="Content Placeholder 3"/>
          <p:cNvGraphicFramePr>
            <a:graphicFrameLocks noGrp="1"/>
          </p:cNvGraphicFramePr>
          <p:nvPr>
            <p:ph idx="1"/>
          </p:nvPr>
        </p:nvGraphicFramePr>
        <p:xfrm>
          <a:off x="261086" y="1703180"/>
          <a:ext cx="6737380" cy="3612154"/>
        </p:xfrm>
        <a:graphic>
          <a:graphicData uri="http://schemas.openxmlformats.org/drawingml/2006/table">
            <a:tbl>
              <a:tblPr bandRow="1">
                <a:tableStyleId>{5C22544A-7EE6-4342-B048-85BDC9FD1C3A}</a:tableStyleId>
              </a:tblPr>
              <a:tblGrid>
                <a:gridCol w="1509746">
                  <a:extLst>
                    <a:ext uri="{9D8B030D-6E8A-4147-A177-3AD203B41FA5}">
                      <a16:colId xmlns:a16="http://schemas.microsoft.com/office/drawing/2014/main" val="4056666553"/>
                    </a:ext>
                  </a:extLst>
                </a:gridCol>
                <a:gridCol w="771059">
                  <a:extLst>
                    <a:ext uri="{9D8B030D-6E8A-4147-A177-3AD203B41FA5}">
                      <a16:colId xmlns:a16="http://schemas.microsoft.com/office/drawing/2014/main" val="3713148380"/>
                    </a:ext>
                  </a:extLst>
                </a:gridCol>
                <a:gridCol w="848872">
                  <a:extLst>
                    <a:ext uri="{9D8B030D-6E8A-4147-A177-3AD203B41FA5}">
                      <a16:colId xmlns:a16="http://schemas.microsoft.com/office/drawing/2014/main" val="1485807551"/>
                    </a:ext>
                  </a:extLst>
                </a:gridCol>
                <a:gridCol w="919611">
                  <a:extLst>
                    <a:ext uri="{9D8B030D-6E8A-4147-A177-3AD203B41FA5}">
                      <a16:colId xmlns:a16="http://schemas.microsoft.com/office/drawing/2014/main" val="2044434104"/>
                    </a:ext>
                  </a:extLst>
                </a:gridCol>
                <a:gridCol w="771059">
                  <a:extLst>
                    <a:ext uri="{9D8B030D-6E8A-4147-A177-3AD203B41FA5}">
                      <a16:colId xmlns:a16="http://schemas.microsoft.com/office/drawing/2014/main" val="187578920"/>
                    </a:ext>
                  </a:extLst>
                </a:gridCol>
                <a:gridCol w="672023">
                  <a:extLst>
                    <a:ext uri="{9D8B030D-6E8A-4147-A177-3AD203B41FA5}">
                      <a16:colId xmlns:a16="http://schemas.microsoft.com/office/drawing/2014/main" val="1720364880"/>
                    </a:ext>
                  </a:extLst>
                </a:gridCol>
                <a:gridCol w="600524">
                  <a:extLst>
                    <a:ext uri="{9D8B030D-6E8A-4147-A177-3AD203B41FA5}">
                      <a16:colId xmlns:a16="http://schemas.microsoft.com/office/drawing/2014/main" val="1991127689"/>
                    </a:ext>
                  </a:extLst>
                </a:gridCol>
                <a:gridCol w="644486">
                  <a:extLst>
                    <a:ext uri="{9D8B030D-6E8A-4147-A177-3AD203B41FA5}">
                      <a16:colId xmlns:a16="http://schemas.microsoft.com/office/drawing/2014/main" val="3236347647"/>
                    </a:ext>
                  </a:extLst>
                </a:gridCol>
              </a:tblGrid>
              <a:tr h="402389">
                <a:tc>
                  <a:txBody>
                    <a:bodyPr/>
                    <a:lstStyle/>
                    <a:p>
                      <a:endParaRPr lang="en-US" sz="1400" dirty="0"/>
                    </a:p>
                  </a:txBody>
                  <a:tcPr marL="68580" marR="68580" marT="34290" marB="34290"/>
                </a:tc>
                <a:tc gridSpan="2">
                  <a:txBody>
                    <a:bodyPr/>
                    <a:lstStyle/>
                    <a:p>
                      <a:pPr algn="ctr"/>
                      <a:r>
                        <a:rPr lang="en-US" sz="1100" dirty="0" err="1"/>
                        <a:t>Icosapent</a:t>
                      </a:r>
                      <a:r>
                        <a:rPr lang="en-US" sz="1100" dirty="0"/>
                        <a:t> Ethyl (N=30)</a:t>
                      </a:r>
                    </a:p>
                  </a:txBody>
                  <a:tcPr marL="68580" marR="68580" marT="34290" marB="34290" anchor="ctr"/>
                </a:tc>
                <a:tc hMerge="1">
                  <a:txBody>
                    <a:bodyPr/>
                    <a:lstStyle/>
                    <a:p>
                      <a:endParaRPr lang="en-US" sz="1200" dirty="0"/>
                    </a:p>
                  </a:txBody>
                  <a:tcPr/>
                </a:tc>
                <a:tc gridSpan="2">
                  <a:txBody>
                    <a:bodyPr/>
                    <a:lstStyle/>
                    <a:p>
                      <a:pPr algn="ctr"/>
                      <a:r>
                        <a:rPr lang="en-US" sz="1100" dirty="0"/>
                        <a:t>Placebo(N=37)</a:t>
                      </a:r>
                    </a:p>
                  </a:txBody>
                  <a:tcPr marL="68580" marR="68580" marT="34290" marB="34290" anchor="ctr"/>
                </a:tc>
                <a:tc hMerge="1">
                  <a:txBody>
                    <a:bodyPr/>
                    <a:lstStyle/>
                    <a:p>
                      <a:endParaRPr lang="en-US" sz="1200" dirty="0"/>
                    </a:p>
                  </a:txBody>
                  <a:tcPr/>
                </a:tc>
                <a:tc gridSpan="3">
                  <a:txBody>
                    <a:bodyPr/>
                    <a:lstStyle/>
                    <a:p>
                      <a:r>
                        <a:rPr lang="en-US" sz="900" dirty="0"/>
                        <a:t>Mean Between</a:t>
                      </a:r>
                      <a:r>
                        <a:rPr lang="en-US" sz="900" baseline="0" dirty="0"/>
                        <a:t> Group Difference at 9 months</a:t>
                      </a:r>
                      <a:endParaRPr lang="en-US" sz="900" dirty="0"/>
                    </a:p>
                  </a:txBody>
                  <a:tcPr marL="68580" marR="68580" marT="34290" marB="34290" anchor="ctr"/>
                </a:tc>
                <a:tc hMerge="1">
                  <a:txBody>
                    <a:bodyPr/>
                    <a:lstStyle/>
                    <a:p>
                      <a:endParaRPr lang="en-US" sz="1400" dirty="0"/>
                    </a:p>
                  </a:txBody>
                  <a:tcPr anchor="ctr"/>
                </a:tc>
                <a:tc hMerge="1">
                  <a:txBody>
                    <a:bodyPr/>
                    <a:lstStyle/>
                    <a:p>
                      <a:endParaRPr lang="en-US" sz="1400" dirty="0"/>
                    </a:p>
                  </a:txBody>
                  <a:tcPr anchor="ctr"/>
                </a:tc>
                <a:extLst>
                  <a:ext uri="{0D108BD9-81ED-4DB2-BD59-A6C34878D82A}">
                    <a16:rowId xmlns:a16="http://schemas.microsoft.com/office/drawing/2014/main" val="3696281024"/>
                  </a:ext>
                </a:extLst>
              </a:tr>
              <a:tr h="447760">
                <a:tc>
                  <a:txBody>
                    <a:bodyPr/>
                    <a:lstStyle/>
                    <a:p>
                      <a:pPr marL="0" algn="l" defTabSz="457200" rtl="0" eaLnBrk="1" latinLnBrk="0" hangingPunct="1"/>
                      <a:endParaRPr lang="en-US" sz="1100" b="1" kern="1200" dirty="0">
                        <a:solidFill>
                          <a:schemeClr val="lt1"/>
                        </a:solidFill>
                        <a:latin typeface="+mn-lt"/>
                        <a:ea typeface="+mn-ea"/>
                        <a:cs typeface="+mn-cs"/>
                      </a:endParaRPr>
                    </a:p>
                  </a:txBody>
                  <a:tcPr marL="68580" marR="68580" marT="34290" marB="34290">
                    <a:solidFill>
                      <a:schemeClr val="accent1">
                        <a:lumMod val="75000"/>
                      </a:schemeClr>
                    </a:solidFill>
                  </a:tcPr>
                </a:tc>
                <a:tc>
                  <a:txBody>
                    <a:bodyPr/>
                    <a:lstStyle/>
                    <a:p>
                      <a:pPr marL="0" algn="ctr" defTabSz="457200" rtl="0" eaLnBrk="1" latinLnBrk="0" hangingPunct="1"/>
                      <a:r>
                        <a:rPr lang="en-US" sz="1100" b="1" kern="1200" dirty="0">
                          <a:solidFill>
                            <a:schemeClr val="lt1"/>
                          </a:solidFill>
                          <a:latin typeface="+mn-lt"/>
                          <a:ea typeface="+mn-ea"/>
                          <a:cs typeface="+mn-cs"/>
                        </a:rPr>
                        <a:t>Visit</a:t>
                      </a:r>
                      <a:r>
                        <a:rPr lang="en-US" sz="1100" b="1" kern="1200" baseline="0" dirty="0">
                          <a:solidFill>
                            <a:schemeClr val="lt1"/>
                          </a:solidFill>
                          <a:latin typeface="+mn-lt"/>
                          <a:ea typeface="+mn-ea"/>
                          <a:cs typeface="+mn-cs"/>
                        </a:rPr>
                        <a:t> 1</a:t>
                      </a:r>
                      <a:endParaRPr lang="en-US" sz="1100" b="1" kern="1200" dirty="0">
                        <a:solidFill>
                          <a:schemeClr val="lt1"/>
                        </a:solidFill>
                        <a:latin typeface="+mn-lt"/>
                        <a:ea typeface="+mn-ea"/>
                        <a:cs typeface="+mn-cs"/>
                      </a:endParaRPr>
                    </a:p>
                  </a:txBody>
                  <a:tcPr marL="68580" marR="68580" marT="34290" marB="34290" anchor="ctr">
                    <a:solidFill>
                      <a:schemeClr val="accent1">
                        <a:lumMod val="75000"/>
                      </a:schemeClr>
                    </a:solidFill>
                  </a:tcPr>
                </a:tc>
                <a:tc>
                  <a:txBody>
                    <a:bodyPr/>
                    <a:lstStyle/>
                    <a:p>
                      <a:pPr marL="0" algn="ctr" defTabSz="457200" rtl="0" eaLnBrk="1" latinLnBrk="0" hangingPunct="1"/>
                      <a:r>
                        <a:rPr lang="en-US" sz="1100" b="1" kern="1200" dirty="0">
                          <a:solidFill>
                            <a:schemeClr val="lt1"/>
                          </a:solidFill>
                          <a:latin typeface="+mn-lt"/>
                          <a:ea typeface="+mn-ea"/>
                          <a:cs typeface="+mn-cs"/>
                        </a:rPr>
                        <a:t>Visit 3</a:t>
                      </a:r>
                    </a:p>
                  </a:txBody>
                  <a:tcPr marL="68580" marR="68580" marT="34290" marB="34290" anchor="ctr">
                    <a:solidFill>
                      <a:schemeClr val="accent1">
                        <a:lumMod val="75000"/>
                      </a:schemeClr>
                    </a:solidFill>
                  </a:tcPr>
                </a:tc>
                <a:tc>
                  <a:txBody>
                    <a:bodyPr/>
                    <a:lstStyle/>
                    <a:p>
                      <a:pPr marL="0" algn="ctr" defTabSz="457200" rtl="0" eaLnBrk="1" latinLnBrk="0" hangingPunct="1"/>
                      <a:r>
                        <a:rPr lang="en-US" sz="1100" b="1" kern="1200" dirty="0">
                          <a:solidFill>
                            <a:schemeClr val="lt1"/>
                          </a:solidFill>
                          <a:latin typeface="+mn-lt"/>
                          <a:ea typeface="+mn-ea"/>
                          <a:cs typeface="+mn-cs"/>
                        </a:rPr>
                        <a:t>Visit 1</a:t>
                      </a:r>
                    </a:p>
                  </a:txBody>
                  <a:tcPr marL="68580" marR="68580" marT="34290" marB="34290" anchor="ctr">
                    <a:solidFill>
                      <a:schemeClr val="accent1">
                        <a:lumMod val="75000"/>
                      </a:schemeClr>
                    </a:solidFill>
                  </a:tcPr>
                </a:tc>
                <a:tc>
                  <a:txBody>
                    <a:bodyPr/>
                    <a:lstStyle/>
                    <a:p>
                      <a:pPr marL="0" algn="ctr" defTabSz="457200" rtl="0" eaLnBrk="1" latinLnBrk="0" hangingPunct="1"/>
                      <a:r>
                        <a:rPr lang="en-US" sz="1100" b="1" kern="1200" dirty="0">
                          <a:solidFill>
                            <a:schemeClr val="lt1"/>
                          </a:solidFill>
                          <a:latin typeface="+mn-lt"/>
                          <a:ea typeface="+mn-ea"/>
                          <a:cs typeface="+mn-cs"/>
                        </a:rPr>
                        <a:t>Visit 3</a:t>
                      </a:r>
                    </a:p>
                  </a:txBody>
                  <a:tcPr marL="68580" marR="68580" marT="34290" marB="34290" anchor="ctr">
                    <a:solidFill>
                      <a:schemeClr val="accent1">
                        <a:lumMod val="75000"/>
                      </a:schemeClr>
                    </a:solidFill>
                  </a:tcPr>
                </a:tc>
                <a:tc>
                  <a:txBody>
                    <a:bodyPr/>
                    <a:lstStyle/>
                    <a:p>
                      <a:pPr marL="0" algn="ctr" defTabSz="457200" rtl="0" eaLnBrk="1" latinLnBrk="0" hangingPunct="1"/>
                      <a:r>
                        <a:rPr lang="en-US" sz="800" b="1" kern="1200" dirty="0">
                          <a:solidFill>
                            <a:schemeClr val="lt1"/>
                          </a:solidFill>
                          <a:latin typeface="+mn-lt"/>
                          <a:ea typeface="+mn-ea"/>
                          <a:cs typeface="+mn-cs"/>
                        </a:rPr>
                        <a:t>Absolute </a:t>
                      </a:r>
                      <a:r>
                        <a:rPr lang="el-GR" sz="800" b="1" kern="1200" dirty="0">
                          <a:solidFill>
                            <a:schemeClr val="lt1"/>
                          </a:solidFill>
                          <a:latin typeface="+mn-lt"/>
                          <a:ea typeface="+mn-ea"/>
                          <a:cs typeface="+mn-cs"/>
                        </a:rPr>
                        <a:t>Δ</a:t>
                      </a:r>
                      <a:r>
                        <a:rPr lang="en-US" sz="800" b="1" kern="1200" dirty="0">
                          <a:solidFill>
                            <a:schemeClr val="lt1"/>
                          </a:solidFill>
                          <a:latin typeface="+mn-lt"/>
                          <a:ea typeface="+mn-ea"/>
                          <a:cs typeface="+mn-cs"/>
                        </a:rPr>
                        <a:t> from V1</a:t>
                      </a:r>
                    </a:p>
                  </a:txBody>
                  <a:tcPr marL="68580" marR="68580" marT="34290" marB="34290" anchor="ctr">
                    <a:solidFill>
                      <a:schemeClr val="accent1">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mn-lt"/>
                          <a:ea typeface="+mn-ea"/>
                          <a:cs typeface="+mn-cs"/>
                        </a:rPr>
                        <a:t>%</a:t>
                      </a:r>
                      <a:r>
                        <a:rPr lang="el-GR" sz="800" b="1" kern="1200" dirty="0">
                          <a:solidFill>
                            <a:schemeClr val="lt1"/>
                          </a:solidFill>
                          <a:latin typeface="+mn-lt"/>
                          <a:ea typeface="+mn-ea"/>
                          <a:cs typeface="+mn-cs"/>
                        </a:rPr>
                        <a:t>Δ</a:t>
                      </a:r>
                      <a:r>
                        <a:rPr lang="en-US" sz="800" b="1" kern="1200" dirty="0">
                          <a:solidFill>
                            <a:schemeClr val="lt1"/>
                          </a:solidFill>
                          <a:latin typeface="+mn-lt"/>
                          <a:ea typeface="+mn-ea"/>
                          <a:cs typeface="+mn-cs"/>
                        </a:rPr>
                        <a:t> from V1</a:t>
                      </a:r>
                    </a:p>
                    <a:p>
                      <a:pPr marL="0" algn="ctr" defTabSz="457200" rtl="0" eaLnBrk="1" latinLnBrk="0" hangingPunct="1"/>
                      <a:endParaRPr lang="en-US" sz="800" b="1" kern="1200" dirty="0">
                        <a:solidFill>
                          <a:schemeClr val="lt1"/>
                        </a:solidFill>
                        <a:latin typeface="+mn-lt"/>
                        <a:ea typeface="+mn-ea"/>
                        <a:cs typeface="+mn-cs"/>
                      </a:endParaRPr>
                    </a:p>
                  </a:txBody>
                  <a:tcPr marL="68580" marR="68580" marT="34290" marB="34290" anchor="ctr">
                    <a:solidFill>
                      <a:schemeClr val="accent1">
                        <a:lumMod val="75000"/>
                      </a:schemeClr>
                    </a:solidFill>
                  </a:tcPr>
                </a:tc>
                <a:tc>
                  <a:txBody>
                    <a:bodyPr/>
                    <a:lstStyle/>
                    <a:p>
                      <a:pPr marL="0" algn="ctr" defTabSz="457200" rtl="0" eaLnBrk="1" latinLnBrk="0" hangingPunct="1"/>
                      <a:r>
                        <a:rPr lang="en-US" sz="800" b="1" kern="1200" dirty="0">
                          <a:solidFill>
                            <a:schemeClr val="lt1"/>
                          </a:solidFill>
                          <a:latin typeface="+mn-lt"/>
                          <a:ea typeface="+mn-ea"/>
                          <a:cs typeface="+mn-cs"/>
                        </a:rPr>
                        <a:t>p</a:t>
                      </a:r>
                    </a:p>
                  </a:txBody>
                  <a:tcPr marL="68580" marR="68580" marT="34290" marB="34290" anchor="ctr">
                    <a:solidFill>
                      <a:schemeClr val="accent1">
                        <a:lumMod val="75000"/>
                      </a:schemeClr>
                    </a:solidFill>
                  </a:tcPr>
                </a:tc>
                <a:extLst>
                  <a:ext uri="{0D108BD9-81ED-4DB2-BD59-A6C34878D82A}">
                    <a16:rowId xmlns:a16="http://schemas.microsoft.com/office/drawing/2014/main" val="2506476136"/>
                  </a:ext>
                </a:extLst>
              </a:tr>
              <a:tr h="182052">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Cholesterol</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151.8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142.2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158.8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149.4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0.973</a:t>
                      </a:r>
                    </a:p>
                  </a:txBody>
                  <a:tcPr marL="0" marR="0" marT="0" marB="0" anchor="ctr"/>
                </a:tc>
                <a:extLst>
                  <a:ext uri="{0D108BD9-81ED-4DB2-BD59-A6C34878D82A}">
                    <a16:rowId xmlns:a16="http://schemas.microsoft.com/office/drawing/2014/main" val="833278147"/>
                  </a:ext>
                </a:extLst>
              </a:tr>
              <a:tr h="182052">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HDL</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36.8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36.0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37.2</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-0.8</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-2%</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0.530</a:t>
                      </a:r>
                    </a:p>
                  </a:txBody>
                  <a:tcPr marL="0" marR="0" marT="0" marB="0" anchor="ctr"/>
                </a:tc>
                <a:extLst>
                  <a:ext uri="{0D108BD9-81ED-4DB2-BD59-A6C34878D82A}">
                    <a16:rowId xmlns:a16="http://schemas.microsoft.com/office/drawing/2014/main" val="763036642"/>
                  </a:ext>
                </a:extLst>
              </a:tr>
              <a:tr h="182052">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LDL</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89.2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85.4</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92.4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88.2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0.3</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0%</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0.961</a:t>
                      </a:r>
                    </a:p>
                  </a:txBody>
                  <a:tcPr marL="0" marR="0" marT="0" marB="0" anchor="ctr"/>
                </a:tc>
                <a:extLst>
                  <a:ext uri="{0D108BD9-81ED-4DB2-BD59-A6C34878D82A}">
                    <a16:rowId xmlns:a16="http://schemas.microsoft.com/office/drawing/2014/main" val="3957037997"/>
                  </a:ext>
                </a:extLst>
              </a:tr>
              <a:tr h="182052">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Triglycerides</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190.9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156.7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199.8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183.7</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-18.1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0.458</a:t>
                      </a:r>
                    </a:p>
                  </a:txBody>
                  <a:tcPr marL="0" marR="0" marT="0" marB="0" anchor="ctr"/>
                </a:tc>
                <a:extLst>
                  <a:ext uri="{0D108BD9-81ED-4DB2-BD59-A6C34878D82A}">
                    <a16:rowId xmlns:a16="http://schemas.microsoft.com/office/drawing/2014/main" val="355135916"/>
                  </a:ext>
                </a:extLst>
              </a:tr>
              <a:tr h="178448">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AA</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265.5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213.5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263.3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265.0</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-50.0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0.002</a:t>
                      </a:r>
                    </a:p>
                  </a:txBody>
                  <a:tcPr marL="0" marR="0" marT="0" marB="0" anchor="ctr"/>
                </a:tc>
                <a:extLst>
                  <a:ext uri="{0D108BD9-81ED-4DB2-BD59-A6C34878D82A}">
                    <a16:rowId xmlns:a16="http://schemas.microsoft.com/office/drawing/2014/main" val="697593518"/>
                  </a:ext>
                </a:extLst>
              </a:tr>
              <a:tr h="173039">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AA to EPA Ratio</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13.6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4.9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11.1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13.2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-10.7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 &lt;.0001 </a:t>
                      </a:r>
                    </a:p>
                  </a:txBody>
                  <a:tcPr marL="0" marR="0" marT="0" marB="0" anchor="ctr"/>
                </a:tc>
                <a:extLst>
                  <a:ext uri="{0D108BD9-81ED-4DB2-BD59-A6C34878D82A}">
                    <a16:rowId xmlns:a16="http://schemas.microsoft.com/office/drawing/2014/main" val="4181643008"/>
                  </a:ext>
                </a:extLst>
              </a:tr>
              <a:tr h="195610">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Cholesterol</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151.8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142.2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158.8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149.4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0.973</a:t>
                      </a:r>
                    </a:p>
                  </a:txBody>
                  <a:tcPr marL="0" marR="0" marT="0" marB="0" anchor="ctr"/>
                </a:tc>
                <a:extLst>
                  <a:ext uri="{0D108BD9-81ED-4DB2-BD59-A6C34878D82A}">
                    <a16:rowId xmlns:a16="http://schemas.microsoft.com/office/drawing/2014/main" val="2427751950"/>
                  </a:ext>
                </a:extLst>
              </a:tr>
              <a:tr h="161785">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DHA</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54.3</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47.4</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63.3</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55.7</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0.6</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1%</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0.913</a:t>
                      </a:r>
                    </a:p>
                  </a:txBody>
                  <a:tcPr marL="0" marR="0" marT="0" marB="0" anchor="ctr"/>
                </a:tc>
                <a:extLst>
                  <a:ext uri="{0D108BD9-81ED-4DB2-BD59-A6C34878D82A}">
                    <a16:rowId xmlns:a16="http://schemas.microsoft.com/office/drawing/2014/main" val="1861694690"/>
                  </a:ext>
                </a:extLst>
              </a:tr>
              <a:tr h="199417">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EPA</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20.8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89.3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29.9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21.9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77.0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298%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 &lt;.0001 </a:t>
                      </a:r>
                    </a:p>
                  </a:txBody>
                  <a:tcPr marL="0" marR="0" marT="0" marB="0" anchor="ctr"/>
                </a:tc>
                <a:extLst>
                  <a:ext uri="{0D108BD9-81ED-4DB2-BD59-A6C34878D82A}">
                    <a16:rowId xmlns:a16="http://schemas.microsoft.com/office/drawing/2014/main" val="129281939"/>
                  </a:ext>
                </a:extLst>
              </a:tr>
              <a:tr h="172403">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LA</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1015.9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861.6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1005.9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977.7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-135.6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0.046 </a:t>
                      </a:r>
                    </a:p>
                  </a:txBody>
                  <a:tcPr marL="0" marR="0" marT="0" marB="0" anchor="ctr"/>
                </a:tc>
                <a:extLst>
                  <a:ext uri="{0D108BD9-81ED-4DB2-BD59-A6C34878D82A}">
                    <a16:rowId xmlns:a16="http://schemas.microsoft.com/office/drawing/2014/main" val="307387009"/>
                  </a:ext>
                </a:extLst>
              </a:tr>
              <a:tr h="214829">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Monounsaturated FA Index</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25.5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24.2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24.9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25.5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0.015 </a:t>
                      </a:r>
                    </a:p>
                  </a:txBody>
                  <a:tcPr marL="0" marR="0" marT="0" marB="0" anchor="ctr"/>
                </a:tc>
                <a:extLst>
                  <a:ext uri="{0D108BD9-81ED-4DB2-BD59-A6C34878D82A}">
                    <a16:rowId xmlns:a16="http://schemas.microsoft.com/office/drawing/2014/main" val="894699043"/>
                  </a:ext>
                </a:extLst>
              </a:tr>
              <a:tr h="190041">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Omega3 FA Index</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2.1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4.6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121%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&lt;.0001 </a:t>
                      </a:r>
                    </a:p>
                  </a:txBody>
                  <a:tcPr marL="0" marR="0" marT="0" marB="0" anchor="ctr"/>
                </a:tc>
                <a:extLst>
                  <a:ext uri="{0D108BD9-81ED-4DB2-BD59-A6C34878D82A}">
                    <a16:rowId xmlns:a16="http://schemas.microsoft.com/office/drawing/2014/main" val="2386848531"/>
                  </a:ext>
                </a:extLst>
              </a:tr>
              <a:tr h="198304">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Omega6 FA Index</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38.2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35.1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0.024 </a:t>
                      </a:r>
                    </a:p>
                  </a:txBody>
                  <a:tcPr marL="0" marR="0" marT="0" marB="0" anchor="ctr"/>
                </a:tc>
                <a:extLst>
                  <a:ext uri="{0D108BD9-81ED-4DB2-BD59-A6C34878D82A}">
                    <a16:rowId xmlns:a16="http://schemas.microsoft.com/office/drawing/2014/main" val="2272667117"/>
                  </a:ext>
                </a:extLst>
              </a:tr>
              <a:tr h="148727">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Omega6 to 3 Ratio</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20.2</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10.3</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16.8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19.4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-12.5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-68%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&lt;.0001 </a:t>
                      </a:r>
                    </a:p>
                  </a:txBody>
                  <a:tcPr marL="0" marR="0" marT="0" marB="0" anchor="ctr"/>
                </a:tc>
                <a:extLst>
                  <a:ext uri="{0D108BD9-81ED-4DB2-BD59-A6C34878D82A}">
                    <a16:rowId xmlns:a16="http://schemas.microsoft.com/office/drawing/2014/main" val="4051781675"/>
                  </a:ext>
                </a:extLst>
              </a:tr>
              <a:tr h="201194">
                <a:tc>
                  <a:txBody>
                    <a:bodyPr/>
                    <a:lstStyle/>
                    <a:p>
                      <a:pPr marL="0" algn="ctr" defTabSz="457200" rtl="0" eaLnBrk="1" fontAlgn="b" latinLnBrk="0" hangingPunct="1"/>
                      <a:r>
                        <a:rPr lang="en-US" sz="900" b="0" i="0" u="none" strike="noStrike" kern="1200" dirty="0" err="1">
                          <a:solidFill>
                            <a:srgbClr val="000000"/>
                          </a:solidFill>
                          <a:effectLst/>
                          <a:latin typeface="+mn-lt"/>
                          <a:ea typeface="+mn-ea"/>
                          <a:cs typeface="+mn-cs"/>
                        </a:rPr>
                        <a:t>hsCRP</a:t>
                      </a:r>
                      <a:endParaRPr lang="en-US" sz="900" b="0" i="0" u="none" strike="noStrike" kern="1200" dirty="0">
                        <a:solidFill>
                          <a:srgbClr val="000000"/>
                        </a:solidFill>
                        <a:effectLst/>
                        <a:latin typeface="+mn-lt"/>
                        <a:ea typeface="+mn-ea"/>
                        <a:cs typeface="+mn-cs"/>
                      </a:endParaRP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4.6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5.0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0.7583</a:t>
                      </a:r>
                    </a:p>
                  </a:txBody>
                  <a:tcPr marL="0" marR="0" marT="0" marB="0" anchor="ctr"/>
                </a:tc>
                <a:extLst>
                  <a:ext uri="{0D108BD9-81ED-4DB2-BD59-A6C34878D82A}">
                    <a16:rowId xmlns:a16="http://schemas.microsoft.com/office/drawing/2014/main" val="2290524707"/>
                  </a:ext>
                </a:extLst>
              </a:tr>
            </a:tbl>
          </a:graphicData>
        </a:graphic>
      </p:graphicFrame>
    </p:spTree>
    <p:extLst>
      <p:ext uri="{BB962C8B-B14F-4D97-AF65-F5344CB8AC3E}">
        <p14:creationId xmlns:p14="http://schemas.microsoft.com/office/powerpoint/2010/main" val="1348165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90F9-BA43-4CBB-A784-326F8C38A1D5}"/>
              </a:ext>
            </a:extLst>
          </p:cNvPr>
          <p:cNvSpPr>
            <a:spLocks noGrp="1"/>
          </p:cNvSpPr>
          <p:nvPr>
            <p:ph type="title"/>
          </p:nvPr>
        </p:nvSpPr>
        <p:spPr>
          <a:xfrm>
            <a:off x="628650" y="0"/>
            <a:ext cx="7886700" cy="1325563"/>
          </a:xfrm>
        </p:spPr>
        <p:txBody>
          <a:bodyPr/>
          <a:lstStyle/>
          <a:p>
            <a:pPr algn="ctr"/>
            <a:r>
              <a:rPr lang="en-US" sz="5400" b="1" dirty="0"/>
              <a:t>Primary Outcome (ITT)</a:t>
            </a:r>
            <a:endParaRPr lang="en-US" b="1" dirty="0"/>
          </a:p>
        </p:txBody>
      </p:sp>
      <p:sp>
        <p:nvSpPr>
          <p:cNvPr id="3" name="Content Placeholder 2">
            <a:extLst>
              <a:ext uri="{FF2B5EF4-FFF2-40B4-BE49-F238E27FC236}">
                <a16:creationId xmlns:a16="http://schemas.microsoft.com/office/drawing/2014/main" id="{9253F52B-EDAA-4AEE-AFF1-1CE020735919}"/>
              </a:ext>
            </a:extLst>
          </p:cNvPr>
          <p:cNvSpPr>
            <a:spLocks noGrp="1"/>
          </p:cNvSpPr>
          <p:nvPr>
            <p:ph idx="1"/>
          </p:nvPr>
        </p:nvSpPr>
        <p:spPr>
          <a:xfrm>
            <a:off x="314324" y="1110772"/>
            <a:ext cx="8669877" cy="5600746"/>
          </a:xfrm>
        </p:spPr>
        <p:txBody>
          <a:bodyPr>
            <a:normAutofit fontScale="70000" lnSpcReduction="20000"/>
          </a:bodyPr>
          <a:lstStyle/>
          <a:p>
            <a:r>
              <a:rPr lang="en-US" sz="4100" dirty="0"/>
              <a:t>At 9 Month Prespecified Interim Analysis, compared with placebo, </a:t>
            </a:r>
            <a:r>
              <a:rPr lang="en-US" sz="4100" b="1" dirty="0" err="1"/>
              <a:t>Icosapent</a:t>
            </a:r>
            <a:r>
              <a:rPr lang="en-US" sz="4100" b="1" dirty="0"/>
              <a:t> Ethyl </a:t>
            </a:r>
            <a:r>
              <a:rPr lang="en-US" sz="4100" dirty="0"/>
              <a:t>slowed progression by:</a:t>
            </a:r>
          </a:p>
          <a:p>
            <a:pPr marL="0" indent="0">
              <a:buNone/>
            </a:pPr>
            <a:endParaRPr lang="en-US" sz="4100" dirty="0"/>
          </a:p>
          <a:p>
            <a:r>
              <a:rPr lang="en-US" sz="5100" b="1" dirty="0"/>
              <a:t>21% </a:t>
            </a:r>
            <a:r>
              <a:rPr lang="en-US" sz="5100" dirty="0"/>
              <a:t>for low attenuation plaque (p=0.469)</a:t>
            </a:r>
          </a:p>
          <a:p>
            <a:r>
              <a:rPr lang="en-US" sz="5100" b="1" dirty="0"/>
              <a:t>19% </a:t>
            </a:r>
            <a:r>
              <a:rPr lang="en-US" sz="5100" dirty="0"/>
              <a:t>for total non-calcified plaque (p=0.010)</a:t>
            </a:r>
          </a:p>
          <a:p>
            <a:r>
              <a:rPr lang="en-US" sz="5100" b="1" dirty="0"/>
              <a:t>42% </a:t>
            </a:r>
            <a:r>
              <a:rPr lang="en-US" sz="5100" dirty="0"/>
              <a:t>for total plaque (p=0.0004) </a:t>
            </a:r>
          </a:p>
          <a:p>
            <a:r>
              <a:rPr lang="en-US" sz="5100" b="1" dirty="0"/>
              <a:t>57% </a:t>
            </a:r>
            <a:r>
              <a:rPr lang="en-US" sz="5100" dirty="0"/>
              <a:t>for fibrous plaque (p=0.011)</a:t>
            </a:r>
          </a:p>
          <a:p>
            <a:r>
              <a:rPr lang="en-US" sz="5100" b="1" dirty="0"/>
              <a:t>89% </a:t>
            </a:r>
            <a:r>
              <a:rPr lang="en-US" sz="5100" dirty="0"/>
              <a:t>for calcified plaque (p=0.001)</a:t>
            </a:r>
          </a:p>
          <a:p>
            <a:r>
              <a:rPr lang="en-US" sz="5100" b="1" dirty="0"/>
              <a:t>Increase </a:t>
            </a:r>
            <a:r>
              <a:rPr lang="en-US" sz="5100" dirty="0"/>
              <a:t>in Fibrofatty plaque (p=0.650)</a:t>
            </a:r>
            <a:endParaRPr lang="en-US" sz="4600" dirty="0"/>
          </a:p>
          <a:p>
            <a:pPr marL="0" indent="0">
              <a:buNone/>
            </a:pPr>
            <a:endParaRPr lang="en-US" sz="2600" dirty="0"/>
          </a:p>
          <a:p>
            <a:r>
              <a:rPr lang="en-US" sz="3400" b="1" dirty="0"/>
              <a:t>Consistent efficacy across multiple subgroups</a:t>
            </a:r>
          </a:p>
          <a:p>
            <a:r>
              <a:rPr lang="en-US" sz="3400" b="1" dirty="0"/>
              <a:t>Including baseline triglycerides from 135-499 mg/dL</a:t>
            </a:r>
          </a:p>
          <a:p>
            <a:endParaRPr lang="en-US" dirty="0"/>
          </a:p>
        </p:txBody>
      </p:sp>
    </p:spTree>
    <p:extLst>
      <p:ext uri="{BB962C8B-B14F-4D97-AF65-F5344CB8AC3E}">
        <p14:creationId xmlns:p14="http://schemas.microsoft.com/office/powerpoint/2010/main" val="18615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383" y="-482"/>
            <a:ext cx="7886700" cy="1325563"/>
          </a:xfrm>
        </p:spPr>
        <p:txBody>
          <a:bodyPr>
            <a:normAutofit/>
          </a:bodyPr>
          <a:lstStyle/>
          <a:p>
            <a:pPr algn="ctr"/>
            <a:r>
              <a:rPr lang="en-US" sz="2800" b="1" dirty="0"/>
              <a:t>Fully adjusted median Plaque Progression at 9 months</a:t>
            </a:r>
          </a:p>
        </p:txBody>
      </p:sp>
      <p:graphicFrame>
        <p:nvGraphicFramePr>
          <p:cNvPr id="6" name="Content Placeholder 5"/>
          <p:cNvGraphicFramePr>
            <a:graphicFrameLocks noGrp="1"/>
          </p:cNvGraphicFramePr>
          <p:nvPr>
            <p:ph idx="1"/>
          </p:nvPr>
        </p:nvGraphicFramePr>
        <p:xfrm>
          <a:off x="100484" y="1341456"/>
          <a:ext cx="8656653" cy="5370844"/>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a:extLst>
              <a:ext uri="{FF2B5EF4-FFF2-40B4-BE49-F238E27FC236}">
                <a16:creationId xmlns:a16="http://schemas.microsoft.com/office/drawing/2014/main" id="{1A14C096-E022-4AE5-B094-A17D7E939DE6}"/>
              </a:ext>
            </a:extLst>
          </p:cNvPr>
          <p:cNvSpPr/>
          <p:nvPr/>
        </p:nvSpPr>
        <p:spPr>
          <a:xfrm>
            <a:off x="5903742" y="1523743"/>
            <a:ext cx="2830683" cy="788496"/>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CB6306F-B2ED-4CDD-9FDC-B191EA4009FF}"/>
              </a:ext>
            </a:extLst>
          </p:cNvPr>
          <p:cNvSpPr txBox="1"/>
          <p:nvPr/>
        </p:nvSpPr>
        <p:spPr>
          <a:xfrm>
            <a:off x="7275854" y="1917991"/>
            <a:ext cx="1147559" cy="307777"/>
          </a:xfrm>
          <a:prstGeom prst="rect">
            <a:avLst/>
          </a:prstGeom>
          <a:noFill/>
        </p:spPr>
        <p:txBody>
          <a:bodyPr wrap="square" rtlCol="0">
            <a:spAutoFit/>
          </a:bodyPr>
          <a:lstStyle/>
          <a:p>
            <a:pPr defTabSz="685800"/>
            <a:r>
              <a:rPr lang="en-US" sz="1400" b="1" i="1" dirty="0">
                <a:solidFill>
                  <a:prstClr val="black"/>
                </a:solidFill>
                <a:latin typeface="Calibri" panose="020F0502020204030204"/>
              </a:rPr>
              <a:t>P</a:t>
            </a:r>
            <a:r>
              <a:rPr lang="en-US" sz="1400" b="1" dirty="0">
                <a:solidFill>
                  <a:prstClr val="black"/>
                </a:solidFill>
                <a:latin typeface="Calibri" panose="020F0502020204030204"/>
              </a:rPr>
              <a:t>=0.469</a:t>
            </a:r>
            <a:endParaRPr lang="en-US" sz="105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8B61A391-66DB-454F-9EB5-2E0CA95D2135}"/>
              </a:ext>
            </a:extLst>
          </p:cNvPr>
          <p:cNvSpPr txBox="1"/>
          <p:nvPr/>
        </p:nvSpPr>
        <p:spPr>
          <a:xfrm>
            <a:off x="6212027" y="3719101"/>
            <a:ext cx="1107056" cy="307777"/>
          </a:xfrm>
          <a:prstGeom prst="rect">
            <a:avLst/>
          </a:prstGeom>
          <a:noFill/>
        </p:spPr>
        <p:txBody>
          <a:bodyPr wrap="square" rtlCol="0">
            <a:spAutoFit/>
          </a:bodyPr>
          <a:lstStyle/>
          <a:p>
            <a:pPr defTabSz="685800"/>
            <a:r>
              <a:rPr lang="en-US" sz="1400" b="1" i="1" dirty="0">
                <a:solidFill>
                  <a:prstClr val="black"/>
                </a:solidFill>
                <a:latin typeface="Calibri" panose="020F0502020204030204"/>
              </a:rPr>
              <a:t>P</a:t>
            </a:r>
            <a:r>
              <a:rPr lang="en-US" sz="1400" b="1" dirty="0">
                <a:solidFill>
                  <a:prstClr val="black"/>
                </a:solidFill>
                <a:latin typeface="Calibri" panose="020F0502020204030204"/>
              </a:rPr>
              <a:t>=0.650</a:t>
            </a:r>
          </a:p>
        </p:txBody>
      </p:sp>
      <p:sp>
        <p:nvSpPr>
          <p:cNvPr id="13" name="TextBox 12">
            <a:extLst>
              <a:ext uri="{FF2B5EF4-FFF2-40B4-BE49-F238E27FC236}">
                <a16:creationId xmlns:a16="http://schemas.microsoft.com/office/drawing/2014/main" id="{49AC2AED-EE56-4411-AAB7-00853A35E263}"/>
              </a:ext>
            </a:extLst>
          </p:cNvPr>
          <p:cNvSpPr txBox="1"/>
          <p:nvPr/>
        </p:nvSpPr>
        <p:spPr>
          <a:xfrm>
            <a:off x="5104971" y="4720526"/>
            <a:ext cx="1107056" cy="307777"/>
          </a:xfrm>
          <a:prstGeom prst="rect">
            <a:avLst/>
          </a:prstGeom>
          <a:noFill/>
        </p:spPr>
        <p:txBody>
          <a:bodyPr wrap="square" rtlCol="0">
            <a:spAutoFit/>
          </a:bodyPr>
          <a:lstStyle/>
          <a:p>
            <a:pPr defTabSz="685800"/>
            <a:r>
              <a:rPr lang="en-US" sz="1400" b="1" i="1" dirty="0">
                <a:solidFill>
                  <a:prstClr val="black"/>
                </a:solidFill>
                <a:latin typeface="Calibri" panose="020F0502020204030204"/>
              </a:rPr>
              <a:t>P</a:t>
            </a:r>
            <a:r>
              <a:rPr lang="en-US" sz="1400" b="1" dirty="0">
                <a:solidFill>
                  <a:prstClr val="black"/>
                </a:solidFill>
                <a:latin typeface="Calibri" panose="020F0502020204030204"/>
              </a:rPr>
              <a:t>=0.011</a:t>
            </a:r>
          </a:p>
        </p:txBody>
      </p:sp>
      <p:sp>
        <p:nvSpPr>
          <p:cNvPr id="16" name="TextBox 10">
            <a:extLst>
              <a:ext uri="{FF2B5EF4-FFF2-40B4-BE49-F238E27FC236}">
                <a16:creationId xmlns:a16="http://schemas.microsoft.com/office/drawing/2014/main" id="{AACF294E-CEF8-48B1-A0FD-905149085568}"/>
              </a:ext>
            </a:extLst>
          </p:cNvPr>
          <p:cNvSpPr txBox="1"/>
          <p:nvPr/>
        </p:nvSpPr>
        <p:spPr>
          <a:xfrm>
            <a:off x="5061414" y="5279851"/>
            <a:ext cx="114755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r>
              <a:rPr lang="en-US" sz="1400" b="1" i="1" dirty="0">
                <a:solidFill>
                  <a:prstClr val="black"/>
                </a:solidFill>
                <a:latin typeface="Calibri" panose="020F0502020204030204"/>
              </a:rPr>
              <a:t>P</a:t>
            </a:r>
            <a:r>
              <a:rPr lang="en-US" sz="1400" b="1" dirty="0">
                <a:solidFill>
                  <a:prstClr val="black"/>
                </a:solidFill>
                <a:latin typeface="Calibri" panose="020F0502020204030204"/>
              </a:rPr>
              <a:t>=0.001</a:t>
            </a:r>
            <a:endParaRPr lang="en-US" sz="1050" b="1" dirty="0">
              <a:solidFill>
                <a:prstClr val="black"/>
              </a:solidFill>
              <a:latin typeface="Calibri" panose="020F0502020204030204"/>
            </a:endParaRPr>
          </a:p>
        </p:txBody>
      </p:sp>
      <p:sp>
        <p:nvSpPr>
          <p:cNvPr id="18" name="TextBox 9">
            <a:extLst>
              <a:ext uri="{FF2B5EF4-FFF2-40B4-BE49-F238E27FC236}">
                <a16:creationId xmlns:a16="http://schemas.microsoft.com/office/drawing/2014/main" id="{8B71A1E5-754C-4777-9D31-ADDE72BD4B86}"/>
              </a:ext>
            </a:extLst>
          </p:cNvPr>
          <p:cNvSpPr txBox="1"/>
          <p:nvPr/>
        </p:nvSpPr>
        <p:spPr>
          <a:xfrm>
            <a:off x="4960370" y="2566797"/>
            <a:ext cx="114755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r>
              <a:rPr lang="en-US" sz="1400" b="1" i="1" dirty="0">
                <a:solidFill>
                  <a:prstClr val="black"/>
                </a:solidFill>
                <a:latin typeface="Calibri" panose="020F0502020204030204"/>
              </a:rPr>
              <a:t>P</a:t>
            </a:r>
            <a:r>
              <a:rPr lang="en-US" sz="1400" b="1" dirty="0">
                <a:solidFill>
                  <a:prstClr val="black"/>
                </a:solidFill>
                <a:latin typeface="Calibri" panose="020F0502020204030204"/>
              </a:rPr>
              <a:t>=0.010</a:t>
            </a:r>
            <a:endParaRPr lang="en-US" sz="1050" b="1" dirty="0">
              <a:solidFill>
                <a:prstClr val="black"/>
              </a:solidFill>
              <a:latin typeface="Calibri" panose="020F0502020204030204"/>
            </a:endParaRPr>
          </a:p>
        </p:txBody>
      </p:sp>
      <p:sp>
        <p:nvSpPr>
          <p:cNvPr id="19" name="TextBox 18">
            <a:extLst>
              <a:ext uri="{FF2B5EF4-FFF2-40B4-BE49-F238E27FC236}">
                <a16:creationId xmlns:a16="http://schemas.microsoft.com/office/drawing/2014/main" id="{3C4DDA46-28A3-4849-A34F-E65F9D8A7AE0}"/>
              </a:ext>
            </a:extLst>
          </p:cNvPr>
          <p:cNvSpPr txBox="1"/>
          <p:nvPr/>
        </p:nvSpPr>
        <p:spPr>
          <a:xfrm>
            <a:off x="4960370" y="3121223"/>
            <a:ext cx="1147559" cy="307777"/>
          </a:xfrm>
          <a:prstGeom prst="rect">
            <a:avLst/>
          </a:prstGeom>
          <a:noFill/>
        </p:spPr>
        <p:txBody>
          <a:bodyPr wrap="square" rtlCol="0">
            <a:spAutoFit/>
          </a:bodyPr>
          <a:lstStyle/>
          <a:p>
            <a:pPr defTabSz="685800"/>
            <a:r>
              <a:rPr lang="en-US" sz="1400" b="1" i="1" dirty="0">
                <a:solidFill>
                  <a:prstClr val="black"/>
                </a:solidFill>
                <a:latin typeface="Calibri" panose="020F0502020204030204"/>
              </a:rPr>
              <a:t>P</a:t>
            </a:r>
            <a:r>
              <a:rPr lang="en-US" sz="1400" b="1" dirty="0">
                <a:solidFill>
                  <a:prstClr val="black"/>
                </a:solidFill>
                <a:latin typeface="Calibri" panose="020F0502020204030204"/>
              </a:rPr>
              <a:t>=0.0004</a:t>
            </a:r>
          </a:p>
        </p:txBody>
      </p:sp>
      <p:sp>
        <p:nvSpPr>
          <p:cNvPr id="3" name="Rectangle 2">
            <a:extLst>
              <a:ext uri="{FF2B5EF4-FFF2-40B4-BE49-F238E27FC236}">
                <a16:creationId xmlns:a16="http://schemas.microsoft.com/office/drawing/2014/main" id="{7F4CA328-4738-48E0-B114-92FECF7D3FF3}"/>
              </a:ext>
            </a:extLst>
          </p:cNvPr>
          <p:cNvSpPr/>
          <p:nvPr/>
        </p:nvSpPr>
        <p:spPr>
          <a:xfrm>
            <a:off x="4160572" y="1101114"/>
            <a:ext cx="184731"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endParaRPr lang="en-US" dirty="0"/>
          </a:p>
        </p:txBody>
      </p:sp>
      <p:pic>
        <p:nvPicPr>
          <p:cNvPr id="17" name="Picture 16">
            <a:extLst>
              <a:ext uri="{FF2B5EF4-FFF2-40B4-BE49-F238E27FC236}">
                <a16:creationId xmlns:a16="http://schemas.microsoft.com/office/drawing/2014/main" id="{354C3A77-521C-4C24-8061-1D0C3BEE6BD5}"/>
              </a:ext>
            </a:extLst>
          </p:cNvPr>
          <p:cNvPicPr>
            <a:picLocks noChangeAspect="1"/>
          </p:cNvPicPr>
          <p:nvPr/>
        </p:nvPicPr>
        <p:blipFill rotWithShape="1">
          <a:blip r:embed="rId3"/>
          <a:srcRect l="69557" t="50611" r="24103" b="36417"/>
          <a:stretch/>
        </p:blipFill>
        <p:spPr>
          <a:xfrm>
            <a:off x="7062458" y="4434923"/>
            <a:ext cx="1360955" cy="1566381"/>
          </a:xfrm>
          <a:prstGeom prst="rect">
            <a:avLst/>
          </a:prstGeom>
        </p:spPr>
      </p:pic>
      <p:cxnSp>
        <p:nvCxnSpPr>
          <p:cNvPr id="20" name="Straight Arrow Connector 19">
            <a:extLst>
              <a:ext uri="{FF2B5EF4-FFF2-40B4-BE49-F238E27FC236}">
                <a16:creationId xmlns:a16="http://schemas.microsoft.com/office/drawing/2014/main" id="{3782FD57-4070-4B69-A0F9-D087276F1FD2}"/>
              </a:ext>
            </a:extLst>
          </p:cNvPr>
          <p:cNvCxnSpPr>
            <a:cxnSpLocks/>
          </p:cNvCxnSpPr>
          <p:nvPr/>
        </p:nvCxnSpPr>
        <p:spPr>
          <a:xfrm flipH="1">
            <a:off x="5748801" y="2353548"/>
            <a:ext cx="920341" cy="22754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E824D4-7CAC-4970-97EB-1C954BA41ECD}"/>
              </a:ext>
            </a:extLst>
          </p:cNvPr>
          <p:cNvSpPr>
            <a:spLocks noGrp="1"/>
          </p:cNvSpPr>
          <p:nvPr>
            <p:ph type="title"/>
          </p:nvPr>
        </p:nvSpPr>
        <p:spPr>
          <a:xfrm>
            <a:off x="520453" y="-662782"/>
            <a:ext cx="7886700" cy="1325563"/>
          </a:xfrm>
        </p:spPr>
        <p:txBody>
          <a:bodyPr/>
          <a:lstStyle/>
          <a:p>
            <a:r>
              <a:rPr lang="en-US" sz="3200" b="1" dirty="0"/>
              <a:t>PLACEBO RATES OF PROGRESSION</a:t>
            </a:r>
            <a:endParaRPr lang="en-US" sz="2800" b="1" dirty="0"/>
          </a:p>
        </p:txBody>
      </p:sp>
      <p:pic>
        <p:nvPicPr>
          <p:cNvPr id="5" name="Content Placeholder 4">
            <a:extLst>
              <a:ext uri="{FF2B5EF4-FFF2-40B4-BE49-F238E27FC236}">
                <a16:creationId xmlns:a16="http://schemas.microsoft.com/office/drawing/2014/main" id="{C160EE65-B3B4-48F9-9F57-E492A805C0D6}"/>
              </a:ext>
            </a:extLst>
          </p:cNvPr>
          <p:cNvPicPr>
            <a:picLocks noGrp="1" noChangeAspect="1"/>
          </p:cNvPicPr>
          <p:nvPr>
            <p:ph idx="1"/>
          </p:nvPr>
        </p:nvPicPr>
        <p:blipFill rotWithShape="1">
          <a:blip r:embed="rId3"/>
          <a:srcRect l="31693" t="30057" r="30972" b="20750"/>
          <a:stretch/>
        </p:blipFill>
        <p:spPr>
          <a:xfrm>
            <a:off x="1058082" y="838738"/>
            <a:ext cx="6642360" cy="4922870"/>
          </a:xfrm>
          <a:prstGeom prst="rect">
            <a:avLst/>
          </a:prstGeom>
        </p:spPr>
      </p:pic>
      <p:sp>
        <p:nvSpPr>
          <p:cNvPr id="2" name="Rectangle 1">
            <a:extLst>
              <a:ext uri="{FF2B5EF4-FFF2-40B4-BE49-F238E27FC236}">
                <a16:creationId xmlns:a16="http://schemas.microsoft.com/office/drawing/2014/main" id="{48988CEB-62BF-43A0-B492-0681182B9634}"/>
              </a:ext>
            </a:extLst>
          </p:cNvPr>
          <p:cNvSpPr/>
          <p:nvPr/>
        </p:nvSpPr>
        <p:spPr>
          <a:xfrm>
            <a:off x="756241" y="5826688"/>
            <a:ext cx="8165804" cy="830997"/>
          </a:xfrm>
          <a:prstGeom prst="rect">
            <a:avLst/>
          </a:prstGeom>
        </p:spPr>
        <p:txBody>
          <a:bodyPr wrap="square">
            <a:spAutoFit/>
          </a:bodyPr>
          <a:lstStyle/>
          <a:p>
            <a:r>
              <a:rPr lang="en-US" sz="1600" b="1" dirty="0"/>
              <a:t>Adjusted multivariate analysis of covariance tests did not show any significant difference in progression of TP volume (β: 0.04 ± 0.13 P = 0.7) </a:t>
            </a:r>
          </a:p>
          <a:p>
            <a:r>
              <a:rPr lang="en-US" sz="1600" b="1" dirty="0"/>
              <a:t>or TNCP volume (β: 0.09 ± 0.17, P = 0.5) in the two groups.</a:t>
            </a:r>
          </a:p>
        </p:txBody>
      </p:sp>
    </p:spTree>
    <p:extLst>
      <p:ext uri="{BB962C8B-B14F-4D97-AF65-F5344CB8AC3E}">
        <p14:creationId xmlns:p14="http://schemas.microsoft.com/office/powerpoint/2010/main" val="252767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DD48-C0C4-48E2-953D-7148304CF37A}"/>
              </a:ext>
            </a:extLst>
          </p:cNvPr>
          <p:cNvSpPr>
            <a:spLocks noGrp="1"/>
          </p:cNvSpPr>
          <p:nvPr>
            <p:ph type="title"/>
          </p:nvPr>
        </p:nvSpPr>
        <p:spPr/>
        <p:txBody>
          <a:bodyPr/>
          <a:lstStyle/>
          <a:p>
            <a:pPr algn="ctr"/>
            <a:r>
              <a:rPr lang="en-US" sz="5400" b="1" dirty="0"/>
              <a:t>LIMITATIONS</a:t>
            </a:r>
            <a:endParaRPr lang="en-US" b="1" dirty="0"/>
          </a:p>
        </p:txBody>
      </p:sp>
      <p:sp>
        <p:nvSpPr>
          <p:cNvPr id="3" name="Content Placeholder 2">
            <a:extLst>
              <a:ext uri="{FF2B5EF4-FFF2-40B4-BE49-F238E27FC236}">
                <a16:creationId xmlns:a16="http://schemas.microsoft.com/office/drawing/2014/main" id="{3CB114CB-36DC-49C1-9410-55D20CD7BAB5}"/>
              </a:ext>
            </a:extLst>
          </p:cNvPr>
          <p:cNvSpPr>
            <a:spLocks noGrp="1"/>
          </p:cNvSpPr>
          <p:nvPr>
            <p:ph idx="1"/>
          </p:nvPr>
        </p:nvSpPr>
        <p:spPr>
          <a:xfrm>
            <a:off x="628650" y="1641647"/>
            <a:ext cx="7886700" cy="4890423"/>
          </a:xfrm>
        </p:spPr>
        <p:txBody>
          <a:bodyPr>
            <a:normAutofit fontScale="40000" lnSpcReduction="20000"/>
          </a:bodyPr>
          <a:lstStyle/>
          <a:p>
            <a:endParaRPr lang="en-US" sz="2400" dirty="0"/>
          </a:p>
          <a:p>
            <a:r>
              <a:rPr lang="en-US" sz="7000" dirty="0"/>
              <a:t>Shorter Follow up than Prior CTA Studies </a:t>
            </a:r>
          </a:p>
          <a:p>
            <a:pPr marL="0" indent="0">
              <a:buNone/>
            </a:pPr>
            <a:r>
              <a:rPr lang="en-US" sz="7000" dirty="0"/>
              <a:t>  (9 months)</a:t>
            </a:r>
          </a:p>
          <a:p>
            <a:r>
              <a:rPr lang="en-US" sz="7000" dirty="0"/>
              <a:t>Primary Endpoint not significant at interim timepoint – study will continue to 18 months as planned</a:t>
            </a:r>
          </a:p>
          <a:p>
            <a:r>
              <a:rPr lang="en-US" sz="7000" dirty="0"/>
              <a:t>4 endpoints demonstrated significant slowing of progression, including both total plaque and total non-calcified plaque volumes</a:t>
            </a:r>
          </a:p>
          <a:p>
            <a:r>
              <a:rPr lang="en-US" sz="7000" dirty="0"/>
              <a:t>Small cohort with expected 15% drop-out (due to patient preference and non-diagnostic CT at baseline or follow up)</a:t>
            </a:r>
          </a:p>
        </p:txBody>
      </p:sp>
    </p:spTree>
    <p:extLst>
      <p:ext uri="{BB962C8B-B14F-4D97-AF65-F5344CB8AC3E}">
        <p14:creationId xmlns:p14="http://schemas.microsoft.com/office/powerpoint/2010/main" val="3559459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D8E82C-396F-461D-A6CE-90D74BA6DF34}"/>
              </a:ext>
            </a:extLst>
          </p:cNvPr>
          <p:cNvSpPr>
            <a:spLocks noGrp="1"/>
          </p:cNvSpPr>
          <p:nvPr>
            <p:ph type="title"/>
          </p:nvPr>
        </p:nvSpPr>
        <p:spPr/>
        <p:txBody>
          <a:bodyPr/>
          <a:lstStyle/>
          <a:p>
            <a:r>
              <a:rPr lang="en-US" dirty="0"/>
              <a:t>EVAPORATE: Conclusions </a:t>
            </a:r>
          </a:p>
        </p:txBody>
      </p:sp>
      <p:sp>
        <p:nvSpPr>
          <p:cNvPr id="6" name="Content Placeholder 5">
            <a:extLst>
              <a:ext uri="{FF2B5EF4-FFF2-40B4-BE49-F238E27FC236}">
                <a16:creationId xmlns:a16="http://schemas.microsoft.com/office/drawing/2014/main" id="{BCDD2415-E6A0-46C6-92B0-B89F35714411}"/>
              </a:ext>
            </a:extLst>
          </p:cNvPr>
          <p:cNvSpPr>
            <a:spLocks noGrp="1"/>
          </p:cNvSpPr>
          <p:nvPr>
            <p:ph idx="1"/>
          </p:nvPr>
        </p:nvSpPr>
        <p:spPr>
          <a:xfrm>
            <a:off x="609600" y="1566530"/>
            <a:ext cx="7848600" cy="4114800"/>
          </a:xfrm>
        </p:spPr>
        <p:txBody>
          <a:bodyPr/>
          <a:lstStyle/>
          <a:p>
            <a:pPr marL="174625" indent="-174625">
              <a:spcBef>
                <a:spcPts val="0"/>
              </a:spcBef>
              <a:spcAft>
                <a:spcPts val="300"/>
              </a:spcAft>
            </a:pPr>
            <a:r>
              <a:rPr lang="en-US" sz="2800" b="0" dirty="0"/>
              <a:t>Mechanistic Study using Coronary CT Angiography demonstrated benefits of </a:t>
            </a:r>
            <a:r>
              <a:rPr lang="en-US" sz="2800" b="0" dirty="0" err="1"/>
              <a:t>Icosapent</a:t>
            </a:r>
            <a:r>
              <a:rPr lang="en-US" sz="2800" b="0" dirty="0"/>
              <a:t> Ethyl as adjunct to statin on plaque characteristics at 9 months, and study is continuing to 18 months as planned</a:t>
            </a:r>
          </a:p>
          <a:p>
            <a:pPr marL="174625" indent="-174625">
              <a:spcBef>
                <a:spcPts val="0"/>
              </a:spcBef>
              <a:spcAft>
                <a:spcPts val="300"/>
              </a:spcAft>
            </a:pPr>
            <a:endParaRPr lang="en-US" sz="2800" b="0" dirty="0"/>
          </a:p>
          <a:p>
            <a:pPr marL="174625" indent="-174625">
              <a:spcBef>
                <a:spcPts val="0"/>
              </a:spcBef>
              <a:spcAft>
                <a:spcPts val="300"/>
              </a:spcAft>
            </a:pPr>
            <a:r>
              <a:rPr lang="en-US" sz="2800" b="0" dirty="0"/>
              <a:t>Demonstrated that placebo progression rates using mineral oil is similar to non-mineral oil (cellulose) using same methodology, scanner and laboratory in a matched cohort.</a:t>
            </a:r>
          </a:p>
          <a:p>
            <a:pPr marL="0" indent="0">
              <a:spcBef>
                <a:spcPts val="0"/>
              </a:spcBef>
              <a:spcAft>
                <a:spcPts val="300"/>
              </a:spcAft>
              <a:buNone/>
            </a:pPr>
            <a:endParaRPr lang="en-US" sz="2800" b="0" dirty="0"/>
          </a:p>
          <a:p>
            <a:endParaRPr lang="en-US" dirty="0"/>
          </a:p>
        </p:txBody>
      </p:sp>
      <p:sp>
        <p:nvSpPr>
          <p:cNvPr id="3" name="Slide Number Placeholder 2">
            <a:extLst>
              <a:ext uri="{FF2B5EF4-FFF2-40B4-BE49-F238E27FC236}">
                <a16:creationId xmlns:a16="http://schemas.microsoft.com/office/drawing/2014/main" id="{97C0F528-5C38-46A6-A201-524525916189}"/>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defPPr>
              <a:defRPr lang="en-US"/>
            </a:defPPr>
            <a:lvl1pPr marL="0" algn="l" defTabSz="457200" rtl="0" eaLnBrk="1" latinLnBrk="0" hangingPunct="1">
              <a:defRPr kumimoji="0" lang="en-US" sz="900" b="1" i="0" u="none" strike="noStrike" kern="1200" cap="none" spc="0" normalizeH="0" baseline="0" smtClean="0">
                <a:ln>
                  <a:noFill/>
                </a:ln>
                <a:solidFill>
                  <a:srgbClr val="000080"/>
                </a:solidFill>
                <a:effectLst/>
                <a:uLnTx/>
                <a:uFillTx/>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29</a:t>
            </a:fld>
            <a:endParaRPr lang="en-US" dirty="0"/>
          </a:p>
        </p:txBody>
      </p:sp>
    </p:spTree>
    <p:extLst>
      <p:ext uri="{BB962C8B-B14F-4D97-AF65-F5344CB8AC3E}">
        <p14:creationId xmlns:p14="http://schemas.microsoft.com/office/powerpoint/2010/main" val="186867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69022C-4A45-4F16-8673-4239D0B3F5D8}"/>
              </a:ext>
            </a:extLst>
          </p:cNvPr>
          <p:cNvSpPr>
            <a:spLocks noGrp="1"/>
          </p:cNvSpPr>
          <p:nvPr>
            <p:ph type="title"/>
          </p:nvPr>
        </p:nvSpPr>
        <p:spPr/>
        <p:txBody>
          <a:bodyPr/>
          <a:lstStyle/>
          <a:p>
            <a:r>
              <a:rPr lang="en-US" dirty="0"/>
              <a:t>DISCLOSURES</a:t>
            </a:r>
          </a:p>
        </p:txBody>
      </p:sp>
      <p:sp>
        <p:nvSpPr>
          <p:cNvPr id="6" name="Content Placeholder 5">
            <a:extLst>
              <a:ext uri="{FF2B5EF4-FFF2-40B4-BE49-F238E27FC236}">
                <a16:creationId xmlns:a16="http://schemas.microsoft.com/office/drawing/2014/main" id="{E9A9FA74-DF2B-4926-9028-E0EE4C2B346A}"/>
              </a:ext>
            </a:extLst>
          </p:cNvPr>
          <p:cNvSpPr>
            <a:spLocks noGrp="1"/>
          </p:cNvSpPr>
          <p:nvPr>
            <p:ph idx="1"/>
          </p:nvPr>
        </p:nvSpPr>
        <p:spPr>
          <a:xfrm>
            <a:off x="609600" y="1704754"/>
            <a:ext cx="7848600" cy="4114800"/>
          </a:xfrm>
        </p:spPr>
        <p:txBody>
          <a:bodyPr/>
          <a:lstStyle/>
          <a:p>
            <a:r>
              <a:rPr lang="en-US" sz="1100" b="1" dirty="0"/>
              <a:t>Dr Matthew J Budoff discloses the following relationships:  Research Funding:  </a:t>
            </a:r>
            <a:r>
              <a:rPr lang="en-US" sz="1100" b="1" dirty="0" err="1"/>
              <a:t>Amarin</a:t>
            </a:r>
            <a:r>
              <a:rPr lang="en-US" sz="1100" b="1" dirty="0"/>
              <a:t> Pharma, Amgen, AstraZeneca, Boehringer Ingelheim, Novo Nordisk, Pfizer, Regeneron.  Speakers Bureau:  </a:t>
            </a:r>
            <a:r>
              <a:rPr lang="en-US" sz="1100" b="1" dirty="0" err="1"/>
              <a:t>Amarin</a:t>
            </a:r>
            <a:r>
              <a:rPr lang="en-US" sz="1100" b="1" dirty="0"/>
              <a:t> Pharma, Amgen, AstraZeneca, Bristol Myers Squibb, Boehringer </a:t>
            </a:r>
            <a:r>
              <a:rPr lang="en-US" sz="1100" b="1" dirty="0" err="1"/>
              <a:t>Ingleheim</a:t>
            </a:r>
            <a:r>
              <a:rPr lang="en-US" sz="1100" b="1" dirty="0"/>
              <a:t>, Novo Nordisk, Pfizer, Regeneron, Sanofi Aventis.  </a:t>
            </a:r>
          </a:p>
          <a:p>
            <a:r>
              <a:rPr lang="en-US" sz="1100" b="1" dirty="0"/>
              <a:t>Dr. Deepak L. Bhatt </a:t>
            </a:r>
            <a:r>
              <a:rPr lang="en-US" sz="1100" dirty="0"/>
              <a:t>discloses the following relationships -Advisory Board: </a:t>
            </a:r>
            <a:r>
              <a:rPr lang="en-US" sz="1100" dirty="0" err="1"/>
              <a:t>Cardax</a:t>
            </a:r>
            <a:r>
              <a:rPr lang="en-US" sz="1100" dirty="0"/>
              <a:t>, Elsevier Practice Update Cardiology, Medscape Cardiology, </a:t>
            </a:r>
            <a:r>
              <a:rPr lang="en-US" sz="1100" dirty="0" err="1"/>
              <a:t>RegadoBiosciences</a:t>
            </a:r>
            <a:r>
              <a:rPr lang="en-US" sz="1100" dirty="0"/>
              <a:t>; Board of Directors: Boston VA Research Institute, Society of Cardiovascular Patient Care, </a:t>
            </a:r>
            <a:r>
              <a:rPr lang="en-US" sz="1100" dirty="0" err="1"/>
              <a:t>TobeSoft</a:t>
            </a:r>
            <a:r>
              <a:rPr lang="en-US" sz="1100" dirty="0"/>
              <a:t>; Chair: American Heart Association Quality Oversight Committee; Data Monitoring Committees: </a:t>
            </a:r>
            <a:r>
              <a:rPr lang="en-US" sz="1100" dirty="0" err="1"/>
              <a:t>BaimInstitute</a:t>
            </a:r>
            <a:r>
              <a:rPr lang="en-US" sz="1100" dirty="0"/>
              <a:t> for Clinical Research (formerly Harvard Clinical Research Institute, for the PORTICO trial, funded by St. Jude Medical, now Abbott), Cleveland Clinic, Duke Clinical Research Institute, Mayo Clinic, Mount Sinai School of Medicine (for the ENVISAGE trial, funded by Daiichi Sankyo), Population Health Research Institute; Honoraria: American College of Cardiology (Senior Associate Editor, Clinical Trials and News, ACC.org; Vice-Chair, ACC Accreditation Committee), </a:t>
            </a:r>
            <a:r>
              <a:rPr lang="en-US" sz="1100" dirty="0" err="1"/>
              <a:t>BaimInstitute</a:t>
            </a:r>
            <a:r>
              <a:rPr lang="en-US" sz="1100" dirty="0"/>
              <a:t> for Clinical Research (formerly Harvard Clinical Research Institute; RE-DUAL PCI clinical trial steering committee funded by </a:t>
            </a:r>
            <a:r>
              <a:rPr lang="en-US" sz="1100" dirty="0" err="1"/>
              <a:t>BoehringerIngelheim</a:t>
            </a:r>
            <a:r>
              <a:rPr lang="en-US" sz="1100" dirty="0"/>
              <a:t>), Belvoir Publications (Editor in Chief, Harvard Heart Letter), Duke Clinical Research Institute (clinical trial steering committees), HMP Global (Editor in Chief, Journal of Invasive Cardiology), Journal of the American College of Cardiology (Guest Editor; Associate Editor), Population Health Research Institute (for the COMPASS operations committee, publications committee, steering committee, and USA national co-leader, funded by Bayer), Slack Publications (Chief Medical Editor, Cardiology Today’s Intervention), Society of Cardiovascular Patient Care (Secretary/Treasurer), WebMD (CME steering committees); Other: Clinical Cardiology (Deputy Editor), NCDR-ACTION Registry Steering Committee (Chair), VA CART Research and Publications Committee (Chair); </a:t>
            </a:r>
            <a:r>
              <a:rPr lang="en-US" sz="1100" b="1" dirty="0"/>
              <a:t>Research Funding</a:t>
            </a:r>
            <a:r>
              <a:rPr lang="en-US" sz="1100" dirty="0"/>
              <a:t>: Abbott, </a:t>
            </a:r>
            <a:r>
              <a:rPr lang="en-US" sz="1100" b="1" dirty="0" err="1"/>
              <a:t>Amarin</a:t>
            </a:r>
            <a:r>
              <a:rPr lang="en-US" sz="1100" dirty="0"/>
              <a:t>, Amgen, AstraZeneca, Bayer, </a:t>
            </a:r>
            <a:r>
              <a:rPr lang="en-US" sz="1100" dirty="0" err="1"/>
              <a:t>BoehringerIngelheim</a:t>
            </a:r>
            <a:r>
              <a:rPr lang="en-US" sz="1100" dirty="0"/>
              <a:t>, Bristol-Myers Squibb, </a:t>
            </a:r>
            <a:r>
              <a:rPr lang="en-US" sz="1100" dirty="0" err="1"/>
              <a:t>Chiesi</a:t>
            </a:r>
            <a:r>
              <a:rPr lang="en-US" sz="1100" dirty="0"/>
              <a:t>, Eisai, Ethicon, Forest Laboratories, </a:t>
            </a:r>
            <a:r>
              <a:rPr lang="en-US" sz="1100" dirty="0" err="1"/>
              <a:t>Idorsia</a:t>
            </a:r>
            <a:r>
              <a:rPr lang="en-US" sz="1100" dirty="0"/>
              <a:t>, Ironwood, </a:t>
            </a:r>
            <a:r>
              <a:rPr lang="en-US" sz="1100" dirty="0" err="1"/>
              <a:t>Ischemix</a:t>
            </a:r>
            <a:r>
              <a:rPr lang="en-US" sz="1100" dirty="0"/>
              <a:t>, Lilly, Medtronic, </a:t>
            </a:r>
            <a:r>
              <a:rPr lang="en-US" sz="1100" dirty="0" err="1"/>
              <a:t>PhaseBio</a:t>
            </a:r>
            <a:r>
              <a:rPr lang="en-US" sz="1100" dirty="0"/>
              <a:t>, Pfizer, Regeneron, Roche, Sanofi Aventis, Synaptic, The Medicines Company; Royalties: Elsevier (Editor, Cardiovascular Intervention: A Companion to </a:t>
            </a:r>
            <a:r>
              <a:rPr lang="en-US" sz="1100" dirty="0" err="1"/>
              <a:t>Braunwald’sHeart</a:t>
            </a:r>
            <a:r>
              <a:rPr lang="en-US" sz="1100" dirty="0"/>
              <a:t> Disease); Site Co-Investigator: </a:t>
            </a:r>
            <a:r>
              <a:rPr lang="en-US" sz="1100" dirty="0" err="1"/>
              <a:t>Biotronik</a:t>
            </a:r>
            <a:r>
              <a:rPr lang="en-US" sz="1100" dirty="0"/>
              <a:t>, Boston Scientific, St. Jude Medical (now Abbott), Svelte; Trustee: American College of Cardiology; Unfunded Research: </a:t>
            </a:r>
            <a:r>
              <a:rPr lang="en-US" sz="1100" dirty="0" err="1"/>
              <a:t>FlowCo</a:t>
            </a:r>
            <a:r>
              <a:rPr lang="en-US" sz="1100" dirty="0"/>
              <a:t>, Merck, Novo Nordisk, </a:t>
            </a:r>
            <a:r>
              <a:rPr lang="en-US" sz="1100" dirty="0" err="1"/>
              <a:t>PLxPharma</a:t>
            </a:r>
            <a:r>
              <a:rPr lang="en-US" sz="1100" dirty="0"/>
              <a:t>, Takeda.</a:t>
            </a:r>
          </a:p>
          <a:p>
            <a:r>
              <a:rPr lang="en-US" sz="1100" dirty="0"/>
              <a:t>•</a:t>
            </a:r>
            <a:r>
              <a:rPr lang="en-US" sz="1100" b="1" dirty="0"/>
              <a:t>This presentation includes off-label and/or investigational uses of drugs.</a:t>
            </a:r>
            <a:endParaRPr lang="en-US" sz="1100" dirty="0"/>
          </a:p>
          <a:p>
            <a:r>
              <a:rPr lang="en-US" sz="1800" b="1" dirty="0">
                <a:solidFill>
                  <a:schemeClr val="tx2"/>
                </a:solidFill>
              </a:rPr>
              <a:t>•</a:t>
            </a:r>
            <a:r>
              <a:rPr lang="en-US" sz="1800" b="1" dirty="0" err="1">
                <a:solidFill>
                  <a:schemeClr val="tx2"/>
                </a:solidFill>
              </a:rPr>
              <a:t>Amarin</a:t>
            </a:r>
            <a:r>
              <a:rPr lang="en-US" sz="1800" b="1" dirty="0">
                <a:solidFill>
                  <a:schemeClr val="tx2"/>
                </a:solidFill>
              </a:rPr>
              <a:t> Pharma Inc (Bridgewater NJ) provided funding and drug for The EVAPORATE trial</a:t>
            </a:r>
            <a:r>
              <a:rPr lang="en-US" sz="1100" dirty="0"/>
              <a:t>.</a:t>
            </a:r>
          </a:p>
          <a:p>
            <a:endParaRPr lang="en-US" sz="1100" dirty="0"/>
          </a:p>
          <a:p>
            <a:endParaRPr lang="en-US" dirty="0"/>
          </a:p>
        </p:txBody>
      </p:sp>
    </p:spTree>
    <p:extLst>
      <p:ext uri="{BB962C8B-B14F-4D97-AF65-F5344CB8AC3E}">
        <p14:creationId xmlns:p14="http://schemas.microsoft.com/office/powerpoint/2010/main" val="367462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29395A1-C66C-4225-815D-009AC0DBC39F}"/>
              </a:ext>
            </a:extLst>
          </p:cNvPr>
          <p:cNvSpPr>
            <a:spLocks noGrp="1" noChangeArrowheads="1"/>
          </p:cNvSpPr>
          <p:nvPr>
            <p:ph type="title"/>
          </p:nvPr>
        </p:nvSpPr>
        <p:spPr/>
        <p:txBody>
          <a:bodyPr/>
          <a:lstStyle/>
          <a:p>
            <a:r>
              <a:rPr lang="en-US" altLang="en-US"/>
              <a:t>Plaque Progression with CT Angiography</a:t>
            </a:r>
          </a:p>
        </p:txBody>
      </p:sp>
      <p:sp>
        <p:nvSpPr>
          <p:cNvPr id="29699" name="Content Placeholder 2">
            <a:extLst>
              <a:ext uri="{FF2B5EF4-FFF2-40B4-BE49-F238E27FC236}">
                <a16:creationId xmlns:a16="http://schemas.microsoft.com/office/drawing/2014/main" id="{C02D16B2-5006-4015-B0B9-315277434283}"/>
              </a:ext>
            </a:extLst>
          </p:cNvPr>
          <p:cNvSpPr>
            <a:spLocks noGrp="1" noChangeArrowheads="1"/>
          </p:cNvSpPr>
          <p:nvPr>
            <p:ph idx="1"/>
          </p:nvPr>
        </p:nvSpPr>
        <p:spPr/>
        <p:txBody>
          <a:bodyPr/>
          <a:lstStyle/>
          <a:p>
            <a:endParaRPr lang="en-US" altLang="en-US"/>
          </a:p>
        </p:txBody>
      </p:sp>
      <p:pic>
        <p:nvPicPr>
          <p:cNvPr id="44034" name="Picture 2">
            <a:extLst>
              <a:ext uri="{FF2B5EF4-FFF2-40B4-BE49-F238E27FC236}">
                <a16:creationId xmlns:a16="http://schemas.microsoft.com/office/drawing/2014/main" id="{9062A5C2-2029-48AC-B81E-2A08A452BF54}"/>
              </a:ext>
            </a:extLst>
          </p:cNvPr>
          <p:cNvPicPr>
            <a:picLocks noChangeAspect="1" noChangeArrowheads="1"/>
          </p:cNvPicPr>
          <p:nvPr/>
        </p:nvPicPr>
        <p:blipFill rotWithShape="1">
          <a:blip r:embed="rId2"/>
          <a:srcRect l="8144" t="19048" r="50582" b="7738"/>
          <a:stretch/>
        </p:blipFill>
        <p:spPr bwMode="auto">
          <a:xfrm>
            <a:off x="1591733" y="1766712"/>
            <a:ext cx="4724400" cy="471028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59FE-4493-4C54-8656-F7CA14A066A9}"/>
              </a:ext>
            </a:extLst>
          </p:cNvPr>
          <p:cNvSpPr>
            <a:spLocks noGrp="1"/>
          </p:cNvSpPr>
          <p:nvPr>
            <p:ph type="title"/>
          </p:nvPr>
        </p:nvSpPr>
        <p:spPr/>
        <p:txBody>
          <a:bodyPr/>
          <a:lstStyle/>
          <a:p>
            <a:r>
              <a:rPr lang="en-US" dirty="0"/>
              <a:t>Plaque Progression by CT Angiography</a:t>
            </a:r>
          </a:p>
        </p:txBody>
      </p:sp>
      <p:pic>
        <p:nvPicPr>
          <p:cNvPr id="4" name="Content Placeholder 3">
            <a:extLst>
              <a:ext uri="{FF2B5EF4-FFF2-40B4-BE49-F238E27FC236}">
                <a16:creationId xmlns:a16="http://schemas.microsoft.com/office/drawing/2014/main" id="{2BE31749-30FA-492D-8D5B-D6941F62E7C6}"/>
              </a:ext>
            </a:extLst>
          </p:cNvPr>
          <p:cNvPicPr>
            <a:picLocks noGrp="1" noChangeAspect="1"/>
          </p:cNvPicPr>
          <p:nvPr>
            <p:ph idx="1"/>
          </p:nvPr>
        </p:nvPicPr>
        <p:blipFill rotWithShape="1">
          <a:blip r:embed="rId2"/>
          <a:srcRect l="50521" t="54404" r="27531" b="23600"/>
          <a:stretch/>
        </p:blipFill>
        <p:spPr>
          <a:xfrm>
            <a:off x="290622" y="1679944"/>
            <a:ext cx="8779637" cy="4949456"/>
          </a:xfrm>
          <a:prstGeom prst="rect">
            <a:avLst/>
          </a:prstGeom>
        </p:spPr>
      </p:pic>
      <p:pic>
        <p:nvPicPr>
          <p:cNvPr id="5" name="Content Placeholder 7">
            <a:extLst>
              <a:ext uri="{FF2B5EF4-FFF2-40B4-BE49-F238E27FC236}">
                <a16:creationId xmlns:a16="http://schemas.microsoft.com/office/drawing/2014/main" id="{37F5E795-0B86-445B-945A-C33806DC84C7}"/>
              </a:ext>
            </a:extLst>
          </p:cNvPr>
          <p:cNvPicPr>
            <a:picLocks noChangeAspect="1"/>
          </p:cNvPicPr>
          <p:nvPr/>
        </p:nvPicPr>
        <p:blipFill rotWithShape="1">
          <a:blip r:embed="rId3">
            <a:extLst>
              <a:ext uri="{28A0092B-C50C-407E-A947-70E740481C1C}">
                <a14:useLocalDpi xmlns:a14="http://schemas.microsoft.com/office/drawing/2010/main" val="0"/>
              </a:ext>
            </a:extLst>
          </a:blip>
          <a:srcRect l="49680" t="18023" r="14834" b="7613"/>
          <a:stretch/>
        </p:blipFill>
        <p:spPr>
          <a:xfrm>
            <a:off x="4680440" y="1679944"/>
            <a:ext cx="4359965" cy="4949456"/>
          </a:xfrm>
          <a:prstGeom prst="rect">
            <a:avLst/>
          </a:prstGeom>
        </p:spPr>
      </p:pic>
    </p:spTree>
    <p:extLst>
      <p:ext uri="{BB962C8B-B14F-4D97-AF65-F5344CB8AC3E}">
        <p14:creationId xmlns:p14="http://schemas.microsoft.com/office/powerpoint/2010/main" val="22606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505B-ECE1-44A0-94D3-E2E80D5D2697}"/>
              </a:ext>
            </a:extLst>
          </p:cNvPr>
          <p:cNvSpPr>
            <a:spLocks noGrp="1"/>
          </p:cNvSpPr>
          <p:nvPr>
            <p:ph type="title"/>
          </p:nvPr>
        </p:nvSpPr>
        <p:spPr/>
        <p:txBody>
          <a:bodyPr/>
          <a:lstStyle/>
          <a:p>
            <a:r>
              <a:rPr lang="en-US" dirty="0"/>
              <a:t>IVUS vs CTA Plaque Progression</a:t>
            </a:r>
          </a:p>
        </p:txBody>
      </p:sp>
      <p:pic>
        <p:nvPicPr>
          <p:cNvPr id="4" name="Content Placeholder 4">
            <a:extLst>
              <a:ext uri="{FF2B5EF4-FFF2-40B4-BE49-F238E27FC236}">
                <a16:creationId xmlns:a16="http://schemas.microsoft.com/office/drawing/2014/main" id="{CDF5F0EE-9DFE-4893-A79E-1826AA5357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836" t="22221" r="20247" b="3703"/>
          <a:stretch>
            <a:fillRect/>
          </a:stretch>
        </p:blipFill>
        <p:spPr>
          <a:xfrm>
            <a:off x="97" y="1597981"/>
            <a:ext cx="8804794" cy="5031419"/>
          </a:xfrm>
        </p:spPr>
      </p:pic>
    </p:spTree>
    <p:extLst>
      <p:ext uri="{BB962C8B-B14F-4D97-AF65-F5344CB8AC3E}">
        <p14:creationId xmlns:p14="http://schemas.microsoft.com/office/powerpoint/2010/main" val="21494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D582C14-5EFA-4FA4-9847-919FBB71D19C}"/>
              </a:ext>
            </a:extLst>
          </p:cNvPr>
          <p:cNvSpPr>
            <a:spLocks noGrp="1" noChangeArrowheads="1"/>
          </p:cNvSpPr>
          <p:nvPr>
            <p:ph type="title"/>
          </p:nvPr>
        </p:nvSpPr>
        <p:spPr/>
        <p:txBody>
          <a:bodyPr/>
          <a:lstStyle/>
          <a:p>
            <a:r>
              <a:rPr lang="en-US" altLang="en-US"/>
              <a:t>Plaque Progression and Events</a:t>
            </a:r>
            <a:br>
              <a:rPr lang="en-US" altLang="en-US"/>
            </a:br>
            <a:r>
              <a:rPr lang="en-US" altLang="en-US"/>
              <a:t>Motoyama JACC 2015</a:t>
            </a:r>
          </a:p>
        </p:txBody>
      </p:sp>
      <p:pic>
        <p:nvPicPr>
          <p:cNvPr id="55299" name="Content Placeholder 3">
            <a:extLst>
              <a:ext uri="{FF2B5EF4-FFF2-40B4-BE49-F238E27FC236}">
                <a16:creationId xmlns:a16="http://schemas.microsoft.com/office/drawing/2014/main" id="{7245C227-DBA2-4148-A904-4270452DCF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3919" t="27779" r="24414" b="18520"/>
          <a:stretch>
            <a:fillRect/>
          </a:stretch>
        </p:blipFill>
        <p:spPr>
          <a:xfrm>
            <a:off x="871870" y="1594786"/>
            <a:ext cx="7155711" cy="5187481"/>
          </a:xfrm>
        </p:spPr>
      </p:pic>
      <p:sp>
        <p:nvSpPr>
          <p:cNvPr id="5" name="Oval 4">
            <a:extLst>
              <a:ext uri="{FF2B5EF4-FFF2-40B4-BE49-F238E27FC236}">
                <a16:creationId xmlns:a16="http://schemas.microsoft.com/office/drawing/2014/main" id="{9868BCA9-2F47-4EEF-AC23-5D6BB6C58AD5}"/>
              </a:ext>
            </a:extLst>
          </p:cNvPr>
          <p:cNvSpPr>
            <a:spLocks noChangeArrowheads="1"/>
          </p:cNvSpPr>
          <p:nvPr/>
        </p:nvSpPr>
        <p:spPr bwMode="auto">
          <a:xfrm>
            <a:off x="5143402" y="5813616"/>
            <a:ext cx="2099733" cy="43757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tx2"/>
              </a:buClr>
              <a:buSzPct val="75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lr>
                <a:schemeClr val="folHlink"/>
              </a:buClr>
              <a:buSzPct val="80000"/>
              <a:buFont typeface="Monotype Sorts" pitchFamily="2" charset="2"/>
              <a:buChar char="n"/>
              <a:defRPr sz="2800">
                <a:solidFill>
                  <a:schemeClr val="tx1"/>
                </a:solidFill>
                <a:latin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65000"/>
              <a:buFont typeface="Monotype Sorts" pitchFamily="2" charset="2"/>
              <a:buChar char="l"/>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Monotype Sorts"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Arial" panose="020B0604020202020204" pitchFamily="34" charset="0"/>
              </a:defRPr>
            </a:lvl9pPr>
          </a:lstStyle>
          <a:p>
            <a:pPr algn="ctr" defTabSz="812810" eaLnBrk="0" fontAlgn="base" hangingPunct="0">
              <a:spcBef>
                <a:spcPct val="50000"/>
              </a:spcBef>
              <a:spcAft>
                <a:spcPct val="0"/>
              </a:spcAft>
              <a:buClrTx/>
              <a:buSzTx/>
              <a:buNone/>
            </a:pPr>
            <a:endParaRPr lang="en-US" altLang="en-US" sz="1422"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E76F3A81-3CF3-48AC-96C8-8223FBC44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126" b="16736"/>
          <a:stretch>
            <a:fillRect/>
          </a:stretch>
        </p:blipFill>
        <p:spPr bwMode="auto">
          <a:xfrm>
            <a:off x="0" y="2140492"/>
            <a:ext cx="9159927" cy="385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4">
            <a:extLst>
              <a:ext uri="{FF2B5EF4-FFF2-40B4-BE49-F238E27FC236}">
                <a16:creationId xmlns:a16="http://schemas.microsoft.com/office/drawing/2014/main" id="{3898ECA8-2115-4832-B3B5-28F4660FB610}"/>
              </a:ext>
            </a:extLst>
          </p:cNvPr>
          <p:cNvSpPr>
            <a:spLocks noGrp="1" noChangeArrowheads="1"/>
          </p:cNvSpPr>
          <p:nvPr>
            <p:ph type="title" idx="4294967295"/>
          </p:nvPr>
        </p:nvSpPr>
        <p:spPr>
          <a:xfrm>
            <a:off x="577587" y="561360"/>
            <a:ext cx="8329346" cy="732367"/>
          </a:xfrm>
        </p:spPr>
        <p:txBody>
          <a:bodyPr/>
          <a:lstStyle/>
          <a:p>
            <a:r>
              <a:rPr lang="en-US" altLang="en-US" sz="2489" b="1" dirty="0"/>
              <a:t>	EFFECT OF TESTOSTERONE ON CORONARY PLAQUE VOLUME</a:t>
            </a:r>
            <a:br>
              <a:rPr lang="en-US" altLang="en-US" sz="2489" b="1" dirty="0"/>
            </a:br>
            <a:r>
              <a:rPr lang="en-US" altLang="en-US" sz="2489" b="1" dirty="0"/>
              <a:t>BUDOFF et al. JAMA 2017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9">
            <a:extLst>
              <a:ext uri="{FF2B5EF4-FFF2-40B4-BE49-F238E27FC236}">
                <a16:creationId xmlns:a16="http://schemas.microsoft.com/office/drawing/2014/main" id="{FC850769-2CFD-4883-98F8-AF4495C8989E}"/>
              </a:ext>
            </a:extLst>
          </p:cNvPr>
          <p:cNvSpPr>
            <a:spLocks noGrp="1" noChangeArrowheads="1"/>
          </p:cNvSpPr>
          <p:nvPr>
            <p:ph type="title"/>
          </p:nvPr>
        </p:nvSpPr>
        <p:spPr bwMode="auto">
          <a:xfrm>
            <a:off x="237067" y="620889"/>
            <a:ext cx="8765822" cy="36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pPr defTabSz="342905">
              <a:lnSpc>
                <a:spcPts val="2244"/>
              </a:lnSpc>
            </a:pPr>
            <a:r>
              <a:rPr lang="en-US" altLang="en-US" sz="2800" dirty="0"/>
              <a:t>MDCT Coronary Imaging and CV Outcome Trials</a:t>
            </a:r>
          </a:p>
        </p:txBody>
      </p:sp>
      <p:graphicFrame>
        <p:nvGraphicFramePr>
          <p:cNvPr id="6" name="Content Placeholder 5">
            <a:extLst>
              <a:ext uri="{FF2B5EF4-FFF2-40B4-BE49-F238E27FC236}">
                <a16:creationId xmlns:a16="http://schemas.microsoft.com/office/drawing/2014/main" id="{1C795413-15D6-4CEB-96BC-59B6C485B567}"/>
              </a:ext>
            </a:extLst>
          </p:cNvPr>
          <p:cNvGraphicFramePr>
            <a:graphicFrameLocks noGrp="1"/>
          </p:cNvGraphicFramePr>
          <p:nvPr>
            <p:ph idx="4294967295"/>
          </p:nvPr>
        </p:nvGraphicFramePr>
        <p:xfrm>
          <a:off x="642056" y="1533878"/>
          <a:ext cx="5349521" cy="3098808"/>
        </p:xfrm>
        <a:graphic>
          <a:graphicData uri="http://schemas.openxmlformats.org/drawingml/2006/table">
            <a:tbl>
              <a:tblPr firstRow="1" bandRow="1">
                <a:tableStyleId>{5C22544A-7EE6-4342-B048-85BDC9FD1C3A}</a:tableStyleId>
              </a:tblPr>
              <a:tblGrid>
                <a:gridCol w="2136791">
                  <a:extLst>
                    <a:ext uri="{9D8B030D-6E8A-4147-A177-3AD203B41FA5}">
                      <a16:colId xmlns:a16="http://schemas.microsoft.com/office/drawing/2014/main" val="20000"/>
                    </a:ext>
                  </a:extLst>
                </a:gridCol>
                <a:gridCol w="2368277">
                  <a:extLst>
                    <a:ext uri="{9D8B030D-6E8A-4147-A177-3AD203B41FA5}">
                      <a16:colId xmlns:a16="http://schemas.microsoft.com/office/drawing/2014/main" val="20001"/>
                    </a:ext>
                  </a:extLst>
                </a:gridCol>
                <a:gridCol w="844453">
                  <a:extLst>
                    <a:ext uri="{9D8B030D-6E8A-4147-A177-3AD203B41FA5}">
                      <a16:colId xmlns:a16="http://schemas.microsoft.com/office/drawing/2014/main" val="20002"/>
                    </a:ext>
                  </a:extLst>
                </a:gridCol>
              </a:tblGrid>
              <a:tr h="258234">
                <a:tc>
                  <a:txBody>
                    <a:bodyPr/>
                    <a:lstStyle/>
                    <a:p>
                      <a:r>
                        <a:rPr lang="en-US" sz="1200" dirty="0">
                          <a:solidFill>
                            <a:schemeClr val="tx1"/>
                          </a:solidFill>
                        </a:rPr>
                        <a:t>Drug</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Imaging study </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CVOT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8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Lovastatin</a:t>
                      </a:r>
                      <a:r>
                        <a:rPr lang="en-US" sz="1200" baseline="30000" dirty="0" err="1">
                          <a:solidFill>
                            <a:schemeClr val="tx1"/>
                          </a:solidFill>
                        </a:rPr>
                        <a:t>a</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(QCA)</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8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Simvastatin</a:t>
                      </a:r>
                      <a:r>
                        <a:rPr lang="en-US" sz="1200" baseline="30000" dirty="0" err="1">
                          <a:solidFill>
                            <a:schemeClr val="tx1"/>
                          </a:solidFill>
                        </a:rPr>
                        <a:t>b</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(QCA)</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8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Atorvastatin</a:t>
                      </a:r>
                      <a:r>
                        <a:rPr lang="en-US" sz="1200" baseline="30000" dirty="0" err="1">
                          <a:solidFill>
                            <a:schemeClr val="tx1"/>
                          </a:solidFill>
                        </a:rPr>
                        <a:t>c</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(IVUS</a:t>
                      </a:r>
                      <a:r>
                        <a:rPr lang="en-US" sz="1200" baseline="0" dirty="0">
                          <a:solidFill>
                            <a:schemeClr val="tx1"/>
                          </a:solidFill>
                        </a:rPr>
                        <a:t> and CCTA)</a:t>
                      </a:r>
                      <a:endParaRPr lang="en-US" sz="12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8234">
                <a:tc>
                  <a:txBody>
                    <a:bodyPr/>
                    <a:lstStyle/>
                    <a:p>
                      <a:r>
                        <a:rPr lang="en-US" sz="1200" dirty="0" err="1">
                          <a:solidFill>
                            <a:schemeClr val="tx1"/>
                          </a:solidFill>
                        </a:rPr>
                        <a:t>Rosuvastatin</a:t>
                      </a:r>
                      <a:r>
                        <a:rPr lang="en-US" sz="1200" baseline="30000" dirty="0" err="1">
                          <a:solidFill>
                            <a:schemeClr val="tx1"/>
                          </a:solidFill>
                        </a:rPr>
                        <a:t>d</a:t>
                      </a:r>
                      <a:endParaRPr lang="en-US" sz="12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(IVUS)</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8234">
                <a:tc>
                  <a:txBody>
                    <a:bodyPr/>
                    <a:lstStyle/>
                    <a:p>
                      <a:r>
                        <a:rPr lang="en-US" sz="1200" dirty="0" err="1">
                          <a:solidFill>
                            <a:schemeClr val="tx1"/>
                          </a:solidFill>
                        </a:rPr>
                        <a:t>Fenofibrate</a:t>
                      </a:r>
                      <a:r>
                        <a:rPr lang="en-US" sz="1200" baseline="30000" dirty="0" err="1">
                          <a:solidFill>
                            <a:schemeClr val="tx1"/>
                          </a:solidFill>
                        </a:rPr>
                        <a:t>e</a:t>
                      </a:r>
                      <a:endParaRPr lang="en-US" sz="12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(QCA)</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8234">
                <a:tc>
                  <a:txBody>
                    <a:bodyPr/>
                    <a:lstStyle/>
                    <a:p>
                      <a:r>
                        <a:rPr lang="en-US" sz="1200" dirty="0">
                          <a:solidFill>
                            <a:schemeClr val="tx1"/>
                          </a:solidFill>
                        </a:rPr>
                        <a:t>Statin as </a:t>
                      </a:r>
                      <a:r>
                        <a:rPr lang="en-US" sz="1200" dirty="0" err="1">
                          <a:solidFill>
                            <a:schemeClr val="tx1"/>
                          </a:solidFill>
                        </a:rPr>
                        <a:t>SoC</a:t>
                      </a:r>
                      <a:r>
                        <a:rPr lang="en-US" sz="1200" baseline="30000" dirty="0" err="1">
                          <a:solidFill>
                            <a:schemeClr val="tx1"/>
                          </a:solidFill>
                        </a:rPr>
                        <a:t>f</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(CCTA)</a:t>
                      </a:r>
                    </a:p>
                  </a:txBody>
                  <a:tcPr marL="68572" marR="6857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82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Testosterone</a:t>
                      </a:r>
                      <a:r>
                        <a:rPr lang="en-US" sz="1200" baseline="30000" dirty="0" err="1">
                          <a:solidFill>
                            <a:schemeClr val="tx1"/>
                          </a:solidFill>
                        </a:rPr>
                        <a:t>g</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-(CCTA) </a:t>
                      </a:r>
                      <a:r>
                        <a:rPr lang="en-US" sz="800" b="1" dirty="0">
                          <a:solidFill>
                            <a:schemeClr val="tx1"/>
                          </a:solidFill>
                        </a:rPr>
                        <a:t>Plaque</a:t>
                      </a:r>
                      <a:r>
                        <a:rPr lang="en-US" sz="800" b="1" baseline="0" dirty="0">
                          <a:solidFill>
                            <a:schemeClr val="tx1"/>
                          </a:solidFill>
                        </a:rPr>
                        <a:t> Progression</a:t>
                      </a:r>
                      <a:endParaRPr lang="en-US" sz="800" b="1"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 (harm)</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8234">
                <a:tc>
                  <a:txBody>
                    <a:bodyPr/>
                    <a:lstStyle/>
                    <a:p>
                      <a:r>
                        <a:rPr lang="en-US" sz="1200" dirty="0" err="1">
                          <a:solidFill>
                            <a:schemeClr val="tx1"/>
                          </a:solidFill>
                        </a:rPr>
                        <a:t>Darapladib</a:t>
                      </a:r>
                      <a:r>
                        <a:rPr lang="en-US" sz="1200" dirty="0">
                          <a:solidFill>
                            <a:schemeClr val="tx1"/>
                          </a:solidFill>
                        </a:rPr>
                        <a:t> (</a:t>
                      </a:r>
                      <a:r>
                        <a:rPr lang="en-US" sz="1200" dirty="0" err="1">
                          <a:solidFill>
                            <a:schemeClr val="tx1"/>
                          </a:solidFill>
                        </a:rPr>
                        <a:t>Lp</a:t>
                      </a:r>
                      <a:r>
                        <a:rPr lang="en-US" sz="1200" dirty="0">
                          <a:solidFill>
                            <a:schemeClr val="tx1"/>
                          </a:solidFill>
                        </a:rPr>
                        <a:t> PLA2 </a:t>
                      </a:r>
                      <a:r>
                        <a:rPr lang="en-US" sz="1200" dirty="0" err="1">
                          <a:solidFill>
                            <a:schemeClr val="tx1"/>
                          </a:solidFill>
                        </a:rPr>
                        <a:t>inh</a:t>
                      </a:r>
                      <a:r>
                        <a:rPr lang="en-US" sz="1200" dirty="0">
                          <a:solidFill>
                            <a:schemeClr val="tx1"/>
                          </a:solidFill>
                        </a:rPr>
                        <a:t>)</a:t>
                      </a:r>
                      <a:r>
                        <a:rPr lang="en-US" sz="1200" baseline="30000" dirty="0">
                          <a:solidFill>
                            <a:schemeClr val="tx1"/>
                          </a:solidFill>
                        </a:rPr>
                        <a:t> h</a:t>
                      </a:r>
                      <a:endParaRPr lang="en-US" sz="12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 </a:t>
                      </a:r>
                      <a:r>
                        <a:rPr lang="en-US" sz="1200" dirty="0">
                          <a:solidFill>
                            <a:schemeClr val="tx1"/>
                          </a:solidFill>
                        </a:rPr>
                        <a:t>(IVUS %</a:t>
                      </a:r>
                      <a:r>
                        <a:rPr lang="en-US" sz="1200" baseline="0" dirty="0">
                          <a:solidFill>
                            <a:schemeClr val="tx1"/>
                          </a:solidFill>
                        </a:rPr>
                        <a:t> atheroma </a:t>
                      </a:r>
                      <a:r>
                        <a:rPr lang="en-US" sz="1200" dirty="0">
                          <a:solidFill>
                            <a:schemeClr val="tx1"/>
                          </a:solidFill>
                        </a:rPr>
                        <a:t>volume)</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58234">
                <a:tc>
                  <a:txBody>
                    <a:bodyPr/>
                    <a:lstStyle/>
                    <a:p>
                      <a:r>
                        <a:rPr lang="en-US" sz="1200" dirty="0" err="1">
                          <a:solidFill>
                            <a:schemeClr val="tx1"/>
                          </a:solidFill>
                        </a:rPr>
                        <a:t>Torcetrapib</a:t>
                      </a:r>
                      <a:r>
                        <a:rPr lang="en-US" sz="1200" baseline="30000" dirty="0" err="1">
                          <a:solidFill>
                            <a:schemeClr val="tx1"/>
                          </a:solidFill>
                        </a:rPr>
                        <a:t>i</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r>
                        <a:rPr lang="en-US" sz="1200" dirty="0">
                          <a:solidFill>
                            <a:schemeClr val="tx1"/>
                          </a:solidFill>
                        </a:rPr>
                        <a:t> (IVUS)</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8234">
                <a:tc>
                  <a:txBody>
                    <a:bodyPr/>
                    <a:lstStyle/>
                    <a:p>
                      <a:r>
                        <a:rPr lang="en-US" sz="1200" dirty="0" err="1">
                          <a:solidFill>
                            <a:schemeClr val="tx1"/>
                          </a:solidFill>
                        </a:rPr>
                        <a:t>Dalcetrapib</a:t>
                      </a:r>
                      <a:r>
                        <a:rPr lang="en-US" sz="1200" baseline="30000" dirty="0" err="1">
                          <a:solidFill>
                            <a:schemeClr val="tx1"/>
                          </a:solidFill>
                        </a:rPr>
                        <a:t>j</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r>
                        <a:rPr lang="en-US" sz="1200" dirty="0">
                          <a:solidFill>
                            <a:schemeClr val="tx1"/>
                          </a:solidFill>
                        </a:rPr>
                        <a:t> (MRI, PET/CT </a:t>
                      </a:r>
                      <a:r>
                        <a:rPr lang="en-US" sz="1200" dirty="0" err="1">
                          <a:solidFill>
                            <a:schemeClr val="tx1"/>
                          </a:solidFill>
                        </a:rPr>
                        <a:t>coprimary</a:t>
                      </a:r>
                      <a:r>
                        <a:rPr lang="en-US" sz="1200"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8234">
                <a:tc>
                  <a:txBody>
                    <a:bodyPr/>
                    <a:lstStyle/>
                    <a:p>
                      <a:r>
                        <a:rPr lang="en-US" sz="1200" dirty="0">
                          <a:solidFill>
                            <a:schemeClr val="tx1"/>
                          </a:solidFill>
                        </a:rPr>
                        <a:t>Estrogen/</a:t>
                      </a:r>
                      <a:r>
                        <a:rPr lang="en-US" sz="1200" dirty="0" err="1">
                          <a:solidFill>
                            <a:schemeClr val="tx1"/>
                          </a:solidFill>
                        </a:rPr>
                        <a:t>progestin</a:t>
                      </a:r>
                      <a:r>
                        <a:rPr lang="en-US" sz="1200" baseline="30000" dirty="0" err="1">
                          <a:solidFill>
                            <a:schemeClr val="tx1"/>
                          </a:solidFill>
                        </a:rPr>
                        <a:t>k</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r>
                        <a:rPr lang="en-US" sz="1200" dirty="0">
                          <a:solidFill>
                            <a:schemeClr val="tx1"/>
                          </a:solidFill>
                        </a:rPr>
                        <a:t> (IVUS)</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0718C0A8-FB1D-4DFA-A560-46BDC3B2CBB8}"/>
              </a:ext>
            </a:extLst>
          </p:cNvPr>
          <p:cNvSpPr txBox="1"/>
          <p:nvPr/>
        </p:nvSpPr>
        <p:spPr>
          <a:xfrm>
            <a:off x="6197600" y="2413000"/>
            <a:ext cx="2946400" cy="1146468"/>
          </a:xfrm>
          <a:prstGeom prst="rect">
            <a:avLst/>
          </a:prstGeom>
          <a:noFill/>
        </p:spPr>
        <p:txBody>
          <a:bodyPr lIns="68580" tIns="34290" rIns="68580" bIns="34290">
            <a:spAutoFit/>
          </a:bodyPr>
          <a:lstStyle/>
          <a:p>
            <a:pPr defTabSz="457210">
              <a:defRPr/>
            </a:pPr>
            <a:r>
              <a:rPr lang="en-US" sz="1000" dirty="0">
                <a:solidFill>
                  <a:srgbClr val="000000"/>
                </a:solidFill>
                <a:latin typeface="Arial"/>
              </a:rPr>
              <a:t>QCA: quantitative coronary angiography </a:t>
            </a:r>
          </a:p>
          <a:p>
            <a:pPr defTabSz="457210">
              <a:defRPr/>
            </a:pPr>
            <a:r>
              <a:rPr lang="en-US" sz="1000" dirty="0">
                <a:solidFill>
                  <a:srgbClr val="000000"/>
                </a:solidFill>
                <a:latin typeface="Arial"/>
              </a:rPr>
              <a:t>IVUS: intravascular ultrasound</a:t>
            </a:r>
          </a:p>
          <a:p>
            <a:pPr defTabSz="457210">
              <a:defRPr/>
            </a:pPr>
            <a:r>
              <a:rPr lang="en-US" sz="1000" dirty="0">
                <a:solidFill>
                  <a:srgbClr val="000000"/>
                </a:solidFill>
                <a:latin typeface="Arial"/>
              </a:rPr>
              <a:t>CCTA: coronary computed tomography angiography, </a:t>
            </a:r>
          </a:p>
          <a:p>
            <a:pPr defTabSz="457210">
              <a:defRPr/>
            </a:pPr>
            <a:r>
              <a:rPr lang="en-US" sz="1000" dirty="0">
                <a:solidFill>
                  <a:srgbClr val="000000"/>
                </a:solidFill>
                <a:latin typeface="Arial"/>
              </a:rPr>
              <a:t>MRI: Magnetic Resonance Imaging</a:t>
            </a:r>
          </a:p>
          <a:p>
            <a:pPr defTabSz="457210">
              <a:defRPr/>
            </a:pPr>
            <a:r>
              <a:rPr lang="en-US" sz="1000" dirty="0">
                <a:solidFill>
                  <a:srgbClr val="000000"/>
                </a:solidFill>
                <a:latin typeface="Arial"/>
              </a:rPr>
              <a:t>PET: Positron Emission Tomography</a:t>
            </a:r>
          </a:p>
          <a:p>
            <a:pPr defTabSz="457210">
              <a:defRPr/>
            </a:pPr>
            <a:r>
              <a:rPr lang="en-US" sz="1000" dirty="0">
                <a:solidFill>
                  <a:srgbClr val="000000"/>
                </a:solidFill>
                <a:latin typeface="Arial"/>
              </a:rPr>
              <a:t>CT: Computed Tomography</a:t>
            </a:r>
          </a:p>
        </p:txBody>
      </p:sp>
      <p:sp>
        <p:nvSpPr>
          <p:cNvPr id="2" name="TextBox 1">
            <a:extLst>
              <a:ext uri="{FF2B5EF4-FFF2-40B4-BE49-F238E27FC236}">
                <a16:creationId xmlns:a16="http://schemas.microsoft.com/office/drawing/2014/main" id="{262495BC-2FA7-4978-896E-D0FDD173ADD5}"/>
              </a:ext>
            </a:extLst>
          </p:cNvPr>
          <p:cNvSpPr txBox="1"/>
          <p:nvPr/>
        </p:nvSpPr>
        <p:spPr>
          <a:xfrm>
            <a:off x="752123" y="4619978"/>
            <a:ext cx="6242735" cy="1284967"/>
          </a:xfrm>
          <a:prstGeom prst="rect">
            <a:avLst/>
          </a:prstGeom>
          <a:noFill/>
        </p:spPr>
        <p:txBody>
          <a:bodyPr wrap="none" lIns="68580" tIns="34290" rIns="68580" bIns="34290">
            <a:spAutoFit/>
          </a:bodyPr>
          <a:lstStyle/>
          <a:p>
            <a:pPr defTabSz="457210">
              <a:defRPr/>
            </a:pPr>
            <a:r>
              <a:rPr lang="en-US" sz="700" baseline="30000" dirty="0">
                <a:solidFill>
                  <a:srgbClr val="000000"/>
                </a:solidFill>
                <a:latin typeface="Arial"/>
              </a:rPr>
              <a:t>a</a:t>
            </a:r>
            <a:r>
              <a:rPr lang="en-US" sz="700" dirty="0">
                <a:solidFill>
                  <a:srgbClr val="000000"/>
                </a:solidFill>
                <a:latin typeface="Arial"/>
              </a:rPr>
              <a:t> MARS. Ann Intern Med 1993;119:969-76, AFCAPS/</a:t>
            </a:r>
            <a:r>
              <a:rPr lang="en-US" sz="700" dirty="0" err="1">
                <a:solidFill>
                  <a:srgbClr val="000000"/>
                </a:solidFill>
                <a:latin typeface="Arial"/>
              </a:rPr>
              <a:t>TexCAPS</a:t>
            </a:r>
            <a:r>
              <a:rPr lang="en-US" sz="700" dirty="0">
                <a:solidFill>
                  <a:srgbClr val="000000"/>
                </a:solidFill>
                <a:latin typeface="Arial"/>
              </a:rPr>
              <a:t> JAMA 1998;279:1615-22</a:t>
            </a:r>
          </a:p>
          <a:p>
            <a:pPr defTabSz="457210">
              <a:defRPr/>
            </a:pPr>
            <a:r>
              <a:rPr lang="en-US" sz="700" baseline="30000" dirty="0">
                <a:solidFill>
                  <a:srgbClr val="000000"/>
                </a:solidFill>
                <a:latin typeface="Arial"/>
              </a:rPr>
              <a:t>b </a:t>
            </a:r>
            <a:r>
              <a:rPr lang="en-US" sz="700" dirty="0">
                <a:solidFill>
                  <a:srgbClr val="000000"/>
                </a:solidFill>
                <a:latin typeface="Arial"/>
              </a:rPr>
              <a:t> CIS </a:t>
            </a:r>
            <a:r>
              <a:rPr lang="en-US" sz="700" dirty="0" err="1">
                <a:solidFill>
                  <a:srgbClr val="000000"/>
                </a:solidFill>
                <a:latin typeface="Arial"/>
              </a:rPr>
              <a:t>Eur</a:t>
            </a:r>
            <a:r>
              <a:rPr lang="en-US" sz="700" dirty="0">
                <a:solidFill>
                  <a:srgbClr val="000000"/>
                </a:solidFill>
                <a:latin typeface="Arial"/>
              </a:rPr>
              <a:t> Heart J 1997;18:226-34, 4S Lancet 1994; 344</a:t>
            </a:r>
            <a:r>
              <a:rPr lang="en-US" sz="700" b="1" dirty="0">
                <a:solidFill>
                  <a:srgbClr val="000000"/>
                </a:solidFill>
                <a:latin typeface="Arial"/>
              </a:rPr>
              <a:t>:</a:t>
            </a:r>
            <a:r>
              <a:rPr lang="en-US" sz="700" dirty="0">
                <a:solidFill>
                  <a:srgbClr val="000000"/>
                </a:solidFill>
                <a:latin typeface="Arial"/>
              </a:rPr>
              <a:t>1383–138</a:t>
            </a:r>
          </a:p>
          <a:p>
            <a:pPr defTabSz="457210">
              <a:defRPr/>
            </a:pPr>
            <a:r>
              <a:rPr lang="en-US" sz="700" baseline="30000" dirty="0">
                <a:solidFill>
                  <a:srgbClr val="000000"/>
                </a:solidFill>
                <a:latin typeface="Arial"/>
              </a:rPr>
              <a:t>c</a:t>
            </a:r>
            <a:r>
              <a:rPr lang="en-US" sz="700" dirty="0">
                <a:solidFill>
                  <a:srgbClr val="000000"/>
                </a:solidFill>
                <a:latin typeface="Arial"/>
              </a:rPr>
              <a:t> REVERSAL JAMA </a:t>
            </a:r>
            <a:r>
              <a:rPr lang="pt-BR" sz="700" dirty="0">
                <a:solidFill>
                  <a:srgbClr val="000000"/>
                </a:solidFill>
                <a:latin typeface="Arial"/>
              </a:rPr>
              <a:t>2004;291:1071-80, ASCOT </a:t>
            </a:r>
            <a:r>
              <a:rPr lang="fr-FR" sz="700" dirty="0">
                <a:solidFill>
                  <a:srgbClr val="000000"/>
                </a:solidFill>
                <a:latin typeface="Arial"/>
              </a:rPr>
              <a:t>Lancet 2003;361:1149-58, </a:t>
            </a:r>
            <a:r>
              <a:rPr lang="it-IT" sz="700" dirty="0">
                <a:solidFill>
                  <a:srgbClr val="000000"/>
                </a:solidFill>
                <a:latin typeface="Arial"/>
              </a:rPr>
              <a:t>Lancet HIV. 2015 Feb;2(2):e52-63</a:t>
            </a:r>
            <a:r>
              <a:rPr lang="it-IT" sz="800" dirty="0">
                <a:solidFill>
                  <a:srgbClr val="000000"/>
                </a:solidFill>
                <a:latin typeface="Arial"/>
              </a:rPr>
              <a:t>, </a:t>
            </a:r>
            <a:r>
              <a:rPr lang="en-US" sz="700" dirty="0" err="1">
                <a:solidFill>
                  <a:srgbClr val="000000"/>
                </a:solidFill>
                <a:latin typeface="Arial"/>
              </a:rPr>
              <a:t>Circ</a:t>
            </a:r>
            <a:r>
              <a:rPr lang="en-US" sz="700" dirty="0">
                <a:solidFill>
                  <a:srgbClr val="000000"/>
                </a:solidFill>
                <a:latin typeface="Arial"/>
              </a:rPr>
              <a:t> </a:t>
            </a:r>
            <a:r>
              <a:rPr lang="en-US" sz="700" dirty="0" err="1">
                <a:solidFill>
                  <a:srgbClr val="000000"/>
                </a:solidFill>
                <a:latin typeface="Arial"/>
              </a:rPr>
              <a:t>Cardiovasc</a:t>
            </a:r>
            <a:r>
              <a:rPr lang="en-US" sz="700" dirty="0">
                <a:solidFill>
                  <a:srgbClr val="000000"/>
                </a:solidFill>
                <a:latin typeface="Arial"/>
              </a:rPr>
              <a:t> Imaging 2016 Dec;9(12).</a:t>
            </a:r>
            <a:r>
              <a:rPr lang="en-US" sz="800" dirty="0">
                <a:solidFill>
                  <a:srgbClr val="000000"/>
                </a:solidFill>
                <a:latin typeface="Arial"/>
              </a:rPr>
              <a:t> </a:t>
            </a:r>
            <a:endParaRPr lang="fr-FR" sz="700" dirty="0">
              <a:solidFill>
                <a:srgbClr val="000000"/>
              </a:solidFill>
              <a:latin typeface="Arial"/>
            </a:endParaRPr>
          </a:p>
          <a:p>
            <a:pPr defTabSz="457210">
              <a:defRPr/>
            </a:pPr>
            <a:r>
              <a:rPr lang="en-US" sz="700" baseline="30000" dirty="0">
                <a:solidFill>
                  <a:srgbClr val="000000"/>
                </a:solidFill>
                <a:latin typeface="Arial"/>
              </a:rPr>
              <a:t>d </a:t>
            </a:r>
            <a:r>
              <a:rPr lang="en-US" sz="700" dirty="0">
                <a:solidFill>
                  <a:srgbClr val="000000"/>
                </a:solidFill>
                <a:latin typeface="Arial"/>
              </a:rPr>
              <a:t>ASTEROID </a:t>
            </a:r>
            <a:r>
              <a:rPr lang="pt-BR" sz="700" dirty="0">
                <a:solidFill>
                  <a:srgbClr val="000000"/>
                </a:solidFill>
                <a:latin typeface="Arial"/>
              </a:rPr>
              <a:t>JAMA 2006;295:1556-65, JUPITER </a:t>
            </a:r>
            <a:r>
              <a:rPr lang="en-US" sz="700" dirty="0">
                <a:solidFill>
                  <a:srgbClr val="000000"/>
                </a:solidFill>
                <a:latin typeface="Arial"/>
              </a:rPr>
              <a:t>N </a:t>
            </a:r>
            <a:r>
              <a:rPr lang="en-US" sz="700" dirty="0" err="1">
                <a:solidFill>
                  <a:srgbClr val="000000"/>
                </a:solidFill>
                <a:latin typeface="Arial"/>
              </a:rPr>
              <a:t>Engl</a:t>
            </a:r>
            <a:r>
              <a:rPr lang="en-US" sz="700" dirty="0">
                <a:solidFill>
                  <a:srgbClr val="000000"/>
                </a:solidFill>
                <a:latin typeface="Arial"/>
              </a:rPr>
              <a:t> J Med 2008;359:2195-2207</a:t>
            </a:r>
          </a:p>
          <a:p>
            <a:pPr defTabSz="457210">
              <a:defRPr/>
            </a:pPr>
            <a:r>
              <a:rPr lang="en-US" sz="700" baseline="30000" dirty="0">
                <a:solidFill>
                  <a:srgbClr val="000000"/>
                </a:solidFill>
                <a:latin typeface="Arial"/>
              </a:rPr>
              <a:t>e </a:t>
            </a:r>
            <a:r>
              <a:rPr lang="en-US" sz="700" dirty="0">
                <a:solidFill>
                  <a:srgbClr val="000000"/>
                </a:solidFill>
                <a:latin typeface="Arial"/>
              </a:rPr>
              <a:t> DAIS Lancet 2001;357:905–910, FIELD Lancet 2005; 366: 1849–186</a:t>
            </a:r>
          </a:p>
          <a:p>
            <a:pPr defTabSz="457210">
              <a:defRPr/>
            </a:pPr>
            <a:r>
              <a:rPr lang="en-US" sz="700" baseline="30000" dirty="0">
                <a:solidFill>
                  <a:srgbClr val="000000"/>
                </a:solidFill>
                <a:latin typeface="Arial"/>
              </a:rPr>
              <a:t>f</a:t>
            </a:r>
            <a:r>
              <a:rPr lang="en-US" sz="700" dirty="0">
                <a:solidFill>
                  <a:srgbClr val="000000"/>
                </a:solidFill>
                <a:latin typeface="Arial"/>
              </a:rPr>
              <a:t> Am Heart J. 2016 Oct;180:29-38</a:t>
            </a:r>
            <a:r>
              <a:rPr lang="en-US" sz="800" dirty="0">
                <a:solidFill>
                  <a:srgbClr val="000000"/>
                </a:solidFill>
                <a:latin typeface="Arial"/>
              </a:rPr>
              <a:t>., </a:t>
            </a:r>
            <a:r>
              <a:rPr lang="en-US" sz="700" dirty="0">
                <a:solidFill>
                  <a:srgbClr val="000000"/>
                </a:solidFill>
                <a:latin typeface="Arial"/>
              </a:rPr>
              <a:t>Atherosclerosis 231 (2013) 198e204, J Am </a:t>
            </a:r>
            <a:r>
              <a:rPr lang="en-US" sz="700" dirty="0" err="1">
                <a:solidFill>
                  <a:srgbClr val="000000"/>
                </a:solidFill>
                <a:latin typeface="Arial"/>
              </a:rPr>
              <a:t>Coll</a:t>
            </a:r>
            <a:r>
              <a:rPr lang="en-US" sz="700" dirty="0">
                <a:solidFill>
                  <a:srgbClr val="000000"/>
                </a:solidFill>
                <a:latin typeface="Arial"/>
              </a:rPr>
              <a:t> </a:t>
            </a:r>
            <a:r>
              <a:rPr lang="en-US" sz="700" dirty="0" err="1">
                <a:solidFill>
                  <a:srgbClr val="000000"/>
                </a:solidFill>
                <a:latin typeface="Arial"/>
              </a:rPr>
              <a:t>Cardiol</a:t>
            </a:r>
            <a:r>
              <a:rPr lang="en-US" sz="700" dirty="0">
                <a:solidFill>
                  <a:srgbClr val="000000"/>
                </a:solidFill>
                <a:latin typeface="Arial"/>
              </a:rPr>
              <a:t> </a:t>
            </a:r>
            <a:r>
              <a:rPr lang="en-US" sz="700" dirty="0" err="1">
                <a:solidFill>
                  <a:srgbClr val="000000"/>
                </a:solidFill>
                <a:latin typeface="Arial"/>
              </a:rPr>
              <a:t>Img</a:t>
            </a:r>
            <a:r>
              <a:rPr lang="en-US" sz="700" dirty="0">
                <a:solidFill>
                  <a:srgbClr val="000000"/>
                </a:solidFill>
                <a:latin typeface="Arial"/>
              </a:rPr>
              <a:t> 2010;3:691–8)</a:t>
            </a:r>
          </a:p>
          <a:p>
            <a:pPr defTabSz="457210">
              <a:defRPr/>
            </a:pPr>
            <a:r>
              <a:rPr lang="en-US" sz="700" baseline="30000" dirty="0">
                <a:solidFill>
                  <a:srgbClr val="000000"/>
                </a:solidFill>
                <a:latin typeface="Arial"/>
              </a:rPr>
              <a:t>g</a:t>
            </a:r>
            <a:r>
              <a:rPr lang="en-US" sz="700" dirty="0">
                <a:solidFill>
                  <a:srgbClr val="000000"/>
                </a:solidFill>
                <a:latin typeface="Arial"/>
              </a:rPr>
              <a:t> TTRIAL JAMA 2017;317(7):708-716. N Engl J Med</a:t>
            </a:r>
            <a:r>
              <a:rPr lang="en-US" sz="700" dirty="0">
                <a:solidFill>
                  <a:srgbClr val="000000"/>
                </a:solidFill>
                <a:latin typeface="Arial"/>
                <a:hlinkClick r:id="rId2" tooltip="The New England journal of medicine."/>
              </a:rPr>
              <a:t>.</a:t>
            </a:r>
            <a:r>
              <a:rPr lang="en-US" sz="700" dirty="0">
                <a:solidFill>
                  <a:srgbClr val="000000"/>
                </a:solidFill>
                <a:latin typeface="Arial"/>
              </a:rPr>
              <a:t> 2010 Jul 8;363(2):109-22.</a:t>
            </a:r>
          </a:p>
          <a:p>
            <a:pPr defTabSz="457210">
              <a:defRPr/>
            </a:pPr>
            <a:r>
              <a:rPr lang="en-US" sz="700" baseline="30000" dirty="0">
                <a:solidFill>
                  <a:srgbClr val="000000"/>
                </a:solidFill>
                <a:latin typeface="Arial"/>
              </a:rPr>
              <a:t>h </a:t>
            </a:r>
            <a:r>
              <a:rPr lang="en-US" sz="700" dirty="0">
                <a:solidFill>
                  <a:srgbClr val="000000"/>
                </a:solidFill>
                <a:latin typeface="Arial"/>
              </a:rPr>
              <a:t>IBIS-2 </a:t>
            </a:r>
            <a:r>
              <a:rPr lang="en-US" sz="700" dirty="0" err="1">
                <a:solidFill>
                  <a:srgbClr val="000000"/>
                </a:solidFill>
                <a:latin typeface="Arial"/>
              </a:rPr>
              <a:t>Int</a:t>
            </a:r>
            <a:r>
              <a:rPr lang="en-US" sz="700" dirty="0">
                <a:solidFill>
                  <a:srgbClr val="000000"/>
                </a:solidFill>
                <a:latin typeface="Arial"/>
              </a:rPr>
              <a:t> J </a:t>
            </a:r>
            <a:r>
              <a:rPr lang="en-US" sz="700" dirty="0" err="1">
                <a:solidFill>
                  <a:srgbClr val="000000"/>
                </a:solidFill>
                <a:latin typeface="Arial"/>
              </a:rPr>
              <a:t>Cardiovasc</a:t>
            </a:r>
            <a:r>
              <a:rPr lang="en-US" sz="700" dirty="0">
                <a:solidFill>
                  <a:srgbClr val="000000"/>
                </a:solidFill>
                <a:latin typeface="Arial"/>
              </a:rPr>
              <a:t> Imaging 2012 Apr;28(4):695-703, SOLID-TIMI52 </a:t>
            </a:r>
            <a:r>
              <a:rPr lang="en-US" sz="700" i="1" dirty="0">
                <a:solidFill>
                  <a:srgbClr val="000000"/>
                </a:solidFill>
                <a:latin typeface="Arial"/>
              </a:rPr>
              <a:t>JAMA. </a:t>
            </a:r>
            <a:r>
              <a:rPr lang="en-US" sz="700" dirty="0">
                <a:solidFill>
                  <a:srgbClr val="000000"/>
                </a:solidFill>
                <a:latin typeface="Arial"/>
              </a:rPr>
              <a:t>2014;312:1006-1015</a:t>
            </a:r>
          </a:p>
          <a:p>
            <a:pPr defTabSz="457210">
              <a:defRPr/>
            </a:pPr>
            <a:r>
              <a:rPr lang="en-US" sz="700" baseline="30000" dirty="0" err="1">
                <a:solidFill>
                  <a:srgbClr val="000000"/>
                </a:solidFill>
                <a:latin typeface="Arial"/>
              </a:rPr>
              <a:t>i</a:t>
            </a:r>
            <a:r>
              <a:rPr lang="en-US" sz="700" baseline="30000" dirty="0">
                <a:solidFill>
                  <a:srgbClr val="000000"/>
                </a:solidFill>
                <a:latin typeface="Arial"/>
              </a:rPr>
              <a:t> </a:t>
            </a:r>
            <a:r>
              <a:rPr lang="en-US" sz="700" dirty="0">
                <a:solidFill>
                  <a:srgbClr val="000000"/>
                </a:solidFill>
                <a:latin typeface="Arial"/>
              </a:rPr>
              <a:t>ILLUSTRATE N Engl J Med 2007; 356:1304-1316, ILLUMINATE N Engl J Med 2007; 357:2109-2122</a:t>
            </a:r>
          </a:p>
          <a:p>
            <a:pPr defTabSz="457210">
              <a:defRPr/>
            </a:pPr>
            <a:r>
              <a:rPr lang="en-US" sz="700" baseline="30000" dirty="0">
                <a:solidFill>
                  <a:srgbClr val="000000"/>
                </a:solidFill>
                <a:latin typeface="Arial"/>
              </a:rPr>
              <a:t>j </a:t>
            </a:r>
            <a:r>
              <a:rPr lang="en-US" sz="700" dirty="0">
                <a:solidFill>
                  <a:srgbClr val="000000"/>
                </a:solidFill>
                <a:latin typeface="Arial"/>
              </a:rPr>
              <a:t>dal-PLAQUE Lancet 378;2011, 1547-1559, dal-OUTCOMES N Engl J Med 2012;367:2089-99</a:t>
            </a:r>
          </a:p>
          <a:p>
            <a:pPr defTabSz="457210">
              <a:defRPr/>
            </a:pPr>
            <a:r>
              <a:rPr lang="en-US" sz="700" baseline="30000" dirty="0">
                <a:solidFill>
                  <a:srgbClr val="000000"/>
                </a:solidFill>
                <a:latin typeface="Arial"/>
              </a:rPr>
              <a:t>k </a:t>
            </a:r>
            <a:r>
              <a:rPr lang="en-US" sz="700" dirty="0">
                <a:solidFill>
                  <a:srgbClr val="000000"/>
                </a:solidFill>
                <a:latin typeface="Arial"/>
              </a:rPr>
              <a:t>WAVE </a:t>
            </a:r>
            <a:r>
              <a:rPr lang="en-US" sz="700" i="1" dirty="0">
                <a:solidFill>
                  <a:srgbClr val="000000"/>
                </a:solidFill>
                <a:latin typeface="Arial"/>
              </a:rPr>
              <a:t>JAMA </a:t>
            </a:r>
            <a:r>
              <a:rPr lang="en-US" sz="700" dirty="0">
                <a:solidFill>
                  <a:srgbClr val="000000"/>
                </a:solidFill>
                <a:latin typeface="Arial"/>
              </a:rPr>
              <a:t>2002;288:2432-2440; HERS </a:t>
            </a:r>
            <a:r>
              <a:rPr lang="en-US" sz="700" i="1" dirty="0">
                <a:solidFill>
                  <a:srgbClr val="000000"/>
                </a:solidFill>
                <a:latin typeface="Arial"/>
              </a:rPr>
              <a:t>JAMA </a:t>
            </a:r>
            <a:r>
              <a:rPr lang="en-US" sz="700" dirty="0">
                <a:solidFill>
                  <a:srgbClr val="000000"/>
                </a:solidFill>
                <a:latin typeface="Arial"/>
              </a:rPr>
              <a:t>1998;280:605-613</a:t>
            </a:r>
            <a:r>
              <a:rPr lang="en-US" sz="700" baseline="30000" dirty="0">
                <a:solidFill>
                  <a:srgbClr val="000000"/>
                </a:solidFill>
                <a:latin typeface="Arial"/>
              </a:rPr>
              <a:t> </a:t>
            </a:r>
          </a:p>
        </p:txBody>
      </p:sp>
      <p:graphicFrame>
        <p:nvGraphicFramePr>
          <p:cNvPr id="3" name="Table 2">
            <a:extLst>
              <a:ext uri="{FF2B5EF4-FFF2-40B4-BE49-F238E27FC236}">
                <a16:creationId xmlns:a16="http://schemas.microsoft.com/office/drawing/2014/main" id="{2944E339-6C38-407C-8123-D657D249E5BF}"/>
              </a:ext>
            </a:extLst>
          </p:cNvPr>
          <p:cNvGraphicFramePr>
            <a:graphicFrameLocks noGrp="1"/>
          </p:cNvGraphicFramePr>
          <p:nvPr>
            <p:extLst>
              <p:ext uri="{D42A27DB-BD31-4B8C-83A1-F6EECF244321}">
                <p14:modId xmlns:p14="http://schemas.microsoft.com/office/powerpoint/2010/main" val="2122969704"/>
              </p:ext>
            </p:extLst>
          </p:nvPr>
        </p:nvGraphicFramePr>
        <p:xfrm>
          <a:off x="237067" y="1360968"/>
          <a:ext cx="8535811" cy="4912834"/>
        </p:xfrm>
        <a:graphic>
          <a:graphicData uri="http://schemas.openxmlformats.org/drawingml/2006/table">
            <a:tbl>
              <a:tblPr firstRow="1" firstCol="1" bandRow="1">
                <a:tableStyleId>{5C22544A-7EE6-4342-B048-85BDC9FD1C3A}</a:tableStyleId>
              </a:tblPr>
              <a:tblGrid>
                <a:gridCol w="3412864">
                  <a:extLst>
                    <a:ext uri="{9D8B030D-6E8A-4147-A177-3AD203B41FA5}">
                      <a16:colId xmlns:a16="http://schemas.microsoft.com/office/drawing/2014/main" val="20000"/>
                    </a:ext>
                  </a:extLst>
                </a:gridCol>
                <a:gridCol w="3412864">
                  <a:extLst>
                    <a:ext uri="{9D8B030D-6E8A-4147-A177-3AD203B41FA5}">
                      <a16:colId xmlns:a16="http://schemas.microsoft.com/office/drawing/2014/main" val="20001"/>
                    </a:ext>
                  </a:extLst>
                </a:gridCol>
                <a:gridCol w="1710083">
                  <a:extLst>
                    <a:ext uri="{9D8B030D-6E8A-4147-A177-3AD203B41FA5}">
                      <a16:colId xmlns:a16="http://schemas.microsoft.com/office/drawing/2014/main" val="20002"/>
                    </a:ext>
                  </a:extLst>
                </a:gridCol>
              </a:tblGrid>
              <a:tr h="440267">
                <a:tc>
                  <a:txBody>
                    <a:bodyPr/>
                    <a:lstStyle/>
                    <a:p>
                      <a:pPr marL="0" marR="0">
                        <a:lnSpc>
                          <a:spcPct val="107000"/>
                        </a:lnSpc>
                        <a:spcBef>
                          <a:spcPts val="0"/>
                        </a:spcBef>
                        <a:spcAft>
                          <a:spcPts val="0"/>
                        </a:spcAft>
                      </a:pPr>
                      <a:r>
                        <a:rPr lang="en-US" sz="2000" dirty="0">
                          <a:effectLst/>
                        </a:rPr>
                        <a:t>Drug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000">
                          <a:effectLst/>
                        </a:rPr>
                        <a:t>CTA Progression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000">
                          <a:effectLst/>
                        </a:rPr>
                        <a:t>CVOT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0"/>
                  </a:ext>
                </a:extLst>
              </a:tr>
              <a:tr h="440267">
                <a:tc>
                  <a:txBody>
                    <a:bodyPr/>
                    <a:lstStyle/>
                    <a:p>
                      <a:pPr marL="0" marR="0">
                        <a:lnSpc>
                          <a:spcPct val="107000"/>
                        </a:lnSpc>
                        <a:spcBef>
                          <a:spcPts val="0"/>
                        </a:spcBef>
                        <a:spcAft>
                          <a:spcPts val="0"/>
                        </a:spcAft>
                      </a:pPr>
                      <a:r>
                        <a:rPr lang="en-US" sz="2400">
                          <a:effectLst/>
                        </a:rPr>
                        <a:t>Statin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 (Regression)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1"/>
                  </a:ext>
                </a:extLst>
              </a:tr>
              <a:tr h="440267">
                <a:tc>
                  <a:txBody>
                    <a:bodyPr/>
                    <a:lstStyle/>
                    <a:p>
                      <a:pPr marL="0" marR="0">
                        <a:lnSpc>
                          <a:spcPct val="107000"/>
                        </a:lnSpc>
                        <a:spcBef>
                          <a:spcPts val="0"/>
                        </a:spcBef>
                        <a:spcAft>
                          <a:spcPts val="0"/>
                        </a:spcAft>
                      </a:pPr>
                      <a:r>
                        <a:rPr lang="en-US" sz="2400">
                          <a:effectLst/>
                        </a:rPr>
                        <a:t>Estrogen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Neutral</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Neutral</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2"/>
                  </a:ext>
                </a:extLst>
              </a:tr>
              <a:tr h="903833">
                <a:tc>
                  <a:txBody>
                    <a:bodyPr/>
                    <a:lstStyle/>
                    <a:p>
                      <a:pPr marL="0" marR="0">
                        <a:lnSpc>
                          <a:spcPct val="107000"/>
                        </a:lnSpc>
                        <a:spcBef>
                          <a:spcPts val="0"/>
                        </a:spcBef>
                        <a:spcAft>
                          <a:spcPts val="0"/>
                        </a:spcAft>
                      </a:pPr>
                      <a:r>
                        <a:rPr lang="en-US" sz="2400" dirty="0">
                          <a:effectLst/>
                        </a:rPr>
                        <a:t>Rivaroxaban vs Warfarin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 (slowed progression)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3"/>
                  </a:ext>
                </a:extLst>
              </a:tr>
              <a:tr h="903833">
                <a:tc>
                  <a:txBody>
                    <a:bodyPr/>
                    <a:lstStyle/>
                    <a:p>
                      <a:pPr marL="0" marR="0">
                        <a:lnSpc>
                          <a:spcPct val="107000"/>
                        </a:lnSpc>
                        <a:spcBef>
                          <a:spcPts val="0"/>
                        </a:spcBef>
                        <a:spcAft>
                          <a:spcPts val="0"/>
                        </a:spcAft>
                      </a:pPr>
                      <a:r>
                        <a:rPr lang="en-US" sz="2400" dirty="0">
                          <a:effectLst/>
                        </a:rPr>
                        <a:t>Fish Oil (EPA)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 (slowed progression)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4"/>
                  </a:ext>
                </a:extLst>
              </a:tr>
              <a:tr h="440267">
                <a:tc>
                  <a:txBody>
                    <a:bodyPr/>
                    <a:lstStyle/>
                    <a:p>
                      <a:pPr marL="0" marR="0">
                        <a:lnSpc>
                          <a:spcPct val="107000"/>
                        </a:lnSpc>
                        <a:spcBef>
                          <a:spcPts val="0"/>
                        </a:spcBef>
                        <a:spcAft>
                          <a:spcPts val="0"/>
                        </a:spcAft>
                      </a:pPr>
                      <a:r>
                        <a:rPr lang="en-US" sz="2400" dirty="0">
                          <a:effectLst/>
                        </a:rPr>
                        <a:t>Testosterone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Progression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Harmful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5"/>
                  </a:ext>
                </a:extLst>
              </a:tr>
              <a:tr h="903833">
                <a:tc>
                  <a:txBody>
                    <a:bodyPr/>
                    <a:lstStyle/>
                    <a:p>
                      <a:pPr marL="0" marR="0">
                        <a:lnSpc>
                          <a:spcPct val="107000"/>
                        </a:lnSpc>
                        <a:spcBef>
                          <a:spcPts val="0"/>
                        </a:spcBef>
                        <a:spcAft>
                          <a:spcPts val="0"/>
                        </a:spcAft>
                      </a:pPr>
                      <a:r>
                        <a:rPr lang="en-US" sz="2400" dirty="0">
                          <a:effectLst/>
                        </a:rPr>
                        <a:t>Apixaban vs Warfarin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 (slowed progression)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6"/>
                  </a:ext>
                </a:extLst>
              </a:tr>
              <a:tr h="440267">
                <a:tc>
                  <a:txBody>
                    <a:bodyPr/>
                    <a:lstStyle/>
                    <a:p>
                      <a:pPr marL="0" marR="0">
                        <a:lnSpc>
                          <a:spcPct val="107000"/>
                        </a:lnSpc>
                        <a:spcBef>
                          <a:spcPts val="0"/>
                        </a:spcBef>
                        <a:spcAft>
                          <a:spcPts val="0"/>
                        </a:spcAft>
                      </a:pPr>
                      <a:r>
                        <a:rPr lang="en-US" sz="2400" dirty="0">
                          <a:effectLst/>
                        </a:rPr>
                        <a:t>Atorvastatin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 (regression)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7"/>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marin Generic Ad Board Theme">
  <a:themeElements>
    <a:clrScheme name="Custom 20">
      <a:dk1>
        <a:srgbClr val="0B3680"/>
      </a:dk1>
      <a:lt1>
        <a:srgbClr val="FFFFFF"/>
      </a:lt1>
      <a:dk2>
        <a:srgbClr val="000080"/>
      </a:dk2>
      <a:lt2>
        <a:srgbClr val="FFFFFF"/>
      </a:lt2>
      <a:accent1>
        <a:srgbClr val="0A7CC1"/>
      </a:accent1>
      <a:accent2>
        <a:srgbClr val="7F7F7F"/>
      </a:accent2>
      <a:accent3>
        <a:srgbClr val="81A731"/>
      </a:accent3>
      <a:accent4>
        <a:srgbClr val="EB7600"/>
      </a:accent4>
      <a:accent5>
        <a:srgbClr val="B2331E"/>
      </a:accent5>
      <a:accent6>
        <a:srgbClr val="424242"/>
      </a:accent6>
      <a:hlink>
        <a:srgbClr val="F8981D"/>
      </a:hlink>
      <a:folHlink>
        <a:srgbClr val="78BD0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uble Lines">
  <a:themeElements>
    <a:clrScheme name="">
      <a:dk1>
        <a:srgbClr val="000000"/>
      </a:dk1>
      <a:lt1>
        <a:srgbClr val="FFFFFF"/>
      </a:lt1>
      <a:dk2>
        <a:srgbClr val="0033CC"/>
      </a:dk2>
      <a:lt2>
        <a:srgbClr val="FFFF00"/>
      </a:lt2>
      <a:accent1>
        <a:srgbClr val="D60093"/>
      </a:accent1>
      <a:accent2>
        <a:srgbClr val="FFFF00"/>
      </a:accent2>
      <a:accent3>
        <a:srgbClr val="AAADE2"/>
      </a:accent3>
      <a:accent4>
        <a:srgbClr val="DADADA"/>
      </a:accent4>
      <a:accent5>
        <a:srgbClr val="E8AAC8"/>
      </a:accent5>
      <a:accent6>
        <a:srgbClr val="E7E700"/>
      </a:accent6>
      <a:hlink>
        <a:srgbClr val="FF9933"/>
      </a:hlink>
      <a:folHlink>
        <a:srgbClr val="FF0033"/>
      </a:folHlink>
    </a:clrScheme>
    <a:fontScheme name="Double Lin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lnDef>
  </a:objectDefaults>
  <a:extraClrSchemeLst>
    <a:extraClrScheme>
      <a:clrScheme name="Double Lin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ouble Lin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uble Lin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uble Lin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uble Lin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ouble Lin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Z MedImmunel Master Slide Options">
  <a:themeElements>
    <a:clrScheme name="Custom 249">
      <a:dk1>
        <a:srgbClr val="000000"/>
      </a:dk1>
      <a:lt1>
        <a:srgbClr val="FFFFFF"/>
      </a:lt1>
      <a:dk2>
        <a:srgbClr val="003865"/>
      </a:dk2>
      <a:lt2>
        <a:srgbClr val="9DB0AC"/>
      </a:lt2>
      <a:accent1>
        <a:srgbClr val="003865"/>
      </a:accent1>
      <a:accent2>
        <a:srgbClr val="830051"/>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dImmune Internal Template 16x9" id="{1465F1F2-19F4-4CF9-8D4E-83E4EC9E496F}" vid="{3A1C1409-B6D4-472F-B1A5-A83A6144C0F8}"/>
    </a:ext>
  </a:extLst>
</a:theme>
</file>

<file path=ppt/theme/theme4.xml><?xml version="1.0" encoding="utf-8"?>
<a:theme xmlns:a="http://schemas.openxmlformats.org/drawingml/2006/main" name="1_Double Lines">
  <a:themeElements>
    <a:clrScheme name="">
      <a:dk1>
        <a:srgbClr val="000000"/>
      </a:dk1>
      <a:lt1>
        <a:srgbClr val="FFFFFF"/>
      </a:lt1>
      <a:dk2>
        <a:srgbClr val="0033CC"/>
      </a:dk2>
      <a:lt2>
        <a:srgbClr val="FFFF00"/>
      </a:lt2>
      <a:accent1>
        <a:srgbClr val="D60093"/>
      </a:accent1>
      <a:accent2>
        <a:srgbClr val="FFFF00"/>
      </a:accent2>
      <a:accent3>
        <a:srgbClr val="AAADE2"/>
      </a:accent3>
      <a:accent4>
        <a:srgbClr val="DADADA"/>
      </a:accent4>
      <a:accent5>
        <a:srgbClr val="E8AAC8"/>
      </a:accent5>
      <a:accent6>
        <a:srgbClr val="E7E700"/>
      </a:accent6>
      <a:hlink>
        <a:srgbClr val="FF9933"/>
      </a:hlink>
      <a:folHlink>
        <a:srgbClr val="FF0033"/>
      </a:folHlink>
    </a:clrScheme>
    <a:fontScheme name="Double Lin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lnDef>
  </a:objectDefaults>
  <a:extraClrSchemeLst>
    <a:extraClrScheme>
      <a:clrScheme name="Double Lin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ouble Lin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uble Lin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uble Lin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uble Lin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ouble Lin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ouble Lines">
  <a:themeElements>
    <a:clrScheme name="">
      <a:dk1>
        <a:srgbClr val="000000"/>
      </a:dk1>
      <a:lt1>
        <a:srgbClr val="FFFFFF"/>
      </a:lt1>
      <a:dk2>
        <a:srgbClr val="0033CC"/>
      </a:dk2>
      <a:lt2>
        <a:srgbClr val="FFFF00"/>
      </a:lt2>
      <a:accent1>
        <a:srgbClr val="D60093"/>
      </a:accent1>
      <a:accent2>
        <a:srgbClr val="FFFF00"/>
      </a:accent2>
      <a:accent3>
        <a:srgbClr val="AAADE2"/>
      </a:accent3>
      <a:accent4>
        <a:srgbClr val="DADADA"/>
      </a:accent4>
      <a:accent5>
        <a:srgbClr val="E8AAC8"/>
      </a:accent5>
      <a:accent6>
        <a:srgbClr val="E7E700"/>
      </a:accent6>
      <a:hlink>
        <a:srgbClr val="FF9933"/>
      </a:hlink>
      <a:folHlink>
        <a:srgbClr val="FF0033"/>
      </a:folHlink>
    </a:clrScheme>
    <a:fontScheme name="Double Lin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lnDef>
  </a:objectDefaults>
  <a:extraClrSchemeLst>
    <a:extraClrScheme>
      <a:clrScheme name="Double Lin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ouble Lin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uble Lin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uble Lin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uble Lin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ouble Lin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23530</TotalTime>
  <Words>2288</Words>
  <Application>Microsoft Office PowerPoint</Application>
  <PresentationFormat>On-screen Show (4:3)</PresentationFormat>
  <Paragraphs>427</Paragraphs>
  <Slides>29</Slides>
  <Notes>2</Notes>
  <HiddenSlides>10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29</vt:i4>
      </vt:variant>
    </vt:vector>
  </HeadingPairs>
  <TitlesOfParts>
    <vt:vector size="45" baseType="lpstr">
      <vt:lpstr>Arial</vt:lpstr>
      <vt:lpstr>Calibri</vt:lpstr>
      <vt:lpstr>Calibri Light</vt:lpstr>
      <vt:lpstr>Lucida Grande</vt:lpstr>
      <vt:lpstr>Monotype Sorts</vt:lpstr>
      <vt:lpstr>Times New Roman</vt:lpstr>
      <vt:lpstr>Trebuchet MS</vt:lpstr>
      <vt:lpstr>Wingdings</vt:lpstr>
      <vt:lpstr>Wingdings 3</vt:lpstr>
      <vt:lpstr>Amarin Generic Ad Board Theme</vt:lpstr>
      <vt:lpstr>Double Lines</vt:lpstr>
      <vt:lpstr>AZ MedImmunel Master Slide Options</vt:lpstr>
      <vt:lpstr>1_Double Lines</vt:lpstr>
      <vt:lpstr>Office Theme</vt:lpstr>
      <vt:lpstr>2_Double Lines</vt:lpstr>
      <vt:lpstr>Facet</vt:lpstr>
      <vt:lpstr>Effect of Icosapent Ethyl on progression of coronary atherosclerosis in patients with elevated triglycerides on statin therapy: the EVAPORATE study  NCT02926027</vt:lpstr>
      <vt:lpstr>PowerPoint Presentation</vt:lpstr>
      <vt:lpstr>DISCLOSURES</vt:lpstr>
      <vt:lpstr>Plaque Progression with CT Angiography</vt:lpstr>
      <vt:lpstr>Plaque Progression by CT Angiography</vt:lpstr>
      <vt:lpstr>IVUS vs CTA Plaque Progression</vt:lpstr>
      <vt:lpstr>Plaque Progression and Events Motoyama JACC 2015</vt:lpstr>
      <vt:lpstr> EFFECT OF TESTOSTERONE ON CORONARY PLAQUE VOLUME BUDOFF et al. JAMA 2017</vt:lpstr>
      <vt:lpstr>MDCT Coronary Imaging and CV Outcome Trials</vt:lpstr>
      <vt:lpstr>Sekikawa – Nutrients 2019</vt:lpstr>
      <vt:lpstr>REDUCE IT – Bhatt et al NEJM</vt:lpstr>
      <vt:lpstr>CHERRY STUDY – EPA - IVUS</vt:lpstr>
      <vt:lpstr>EVAPORATE STUDY DESIGN</vt:lpstr>
      <vt:lpstr>STUDY DESIGN</vt:lpstr>
      <vt:lpstr>Key Exclusion Criteria</vt:lpstr>
      <vt:lpstr>EVAPORATE: Effect of EPA on Improving Coronary Atherosclerosis in People With High Triglycerides Taking Statin Therapy</vt:lpstr>
      <vt:lpstr>INCLUSION CRITERIA</vt:lpstr>
      <vt:lpstr>METHODS</vt:lpstr>
      <vt:lpstr>Statistical Analysis </vt:lpstr>
      <vt:lpstr>PowerPoint Presentation</vt:lpstr>
      <vt:lpstr>CONSORT DIAGRAM</vt:lpstr>
      <vt:lpstr>Key Baseline Characteristics</vt:lpstr>
      <vt:lpstr>PowerPoint Presentation</vt:lpstr>
      <vt:lpstr>Biomarker Effects from Baseline to 9months</vt:lpstr>
      <vt:lpstr>Primary Outcome (ITT)</vt:lpstr>
      <vt:lpstr>Fully adjusted median Plaque Progression at 9 months</vt:lpstr>
      <vt:lpstr>PLACEBO RATES OF PROGRESSION</vt:lpstr>
      <vt:lpstr>LIMITATIONS</vt:lpstr>
      <vt:lpstr>EVAPORATE: 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Maco</dc:creator>
  <cp:lastModifiedBy>Matt Budoff</cp:lastModifiedBy>
  <cp:revision>1558</cp:revision>
  <cp:lastPrinted>2019-05-23T15:00:07Z</cp:lastPrinted>
  <dcterms:created xsi:type="dcterms:W3CDTF">2016-12-02T16:13:40Z</dcterms:created>
  <dcterms:modified xsi:type="dcterms:W3CDTF">2019-11-17T15:42:33Z</dcterms:modified>
</cp:coreProperties>
</file>