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25.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notesSlides/notesSlide26.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4.xml" ContentType="application/vnd.openxmlformats-officedocument.themeOverride+xml"/>
  <Override PartName="/ppt/notesSlides/notesSlide2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2.xml" ContentType="application/vnd.openxmlformats-officedocument.drawingml.chartshapes+xml"/>
  <Override PartName="/ppt/notesSlides/notesSlide29.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charts/chart14.xml" ContentType="application/vnd.openxmlformats-officedocument.drawingml.chart+xml"/>
  <Override PartName="/ppt/theme/themeOverride5.xml" ContentType="application/vnd.openxmlformats-officedocument.themeOverride+xml"/>
  <Override PartName="/ppt/drawings/drawing3.xml" ContentType="application/vnd.openxmlformats-officedocument.drawingml.chartshapes+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6.xml" ContentType="application/vnd.openxmlformats-officedocument.themeOverride+xml"/>
  <Override PartName="/ppt/drawings/drawing4.xml" ContentType="application/vnd.openxmlformats-officedocument.drawingml.chartshapes+xml"/>
  <Override PartName="/ppt/notesSlides/notesSlide32.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7.xml" ContentType="application/vnd.openxmlformats-officedocument.themeOverride+xml"/>
  <Override PartName="/ppt/notesSlides/notesSlide33.xml" ContentType="application/vnd.openxmlformats-officedocument.presentationml.notesSlide+xml"/>
  <Override PartName="/ppt/charts/chart18.xml" ContentType="application/vnd.openxmlformats-officedocument.drawingml.chart+xml"/>
  <Override PartName="/ppt/drawings/drawing5.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8" r:id="rId1"/>
    <p:sldMasterId id="2147483688" r:id="rId2"/>
    <p:sldMasterId id="2147483699" r:id="rId3"/>
    <p:sldMasterId id="2147483709" r:id="rId4"/>
    <p:sldMasterId id="2147483719" r:id="rId5"/>
  </p:sldMasterIdLst>
  <p:notesMasterIdLst>
    <p:notesMasterId r:id="rId46"/>
  </p:notesMasterIdLst>
  <p:handoutMasterIdLst>
    <p:handoutMasterId r:id="rId47"/>
  </p:handoutMasterIdLst>
  <p:sldIdLst>
    <p:sldId id="691" r:id="rId6"/>
    <p:sldId id="519" r:id="rId7"/>
    <p:sldId id="1322" r:id="rId8"/>
    <p:sldId id="1370" r:id="rId9"/>
    <p:sldId id="536" r:id="rId10"/>
    <p:sldId id="523" r:id="rId11"/>
    <p:sldId id="529" r:id="rId12"/>
    <p:sldId id="563" r:id="rId13"/>
    <p:sldId id="1326" r:id="rId14"/>
    <p:sldId id="1273" r:id="rId15"/>
    <p:sldId id="1308" r:id="rId16"/>
    <p:sldId id="537" r:id="rId17"/>
    <p:sldId id="1313" r:id="rId18"/>
    <p:sldId id="1274" r:id="rId19"/>
    <p:sldId id="1340" r:id="rId20"/>
    <p:sldId id="1269" r:id="rId21"/>
    <p:sldId id="541" r:id="rId22"/>
    <p:sldId id="1333" r:id="rId23"/>
    <p:sldId id="1334" r:id="rId24"/>
    <p:sldId id="1364" r:id="rId25"/>
    <p:sldId id="1375" r:id="rId26"/>
    <p:sldId id="1336" r:id="rId27"/>
    <p:sldId id="1367" r:id="rId28"/>
    <p:sldId id="543" r:id="rId29"/>
    <p:sldId id="545" r:id="rId30"/>
    <p:sldId id="1351" r:id="rId31"/>
    <p:sldId id="1352" r:id="rId32"/>
    <p:sldId id="1368" r:id="rId33"/>
    <p:sldId id="1343" r:id="rId34"/>
    <p:sldId id="556" r:id="rId35"/>
    <p:sldId id="1371" r:id="rId36"/>
    <p:sldId id="1347" r:id="rId37"/>
    <p:sldId id="1372" r:id="rId38"/>
    <p:sldId id="557" r:id="rId39"/>
    <p:sldId id="1277" r:id="rId40"/>
    <p:sldId id="1271" r:id="rId41"/>
    <p:sldId id="1295" r:id="rId42"/>
    <p:sldId id="1374" r:id="rId43"/>
    <p:sldId id="1369" r:id="rId44"/>
    <p:sldId id="559" r:id="rId45"/>
  </p:sldIdLst>
  <p:sldSz cx="9144000" cy="5143500" type="screen16x9"/>
  <p:notesSz cx="7086600" cy="9372600"/>
  <p:custDataLst>
    <p:tags r:id="rId48"/>
  </p:custDataLst>
  <p:defaultTextStyle>
    <a:defPPr>
      <a:defRPr lang="en-US"/>
    </a:defPPr>
    <a:lvl1pPr algn="l" rtl="0" fontAlgn="base">
      <a:spcBef>
        <a:spcPct val="0"/>
      </a:spcBef>
      <a:spcAft>
        <a:spcPct val="0"/>
      </a:spcAft>
      <a:defRPr b="1" i="1" kern="1200">
        <a:solidFill>
          <a:srgbClr val="FFCC99"/>
        </a:solidFill>
        <a:latin typeface="Arial" charset="0"/>
        <a:ea typeface="ヒラギノ角ゴ Pro W3"/>
        <a:cs typeface="Arial" charset="0"/>
      </a:defRPr>
    </a:lvl1pPr>
    <a:lvl2pPr marL="457200" algn="l" rtl="0" fontAlgn="base">
      <a:spcBef>
        <a:spcPct val="0"/>
      </a:spcBef>
      <a:spcAft>
        <a:spcPct val="0"/>
      </a:spcAft>
      <a:defRPr b="1" i="1" kern="1200">
        <a:solidFill>
          <a:srgbClr val="FFCC99"/>
        </a:solidFill>
        <a:latin typeface="Arial" charset="0"/>
        <a:ea typeface="ヒラギノ角ゴ Pro W3"/>
        <a:cs typeface="Arial" charset="0"/>
      </a:defRPr>
    </a:lvl2pPr>
    <a:lvl3pPr marL="914400" algn="l" rtl="0" fontAlgn="base">
      <a:spcBef>
        <a:spcPct val="0"/>
      </a:spcBef>
      <a:spcAft>
        <a:spcPct val="0"/>
      </a:spcAft>
      <a:defRPr b="1" i="1" kern="1200">
        <a:solidFill>
          <a:srgbClr val="FFCC99"/>
        </a:solidFill>
        <a:latin typeface="Arial" charset="0"/>
        <a:ea typeface="ヒラギノ角ゴ Pro W3"/>
        <a:cs typeface="Arial" charset="0"/>
      </a:defRPr>
    </a:lvl3pPr>
    <a:lvl4pPr marL="1371600" algn="l" rtl="0" fontAlgn="base">
      <a:spcBef>
        <a:spcPct val="0"/>
      </a:spcBef>
      <a:spcAft>
        <a:spcPct val="0"/>
      </a:spcAft>
      <a:defRPr b="1" i="1" kern="1200">
        <a:solidFill>
          <a:srgbClr val="FFCC99"/>
        </a:solidFill>
        <a:latin typeface="Arial" charset="0"/>
        <a:ea typeface="ヒラギノ角ゴ Pro W3"/>
        <a:cs typeface="Arial" charset="0"/>
      </a:defRPr>
    </a:lvl4pPr>
    <a:lvl5pPr marL="1828800" algn="l" rtl="0" fontAlgn="base">
      <a:spcBef>
        <a:spcPct val="0"/>
      </a:spcBef>
      <a:spcAft>
        <a:spcPct val="0"/>
      </a:spcAft>
      <a:defRPr b="1" i="1" kern="1200">
        <a:solidFill>
          <a:srgbClr val="FFCC99"/>
        </a:solidFill>
        <a:latin typeface="Arial" charset="0"/>
        <a:ea typeface="ヒラギノ角ゴ Pro W3"/>
        <a:cs typeface="Arial" charset="0"/>
      </a:defRPr>
    </a:lvl5pPr>
    <a:lvl6pPr marL="2286000" algn="l" defTabSz="914400" rtl="0" eaLnBrk="1" latinLnBrk="0" hangingPunct="1">
      <a:defRPr b="1" i="1" kern="1200">
        <a:solidFill>
          <a:srgbClr val="FFCC99"/>
        </a:solidFill>
        <a:latin typeface="Arial" charset="0"/>
        <a:ea typeface="ヒラギノ角ゴ Pro W3"/>
        <a:cs typeface="Arial" charset="0"/>
      </a:defRPr>
    </a:lvl6pPr>
    <a:lvl7pPr marL="2743200" algn="l" defTabSz="914400" rtl="0" eaLnBrk="1" latinLnBrk="0" hangingPunct="1">
      <a:defRPr b="1" i="1" kern="1200">
        <a:solidFill>
          <a:srgbClr val="FFCC99"/>
        </a:solidFill>
        <a:latin typeface="Arial" charset="0"/>
        <a:ea typeface="ヒラギノ角ゴ Pro W3"/>
        <a:cs typeface="Arial" charset="0"/>
      </a:defRPr>
    </a:lvl7pPr>
    <a:lvl8pPr marL="3200400" algn="l" defTabSz="914400" rtl="0" eaLnBrk="1" latinLnBrk="0" hangingPunct="1">
      <a:defRPr b="1" i="1" kern="1200">
        <a:solidFill>
          <a:srgbClr val="FFCC99"/>
        </a:solidFill>
        <a:latin typeface="Arial" charset="0"/>
        <a:ea typeface="ヒラギノ角ゴ Pro W3"/>
        <a:cs typeface="Arial" charset="0"/>
      </a:defRPr>
    </a:lvl8pPr>
    <a:lvl9pPr marL="3657600" algn="l" defTabSz="914400" rtl="0" eaLnBrk="1" latinLnBrk="0" hangingPunct="1">
      <a:defRPr b="1" i="1" kern="1200">
        <a:solidFill>
          <a:srgbClr val="FFCC99"/>
        </a:solidFill>
        <a:latin typeface="Arial" charset="0"/>
        <a:ea typeface="ヒラギノ角ゴ Pro W3"/>
        <a:cs typeface="Arial" charset="0"/>
      </a:defRPr>
    </a:lvl9pPr>
  </p:defaultTextStyle>
  <p:extLst>
    <p:ext uri="{EFAFB233-063F-42B5-8137-9DF3F51BA10A}">
      <p15:sldGuideLst xmlns:p15="http://schemas.microsoft.com/office/powerpoint/2012/main">
        <p15:guide id="1" orient="horz" pos="252" userDrawn="1">
          <p15:clr>
            <a:srgbClr val="A4A3A4"/>
          </p15:clr>
        </p15:guide>
        <p15:guide id="2" orient="horz" pos="492" userDrawn="1">
          <p15:clr>
            <a:srgbClr val="A4A3A4"/>
          </p15:clr>
        </p15:guide>
        <p15:guide id="3" pos="336" userDrawn="1">
          <p15:clr>
            <a:srgbClr val="A4A3A4"/>
          </p15:clr>
        </p15:guide>
        <p15:guide id="4" pos="561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ies-Devlin, Jessica" initials="DJ" lastIdx="2" clrIdx="0">
    <p:extLst/>
  </p:cmAuthor>
  <p:cmAuthor id="2" name="Gilbert, Colleen" initials="GC" lastIdx="12" clrIdx="1">
    <p:extLst/>
  </p:cmAuthor>
  <p:cmAuthor id="3" name="McDowell, Erin" initials="ME" lastIdx="6" clrIdx="2">
    <p:extLst/>
  </p:cmAuthor>
  <p:cmAuthor id="4" name="Moore, Jane, MS, ELS" initials="JM" lastIdx="2" clrIdx="3">
    <p:extLst>
      <p:ext uri="{19B8F6BF-5375-455C-9EA6-DF929625EA0E}">
        <p15:presenceInfo xmlns:p15="http://schemas.microsoft.com/office/powerpoint/2012/main" userId="Moore, Jane, MS, EL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815"/>
    <a:srgbClr val="122452"/>
    <a:srgbClr val="339933"/>
    <a:srgbClr val="152A59"/>
    <a:srgbClr val="102048"/>
    <a:srgbClr val="172E67"/>
    <a:srgbClr val="23C8E9"/>
    <a:srgbClr val="00CCFF"/>
    <a:srgbClr val="FFD22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23C12-E755-4592-863D-52A91B83D63B}" v="272" dt="2019-03-16T22:19:00.416"/>
  </p1510:revLst>
</p1510:revInfo>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08" autoAdjust="0"/>
    <p:restoredTop sz="93883" autoAdjust="0"/>
  </p:normalViewPr>
  <p:slideViewPr>
    <p:cSldViewPr snapToGrid="0">
      <p:cViewPr varScale="1">
        <p:scale>
          <a:sx n="80" d="100"/>
          <a:sy n="80" d="100"/>
        </p:scale>
        <p:origin x="732" y="48"/>
      </p:cViewPr>
      <p:guideLst>
        <p:guide orient="horz" pos="252"/>
        <p:guide orient="horz" pos="492"/>
        <p:guide pos="336"/>
        <p:guide pos="56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6064"/>
    </p:cViewPr>
  </p:sorterViewPr>
  <p:notesViewPr>
    <p:cSldViewPr snapToGrid="0">
      <p:cViewPr varScale="1">
        <p:scale>
          <a:sx n="62" d="100"/>
          <a:sy n="62" d="100"/>
        </p:scale>
        <p:origin x="3106" y="38"/>
      </p:cViewPr>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gs" Target="tags/tag1.xml"/><Relationship Id="rId8" Type="http://schemas.openxmlformats.org/officeDocument/2006/relationships/slide" Target="slides/slide3.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3.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2.xml"/></Relationships>
</file>

<file path=ppt/charts/_rels/chart12.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ACC2019\30%20day%20endpoints.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ACC2019\30%20day%20endpoints.xlsx" TargetMode="External"/><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15.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ACC2019\PPM%20revsied.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4.xml"/><Relationship Id="rId1" Type="http://schemas.microsoft.com/office/2011/relationships/chartStyle" Target="style14.xml"/><Relationship Id="rId5" Type="http://schemas.openxmlformats.org/officeDocument/2006/relationships/chartUserShapes" Target="../drawings/drawing4.xml"/><Relationship Id="rId4" Type="http://schemas.openxmlformats.org/officeDocument/2006/relationships/package" Target="../embeddings/Microsoft_Excel_Worksheet6.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8.xlsx"/></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Low%20Risk%20data%20files\sample%20PP%20plot.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Low%20Risk%20data%20files\Figure%20Values.docx!_1608703191"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Low%20Risk%20data%20files\Figure%20Values.docx!_1608703191" TargetMode="External"/><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oleObject" Target="file:///\\stsm1bnas02\home04\gilbec3\Structural%20Heart%20Publications\TAVR\EVOLUT-R\Low-risk%20trial\Low%20Risk%20data%20files\Figure%20Values.docx!_1608703191" TargetMode="External"/><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2.xlsx"/></Relationships>
</file>

<file path=ppt/charts/_rels/chart9.xml.rels><?xml version="1.0" encoding="UTF-8" standalone="yes"?>
<Relationships xmlns="http://schemas.openxmlformats.org/package/2006/relationships"><Relationship Id="rId3" Type="http://schemas.openxmlformats.org/officeDocument/2006/relationships/oleObject" Target="https://medtronic-my.sharepoint.com/personal/moorej4_medtronic_com/Documents/1.0%20Active%20Projects%20JAN%202019/ABSTRACTS%202019/ACC%202019/Reardon%20Low%20Risk/Data/Disabling%20Stroke.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64382535209373"/>
          <c:y val="0.29415697217003373"/>
          <c:w val="0.63691167717903996"/>
          <c:h val="0.45946188297266866"/>
        </c:manualLayout>
      </c:layout>
      <c:scatterChart>
        <c:scatterStyle val="lineMarker"/>
        <c:varyColors val="0"/>
        <c:ser>
          <c:idx val="0"/>
          <c:order val="0"/>
          <c:tx>
            <c:strRef>
              <c:f>'T_08.4_DTHSTRO_km_mITT_24M'!$C$3</c:f>
              <c:strCache>
                <c:ptCount val="1"/>
                <c:pt idx="0">
                  <c:v>TAVR</c:v>
                </c:pt>
              </c:strCache>
            </c:strRef>
          </c:tx>
          <c:spPr>
            <a:ln w="28575" cap="rnd">
              <a:solidFill>
                <a:srgbClr val="E6C000"/>
              </a:solidFill>
              <a:round/>
            </a:ln>
            <a:effectLst/>
          </c:spPr>
          <c:marker>
            <c:symbol val="none"/>
          </c:marker>
          <c:xVal>
            <c:numRef>
              <c:f>'T_08.4_DTHSTRO_km_mITT_24M'!$B$4:$B$769</c:f>
              <c:numCache>
                <c:formatCode>General</c:formatCode>
                <c:ptCount val="766"/>
                <c:pt idx="0">
                  <c:v>0</c:v>
                </c:pt>
                <c:pt idx="1">
                  <c:v>3.3099999999999997E-2</c:v>
                </c:pt>
                <c:pt idx="2">
                  <c:v>6.6100000000000006E-2</c:v>
                </c:pt>
                <c:pt idx="3">
                  <c:v>9.9199999999999997E-2</c:v>
                </c:pt>
                <c:pt idx="4">
                  <c:v>0.13220000000000001</c:v>
                </c:pt>
                <c:pt idx="5">
                  <c:v>0.1653</c:v>
                </c:pt>
                <c:pt idx="6">
                  <c:v>0.1983</c:v>
                </c:pt>
                <c:pt idx="7">
                  <c:v>0.23139999999999999</c:v>
                </c:pt>
                <c:pt idx="8">
                  <c:v>0.26450000000000001</c:v>
                </c:pt>
                <c:pt idx="9">
                  <c:v>0.29749999999999999</c:v>
                </c:pt>
                <c:pt idx="10">
                  <c:v>0.3306</c:v>
                </c:pt>
                <c:pt idx="11">
                  <c:v>0.36359999999999998</c:v>
                </c:pt>
                <c:pt idx="12">
                  <c:v>0.3967</c:v>
                </c:pt>
                <c:pt idx="13">
                  <c:v>0.42980000000000002</c:v>
                </c:pt>
                <c:pt idx="14">
                  <c:v>0.46279999999999999</c:v>
                </c:pt>
                <c:pt idx="15">
                  <c:v>0.49590000000000001</c:v>
                </c:pt>
                <c:pt idx="16">
                  <c:v>0.52890000000000004</c:v>
                </c:pt>
                <c:pt idx="17">
                  <c:v>0.56200000000000006</c:v>
                </c:pt>
                <c:pt idx="18">
                  <c:v>0.59499999999999997</c:v>
                </c:pt>
                <c:pt idx="19">
                  <c:v>0.62809999999999999</c:v>
                </c:pt>
                <c:pt idx="20">
                  <c:v>0.66120000000000001</c:v>
                </c:pt>
                <c:pt idx="21">
                  <c:v>0.69420000000000004</c:v>
                </c:pt>
                <c:pt idx="22">
                  <c:v>0.72729999999999995</c:v>
                </c:pt>
                <c:pt idx="23">
                  <c:v>0.76029999999999998</c:v>
                </c:pt>
                <c:pt idx="24">
                  <c:v>0.79339999999999999</c:v>
                </c:pt>
                <c:pt idx="25">
                  <c:v>0.82640000000000002</c:v>
                </c:pt>
                <c:pt idx="26">
                  <c:v>0.85950000000000004</c:v>
                </c:pt>
                <c:pt idx="27">
                  <c:v>0.89259999999999995</c:v>
                </c:pt>
                <c:pt idx="28">
                  <c:v>0.92559999999999998</c:v>
                </c:pt>
                <c:pt idx="29">
                  <c:v>0.9587</c:v>
                </c:pt>
                <c:pt idx="30">
                  <c:v>0.99170000000000003</c:v>
                </c:pt>
                <c:pt idx="31">
                  <c:v>1.0247999999999999</c:v>
                </c:pt>
                <c:pt idx="32">
                  <c:v>1.0579000000000001</c:v>
                </c:pt>
                <c:pt idx="33">
                  <c:v>1.0909</c:v>
                </c:pt>
                <c:pt idx="34">
                  <c:v>1.1240000000000001</c:v>
                </c:pt>
                <c:pt idx="35">
                  <c:v>1.157</c:v>
                </c:pt>
                <c:pt idx="36">
                  <c:v>1.1900999999999999</c:v>
                </c:pt>
                <c:pt idx="37">
                  <c:v>1.2231000000000001</c:v>
                </c:pt>
                <c:pt idx="38">
                  <c:v>1.2562</c:v>
                </c:pt>
                <c:pt idx="39">
                  <c:v>1.2892999999999999</c:v>
                </c:pt>
                <c:pt idx="40">
                  <c:v>1.3223</c:v>
                </c:pt>
                <c:pt idx="41">
                  <c:v>1.3553999999999999</c:v>
                </c:pt>
                <c:pt idx="42">
                  <c:v>1.3884000000000001</c:v>
                </c:pt>
                <c:pt idx="43">
                  <c:v>1.4215</c:v>
                </c:pt>
                <c:pt idx="44">
                  <c:v>1.4544999999999999</c:v>
                </c:pt>
                <c:pt idx="45">
                  <c:v>1.4876</c:v>
                </c:pt>
                <c:pt idx="46">
                  <c:v>1.5206999999999999</c:v>
                </c:pt>
                <c:pt idx="47">
                  <c:v>1.5537000000000001</c:v>
                </c:pt>
                <c:pt idx="48">
                  <c:v>1.5868</c:v>
                </c:pt>
                <c:pt idx="49">
                  <c:v>1.6197999999999999</c:v>
                </c:pt>
                <c:pt idx="50">
                  <c:v>1.6529</c:v>
                </c:pt>
                <c:pt idx="51">
                  <c:v>1.6859999999999999</c:v>
                </c:pt>
                <c:pt idx="52">
                  <c:v>1.7190000000000001</c:v>
                </c:pt>
                <c:pt idx="53">
                  <c:v>1.7521</c:v>
                </c:pt>
                <c:pt idx="54">
                  <c:v>1.7850999999999999</c:v>
                </c:pt>
                <c:pt idx="55">
                  <c:v>1.8182</c:v>
                </c:pt>
                <c:pt idx="56">
                  <c:v>1.8512</c:v>
                </c:pt>
                <c:pt idx="57">
                  <c:v>1.8843000000000001</c:v>
                </c:pt>
                <c:pt idx="58">
                  <c:v>1.9174</c:v>
                </c:pt>
                <c:pt idx="59">
                  <c:v>1.9503999999999999</c:v>
                </c:pt>
                <c:pt idx="60">
                  <c:v>1.9835</c:v>
                </c:pt>
                <c:pt idx="61">
                  <c:v>2.0165000000000002</c:v>
                </c:pt>
                <c:pt idx="62">
                  <c:v>2.0495999999999999</c:v>
                </c:pt>
                <c:pt idx="63">
                  <c:v>2.0825999999999998</c:v>
                </c:pt>
                <c:pt idx="64">
                  <c:v>2.1156999999999999</c:v>
                </c:pt>
                <c:pt idx="65">
                  <c:v>2.1488</c:v>
                </c:pt>
                <c:pt idx="66">
                  <c:v>2.1818</c:v>
                </c:pt>
                <c:pt idx="67">
                  <c:v>2.2149000000000001</c:v>
                </c:pt>
                <c:pt idx="68">
                  <c:v>2.2479</c:v>
                </c:pt>
                <c:pt idx="69">
                  <c:v>2.2810000000000001</c:v>
                </c:pt>
                <c:pt idx="70">
                  <c:v>2.3140000000000001</c:v>
                </c:pt>
                <c:pt idx="71">
                  <c:v>2.3471000000000002</c:v>
                </c:pt>
                <c:pt idx="72">
                  <c:v>2.3801999999999999</c:v>
                </c:pt>
                <c:pt idx="73">
                  <c:v>2.4131999999999998</c:v>
                </c:pt>
                <c:pt idx="74">
                  <c:v>2.4462999999999999</c:v>
                </c:pt>
                <c:pt idx="75">
                  <c:v>2.4792999999999998</c:v>
                </c:pt>
                <c:pt idx="76">
                  <c:v>2.5124</c:v>
                </c:pt>
                <c:pt idx="77">
                  <c:v>2.5455000000000001</c:v>
                </c:pt>
                <c:pt idx="78">
                  <c:v>2.5785</c:v>
                </c:pt>
                <c:pt idx="79">
                  <c:v>2.6116000000000001</c:v>
                </c:pt>
                <c:pt idx="80">
                  <c:v>2.6446000000000001</c:v>
                </c:pt>
                <c:pt idx="81">
                  <c:v>2.6777000000000002</c:v>
                </c:pt>
                <c:pt idx="82">
                  <c:v>2.7107000000000001</c:v>
                </c:pt>
                <c:pt idx="83">
                  <c:v>2.7437999999999998</c:v>
                </c:pt>
                <c:pt idx="84">
                  <c:v>2.7768999999999999</c:v>
                </c:pt>
                <c:pt idx="85">
                  <c:v>2.8098999999999998</c:v>
                </c:pt>
                <c:pt idx="86">
                  <c:v>2.843</c:v>
                </c:pt>
                <c:pt idx="87">
                  <c:v>2.8759999999999999</c:v>
                </c:pt>
                <c:pt idx="88">
                  <c:v>2.9091</c:v>
                </c:pt>
                <c:pt idx="89">
                  <c:v>2.9420999999999999</c:v>
                </c:pt>
                <c:pt idx="90">
                  <c:v>2.9752000000000001</c:v>
                </c:pt>
                <c:pt idx="91">
                  <c:v>3.0083000000000002</c:v>
                </c:pt>
                <c:pt idx="92">
                  <c:v>3.0413000000000001</c:v>
                </c:pt>
                <c:pt idx="93">
                  <c:v>3.0743999999999998</c:v>
                </c:pt>
                <c:pt idx="94">
                  <c:v>3.1074000000000002</c:v>
                </c:pt>
                <c:pt idx="95">
                  <c:v>3.1404999999999998</c:v>
                </c:pt>
                <c:pt idx="96">
                  <c:v>3.1736</c:v>
                </c:pt>
                <c:pt idx="97">
                  <c:v>3.2065999999999999</c:v>
                </c:pt>
                <c:pt idx="98">
                  <c:v>3.2397</c:v>
                </c:pt>
                <c:pt idx="99">
                  <c:v>3.2726999999999999</c:v>
                </c:pt>
                <c:pt idx="100">
                  <c:v>3.3058000000000001</c:v>
                </c:pt>
                <c:pt idx="101">
                  <c:v>3.3388</c:v>
                </c:pt>
                <c:pt idx="102">
                  <c:v>3.3719000000000001</c:v>
                </c:pt>
                <c:pt idx="103">
                  <c:v>3.4049999999999998</c:v>
                </c:pt>
                <c:pt idx="104">
                  <c:v>3.4380000000000002</c:v>
                </c:pt>
                <c:pt idx="105">
                  <c:v>3.4710999999999999</c:v>
                </c:pt>
                <c:pt idx="106">
                  <c:v>3.5041000000000002</c:v>
                </c:pt>
                <c:pt idx="107">
                  <c:v>3.5371999999999999</c:v>
                </c:pt>
                <c:pt idx="108">
                  <c:v>3.5701999999999998</c:v>
                </c:pt>
                <c:pt idx="109">
                  <c:v>3.6032999999999999</c:v>
                </c:pt>
                <c:pt idx="110">
                  <c:v>3.6364000000000001</c:v>
                </c:pt>
                <c:pt idx="111">
                  <c:v>3.6694</c:v>
                </c:pt>
                <c:pt idx="112">
                  <c:v>3.7025000000000001</c:v>
                </c:pt>
                <c:pt idx="113">
                  <c:v>3.7355</c:v>
                </c:pt>
                <c:pt idx="114">
                  <c:v>3.7686000000000002</c:v>
                </c:pt>
                <c:pt idx="115">
                  <c:v>3.8016999999999999</c:v>
                </c:pt>
                <c:pt idx="116">
                  <c:v>3.8347000000000002</c:v>
                </c:pt>
                <c:pt idx="117">
                  <c:v>3.8677999999999999</c:v>
                </c:pt>
                <c:pt idx="118">
                  <c:v>3.9007999999999998</c:v>
                </c:pt>
                <c:pt idx="119">
                  <c:v>3.9339</c:v>
                </c:pt>
                <c:pt idx="120">
                  <c:v>3.9668999999999999</c:v>
                </c:pt>
                <c:pt idx="121">
                  <c:v>4</c:v>
                </c:pt>
                <c:pt idx="122">
                  <c:v>4.0331000000000001</c:v>
                </c:pt>
                <c:pt idx="123">
                  <c:v>4.0660999999999996</c:v>
                </c:pt>
                <c:pt idx="124">
                  <c:v>4.0991999999999997</c:v>
                </c:pt>
                <c:pt idx="125">
                  <c:v>4.1322000000000001</c:v>
                </c:pt>
                <c:pt idx="126">
                  <c:v>4.1653000000000002</c:v>
                </c:pt>
                <c:pt idx="127">
                  <c:v>4.1982999999999997</c:v>
                </c:pt>
                <c:pt idx="128">
                  <c:v>4.2313999999999998</c:v>
                </c:pt>
                <c:pt idx="129">
                  <c:v>4.2645</c:v>
                </c:pt>
                <c:pt idx="130">
                  <c:v>4.2975000000000003</c:v>
                </c:pt>
                <c:pt idx="131">
                  <c:v>4.3305999999999996</c:v>
                </c:pt>
                <c:pt idx="132">
                  <c:v>4.3635999999999999</c:v>
                </c:pt>
                <c:pt idx="133">
                  <c:v>4.3967000000000001</c:v>
                </c:pt>
                <c:pt idx="134">
                  <c:v>4.4298000000000002</c:v>
                </c:pt>
                <c:pt idx="135">
                  <c:v>4.4627999999999997</c:v>
                </c:pt>
                <c:pt idx="136">
                  <c:v>4.4958999999999998</c:v>
                </c:pt>
                <c:pt idx="137">
                  <c:v>4.5289000000000001</c:v>
                </c:pt>
                <c:pt idx="138">
                  <c:v>4.5620000000000003</c:v>
                </c:pt>
                <c:pt idx="139">
                  <c:v>4.5949999999999998</c:v>
                </c:pt>
                <c:pt idx="140">
                  <c:v>4.6280999999999999</c:v>
                </c:pt>
                <c:pt idx="141">
                  <c:v>4.6612</c:v>
                </c:pt>
                <c:pt idx="142">
                  <c:v>4.6942000000000004</c:v>
                </c:pt>
                <c:pt idx="143">
                  <c:v>4.7272999999999996</c:v>
                </c:pt>
                <c:pt idx="144">
                  <c:v>4.7603</c:v>
                </c:pt>
                <c:pt idx="145">
                  <c:v>4.7934000000000001</c:v>
                </c:pt>
                <c:pt idx="146">
                  <c:v>4.8263999999999996</c:v>
                </c:pt>
                <c:pt idx="147">
                  <c:v>4.8594999999999997</c:v>
                </c:pt>
                <c:pt idx="148">
                  <c:v>4.8925999999999998</c:v>
                </c:pt>
                <c:pt idx="149">
                  <c:v>4.9256000000000002</c:v>
                </c:pt>
                <c:pt idx="150">
                  <c:v>4.9587000000000003</c:v>
                </c:pt>
                <c:pt idx="151">
                  <c:v>4.9916999999999998</c:v>
                </c:pt>
                <c:pt idx="152">
                  <c:v>5.0247999999999999</c:v>
                </c:pt>
                <c:pt idx="153">
                  <c:v>5.0579000000000001</c:v>
                </c:pt>
                <c:pt idx="154">
                  <c:v>5.0909000000000004</c:v>
                </c:pt>
                <c:pt idx="155">
                  <c:v>5.1239999999999997</c:v>
                </c:pt>
                <c:pt idx="156">
                  <c:v>5.157</c:v>
                </c:pt>
                <c:pt idx="157">
                  <c:v>5.1901000000000002</c:v>
                </c:pt>
                <c:pt idx="158">
                  <c:v>5.2230999999999996</c:v>
                </c:pt>
                <c:pt idx="159">
                  <c:v>5.2561999999999998</c:v>
                </c:pt>
                <c:pt idx="160">
                  <c:v>5.2892999999999999</c:v>
                </c:pt>
                <c:pt idx="161">
                  <c:v>5.3223000000000003</c:v>
                </c:pt>
                <c:pt idx="162">
                  <c:v>5.3554000000000004</c:v>
                </c:pt>
                <c:pt idx="163">
                  <c:v>5.3883999999999999</c:v>
                </c:pt>
                <c:pt idx="164">
                  <c:v>5.4215</c:v>
                </c:pt>
                <c:pt idx="165">
                  <c:v>5.4545000000000003</c:v>
                </c:pt>
                <c:pt idx="166">
                  <c:v>5.4875999999999996</c:v>
                </c:pt>
                <c:pt idx="167">
                  <c:v>5.5206999999999997</c:v>
                </c:pt>
                <c:pt idx="168">
                  <c:v>5.5537000000000001</c:v>
                </c:pt>
                <c:pt idx="169">
                  <c:v>5.5868000000000002</c:v>
                </c:pt>
                <c:pt idx="170">
                  <c:v>5.6197999999999997</c:v>
                </c:pt>
                <c:pt idx="171">
                  <c:v>5.6528999999999998</c:v>
                </c:pt>
                <c:pt idx="172">
                  <c:v>5.6859999999999999</c:v>
                </c:pt>
                <c:pt idx="173">
                  <c:v>5.7190000000000003</c:v>
                </c:pt>
                <c:pt idx="174">
                  <c:v>5.7521000000000004</c:v>
                </c:pt>
                <c:pt idx="175">
                  <c:v>5.7850999999999999</c:v>
                </c:pt>
                <c:pt idx="176">
                  <c:v>5.8182</c:v>
                </c:pt>
                <c:pt idx="177">
                  <c:v>5.8512000000000004</c:v>
                </c:pt>
                <c:pt idx="178">
                  <c:v>5.8842999999999996</c:v>
                </c:pt>
                <c:pt idx="179">
                  <c:v>5.9173999999999998</c:v>
                </c:pt>
                <c:pt idx="180">
                  <c:v>5.9504000000000001</c:v>
                </c:pt>
                <c:pt idx="181">
                  <c:v>5.9835000000000003</c:v>
                </c:pt>
                <c:pt idx="182">
                  <c:v>6.0164999999999997</c:v>
                </c:pt>
                <c:pt idx="183">
                  <c:v>6.0495999999999999</c:v>
                </c:pt>
                <c:pt idx="184">
                  <c:v>6.0826000000000002</c:v>
                </c:pt>
                <c:pt idx="185">
                  <c:v>6.1157000000000004</c:v>
                </c:pt>
                <c:pt idx="186">
                  <c:v>6.1487999999999996</c:v>
                </c:pt>
                <c:pt idx="187">
                  <c:v>6.1818</c:v>
                </c:pt>
                <c:pt idx="188">
                  <c:v>6.2149000000000001</c:v>
                </c:pt>
                <c:pt idx="189">
                  <c:v>6.2478999999999996</c:v>
                </c:pt>
                <c:pt idx="190">
                  <c:v>6.2809999999999997</c:v>
                </c:pt>
                <c:pt idx="191">
                  <c:v>6.3140000000000001</c:v>
                </c:pt>
                <c:pt idx="192">
                  <c:v>6.3471000000000002</c:v>
                </c:pt>
                <c:pt idx="193">
                  <c:v>6.3802000000000003</c:v>
                </c:pt>
                <c:pt idx="194">
                  <c:v>6.4131999999999998</c:v>
                </c:pt>
                <c:pt idx="195">
                  <c:v>6.4462999999999999</c:v>
                </c:pt>
                <c:pt idx="196">
                  <c:v>6.4793000000000003</c:v>
                </c:pt>
                <c:pt idx="197">
                  <c:v>6.5124000000000004</c:v>
                </c:pt>
                <c:pt idx="198">
                  <c:v>6.5454999999999997</c:v>
                </c:pt>
                <c:pt idx="199">
                  <c:v>6.5785</c:v>
                </c:pt>
                <c:pt idx="200">
                  <c:v>6.6116000000000001</c:v>
                </c:pt>
                <c:pt idx="201">
                  <c:v>6.6445999999999996</c:v>
                </c:pt>
                <c:pt idx="202">
                  <c:v>6.6776999999999997</c:v>
                </c:pt>
                <c:pt idx="203">
                  <c:v>6.7107000000000001</c:v>
                </c:pt>
                <c:pt idx="204">
                  <c:v>6.7438000000000002</c:v>
                </c:pt>
                <c:pt idx="205">
                  <c:v>6.7769000000000004</c:v>
                </c:pt>
                <c:pt idx="206">
                  <c:v>6.8098999999999998</c:v>
                </c:pt>
                <c:pt idx="207">
                  <c:v>6.843</c:v>
                </c:pt>
                <c:pt idx="208">
                  <c:v>6.8760000000000003</c:v>
                </c:pt>
                <c:pt idx="209">
                  <c:v>6.9090999999999996</c:v>
                </c:pt>
                <c:pt idx="210">
                  <c:v>6.9420999999999999</c:v>
                </c:pt>
                <c:pt idx="211">
                  <c:v>6.9752000000000001</c:v>
                </c:pt>
                <c:pt idx="212">
                  <c:v>7.0083000000000002</c:v>
                </c:pt>
                <c:pt idx="213">
                  <c:v>7.0412999999999997</c:v>
                </c:pt>
                <c:pt idx="214">
                  <c:v>7.0743999999999998</c:v>
                </c:pt>
                <c:pt idx="215">
                  <c:v>7.1074000000000002</c:v>
                </c:pt>
                <c:pt idx="216">
                  <c:v>7.1405000000000003</c:v>
                </c:pt>
                <c:pt idx="217">
                  <c:v>7.1736000000000004</c:v>
                </c:pt>
                <c:pt idx="218">
                  <c:v>7.2065999999999999</c:v>
                </c:pt>
                <c:pt idx="219">
                  <c:v>7.2397</c:v>
                </c:pt>
                <c:pt idx="220">
                  <c:v>7.2727000000000004</c:v>
                </c:pt>
                <c:pt idx="221">
                  <c:v>7.3057999999999996</c:v>
                </c:pt>
                <c:pt idx="222">
                  <c:v>7.3388</c:v>
                </c:pt>
                <c:pt idx="223">
                  <c:v>7.3719000000000001</c:v>
                </c:pt>
                <c:pt idx="224">
                  <c:v>7.4050000000000002</c:v>
                </c:pt>
                <c:pt idx="225">
                  <c:v>7.4379999999999997</c:v>
                </c:pt>
                <c:pt idx="226">
                  <c:v>7.4710999999999999</c:v>
                </c:pt>
                <c:pt idx="227">
                  <c:v>7.5041000000000002</c:v>
                </c:pt>
                <c:pt idx="228">
                  <c:v>7.5372000000000003</c:v>
                </c:pt>
                <c:pt idx="229">
                  <c:v>7.5701999999999998</c:v>
                </c:pt>
                <c:pt idx="230">
                  <c:v>7.6032999999999999</c:v>
                </c:pt>
                <c:pt idx="231">
                  <c:v>7.6364000000000001</c:v>
                </c:pt>
                <c:pt idx="232">
                  <c:v>7.6694000000000004</c:v>
                </c:pt>
                <c:pt idx="233">
                  <c:v>7.7024999999999997</c:v>
                </c:pt>
                <c:pt idx="234">
                  <c:v>7.7355</c:v>
                </c:pt>
                <c:pt idx="235">
                  <c:v>7.7686000000000002</c:v>
                </c:pt>
                <c:pt idx="236">
                  <c:v>7.8017000000000003</c:v>
                </c:pt>
                <c:pt idx="237">
                  <c:v>7.8346999999999998</c:v>
                </c:pt>
                <c:pt idx="238">
                  <c:v>7.8677999999999999</c:v>
                </c:pt>
                <c:pt idx="239">
                  <c:v>7.9008000000000003</c:v>
                </c:pt>
                <c:pt idx="240">
                  <c:v>7.9339000000000004</c:v>
                </c:pt>
                <c:pt idx="241">
                  <c:v>7.9668999999999999</c:v>
                </c:pt>
                <c:pt idx="242">
                  <c:v>8</c:v>
                </c:pt>
                <c:pt idx="243">
                  <c:v>8.0330999999999992</c:v>
                </c:pt>
                <c:pt idx="244">
                  <c:v>8.0661000000000005</c:v>
                </c:pt>
                <c:pt idx="245">
                  <c:v>8.0991999999999997</c:v>
                </c:pt>
                <c:pt idx="246">
                  <c:v>8.1321999999999992</c:v>
                </c:pt>
                <c:pt idx="247">
                  <c:v>8.1653000000000002</c:v>
                </c:pt>
                <c:pt idx="248">
                  <c:v>8.1982999999999997</c:v>
                </c:pt>
                <c:pt idx="249">
                  <c:v>8.2314000000000007</c:v>
                </c:pt>
                <c:pt idx="250">
                  <c:v>8.2645</c:v>
                </c:pt>
                <c:pt idx="251">
                  <c:v>8.2974999999999994</c:v>
                </c:pt>
                <c:pt idx="252">
                  <c:v>8.3306000000000004</c:v>
                </c:pt>
                <c:pt idx="253">
                  <c:v>8.3635999999999999</c:v>
                </c:pt>
                <c:pt idx="254">
                  <c:v>8.3966999999999992</c:v>
                </c:pt>
                <c:pt idx="255">
                  <c:v>8.4298000000000002</c:v>
                </c:pt>
                <c:pt idx="256">
                  <c:v>8.4627999999999997</c:v>
                </c:pt>
                <c:pt idx="257">
                  <c:v>8.4959000000000007</c:v>
                </c:pt>
                <c:pt idx="258">
                  <c:v>8.5289000000000001</c:v>
                </c:pt>
                <c:pt idx="259">
                  <c:v>8.5619999999999994</c:v>
                </c:pt>
                <c:pt idx="260">
                  <c:v>8.5950000000000006</c:v>
                </c:pt>
                <c:pt idx="261">
                  <c:v>8.6280999999999999</c:v>
                </c:pt>
                <c:pt idx="262">
                  <c:v>8.6611999999999991</c:v>
                </c:pt>
                <c:pt idx="263">
                  <c:v>8.6942000000000004</c:v>
                </c:pt>
                <c:pt idx="264">
                  <c:v>8.7272999999999996</c:v>
                </c:pt>
                <c:pt idx="265">
                  <c:v>8.7603000000000009</c:v>
                </c:pt>
                <c:pt idx="266">
                  <c:v>8.7934000000000001</c:v>
                </c:pt>
                <c:pt idx="267">
                  <c:v>8.8263999999999996</c:v>
                </c:pt>
                <c:pt idx="268">
                  <c:v>8.8595000000000006</c:v>
                </c:pt>
                <c:pt idx="269">
                  <c:v>8.8925999999999998</c:v>
                </c:pt>
                <c:pt idx="270">
                  <c:v>8.9255999999999993</c:v>
                </c:pt>
                <c:pt idx="271">
                  <c:v>8.9587000000000003</c:v>
                </c:pt>
                <c:pt idx="272">
                  <c:v>8.9916999999999998</c:v>
                </c:pt>
                <c:pt idx="273">
                  <c:v>9.0248000000000008</c:v>
                </c:pt>
                <c:pt idx="274">
                  <c:v>9.0579000000000001</c:v>
                </c:pt>
                <c:pt idx="275">
                  <c:v>9.0908999999999995</c:v>
                </c:pt>
                <c:pt idx="276">
                  <c:v>9.1240000000000006</c:v>
                </c:pt>
                <c:pt idx="277">
                  <c:v>9.157</c:v>
                </c:pt>
                <c:pt idx="278">
                  <c:v>9.1900999999999993</c:v>
                </c:pt>
                <c:pt idx="279">
                  <c:v>9.2231000000000005</c:v>
                </c:pt>
                <c:pt idx="280">
                  <c:v>9.2561999999999998</c:v>
                </c:pt>
                <c:pt idx="281">
                  <c:v>9.2893000000000008</c:v>
                </c:pt>
                <c:pt idx="282">
                  <c:v>9.3223000000000003</c:v>
                </c:pt>
                <c:pt idx="283">
                  <c:v>9.3553999999999995</c:v>
                </c:pt>
                <c:pt idx="284">
                  <c:v>9.3884000000000007</c:v>
                </c:pt>
                <c:pt idx="285">
                  <c:v>9.4215</c:v>
                </c:pt>
                <c:pt idx="286">
                  <c:v>9.4544999999999995</c:v>
                </c:pt>
                <c:pt idx="287">
                  <c:v>9.4876000000000005</c:v>
                </c:pt>
                <c:pt idx="288">
                  <c:v>9.5206999999999997</c:v>
                </c:pt>
                <c:pt idx="289">
                  <c:v>9.5536999999999992</c:v>
                </c:pt>
                <c:pt idx="290">
                  <c:v>9.5868000000000002</c:v>
                </c:pt>
                <c:pt idx="291">
                  <c:v>9.6197999999999997</c:v>
                </c:pt>
                <c:pt idx="292">
                  <c:v>9.6529000000000007</c:v>
                </c:pt>
                <c:pt idx="293">
                  <c:v>9.6859999999999999</c:v>
                </c:pt>
                <c:pt idx="294">
                  <c:v>9.7189999999999994</c:v>
                </c:pt>
                <c:pt idx="295">
                  <c:v>9.7521000000000004</c:v>
                </c:pt>
                <c:pt idx="296">
                  <c:v>9.7850999999999999</c:v>
                </c:pt>
                <c:pt idx="297">
                  <c:v>9.8181999999999992</c:v>
                </c:pt>
                <c:pt idx="298">
                  <c:v>9.8512000000000004</c:v>
                </c:pt>
                <c:pt idx="299">
                  <c:v>9.8842999999999996</c:v>
                </c:pt>
                <c:pt idx="300">
                  <c:v>9.9174000000000007</c:v>
                </c:pt>
                <c:pt idx="301">
                  <c:v>9.9504000000000001</c:v>
                </c:pt>
                <c:pt idx="302">
                  <c:v>9.9834999999999994</c:v>
                </c:pt>
                <c:pt idx="303">
                  <c:v>10.016500000000001</c:v>
                </c:pt>
                <c:pt idx="304">
                  <c:v>10.0496</c:v>
                </c:pt>
                <c:pt idx="305">
                  <c:v>10.082599999999999</c:v>
                </c:pt>
                <c:pt idx="306">
                  <c:v>10.1157</c:v>
                </c:pt>
                <c:pt idx="307">
                  <c:v>10.1488</c:v>
                </c:pt>
                <c:pt idx="308">
                  <c:v>10.181800000000001</c:v>
                </c:pt>
                <c:pt idx="309">
                  <c:v>10.2149</c:v>
                </c:pt>
                <c:pt idx="310">
                  <c:v>10.2479</c:v>
                </c:pt>
                <c:pt idx="311">
                  <c:v>10.281000000000001</c:v>
                </c:pt>
                <c:pt idx="312">
                  <c:v>10.314</c:v>
                </c:pt>
                <c:pt idx="313">
                  <c:v>10.347099999999999</c:v>
                </c:pt>
                <c:pt idx="314">
                  <c:v>10.3802</c:v>
                </c:pt>
                <c:pt idx="315">
                  <c:v>10.4132</c:v>
                </c:pt>
                <c:pt idx="316">
                  <c:v>10.446300000000001</c:v>
                </c:pt>
                <c:pt idx="317">
                  <c:v>10.4793</c:v>
                </c:pt>
                <c:pt idx="318">
                  <c:v>10.5124</c:v>
                </c:pt>
                <c:pt idx="319">
                  <c:v>10.545500000000001</c:v>
                </c:pt>
                <c:pt idx="320">
                  <c:v>10.5785</c:v>
                </c:pt>
                <c:pt idx="321">
                  <c:v>10.611599999999999</c:v>
                </c:pt>
                <c:pt idx="322">
                  <c:v>10.644600000000001</c:v>
                </c:pt>
                <c:pt idx="323">
                  <c:v>10.6777</c:v>
                </c:pt>
                <c:pt idx="324">
                  <c:v>10.710699999999999</c:v>
                </c:pt>
                <c:pt idx="325">
                  <c:v>10.7438</c:v>
                </c:pt>
                <c:pt idx="326">
                  <c:v>10.776899999999999</c:v>
                </c:pt>
                <c:pt idx="327">
                  <c:v>10.809900000000001</c:v>
                </c:pt>
                <c:pt idx="328">
                  <c:v>10.843</c:v>
                </c:pt>
                <c:pt idx="329">
                  <c:v>10.875999999999999</c:v>
                </c:pt>
                <c:pt idx="330">
                  <c:v>10.9091</c:v>
                </c:pt>
                <c:pt idx="331">
                  <c:v>10.9421</c:v>
                </c:pt>
                <c:pt idx="332">
                  <c:v>10.975199999999999</c:v>
                </c:pt>
                <c:pt idx="333">
                  <c:v>11.0083</c:v>
                </c:pt>
                <c:pt idx="334">
                  <c:v>11.0413</c:v>
                </c:pt>
                <c:pt idx="335">
                  <c:v>11.074400000000001</c:v>
                </c:pt>
                <c:pt idx="336">
                  <c:v>11.1074</c:v>
                </c:pt>
                <c:pt idx="337">
                  <c:v>11.140499999999999</c:v>
                </c:pt>
                <c:pt idx="338">
                  <c:v>11.1736</c:v>
                </c:pt>
                <c:pt idx="339">
                  <c:v>11.2066</c:v>
                </c:pt>
                <c:pt idx="340">
                  <c:v>11.239699999999999</c:v>
                </c:pt>
                <c:pt idx="341">
                  <c:v>11.2727</c:v>
                </c:pt>
                <c:pt idx="342">
                  <c:v>11.3058</c:v>
                </c:pt>
                <c:pt idx="343">
                  <c:v>11.338800000000001</c:v>
                </c:pt>
                <c:pt idx="344">
                  <c:v>11.3719</c:v>
                </c:pt>
                <c:pt idx="345">
                  <c:v>11.404999999999999</c:v>
                </c:pt>
                <c:pt idx="346">
                  <c:v>11.438000000000001</c:v>
                </c:pt>
                <c:pt idx="347">
                  <c:v>11.4711</c:v>
                </c:pt>
                <c:pt idx="348">
                  <c:v>11.504099999999999</c:v>
                </c:pt>
                <c:pt idx="349">
                  <c:v>11.5372</c:v>
                </c:pt>
                <c:pt idx="350">
                  <c:v>11.5702</c:v>
                </c:pt>
                <c:pt idx="351">
                  <c:v>11.603300000000001</c:v>
                </c:pt>
                <c:pt idx="352">
                  <c:v>11.6364</c:v>
                </c:pt>
                <c:pt idx="353">
                  <c:v>11.6694</c:v>
                </c:pt>
                <c:pt idx="354">
                  <c:v>11.702500000000001</c:v>
                </c:pt>
                <c:pt idx="355">
                  <c:v>11.7355</c:v>
                </c:pt>
                <c:pt idx="356">
                  <c:v>11.768599999999999</c:v>
                </c:pt>
                <c:pt idx="357">
                  <c:v>11.8017</c:v>
                </c:pt>
                <c:pt idx="358">
                  <c:v>11.8347</c:v>
                </c:pt>
                <c:pt idx="359">
                  <c:v>11.867800000000001</c:v>
                </c:pt>
                <c:pt idx="360">
                  <c:v>11.9008</c:v>
                </c:pt>
                <c:pt idx="361">
                  <c:v>11.9339</c:v>
                </c:pt>
                <c:pt idx="362">
                  <c:v>11.966900000000001</c:v>
                </c:pt>
                <c:pt idx="363">
                  <c:v>12</c:v>
                </c:pt>
                <c:pt idx="364">
                  <c:v>12.033099999999999</c:v>
                </c:pt>
                <c:pt idx="365">
                  <c:v>12.0661</c:v>
                </c:pt>
                <c:pt idx="366">
                  <c:v>12.0992</c:v>
                </c:pt>
                <c:pt idx="367">
                  <c:v>12.132199999999999</c:v>
                </c:pt>
                <c:pt idx="368">
                  <c:v>12.1653</c:v>
                </c:pt>
                <c:pt idx="369">
                  <c:v>12.1983</c:v>
                </c:pt>
                <c:pt idx="370">
                  <c:v>12.231400000000001</c:v>
                </c:pt>
                <c:pt idx="371">
                  <c:v>12.2645</c:v>
                </c:pt>
                <c:pt idx="372">
                  <c:v>12.297499999999999</c:v>
                </c:pt>
                <c:pt idx="373">
                  <c:v>12.3306</c:v>
                </c:pt>
                <c:pt idx="374">
                  <c:v>12.3636</c:v>
                </c:pt>
                <c:pt idx="375">
                  <c:v>12.396699999999999</c:v>
                </c:pt>
                <c:pt idx="376">
                  <c:v>12.4298</c:v>
                </c:pt>
                <c:pt idx="377">
                  <c:v>12.4628</c:v>
                </c:pt>
                <c:pt idx="378">
                  <c:v>12.495900000000001</c:v>
                </c:pt>
                <c:pt idx="379">
                  <c:v>12.5289</c:v>
                </c:pt>
                <c:pt idx="380">
                  <c:v>12.561999999999999</c:v>
                </c:pt>
                <c:pt idx="381">
                  <c:v>12.595000000000001</c:v>
                </c:pt>
                <c:pt idx="382">
                  <c:v>12.6281</c:v>
                </c:pt>
                <c:pt idx="383">
                  <c:v>12.661199999999999</c:v>
                </c:pt>
                <c:pt idx="384">
                  <c:v>12.6942</c:v>
                </c:pt>
                <c:pt idx="385">
                  <c:v>12.7273</c:v>
                </c:pt>
                <c:pt idx="386">
                  <c:v>12.760300000000001</c:v>
                </c:pt>
                <c:pt idx="387">
                  <c:v>12.7934</c:v>
                </c:pt>
                <c:pt idx="388">
                  <c:v>12.8264</c:v>
                </c:pt>
                <c:pt idx="389">
                  <c:v>12.859500000000001</c:v>
                </c:pt>
                <c:pt idx="390">
                  <c:v>12.8926</c:v>
                </c:pt>
                <c:pt idx="391">
                  <c:v>12.925599999999999</c:v>
                </c:pt>
                <c:pt idx="392">
                  <c:v>12.9587</c:v>
                </c:pt>
                <c:pt idx="393">
                  <c:v>12.9917</c:v>
                </c:pt>
                <c:pt idx="394">
                  <c:v>13.024800000000001</c:v>
                </c:pt>
                <c:pt idx="395">
                  <c:v>13.0579</c:v>
                </c:pt>
                <c:pt idx="396">
                  <c:v>13.0909</c:v>
                </c:pt>
                <c:pt idx="397">
                  <c:v>13.124000000000001</c:v>
                </c:pt>
                <c:pt idx="398">
                  <c:v>13.157</c:v>
                </c:pt>
                <c:pt idx="399">
                  <c:v>13.190099999999999</c:v>
                </c:pt>
                <c:pt idx="400">
                  <c:v>13.223100000000001</c:v>
                </c:pt>
                <c:pt idx="401">
                  <c:v>13.2562</c:v>
                </c:pt>
                <c:pt idx="402">
                  <c:v>13.289300000000001</c:v>
                </c:pt>
                <c:pt idx="403">
                  <c:v>13.3223</c:v>
                </c:pt>
                <c:pt idx="404">
                  <c:v>13.355399999999999</c:v>
                </c:pt>
                <c:pt idx="405">
                  <c:v>13.388400000000001</c:v>
                </c:pt>
                <c:pt idx="406">
                  <c:v>13.4215</c:v>
                </c:pt>
                <c:pt idx="407">
                  <c:v>13.454499999999999</c:v>
                </c:pt>
                <c:pt idx="408">
                  <c:v>13.4876</c:v>
                </c:pt>
                <c:pt idx="409">
                  <c:v>13.5207</c:v>
                </c:pt>
                <c:pt idx="410">
                  <c:v>13.553699999999999</c:v>
                </c:pt>
                <c:pt idx="411">
                  <c:v>13.5868</c:v>
                </c:pt>
                <c:pt idx="412">
                  <c:v>13.6198</c:v>
                </c:pt>
                <c:pt idx="413">
                  <c:v>13.652900000000001</c:v>
                </c:pt>
                <c:pt idx="414">
                  <c:v>13.686</c:v>
                </c:pt>
                <c:pt idx="415">
                  <c:v>13.718999999999999</c:v>
                </c:pt>
                <c:pt idx="416">
                  <c:v>13.7521</c:v>
                </c:pt>
                <c:pt idx="417">
                  <c:v>13.7851</c:v>
                </c:pt>
                <c:pt idx="418">
                  <c:v>13.818199999999999</c:v>
                </c:pt>
                <c:pt idx="419">
                  <c:v>13.8512</c:v>
                </c:pt>
                <c:pt idx="420">
                  <c:v>13.8843</c:v>
                </c:pt>
                <c:pt idx="421">
                  <c:v>13.917400000000001</c:v>
                </c:pt>
                <c:pt idx="422">
                  <c:v>13.9504</c:v>
                </c:pt>
                <c:pt idx="423">
                  <c:v>13.983499999999999</c:v>
                </c:pt>
                <c:pt idx="424">
                  <c:v>14.016500000000001</c:v>
                </c:pt>
                <c:pt idx="425">
                  <c:v>14.0496</c:v>
                </c:pt>
                <c:pt idx="426">
                  <c:v>14.082599999999999</c:v>
                </c:pt>
                <c:pt idx="427">
                  <c:v>14.1157</c:v>
                </c:pt>
                <c:pt idx="428">
                  <c:v>14.1488</c:v>
                </c:pt>
                <c:pt idx="429">
                  <c:v>14.181800000000001</c:v>
                </c:pt>
                <c:pt idx="430">
                  <c:v>14.2149</c:v>
                </c:pt>
                <c:pt idx="431">
                  <c:v>14.2479</c:v>
                </c:pt>
                <c:pt idx="432">
                  <c:v>14.281000000000001</c:v>
                </c:pt>
                <c:pt idx="433">
                  <c:v>14.314</c:v>
                </c:pt>
                <c:pt idx="434">
                  <c:v>14.347099999999999</c:v>
                </c:pt>
                <c:pt idx="435">
                  <c:v>14.3802</c:v>
                </c:pt>
                <c:pt idx="436">
                  <c:v>14.4132</c:v>
                </c:pt>
                <c:pt idx="437">
                  <c:v>14.446300000000001</c:v>
                </c:pt>
                <c:pt idx="438">
                  <c:v>14.4793</c:v>
                </c:pt>
                <c:pt idx="439">
                  <c:v>14.5124</c:v>
                </c:pt>
                <c:pt idx="440">
                  <c:v>14.545500000000001</c:v>
                </c:pt>
                <c:pt idx="441">
                  <c:v>14.5785</c:v>
                </c:pt>
                <c:pt idx="442">
                  <c:v>14.611599999999999</c:v>
                </c:pt>
                <c:pt idx="443">
                  <c:v>14.644600000000001</c:v>
                </c:pt>
                <c:pt idx="444">
                  <c:v>14.6777</c:v>
                </c:pt>
                <c:pt idx="445">
                  <c:v>14.710699999999999</c:v>
                </c:pt>
                <c:pt idx="446">
                  <c:v>14.7438</c:v>
                </c:pt>
                <c:pt idx="447">
                  <c:v>14.776899999999999</c:v>
                </c:pt>
                <c:pt idx="448">
                  <c:v>14.809900000000001</c:v>
                </c:pt>
                <c:pt idx="449">
                  <c:v>14.843</c:v>
                </c:pt>
                <c:pt idx="450">
                  <c:v>14.875999999999999</c:v>
                </c:pt>
                <c:pt idx="451">
                  <c:v>14.9091</c:v>
                </c:pt>
                <c:pt idx="452">
                  <c:v>14.9421</c:v>
                </c:pt>
                <c:pt idx="453">
                  <c:v>14.975199999999999</c:v>
                </c:pt>
                <c:pt idx="454">
                  <c:v>15.0083</c:v>
                </c:pt>
                <c:pt idx="455">
                  <c:v>15.0413</c:v>
                </c:pt>
                <c:pt idx="456">
                  <c:v>15.074400000000001</c:v>
                </c:pt>
                <c:pt idx="457">
                  <c:v>15.1074</c:v>
                </c:pt>
                <c:pt idx="458">
                  <c:v>15.140499999999999</c:v>
                </c:pt>
                <c:pt idx="459">
                  <c:v>15.1736</c:v>
                </c:pt>
                <c:pt idx="460">
                  <c:v>15.2066</c:v>
                </c:pt>
                <c:pt idx="461">
                  <c:v>15.239699999999999</c:v>
                </c:pt>
                <c:pt idx="462">
                  <c:v>15.2727</c:v>
                </c:pt>
                <c:pt idx="463">
                  <c:v>15.3058</c:v>
                </c:pt>
                <c:pt idx="464">
                  <c:v>15.338800000000001</c:v>
                </c:pt>
                <c:pt idx="465">
                  <c:v>15.3719</c:v>
                </c:pt>
                <c:pt idx="466">
                  <c:v>15.404999999999999</c:v>
                </c:pt>
                <c:pt idx="467">
                  <c:v>15.438000000000001</c:v>
                </c:pt>
                <c:pt idx="468">
                  <c:v>15.4711</c:v>
                </c:pt>
                <c:pt idx="469">
                  <c:v>15.504099999999999</c:v>
                </c:pt>
                <c:pt idx="470">
                  <c:v>15.5372</c:v>
                </c:pt>
                <c:pt idx="471">
                  <c:v>15.5702</c:v>
                </c:pt>
                <c:pt idx="472">
                  <c:v>15.603300000000001</c:v>
                </c:pt>
                <c:pt idx="473">
                  <c:v>15.6364</c:v>
                </c:pt>
                <c:pt idx="474">
                  <c:v>15.6694</c:v>
                </c:pt>
                <c:pt idx="475">
                  <c:v>15.702500000000001</c:v>
                </c:pt>
                <c:pt idx="476">
                  <c:v>15.7355</c:v>
                </c:pt>
                <c:pt idx="477">
                  <c:v>15.768599999999999</c:v>
                </c:pt>
                <c:pt idx="478">
                  <c:v>15.8017</c:v>
                </c:pt>
                <c:pt idx="479">
                  <c:v>15.8347</c:v>
                </c:pt>
                <c:pt idx="480">
                  <c:v>15.867800000000001</c:v>
                </c:pt>
                <c:pt idx="481">
                  <c:v>15.9008</c:v>
                </c:pt>
                <c:pt idx="482">
                  <c:v>15.9339</c:v>
                </c:pt>
                <c:pt idx="483">
                  <c:v>15.966900000000001</c:v>
                </c:pt>
                <c:pt idx="484">
                  <c:v>16</c:v>
                </c:pt>
                <c:pt idx="485">
                  <c:v>16.033100000000001</c:v>
                </c:pt>
                <c:pt idx="486">
                  <c:v>16.066099999999999</c:v>
                </c:pt>
                <c:pt idx="487">
                  <c:v>16.0992</c:v>
                </c:pt>
                <c:pt idx="488">
                  <c:v>16.132200000000001</c:v>
                </c:pt>
                <c:pt idx="489">
                  <c:v>16.165299999999998</c:v>
                </c:pt>
                <c:pt idx="490">
                  <c:v>16.1983</c:v>
                </c:pt>
                <c:pt idx="491">
                  <c:v>16.231400000000001</c:v>
                </c:pt>
                <c:pt idx="492">
                  <c:v>16.264500000000002</c:v>
                </c:pt>
                <c:pt idx="493">
                  <c:v>16.297499999999999</c:v>
                </c:pt>
                <c:pt idx="494">
                  <c:v>16.3306</c:v>
                </c:pt>
                <c:pt idx="495">
                  <c:v>16.363600000000002</c:v>
                </c:pt>
                <c:pt idx="496">
                  <c:v>16.396699999999999</c:v>
                </c:pt>
                <c:pt idx="497">
                  <c:v>16.4298</c:v>
                </c:pt>
                <c:pt idx="498">
                  <c:v>16.462800000000001</c:v>
                </c:pt>
                <c:pt idx="499">
                  <c:v>16.495899999999999</c:v>
                </c:pt>
                <c:pt idx="500">
                  <c:v>16.5289</c:v>
                </c:pt>
                <c:pt idx="501">
                  <c:v>16.562000000000001</c:v>
                </c:pt>
                <c:pt idx="502">
                  <c:v>16.594999999999999</c:v>
                </c:pt>
                <c:pt idx="503">
                  <c:v>16.6281</c:v>
                </c:pt>
                <c:pt idx="504">
                  <c:v>16.661200000000001</c:v>
                </c:pt>
                <c:pt idx="505">
                  <c:v>16.694199999999999</c:v>
                </c:pt>
                <c:pt idx="506">
                  <c:v>16.7273</c:v>
                </c:pt>
                <c:pt idx="507">
                  <c:v>16.760300000000001</c:v>
                </c:pt>
                <c:pt idx="508">
                  <c:v>16.793399999999998</c:v>
                </c:pt>
                <c:pt idx="509">
                  <c:v>16.8264</c:v>
                </c:pt>
                <c:pt idx="510">
                  <c:v>16.859500000000001</c:v>
                </c:pt>
                <c:pt idx="511">
                  <c:v>16.892600000000002</c:v>
                </c:pt>
                <c:pt idx="512">
                  <c:v>16.925599999999999</c:v>
                </c:pt>
                <c:pt idx="513">
                  <c:v>16.9587</c:v>
                </c:pt>
                <c:pt idx="514">
                  <c:v>16.991700000000002</c:v>
                </c:pt>
                <c:pt idx="515">
                  <c:v>17.024799999999999</c:v>
                </c:pt>
                <c:pt idx="516">
                  <c:v>17.0579</c:v>
                </c:pt>
                <c:pt idx="517">
                  <c:v>17.090900000000001</c:v>
                </c:pt>
                <c:pt idx="518">
                  <c:v>17.123999999999999</c:v>
                </c:pt>
                <c:pt idx="519">
                  <c:v>17.157</c:v>
                </c:pt>
                <c:pt idx="520">
                  <c:v>17.190100000000001</c:v>
                </c:pt>
                <c:pt idx="521">
                  <c:v>17.223099999999999</c:v>
                </c:pt>
                <c:pt idx="522">
                  <c:v>17.2562</c:v>
                </c:pt>
                <c:pt idx="523">
                  <c:v>17.289300000000001</c:v>
                </c:pt>
                <c:pt idx="524">
                  <c:v>17.322299999999998</c:v>
                </c:pt>
                <c:pt idx="525">
                  <c:v>17.355399999999999</c:v>
                </c:pt>
                <c:pt idx="526">
                  <c:v>17.388400000000001</c:v>
                </c:pt>
                <c:pt idx="527">
                  <c:v>17.421500000000002</c:v>
                </c:pt>
                <c:pt idx="528">
                  <c:v>17.454499999999999</c:v>
                </c:pt>
                <c:pt idx="529">
                  <c:v>17.4876</c:v>
                </c:pt>
                <c:pt idx="530">
                  <c:v>17.520700000000001</c:v>
                </c:pt>
                <c:pt idx="531">
                  <c:v>17.553699999999999</c:v>
                </c:pt>
                <c:pt idx="532">
                  <c:v>17.5868</c:v>
                </c:pt>
                <c:pt idx="533">
                  <c:v>17.619800000000001</c:v>
                </c:pt>
                <c:pt idx="534">
                  <c:v>17.652899999999999</c:v>
                </c:pt>
                <c:pt idx="535">
                  <c:v>17.686</c:v>
                </c:pt>
                <c:pt idx="536">
                  <c:v>17.719000000000001</c:v>
                </c:pt>
                <c:pt idx="537">
                  <c:v>17.752099999999999</c:v>
                </c:pt>
                <c:pt idx="538">
                  <c:v>17.7851</c:v>
                </c:pt>
                <c:pt idx="539">
                  <c:v>17.818200000000001</c:v>
                </c:pt>
                <c:pt idx="540">
                  <c:v>17.851199999999999</c:v>
                </c:pt>
                <c:pt idx="541">
                  <c:v>17.8843</c:v>
                </c:pt>
                <c:pt idx="542">
                  <c:v>17.917400000000001</c:v>
                </c:pt>
                <c:pt idx="543">
                  <c:v>17.950399999999998</c:v>
                </c:pt>
                <c:pt idx="544">
                  <c:v>17.983499999999999</c:v>
                </c:pt>
                <c:pt idx="545">
                  <c:v>18.016500000000001</c:v>
                </c:pt>
                <c:pt idx="546">
                  <c:v>18.049600000000002</c:v>
                </c:pt>
                <c:pt idx="547">
                  <c:v>18.082599999999999</c:v>
                </c:pt>
                <c:pt idx="548">
                  <c:v>18.1157</c:v>
                </c:pt>
                <c:pt idx="549">
                  <c:v>18.148800000000001</c:v>
                </c:pt>
                <c:pt idx="550">
                  <c:v>18.181799999999999</c:v>
                </c:pt>
                <c:pt idx="551">
                  <c:v>18.2149</c:v>
                </c:pt>
                <c:pt idx="552">
                  <c:v>18.247900000000001</c:v>
                </c:pt>
                <c:pt idx="553">
                  <c:v>18.280999999999999</c:v>
                </c:pt>
                <c:pt idx="554">
                  <c:v>18.314</c:v>
                </c:pt>
                <c:pt idx="555">
                  <c:v>18.347100000000001</c:v>
                </c:pt>
                <c:pt idx="556">
                  <c:v>18.380199999999999</c:v>
                </c:pt>
                <c:pt idx="557">
                  <c:v>18.4132</c:v>
                </c:pt>
                <c:pt idx="558">
                  <c:v>18.446300000000001</c:v>
                </c:pt>
                <c:pt idx="559">
                  <c:v>18.479299999999999</c:v>
                </c:pt>
                <c:pt idx="560">
                  <c:v>18.5124</c:v>
                </c:pt>
                <c:pt idx="561">
                  <c:v>18.545500000000001</c:v>
                </c:pt>
                <c:pt idx="562">
                  <c:v>18.578499999999998</c:v>
                </c:pt>
                <c:pt idx="563">
                  <c:v>18.611599999999999</c:v>
                </c:pt>
                <c:pt idx="564">
                  <c:v>18.644600000000001</c:v>
                </c:pt>
                <c:pt idx="565">
                  <c:v>18.677700000000002</c:v>
                </c:pt>
                <c:pt idx="566">
                  <c:v>18.710699999999999</c:v>
                </c:pt>
                <c:pt idx="567">
                  <c:v>18.7438</c:v>
                </c:pt>
                <c:pt idx="568">
                  <c:v>18.776900000000001</c:v>
                </c:pt>
                <c:pt idx="569">
                  <c:v>18.809899999999999</c:v>
                </c:pt>
                <c:pt idx="570">
                  <c:v>18.843</c:v>
                </c:pt>
                <c:pt idx="571">
                  <c:v>18.876000000000001</c:v>
                </c:pt>
                <c:pt idx="572">
                  <c:v>18.909099999999999</c:v>
                </c:pt>
                <c:pt idx="573">
                  <c:v>18.9421</c:v>
                </c:pt>
                <c:pt idx="574">
                  <c:v>18.975200000000001</c:v>
                </c:pt>
                <c:pt idx="575">
                  <c:v>19.008299999999998</c:v>
                </c:pt>
                <c:pt idx="576">
                  <c:v>19.0413</c:v>
                </c:pt>
                <c:pt idx="577">
                  <c:v>19.074400000000001</c:v>
                </c:pt>
                <c:pt idx="578">
                  <c:v>19.107399999999998</c:v>
                </c:pt>
                <c:pt idx="579">
                  <c:v>19.140499999999999</c:v>
                </c:pt>
                <c:pt idx="580">
                  <c:v>19.1736</c:v>
                </c:pt>
                <c:pt idx="581">
                  <c:v>19.206600000000002</c:v>
                </c:pt>
                <c:pt idx="582">
                  <c:v>19.239699999999999</c:v>
                </c:pt>
                <c:pt idx="583">
                  <c:v>19.2727</c:v>
                </c:pt>
                <c:pt idx="584">
                  <c:v>19.305800000000001</c:v>
                </c:pt>
                <c:pt idx="585">
                  <c:v>19.338799999999999</c:v>
                </c:pt>
                <c:pt idx="586">
                  <c:v>19.3719</c:v>
                </c:pt>
                <c:pt idx="587">
                  <c:v>19.405000000000001</c:v>
                </c:pt>
                <c:pt idx="588">
                  <c:v>19.437999999999999</c:v>
                </c:pt>
                <c:pt idx="589">
                  <c:v>19.4711</c:v>
                </c:pt>
                <c:pt idx="590">
                  <c:v>19.504100000000001</c:v>
                </c:pt>
                <c:pt idx="591">
                  <c:v>19.537199999999999</c:v>
                </c:pt>
                <c:pt idx="592">
                  <c:v>19.5702</c:v>
                </c:pt>
                <c:pt idx="593">
                  <c:v>19.603300000000001</c:v>
                </c:pt>
                <c:pt idx="594">
                  <c:v>19.636399999999998</c:v>
                </c:pt>
                <c:pt idx="595">
                  <c:v>19.6694</c:v>
                </c:pt>
                <c:pt idx="596">
                  <c:v>19.702500000000001</c:v>
                </c:pt>
                <c:pt idx="597">
                  <c:v>19.735499999999998</c:v>
                </c:pt>
                <c:pt idx="598">
                  <c:v>19.768599999999999</c:v>
                </c:pt>
                <c:pt idx="599">
                  <c:v>19.8017</c:v>
                </c:pt>
                <c:pt idx="600">
                  <c:v>19.834700000000002</c:v>
                </c:pt>
                <c:pt idx="601">
                  <c:v>19.867799999999999</c:v>
                </c:pt>
                <c:pt idx="602">
                  <c:v>19.9008</c:v>
                </c:pt>
                <c:pt idx="603">
                  <c:v>19.933900000000001</c:v>
                </c:pt>
                <c:pt idx="604">
                  <c:v>19.966899999999999</c:v>
                </c:pt>
                <c:pt idx="605">
                  <c:v>20</c:v>
                </c:pt>
                <c:pt idx="606">
                  <c:v>20.033100000000001</c:v>
                </c:pt>
                <c:pt idx="607">
                  <c:v>20.066099999999999</c:v>
                </c:pt>
                <c:pt idx="608">
                  <c:v>20.0992</c:v>
                </c:pt>
                <c:pt idx="609">
                  <c:v>20.132200000000001</c:v>
                </c:pt>
                <c:pt idx="610">
                  <c:v>20.165299999999998</c:v>
                </c:pt>
                <c:pt idx="611">
                  <c:v>20.1983</c:v>
                </c:pt>
                <c:pt idx="612">
                  <c:v>20.231400000000001</c:v>
                </c:pt>
                <c:pt idx="613">
                  <c:v>20.264500000000002</c:v>
                </c:pt>
                <c:pt idx="614">
                  <c:v>20.297499999999999</c:v>
                </c:pt>
                <c:pt idx="615">
                  <c:v>20.3306</c:v>
                </c:pt>
                <c:pt idx="616">
                  <c:v>20.363600000000002</c:v>
                </c:pt>
                <c:pt idx="617">
                  <c:v>20.396699999999999</c:v>
                </c:pt>
                <c:pt idx="618">
                  <c:v>20.4298</c:v>
                </c:pt>
                <c:pt idx="619">
                  <c:v>20.462800000000001</c:v>
                </c:pt>
                <c:pt idx="620">
                  <c:v>20.495899999999999</c:v>
                </c:pt>
                <c:pt idx="621">
                  <c:v>20.5289</c:v>
                </c:pt>
                <c:pt idx="622">
                  <c:v>20.562000000000001</c:v>
                </c:pt>
                <c:pt idx="623">
                  <c:v>20.594999999999999</c:v>
                </c:pt>
                <c:pt idx="624">
                  <c:v>20.6281</c:v>
                </c:pt>
                <c:pt idx="625">
                  <c:v>20.661200000000001</c:v>
                </c:pt>
                <c:pt idx="626">
                  <c:v>20.694199999999999</c:v>
                </c:pt>
                <c:pt idx="627">
                  <c:v>20.7273</c:v>
                </c:pt>
                <c:pt idx="628">
                  <c:v>20.760300000000001</c:v>
                </c:pt>
                <c:pt idx="629">
                  <c:v>20.793399999999998</c:v>
                </c:pt>
                <c:pt idx="630">
                  <c:v>20.8264</c:v>
                </c:pt>
                <c:pt idx="631">
                  <c:v>20.859500000000001</c:v>
                </c:pt>
                <c:pt idx="632">
                  <c:v>20.892600000000002</c:v>
                </c:pt>
                <c:pt idx="633">
                  <c:v>20.925599999999999</c:v>
                </c:pt>
                <c:pt idx="634">
                  <c:v>20.9587</c:v>
                </c:pt>
                <c:pt idx="635">
                  <c:v>20.991700000000002</c:v>
                </c:pt>
                <c:pt idx="636">
                  <c:v>21.024799999999999</c:v>
                </c:pt>
                <c:pt idx="637">
                  <c:v>21.0579</c:v>
                </c:pt>
                <c:pt idx="638">
                  <c:v>21.090900000000001</c:v>
                </c:pt>
                <c:pt idx="639">
                  <c:v>21.123999999999999</c:v>
                </c:pt>
                <c:pt idx="640">
                  <c:v>21.157</c:v>
                </c:pt>
                <c:pt idx="641">
                  <c:v>21.190100000000001</c:v>
                </c:pt>
                <c:pt idx="642">
                  <c:v>21.223099999999999</c:v>
                </c:pt>
                <c:pt idx="643">
                  <c:v>21.2562</c:v>
                </c:pt>
                <c:pt idx="644">
                  <c:v>21.289300000000001</c:v>
                </c:pt>
                <c:pt idx="645">
                  <c:v>21.322299999999998</c:v>
                </c:pt>
                <c:pt idx="646">
                  <c:v>21.355399999999999</c:v>
                </c:pt>
                <c:pt idx="647">
                  <c:v>21.388400000000001</c:v>
                </c:pt>
                <c:pt idx="648">
                  <c:v>21.421500000000002</c:v>
                </c:pt>
                <c:pt idx="649">
                  <c:v>21.454499999999999</c:v>
                </c:pt>
                <c:pt idx="650">
                  <c:v>21.4876</c:v>
                </c:pt>
                <c:pt idx="651">
                  <c:v>21.520700000000001</c:v>
                </c:pt>
                <c:pt idx="652">
                  <c:v>21.553699999999999</c:v>
                </c:pt>
                <c:pt idx="653">
                  <c:v>21.5868</c:v>
                </c:pt>
                <c:pt idx="654">
                  <c:v>21.619800000000001</c:v>
                </c:pt>
                <c:pt idx="655">
                  <c:v>21.652899999999999</c:v>
                </c:pt>
                <c:pt idx="656">
                  <c:v>21.686</c:v>
                </c:pt>
                <c:pt idx="657">
                  <c:v>21.719000000000001</c:v>
                </c:pt>
                <c:pt idx="658">
                  <c:v>21.752099999999999</c:v>
                </c:pt>
                <c:pt idx="659">
                  <c:v>21.7851</c:v>
                </c:pt>
                <c:pt idx="660">
                  <c:v>21.818200000000001</c:v>
                </c:pt>
                <c:pt idx="661">
                  <c:v>21.851199999999999</c:v>
                </c:pt>
                <c:pt idx="662">
                  <c:v>21.8843</c:v>
                </c:pt>
                <c:pt idx="663">
                  <c:v>21.917400000000001</c:v>
                </c:pt>
                <c:pt idx="664">
                  <c:v>21.950399999999998</c:v>
                </c:pt>
                <c:pt idx="665">
                  <c:v>21.983499999999999</c:v>
                </c:pt>
                <c:pt idx="666">
                  <c:v>22.016500000000001</c:v>
                </c:pt>
                <c:pt idx="667">
                  <c:v>22.049600000000002</c:v>
                </c:pt>
                <c:pt idx="668">
                  <c:v>22.082599999999999</c:v>
                </c:pt>
                <c:pt idx="669">
                  <c:v>22.1157</c:v>
                </c:pt>
                <c:pt idx="670">
                  <c:v>22.148800000000001</c:v>
                </c:pt>
                <c:pt idx="671">
                  <c:v>22.181799999999999</c:v>
                </c:pt>
                <c:pt idx="672">
                  <c:v>22.2149</c:v>
                </c:pt>
                <c:pt idx="673">
                  <c:v>22.247900000000001</c:v>
                </c:pt>
                <c:pt idx="674">
                  <c:v>22.280999999999999</c:v>
                </c:pt>
                <c:pt idx="675">
                  <c:v>22.314</c:v>
                </c:pt>
                <c:pt idx="676">
                  <c:v>22.347100000000001</c:v>
                </c:pt>
                <c:pt idx="677">
                  <c:v>22.380199999999999</c:v>
                </c:pt>
                <c:pt idx="678">
                  <c:v>22.4132</c:v>
                </c:pt>
                <c:pt idx="679">
                  <c:v>22.446300000000001</c:v>
                </c:pt>
                <c:pt idx="680">
                  <c:v>22.479299999999999</c:v>
                </c:pt>
                <c:pt idx="681">
                  <c:v>22.5124</c:v>
                </c:pt>
                <c:pt idx="682">
                  <c:v>22.545500000000001</c:v>
                </c:pt>
                <c:pt idx="683">
                  <c:v>22.578499999999998</c:v>
                </c:pt>
                <c:pt idx="684">
                  <c:v>22.611599999999999</c:v>
                </c:pt>
                <c:pt idx="685">
                  <c:v>22.644600000000001</c:v>
                </c:pt>
                <c:pt idx="686">
                  <c:v>22.677700000000002</c:v>
                </c:pt>
                <c:pt idx="687">
                  <c:v>22.710699999999999</c:v>
                </c:pt>
                <c:pt idx="688">
                  <c:v>22.7438</c:v>
                </c:pt>
                <c:pt idx="689">
                  <c:v>22.776900000000001</c:v>
                </c:pt>
                <c:pt idx="690">
                  <c:v>22.809899999999999</c:v>
                </c:pt>
                <c:pt idx="691">
                  <c:v>22.843</c:v>
                </c:pt>
                <c:pt idx="692">
                  <c:v>22.876000000000001</c:v>
                </c:pt>
                <c:pt idx="693">
                  <c:v>22.909099999999999</c:v>
                </c:pt>
                <c:pt idx="694">
                  <c:v>22.9421</c:v>
                </c:pt>
                <c:pt idx="695">
                  <c:v>22.975200000000001</c:v>
                </c:pt>
                <c:pt idx="696">
                  <c:v>23.008299999999998</c:v>
                </c:pt>
                <c:pt idx="697">
                  <c:v>23.0413</c:v>
                </c:pt>
                <c:pt idx="698">
                  <c:v>23.074400000000001</c:v>
                </c:pt>
                <c:pt idx="699">
                  <c:v>23.107399999999998</c:v>
                </c:pt>
                <c:pt idx="700">
                  <c:v>23.140499999999999</c:v>
                </c:pt>
                <c:pt idx="701">
                  <c:v>23.1736</c:v>
                </c:pt>
                <c:pt idx="702">
                  <c:v>23.206600000000002</c:v>
                </c:pt>
                <c:pt idx="703">
                  <c:v>23.239699999999999</c:v>
                </c:pt>
                <c:pt idx="704">
                  <c:v>23.2727</c:v>
                </c:pt>
                <c:pt idx="705">
                  <c:v>23.305800000000001</c:v>
                </c:pt>
                <c:pt idx="706">
                  <c:v>23.338799999999999</c:v>
                </c:pt>
                <c:pt idx="707">
                  <c:v>23.3719</c:v>
                </c:pt>
                <c:pt idx="708">
                  <c:v>23.405000000000001</c:v>
                </c:pt>
                <c:pt idx="709">
                  <c:v>23.437999999999999</c:v>
                </c:pt>
                <c:pt idx="710">
                  <c:v>23.4711</c:v>
                </c:pt>
                <c:pt idx="711">
                  <c:v>23.504100000000001</c:v>
                </c:pt>
                <c:pt idx="712">
                  <c:v>23.537199999999999</c:v>
                </c:pt>
                <c:pt idx="713">
                  <c:v>23.5702</c:v>
                </c:pt>
                <c:pt idx="714">
                  <c:v>23.603300000000001</c:v>
                </c:pt>
                <c:pt idx="715">
                  <c:v>23.636399999999998</c:v>
                </c:pt>
                <c:pt idx="716">
                  <c:v>23.6694</c:v>
                </c:pt>
                <c:pt idx="717">
                  <c:v>23.702500000000001</c:v>
                </c:pt>
                <c:pt idx="718">
                  <c:v>23.735499999999998</c:v>
                </c:pt>
                <c:pt idx="719">
                  <c:v>23.768599999999999</c:v>
                </c:pt>
                <c:pt idx="720">
                  <c:v>23.8017</c:v>
                </c:pt>
                <c:pt idx="721">
                  <c:v>23.834700000000002</c:v>
                </c:pt>
                <c:pt idx="722">
                  <c:v>23.867799999999999</c:v>
                </c:pt>
                <c:pt idx="723">
                  <c:v>23.9008</c:v>
                </c:pt>
                <c:pt idx="724">
                  <c:v>23.933900000000001</c:v>
                </c:pt>
                <c:pt idx="725">
                  <c:v>23.966899999999999</c:v>
                </c:pt>
                <c:pt idx="726">
                  <c:v>24</c:v>
                </c:pt>
                <c:pt idx="727">
                  <c:v>24.033100000000001</c:v>
                </c:pt>
                <c:pt idx="728">
                  <c:v>24.066099999999999</c:v>
                </c:pt>
                <c:pt idx="729">
                  <c:v>24.0992</c:v>
                </c:pt>
                <c:pt idx="730">
                  <c:v>24.132200000000001</c:v>
                </c:pt>
                <c:pt idx="731">
                  <c:v>24.165299999999998</c:v>
                </c:pt>
                <c:pt idx="732">
                  <c:v>24.1983</c:v>
                </c:pt>
                <c:pt idx="733">
                  <c:v>24.231400000000001</c:v>
                </c:pt>
                <c:pt idx="734">
                  <c:v>24.264500000000002</c:v>
                </c:pt>
                <c:pt idx="735">
                  <c:v>24.297499999999999</c:v>
                </c:pt>
                <c:pt idx="736">
                  <c:v>24.3306</c:v>
                </c:pt>
                <c:pt idx="737">
                  <c:v>24.363600000000002</c:v>
                </c:pt>
                <c:pt idx="738">
                  <c:v>24.396699999999999</c:v>
                </c:pt>
                <c:pt idx="739">
                  <c:v>24.4298</c:v>
                </c:pt>
                <c:pt idx="740">
                  <c:v>24.462800000000001</c:v>
                </c:pt>
                <c:pt idx="741">
                  <c:v>24.495899999999999</c:v>
                </c:pt>
                <c:pt idx="742">
                  <c:v>24.5289</c:v>
                </c:pt>
                <c:pt idx="743">
                  <c:v>24.562000000000001</c:v>
                </c:pt>
                <c:pt idx="744">
                  <c:v>24.594999999999999</c:v>
                </c:pt>
                <c:pt idx="745">
                  <c:v>24.6281</c:v>
                </c:pt>
                <c:pt idx="746">
                  <c:v>24.661200000000001</c:v>
                </c:pt>
                <c:pt idx="747">
                  <c:v>24.694199999999999</c:v>
                </c:pt>
                <c:pt idx="748">
                  <c:v>24.7273</c:v>
                </c:pt>
                <c:pt idx="749">
                  <c:v>24.760300000000001</c:v>
                </c:pt>
                <c:pt idx="750">
                  <c:v>24.793399999999998</c:v>
                </c:pt>
                <c:pt idx="751">
                  <c:v>24.8264</c:v>
                </c:pt>
                <c:pt idx="752">
                  <c:v>24.859500000000001</c:v>
                </c:pt>
                <c:pt idx="753">
                  <c:v>24.892600000000002</c:v>
                </c:pt>
                <c:pt idx="754">
                  <c:v>24.925599999999999</c:v>
                </c:pt>
                <c:pt idx="755">
                  <c:v>24.9587</c:v>
                </c:pt>
                <c:pt idx="756">
                  <c:v>24.991700000000002</c:v>
                </c:pt>
                <c:pt idx="757">
                  <c:v>25.024799999999999</c:v>
                </c:pt>
                <c:pt idx="758">
                  <c:v>25.0579</c:v>
                </c:pt>
                <c:pt idx="759">
                  <c:v>25.090900000000001</c:v>
                </c:pt>
                <c:pt idx="760">
                  <c:v>25.123999999999999</c:v>
                </c:pt>
                <c:pt idx="761">
                  <c:v>25.157</c:v>
                </c:pt>
                <c:pt idx="762">
                  <c:v>25.190100000000001</c:v>
                </c:pt>
                <c:pt idx="763">
                  <c:v>25.223099999999999</c:v>
                </c:pt>
                <c:pt idx="764">
                  <c:v>25.2562</c:v>
                </c:pt>
                <c:pt idx="765">
                  <c:v>25.289300000000001</c:v>
                </c:pt>
              </c:numCache>
            </c:numRef>
          </c:xVal>
          <c:yVal>
            <c:numRef>
              <c:f>'T_08.4_DTHSTRO_km_mITT_24M'!$C$4:$C$769</c:f>
              <c:numCache>
                <c:formatCode>0%</c:formatCode>
                <c:ptCount val="766"/>
                <c:pt idx="0">
                  <c:v>9.2599999999999991E-3</c:v>
                </c:pt>
                <c:pt idx="1">
                  <c:v>1.273E-2</c:v>
                </c:pt>
                <c:pt idx="2">
                  <c:v>1.5049999999999999E-2</c:v>
                </c:pt>
                <c:pt idx="3">
                  <c:v>1.6199999999999999E-2</c:v>
                </c:pt>
                <c:pt idx="4">
                  <c:v>1.6199999999999999E-2</c:v>
                </c:pt>
                <c:pt idx="5">
                  <c:v>1.8519999999999998E-2</c:v>
                </c:pt>
                <c:pt idx="6">
                  <c:v>1.8519999999999998E-2</c:v>
                </c:pt>
                <c:pt idx="7">
                  <c:v>1.8519999999999998E-2</c:v>
                </c:pt>
                <c:pt idx="8">
                  <c:v>1.8519999999999998E-2</c:v>
                </c:pt>
                <c:pt idx="9">
                  <c:v>1.8519999999999998E-2</c:v>
                </c:pt>
                <c:pt idx="10">
                  <c:v>1.968E-2</c:v>
                </c:pt>
                <c:pt idx="11">
                  <c:v>1.968E-2</c:v>
                </c:pt>
                <c:pt idx="12">
                  <c:v>2.0830000000000001E-2</c:v>
                </c:pt>
                <c:pt idx="13">
                  <c:v>2.1989999999999999E-2</c:v>
                </c:pt>
                <c:pt idx="14">
                  <c:v>2.1989999999999999E-2</c:v>
                </c:pt>
                <c:pt idx="15">
                  <c:v>2.1989999999999999E-2</c:v>
                </c:pt>
                <c:pt idx="16">
                  <c:v>2.1989999999999999E-2</c:v>
                </c:pt>
                <c:pt idx="17">
                  <c:v>2.1989999999999999E-2</c:v>
                </c:pt>
                <c:pt idx="18">
                  <c:v>2.1989999999999999E-2</c:v>
                </c:pt>
                <c:pt idx="19">
                  <c:v>2.315E-2</c:v>
                </c:pt>
                <c:pt idx="20">
                  <c:v>2.315E-2</c:v>
                </c:pt>
                <c:pt idx="21">
                  <c:v>2.4309999999999998E-2</c:v>
                </c:pt>
                <c:pt idx="22">
                  <c:v>2.4309999999999998E-2</c:v>
                </c:pt>
                <c:pt idx="23">
                  <c:v>2.546E-2</c:v>
                </c:pt>
                <c:pt idx="24">
                  <c:v>2.546E-2</c:v>
                </c:pt>
                <c:pt idx="25">
                  <c:v>2.6620000000000001E-2</c:v>
                </c:pt>
                <c:pt idx="26">
                  <c:v>2.7779999999999999E-2</c:v>
                </c:pt>
                <c:pt idx="27">
                  <c:v>2.7779999999999999E-2</c:v>
                </c:pt>
                <c:pt idx="28">
                  <c:v>2.7779999999999999E-2</c:v>
                </c:pt>
                <c:pt idx="29">
                  <c:v>2.7779999999999999E-2</c:v>
                </c:pt>
                <c:pt idx="30">
                  <c:v>2.7779999999999999E-2</c:v>
                </c:pt>
                <c:pt idx="31">
                  <c:v>2.7779999999999999E-2</c:v>
                </c:pt>
                <c:pt idx="32">
                  <c:v>2.894E-2</c:v>
                </c:pt>
                <c:pt idx="33">
                  <c:v>3.0089999999999999E-2</c:v>
                </c:pt>
                <c:pt idx="34">
                  <c:v>3.0089999999999999E-2</c:v>
                </c:pt>
                <c:pt idx="35">
                  <c:v>3.0089999999999999E-2</c:v>
                </c:pt>
                <c:pt idx="36">
                  <c:v>3.0089999999999999E-2</c:v>
                </c:pt>
                <c:pt idx="37">
                  <c:v>3.0089999999999999E-2</c:v>
                </c:pt>
                <c:pt idx="38">
                  <c:v>3.0089999999999999E-2</c:v>
                </c:pt>
                <c:pt idx="39">
                  <c:v>3.125E-2</c:v>
                </c:pt>
                <c:pt idx="40">
                  <c:v>3.125E-2</c:v>
                </c:pt>
                <c:pt idx="41">
                  <c:v>3.125E-2</c:v>
                </c:pt>
                <c:pt idx="42">
                  <c:v>3.125E-2</c:v>
                </c:pt>
                <c:pt idx="43">
                  <c:v>3.125E-2</c:v>
                </c:pt>
                <c:pt idx="44">
                  <c:v>3.125E-2</c:v>
                </c:pt>
                <c:pt idx="45">
                  <c:v>3.125E-2</c:v>
                </c:pt>
                <c:pt idx="46">
                  <c:v>3.125E-2</c:v>
                </c:pt>
                <c:pt idx="47">
                  <c:v>3.125E-2</c:v>
                </c:pt>
                <c:pt idx="48">
                  <c:v>3.125E-2</c:v>
                </c:pt>
                <c:pt idx="49">
                  <c:v>3.125E-2</c:v>
                </c:pt>
                <c:pt idx="50">
                  <c:v>3.125E-2</c:v>
                </c:pt>
                <c:pt idx="51">
                  <c:v>3.125E-2</c:v>
                </c:pt>
                <c:pt idx="52">
                  <c:v>3.125E-2</c:v>
                </c:pt>
                <c:pt idx="53">
                  <c:v>3.125E-2</c:v>
                </c:pt>
                <c:pt idx="54">
                  <c:v>3.2410000000000001E-2</c:v>
                </c:pt>
                <c:pt idx="55">
                  <c:v>3.2410000000000001E-2</c:v>
                </c:pt>
                <c:pt idx="56">
                  <c:v>3.2410000000000001E-2</c:v>
                </c:pt>
                <c:pt idx="57">
                  <c:v>3.2410000000000001E-2</c:v>
                </c:pt>
                <c:pt idx="58">
                  <c:v>3.356E-2</c:v>
                </c:pt>
                <c:pt idx="59">
                  <c:v>3.4720000000000001E-2</c:v>
                </c:pt>
                <c:pt idx="60">
                  <c:v>3.4720000000000001E-2</c:v>
                </c:pt>
                <c:pt idx="61">
                  <c:v>3.4720000000000001E-2</c:v>
                </c:pt>
                <c:pt idx="62">
                  <c:v>3.4720000000000001E-2</c:v>
                </c:pt>
                <c:pt idx="63">
                  <c:v>3.5880000000000002E-2</c:v>
                </c:pt>
                <c:pt idx="64">
                  <c:v>3.5880000000000002E-2</c:v>
                </c:pt>
                <c:pt idx="65">
                  <c:v>3.5880000000000002E-2</c:v>
                </c:pt>
                <c:pt idx="66">
                  <c:v>3.5880000000000002E-2</c:v>
                </c:pt>
                <c:pt idx="67">
                  <c:v>3.5880000000000002E-2</c:v>
                </c:pt>
                <c:pt idx="68">
                  <c:v>3.5880000000000002E-2</c:v>
                </c:pt>
                <c:pt idx="69">
                  <c:v>3.5880000000000002E-2</c:v>
                </c:pt>
                <c:pt idx="70">
                  <c:v>3.5880000000000002E-2</c:v>
                </c:pt>
                <c:pt idx="71">
                  <c:v>3.5880000000000002E-2</c:v>
                </c:pt>
                <c:pt idx="72">
                  <c:v>3.5880000000000002E-2</c:v>
                </c:pt>
                <c:pt idx="73">
                  <c:v>3.5880000000000002E-2</c:v>
                </c:pt>
                <c:pt idx="74">
                  <c:v>3.5880000000000002E-2</c:v>
                </c:pt>
                <c:pt idx="75">
                  <c:v>3.5880000000000002E-2</c:v>
                </c:pt>
                <c:pt idx="76">
                  <c:v>3.5880000000000002E-2</c:v>
                </c:pt>
                <c:pt idx="77">
                  <c:v>3.5880000000000002E-2</c:v>
                </c:pt>
                <c:pt idx="78">
                  <c:v>3.5880000000000002E-2</c:v>
                </c:pt>
                <c:pt idx="79">
                  <c:v>3.5880000000000002E-2</c:v>
                </c:pt>
                <c:pt idx="80">
                  <c:v>3.7039999999999997E-2</c:v>
                </c:pt>
                <c:pt idx="81">
                  <c:v>3.7039999999999997E-2</c:v>
                </c:pt>
                <c:pt idx="82">
                  <c:v>3.7039999999999997E-2</c:v>
                </c:pt>
                <c:pt idx="83">
                  <c:v>3.7039999999999997E-2</c:v>
                </c:pt>
                <c:pt idx="84">
                  <c:v>3.7039999999999997E-2</c:v>
                </c:pt>
                <c:pt idx="85">
                  <c:v>3.7039999999999997E-2</c:v>
                </c:pt>
                <c:pt idx="86">
                  <c:v>3.7039999999999997E-2</c:v>
                </c:pt>
                <c:pt idx="87">
                  <c:v>3.7039999999999997E-2</c:v>
                </c:pt>
                <c:pt idx="88">
                  <c:v>3.7039999999999997E-2</c:v>
                </c:pt>
                <c:pt idx="89">
                  <c:v>3.7039999999999997E-2</c:v>
                </c:pt>
                <c:pt idx="90">
                  <c:v>3.7039999999999997E-2</c:v>
                </c:pt>
                <c:pt idx="91">
                  <c:v>3.7039999999999997E-2</c:v>
                </c:pt>
                <c:pt idx="92">
                  <c:v>3.8199999999999998E-2</c:v>
                </c:pt>
                <c:pt idx="93">
                  <c:v>3.8199999999999998E-2</c:v>
                </c:pt>
                <c:pt idx="94">
                  <c:v>3.8199999999999998E-2</c:v>
                </c:pt>
                <c:pt idx="95">
                  <c:v>3.8199999999999998E-2</c:v>
                </c:pt>
                <c:pt idx="96">
                  <c:v>3.8199999999999998E-2</c:v>
                </c:pt>
                <c:pt idx="97">
                  <c:v>3.8199999999999998E-2</c:v>
                </c:pt>
                <c:pt idx="98">
                  <c:v>3.8199999999999998E-2</c:v>
                </c:pt>
                <c:pt idx="99">
                  <c:v>3.8199999999999998E-2</c:v>
                </c:pt>
                <c:pt idx="100">
                  <c:v>3.8199999999999998E-2</c:v>
                </c:pt>
                <c:pt idx="101">
                  <c:v>3.8199999999999998E-2</c:v>
                </c:pt>
                <c:pt idx="102">
                  <c:v>3.8199999999999998E-2</c:v>
                </c:pt>
                <c:pt idx="103">
                  <c:v>3.8199999999999998E-2</c:v>
                </c:pt>
                <c:pt idx="104">
                  <c:v>3.8199999999999998E-2</c:v>
                </c:pt>
                <c:pt idx="105">
                  <c:v>3.8199999999999998E-2</c:v>
                </c:pt>
                <c:pt idx="106">
                  <c:v>3.8199999999999998E-2</c:v>
                </c:pt>
                <c:pt idx="107">
                  <c:v>3.8199999999999998E-2</c:v>
                </c:pt>
                <c:pt idx="108">
                  <c:v>3.8199999999999998E-2</c:v>
                </c:pt>
                <c:pt idx="109">
                  <c:v>3.8199999999999998E-2</c:v>
                </c:pt>
                <c:pt idx="110">
                  <c:v>3.8199999999999998E-2</c:v>
                </c:pt>
                <c:pt idx="111">
                  <c:v>3.8199999999999998E-2</c:v>
                </c:pt>
                <c:pt idx="112">
                  <c:v>3.8199999999999998E-2</c:v>
                </c:pt>
                <c:pt idx="113">
                  <c:v>3.8199999999999998E-2</c:v>
                </c:pt>
                <c:pt idx="114">
                  <c:v>3.8199999999999998E-2</c:v>
                </c:pt>
                <c:pt idx="115">
                  <c:v>3.8199999999999998E-2</c:v>
                </c:pt>
                <c:pt idx="116">
                  <c:v>3.8199999999999998E-2</c:v>
                </c:pt>
                <c:pt idx="117">
                  <c:v>3.8199999999999998E-2</c:v>
                </c:pt>
                <c:pt idx="118">
                  <c:v>4.0509999999999997E-2</c:v>
                </c:pt>
                <c:pt idx="119">
                  <c:v>4.0509999999999997E-2</c:v>
                </c:pt>
                <c:pt idx="120">
                  <c:v>4.0509999999999997E-2</c:v>
                </c:pt>
                <c:pt idx="121">
                  <c:v>4.0509999999999997E-2</c:v>
                </c:pt>
                <c:pt idx="122">
                  <c:v>4.0509999999999997E-2</c:v>
                </c:pt>
                <c:pt idx="123">
                  <c:v>4.0509999999999997E-2</c:v>
                </c:pt>
                <c:pt idx="124">
                  <c:v>4.0509999999999997E-2</c:v>
                </c:pt>
                <c:pt idx="125">
                  <c:v>4.0509999999999997E-2</c:v>
                </c:pt>
                <c:pt idx="126">
                  <c:v>4.283E-2</c:v>
                </c:pt>
                <c:pt idx="127">
                  <c:v>4.283E-2</c:v>
                </c:pt>
                <c:pt idx="128">
                  <c:v>4.283E-2</c:v>
                </c:pt>
                <c:pt idx="129">
                  <c:v>4.283E-2</c:v>
                </c:pt>
                <c:pt idx="130">
                  <c:v>4.283E-2</c:v>
                </c:pt>
                <c:pt idx="131">
                  <c:v>4.283E-2</c:v>
                </c:pt>
                <c:pt idx="132">
                  <c:v>4.283E-2</c:v>
                </c:pt>
                <c:pt idx="133">
                  <c:v>4.283E-2</c:v>
                </c:pt>
                <c:pt idx="134">
                  <c:v>4.283E-2</c:v>
                </c:pt>
                <c:pt idx="135">
                  <c:v>4.283E-2</c:v>
                </c:pt>
                <c:pt idx="136">
                  <c:v>4.283E-2</c:v>
                </c:pt>
                <c:pt idx="137">
                  <c:v>4.283E-2</c:v>
                </c:pt>
                <c:pt idx="138">
                  <c:v>4.283E-2</c:v>
                </c:pt>
                <c:pt idx="139">
                  <c:v>4.283E-2</c:v>
                </c:pt>
                <c:pt idx="140">
                  <c:v>4.3990000000000001E-2</c:v>
                </c:pt>
                <c:pt idx="141">
                  <c:v>4.5150000000000003E-2</c:v>
                </c:pt>
                <c:pt idx="142">
                  <c:v>4.5150000000000003E-2</c:v>
                </c:pt>
                <c:pt idx="143">
                  <c:v>4.6309999999999997E-2</c:v>
                </c:pt>
                <c:pt idx="144">
                  <c:v>4.6309999999999997E-2</c:v>
                </c:pt>
                <c:pt idx="145">
                  <c:v>4.6309999999999997E-2</c:v>
                </c:pt>
                <c:pt idx="146">
                  <c:v>4.6309999999999997E-2</c:v>
                </c:pt>
                <c:pt idx="147">
                  <c:v>4.6309999999999997E-2</c:v>
                </c:pt>
                <c:pt idx="148">
                  <c:v>4.6309999999999997E-2</c:v>
                </c:pt>
                <c:pt idx="149">
                  <c:v>4.6309999999999997E-2</c:v>
                </c:pt>
                <c:pt idx="150">
                  <c:v>4.6309999999999997E-2</c:v>
                </c:pt>
                <c:pt idx="151">
                  <c:v>4.6309999999999997E-2</c:v>
                </c:pt>
                <c:pt idx="152">
                  <c:v>4.6309999999999997E-2</c:v>
                </c:pt>
                <c:pt idx="153">
                  <c:v>4.6309999999999997E-2</c:v>
                </c:pt>
                <c:pt idx="154">
                  <c:v>4.6309999999999997E-2</c:v>
                </c:pt>
                <c:pt idx="155">
                  <c:v>4.7469999999999998E-2</c:v>
                </c:pt>
                <c:pt idx="156">
                  <c:v>4.7469999999999998E-2</c:v>
                </c:pt>
                <c:pt idx="157">
                  <c:v>4.863E-2</c:v>
                </c:pt>
                <c:pt idx="158">
                  <c:v>4.9790000000000001E-2</c:v>
                </c:pt>
                <c:pt idx="159">
                  <c:v>5.0939999999999999E-2</c:v>
                </c:pt>
                <c:pt idx="160">
                  <c:v>5.0939999999999999E-2</c:v>
                </c:pt>
                <c:pt idx="161">
                  <c:v>5.0939999999999999E-2</c:v>
                </c:pt>
                <c:pt idx="162">
                  <c:v>5.0939999999999999E-2</c:v>
                </c:pt>
                <c:pt idx="163">
                  <c:v>5.0939999999999999E-2</c:v>
                </c:pt>
                <c:pt idx="164">
                  <c:v>5.0939999999999999E-2</c:v>
                </c:pt>
                <c:pt idx="165">
                  <c:v>5.0939999999999999E-2</c:v>
                </c:pt>
                <c:pt idx="166">
                  <c:v>5.0939999999999999E-2</c:v>
                </c:pt>
                <c:pt idx="167">
                  <c:v>5.0939999999999999E-2</c:v>
                </c:pt>
                <c:pt idx="168">
                  <c:v>5.0939999999999999E-2</c:v>
                </c:pt>
                <c:pt idx="169">
                  <c:v>5.0939999999999999E-2</c:v>
                </c:pt>
                <c:pt idx="170">
                  <c:v>5.0939999999999999E-2</c:v>
                </c:pt>
                <c:pt idx="171">
                  <c:v>5.0939999999999999E-2</c:v>
                </c:pt>
                <c:pt idx="172">
                  <c:v>5.0939999999999999E-2</c:v>
                </c:pt>
                <c:pt idx="173">
                  <c:v>5.0939999999999999E-2</c:v>
                </c:pt>
                <c:pt idx="174">
                  <c:v>5.0939999999999999E-2</c:v>
                </c:pt>
                <c:pt idx="175">
                  <c:v>5.0939999999999999E-2</c:v>
                </c:pt>
                <c:pt idx="176">
                  <c:v>5.0939999999999999E-2</c:v>
                </c:pt>
                <c:pt idx="177">
                  <c:v>5.0939999999999999E-2</c:v>
                </c:pt>
                <c:pt idx="178">
                  <c:v>5.0939999999999999E-2</c:v>
                </c:pt>
                <c:pt idx="179">
                  <c:v>5.0939999999999999E-2</c:v>
                </c:pt>
                <c:pt idx="180">
                  <c:v>5.0939999999999999E-2</c:v>
                </c:pt>
                <c:pt idx="181">
                  <c:v>5.0939999999999999E-2</c:v>
                </c:pt>
                <c:pt idx="182">
                  <c:v>5.0939999999999999E-2</c:v>
                </c:pt>
                <c:pt idx="183">
                  <c:v>5.0939999999999999E-2</c:v>
                </c:pt>
                <c:pt idx="184">
                  <c:v>5.0939999999999999E-2</c:v>
                </c:pt>
                <c:pt idx="185">
                  <c:v>5.0939999999999999E-2</c:v>
                </c:pt>
                <c:pt idx="186">
                  <c:v>5.2109999999999997E-2</c:v>
                </c:pt>
                <c:pt idx="187">
                  <c:v>5.2109999999999997E-2</c:v>
                </c:pt>
                <c:pt idx="188">
                  <c:v>5.2109999999999997E-2</c:v>
                </c:pt>
                <c:pt idx="189">
                  <c:v>5.2109999999999997E-2</c:v>
                </c:pt>
                <c:pt idx="190">
                  <c:v>5.2109999999999997E-2</c:v>
                </c:pt>
                <c:pt idx="191">
                  <c:v>5.2109999999999997E-2</c:v>
                </c:pt>
                <c:pt idx="192">
                  <c:v>5.2109999999999997E-2</c:v>
                </c:pt>
                <c:pt idx="193">
                  <c:v>5.2109999999999997E-2</c:v>
                </c:pt>
                <c:pt idx="194">
                  <c:v>5.2109999999999997E-2</c:v>
                </c:pt>
                <c:pt idx="195">
                  <c:v>5.2109999999999997E-2</c:v>
                </c:pt>
                <c:pt idx="196">
                  <c:v>5.3269999999999998E-2</c:v>
                </c:pt>
                <c:pt idx="197">
                  <c:v>5.3269999999999998E-2</c:v>
                </c:pt>
                <c:pt idx="198">
                  <c:v>5.4440000000000002E-2</c:v>
                </c:pt>
                <c:pt idx="199">
                  <c:v>5.4440000000000002E-2</c:v>
                </c:pt>
                <c:pt idx="200">
                  <c:v>5.4440000000000002E-2</c:v>
                </c:pt>
                <c:pt idx="201">
                  <c:v>5.4440000000000002E-2</c:v>
                </c:pt>
                <c:pt idx="202">
                  <c:v>5.4440000000000002E-2</c:v>
                </c:pt>
                <c:pt idx="203">
                  <c:v>5.4440000000000002E-2</c:v>
                </c:pt>
                <c:pt idx="204">
                  <c:v>5.4440000000000002E-2</c:v>
                </c:pt>
                <c:pt idx="205">
                  <c:v>5.4440000000000002E-2</c:v>
                </c:pt>
                <c:pt idx="206">
                  <c:v>5.4440000000000002E-2</c:v>
                </c:pt>
                <c:pt idx="207">
                  <c:v>5.4440000000000002E-2</c:v>
                </c:pt>
                <c:pt idx="208">
                  <c:v>5.4440000000000002E-2</c:v>
                </c:pt>
                <c:pt idx="209">
                  <c:v>5.4440000000000002E-2</c:v>
                </c:pt>
                <c:pt idx="210">
                  <c:v>5.4440000000000002E-2</c:v>
                </c:pt>
                <c:pt idx="211">
                  <c:v>5.4440000000000002E-2</c:v>
                </c:pt>
                <c:pt idx="212">
                  <c:v>5.5599999999999997E-2</c:v>
                </c:pt>
                <c:pt idx="213">
                  <c:v>5.5599999999999997E-2</c:v>
                </c:pt>
                <c:pt idx="214">
                  <c:v>5.5599999999999997E-2</c:v>
                </c:pt>
                <c:pt idx="215">
                  <c:v>5.5599999999999997E-2</c:v>
                </c:pt>
                <c:pt idx="216">
                  <c:v>5.5599999999999997E-2</c:v>
                </c:pt>
                <c:pt idx="217">
                  <c:v>5.5599999999999997E-2</c:v>
                </c:pt>
                <c:pt idx="218">
                  <c:v>5.5599999999999997E-2</c:v>
                </c:pt>
                <c:pt idx="219">
                  <c:v>5.5599999999999997E-2</c:v>
                </c:pt>
                <c:pt idx="220">
                  <c:v>5.5599999999999997E-2</c:v>
                </c:pt>
                <c:pt idx="221">
                  <c:v>5.5599999999999997E-2</c:v>
                </c:pt>
                <c:pt idx="222">
                  <c:v>5.5599999999999997E-2</c:v>
                </c:pt>
                <c:pt idx="223">
                  <c:v>5.5599999999999997E-2</c:v>
                </c:pt>
                <c:pt idx="224">
                  <c:v>5.5599999999999997E-2</c:v>
                </c:pt>
                <c:pt idx="225">
                  <c:v>5.5599999999999997E-2</c:v>
                </c:pt>
                <c:pt idx="226">
                  <c:v>5.6770000000000001E-2</c:v>
                </c:pt>
                <c:pt idx="227">
                  <c:v>5.6770000000000001E-2</c:v>
                </c:pt>
                <c:pt idx="228">
                  <c:v>5.6770000000000001E-2</c:v>
                </c:pt>
                <c:pt idx="229">
                  <c:v>5.7930000000000002E-2</c:v>
                </c:pt>
                <c:pt idx="230">
                  <c:v>5.7930000000000002E-2</c:v>
                </c:pt>
                <c:pt idx="231">
                  <c:v>5.7930000000000002E-2</c:v>
                </c:pt>
                <c:pt idx="232">
                  <c:v>5.7930000000000002E-2</c:v>
                </c:pt>
                <c:pt idx="233">
                  <c:v>5.7930000000000002E-2</c:v>
                </c:pt>
                <c:pt idx="234">
                  <c:v>5.7930000000000002E-2</c:v>
                </c:pt>
                <c:pt idx="235">
                  <c:v>5.7930000000000002E-2</c:v>
                </c:pt>
                <c:pt idx="236">
                  <c:v>5.7930000000000002E-2</c:v>
                </c:pt>
                <c:pt idx="237">
                  <c:v>5.7930000000000002E-2</c:v>
                </c:pt>
                <c:pt idx="238">
                  <c:v>5.7930000000000002E-2</c:v>
                </c:pt>
                <c:pt idx="239">
                  <c:v>5.7930000000000002E-2</c:v>
                </c:pt>
                <c:pt idx="240">
                  <c:v>5.7930000000000002E-2</c:v>
                </c:pt>
                <c:pt idx="241">
                  <c:v>5.7930000000000002E-2</c:v>
                </c:pt>
                <c:pt idx="242">
                  <c:v>5.91E-2</c:v>
                </c:pt>
                <c:pt idx="243">
                  <c:v>6.0269999999999997E-2</c:v>
                </c:pt>
                <c:pt idx="244">
                  <c:v>6.0269999999999997E-2</c:v>
                </c:pt>
                <c:pt idx="245">
                  <c:v>6.0269999999999997E-2</c:v>
                </c:pt>
                <c:pt idx="246">
                  <c:v>6.0269999999999997E-2</c:v>
                </c:pt>
                <c:pt idx="247">
                  <c:v>6.0269999999999997E-2</c:v>
                </c:pt>
                <c:pt idx="248">
                  <c:v>6.0269999999999997E-2</c:v>
                </c:pt>
                <c:pt idx="249">
                  <c:v>6.0269999999999997E-2</c:v>
                </c:pt>
                <c:pt idx="250">
                  <c:v>6.0269999999999997E-2</c:v>
                </c:pt>
                <c:pt idx="251">
                  <c:v>6.0269999999999997E-2</c:v>
                </c:pt>
                <c:pt idx="252">
                  <c:v>6.0269999999999997E-2</c:v>
                </c:pt>
                <c:pt idx="253">
                  <c:v>6.0269999999999997E-2</c:v>
                </c:pt>
                <c:pt idx="254">
                  <c:v>6.0269999999999997E-2</c:v>
                </c:pt>
                <c:pt idx="255">
                  <c:v>6.0269999999999997E-2</c:v>
                </c:pt>
                <c:pt idx="256">
                  <c:v>6.0269999999999997E-2</c:v>
                </c:pt>
                <c:pt idx="257">
                  <c:v>6.0269999999999997E-2</c:v>
                </c:pt>
                <c:pt idx="258">
                  <c:v>6.0269999999999997E-2</c:v>
                </c:pt>
                <c:pt idx="259">
                  <c:v>6.0269999999999997E-2</c:v>
                </c:pt>
                <c:pt idx="260">
                  <c:v>6.0269999999999997E-2</c:v>
                </c:pt>
                <c:pt idx="261">
                  <c:v>6.0269999999999997E-2</c:v>
                </c:pt>
                <c:pt idx="262">
                  <c:v>6.0269999999999997E-2</c:v>
                </c:pt>
                <c:pt idx="263">
                  <c:v>6.0269999999999997E-2</c:v>
                </c:pt>
                <c:pt idx="264">
                  <c:v>6.0269999999999997E-2</c:v>
                </c:pt>
                <c:pt idx="265">
                  <c:v>6.0269999999999997E-2</c:v>
                </c:pt>
                <c:pt idx="266">
                  <c:v>6.0269999999999997E-2</c:v>
                </c:pt>
                <c:pt idx="267">
                  <c:v>6.0269999999999997E-2</c:v>
                </c:pt>
                <c:pt idx="268">
                  <c:v>6.0269999999999997E-2</c:v>
                </c:pt>
                <c:pt idx="269">
                  <c:v>6.0269999999999997E-2</c:v>
                </c:pt>
                <c:pt idx="270">
                  <c:v>6.0269999999999997E-2</c:v>
                </c:pt>
                <c:pt idx="271">
                  <c:v>6.0269999999999997E-2</c:v>
                </c:pt>
                <c:pt idx="272">
                  <c:v>6.1429999999999998E-2</c:v>
                </c:pt>
                <c:pt idx="273">
                  <c:v>6.1429999999999998E-2</c:v>
                </c:pt>
                <c:pt idx="274">
                  <c:v>6.1429999999999998E-2</c:v>
                </c:pt>
                <c:pt idx="275">
                  <c:v>6.1429999999999998E-2</c:v>
                </c:pt>
                <c:pt idx="276">
                  <c:v>6.1429999999999998E-2</c:v>
                </c:pt>
                <c:pt idx="277">
                  <c:v>6.1429999999999998E-2</c:v>
                </c:pt>
                <c:pt idx="278">
                  <c:v>6.1429999999999998E-2</c:v>
                </c:pt>
                <c:pt idx="279">
                  <c:v>6.2600000000000003E-2</c:v>
                </c:pt>
                <c:pt idx="280">
                  <c:v>6.2600000000000003E-2</c:v>
                </c:pt>
                <c:pt idx="281">
                  <c:v>6.2600000000000003E-2</c:v>
                </c:pt>
                <c:pt idx="282">
                  <c:v>6.2600000000000003E-2</c:v>
                </c:pt>
                <c:pt idx="283">
                  <c:v>6.3769999999999993E-2</c:v>
                </c:pt>
                <c:pt idx="284">
                  <c:v>6.3769999999999993E-2</c:v>
                </c:pt>
                <c:pt idx="285">
                  <c:v>6.4939999999999998E-2</c:v>
                </c:pt>
                <c:pt idx="286">
                  <c:v>6.4939999999999998E-2</c:v>
                </c:pt>
                <c:pt idx="287">
                  <c:v>6.6100000000000006E-2</c:v>
                </c:pt>
                <c:pt idx="288">
                  <c:v>6.6100000000000006E-2</c:v>
                </c:pt>
                <c:pt idx="289">
                  <c:v>6.6100000000000006E-2</c:v>
                </c:pt>
                <c:pt idx="290">
                  <c:v>6.6100000000000006E-2</c:v>
                </c:pt>
                <c:pt idx="291">
                  <c:v>6.6100000000000006E-2</c:v>
                </c:pt>
                <c:pt idx="292">
                  <c:v>6.6100000000000006E-2</c:v>
                </c:pt>
                <c:pt idx="293">
                  <c:v>6.7269999999999996E-2</c:v>
                </c:pt>
                <c:pt idx="294">
                  <c:v>6.7269999999999996E-2</c:v>
                </c:pt>
                <c:pt idx="295">
                  <c:v>6.7269999999999996E-2</c:v>
                </c:pt>
                <c:pt idx="296">
                  <c:v>6.7269999999999996E-2</c:v>
                </c:pt>
                <c:pt idx="297">
                  <c:v>6.7269999999999996E-2</c:v>
                </c:pt>
                <c:pt idx="298">
                  <c:v>6.7269999999999996E-2</c:v>
                </c:pt>
                <c:pt idx="299">
                  <c:v>6.7269999999999996E-2</c:v>
                </c:pt>
                <c:pt idx="300">
                  <c:v>6.7269999999999996E-2</c:v>
                </c:pt>
                <c:pt idx="301">
                  <c:v>6.8440000000000001E-2</c:v>
                </c:pt>
                <c:pt idx="302">
                  <c:v>6.9599999999999995E-2</c:v>
                </c:pt>
                <c:pt idx="303">
                  <c:v>6.9599999999999995E-2</c:v>
                </c:pt>
                <c:pt idx="304">
                  <c:v>6.9599999999999995E-2</c:v>
                </c:pt>
                <c:pt idx="305">
                  <c:v>6.9599999999999995E-2</c:v>
                </c:pt>
                <c:pt idx="306">
                  <c:v>6.9599999999999995E-2</c:v>
                </c:pt>
                <c:pt idx="307">
                  <c:v>6.9599999999999995E-2</c:v>
                </c:pt>
                <c:pt idx="308">
                  <c:v>7.077E-2</c:v>
                </c:pt>
                <c:pt idx="309">
                  <c:v>7.077E-2</c:v>
                </c:pt>
                <c:pt idx="310">
                  <c:v>7.077E-2</c:v>
                </c:pt>
                <c:pt idx="311">
                  <c:v>7.077E-2</c:v>
                </c:pt>
                <c:pt idx="312">
                  <c:v>7.077E-2</c:v>
                </c:pt>
                <c:pt idx="313">
                  <c:v>7.077E-2</c:v>
                </c:pt>
                <c:pt idx="314">
                  <c:v>7.077E-2</c:v>
                </c:pt>
                <c:pt idx="315">
                  <c:v>7.077E-2</c:v>
                </c:pt>
                <c:pt idx="316">
                  <c:v>7.077E-2</c:v>
                </c:pt>
                <c:pt idx="317">
                  <c:v>7.077E-2</c:v>
                </c:pt>
                <c:pt idx="318">
                  <c:v>7.077E-2</c:v>
                </c:pt>
                <c:pt idx="319">
                  <c:v>7.1940000000000004E-2</c:v>
                </c:pt>
                <c:pt idx="320">
                  <c:v>7.1940000000000004E-2</c:v>
                </c:pt>
                <c:pt idx="321">
                  <c:v>7.1940000000000004E-2</c:v>
                </c:pt>
                <c:pt idx="322">
                  <c:v>7.1940000000000004E-2</c:v>
                </c:pt>
                <c:pt idx="323">
                  <c:v>7.1940000000000004E-2</c:v>
                </c:pt>
                <c:pt idx="324">
                  <c:v>7.1940000000000004E-2</c:v>
                </c:pt>
                <c:pt idx="325">
                  <c:v>7.1940000000000004E-2</c:v>
                </c:pt>
                <c:pt idx="326">
                  <c:v>7.1940000000000004E-2</c:v>
                </c:pt>
                <c:pt idx="327">
                  <c:v>7.1940000000000004E-2</c:v>
                </c:pt>
                <c:pt idx="328">
                  <c:v>7.1940000000000004E-2</c:v>
                </c:pt>
                <c:pt idx="329">
                  <c:v>7.3109999999999994E-2</c:v>
                </c:pt>
                <c:pt idx="330">
                  <c:v>7.3109999999999994E-2</c:v>
                </c:pt>
                <c:pt idx="331">
                  <c:v>7.3109999999999994E-2</c:v>
                </c:pt>
                <c:pt idx="332">
                  <c:v>7.3109999999999994E-2</c:v>
                </c:pt>
                <c:pt idx="333">
                  <c:v>7.3109999999999994E-2</c:v>
                </c:pt>
                <c:pt idx="334">
                  <c:v>7.3109999999999994E-2</c:v>
                </c:pt>
                <c:pt idx="335">
                  <c:v>7.3109999999999994E-2</c:v>
                </c:pt>
                <c:pt idx="336">
                  <c:v>7.3109999999999994E-2</c:v>
                </c:pt>
                <c:pt idx="337">
                  <c:v>7.3109999999999994E-2</c:v>
                </c:pt>
                <c:pt idx="338">
                  <c:v>7.3109999999999994E-2</c:v>
                </c:pt>
                <c:pt idx="339">
                  <c:v>7.3109999999999994E-2</c:v>
                </c:pt>
                <c:pt idx="340">
                  <c:v>7.3109999999999994E-2</c:v>
                </c:pt>
                <c:pt idx="341">
                  <c:v>7.3109999999999994E-2</c:v>
                </c:pt>
                <c:pt idx="342">
                  <c:v>7.4289999999999995E-2</c:v>
                </c:pt>
                <c:pt idx="343">
                  <c:v>7.4289999999999995E-2</c:v>
                </c:pt>
                <c:pt idx="344">
                  <c:v>7.4289999999999995E-2</c:v>
                </c:pt>
                <c:pt idx="345">
                  <c:v>7.4289999999999995E-2</c:v>
                </c:pt>
                <c:pt idx="346">
                  <c:v>7.4289999999999995E-2</c:v>
                </c:pt>
                <c:pt idx="347">
                  <c:v>7.5459999999999999E-2</c:v>
                </c:pt>
                <c:pt idx="348">
                  <c:v>7.5459999999999999E-2</c:v>
                </c:pt>
                <c:pt idx="349">
                  <c:v>7.5459999999999999E-2</c:v>
                </c:pt>
                <c:pt idx="350">
                  <c:v>7.5459999999999999E-2</c:v>
                </c:pt>
                <c:pt idx="351">
                  <c:v>7.5459999999999999E-2</c:v>
                </c:pt>
                <c:pt idx="352">
                  <c:v>7.6630000000000004E-2</c:v>
                </c:pt>
                <c:pt idx="353">
                  <c:v>7.6630000000000004E-2</c:v>
                </c:pt>
                <c:pt idx="354">
                  <c:v>7.6630000000000004E-2</c:v>
                </c:pt>
                <c:pt idx="355">
                  <c:v>7.6630000000000004E-2</c:v>
                </c:pt>
                <c:pt idx="356">
                  <c:v>7.6630000000000004E-2</c:v>
                </c:pt>
                <c:pt idx="357">
                  <c:v>7.6630000000000004E-2</c:v>
                </c:pt>
                <c:pt idx="358">
                  <c:v>7.6630000000000004E-2</c:v>
                </c:pt>
                <c:pt idx="359">
                  <c:v>7.6630000000000004E-2</c:v>
                </c:pt>
                <c:pt idx="360">
                  <c:v>7.6630000000000004E-2</c:v>
                </c:pt>
                <c:pt idx="361">
                  <c:v>7.6630000000000004E-2</c:v>
                </c:pt>
                <c:pt idx="362">
                  <c:v>7.6630000000000004E-2</c:v>
                </c:pt>
                <c:pt idx="363">
                  <c:v>7.6630000000000004E-2</c:v>
                </c:pt>
                <c:pt idx="364">
                  <c:v>7.7810000000000004E-2</c:v>
                </c:pt>
                <c:pt idx="365">
                  <c:v>7.7810000000000004E-2</c:v>
                </c:pt>
                <c:pt idx="366">
                  <c:v>7.7810000000000004E-2</c:v>
                </c:pt>
                <c:pt idx="367">
                  <c:v>7.7810000000000004E-2</c:v>
                </c:pt>
                <c:pt idx="368">
                  <c:v>7.7810000000000004E-2</c:v>
                </c:pt>
                <c:pt idx="369">
                  <c:v>7.7810000000000004E-2</c:v>
                </c:pt>
                <c:pt idx="370">
                  <c:v>7.7810000000000004E-2</c:v>
                </c:pt>
                <c:pt idx="371">
                  <c:v>7.7810000000000004E-2</c:v>
                </c:pt>
                <c:pt idx="372">
                  <c:v>7.8979999999999995E-2</c:v>
                </c:pt>
                <c:pt idx="373">
                  <c:v>7.8979999999999995E-2</c:v>
                </c:pt>
                <c:pt idx="374">
                  <c:v>7.8979999999999995E-2</c:v>
                </c:pt>
                <c:pt idx="375">
                  <c:v>7.8979999999999995E-2</c:v>
                </c:pt>
                <c:pt idx="376">
                  <c:v>7.8979999999999995E-2</c:v>
                </c:pt>
                <c:pt idx="377">
                  <c:v>7.8979999999999995E-2</c:v>
                </c:pt>
                <c:pt idx="378">
                  <c:v>7.8979999999999995E-2</c:v>
                </c:pt>
                <c:pt idx="379">
                  <c:v>7.8979999999999995E-2</c:v>
                </c:pt>
                <c:pt idx="380">
                  <c:v>8.0159999999999995E-2</c:v>
                </c:pt>
                <c:pt idx="381">
                  <c:v>8.0159999999999995E-2</c:v>
                </c:pt>
                <c:pt idx="382">
                  <c:v>8.0159999999999995E-2</c:v>
                </c:pt>
                <c:pt idx="383">
                  <c:v>8.0159999999999995E-2</c:v>
                </c:pt>
                <c:pt idx="384">
                  <c:v>8.0159999999999995E-2</c:v>
                </c:pt>
                <c:pt idx="385">
                  <c:v>8.0159999999999995E-2</c:v>
                </c:pt>
                <c:pt idx="386">
                  <c:v>8.0159999999999995E-2</c:v>
                </c:pt>
                <c:pt idx="387">
                  <c:v>8.0159999999999995E-2</c:v>
                </c:pt>
                <c:pt idx="388">
                  <c:v>8.0159999999999995E-2</c:v>
                </c:pt>
                <c:pt idx="389">
                  <c:v>8.0159999999999995E-2</c:v>
                </c:pt>
                <c:pt idx="390">
                  <c:v>8.0159999999999995E-2</c:v>
                </c:pt>
                <c:pt idx="391">
                  <c:v>8.0159999999999995E-2</c:v>
                </c:pt>
                <c:pt idx="392">
                  <c:v>8.0159999999999995E-2</c:v>
                </c:pt>
                <c:pt idx="393">
                  <c:v>8.0159999999999995E-2</c:v>
                </c:pt>
                <c:pt idx="394">
                  <c:v>8.0159999999999995E-2</c:v>
                </c:pt>
                <c:pt idx="395">
                  <c:v>8.0159999999999995E-2</c:v>
                </c:pt>
                <c:pt idx="396">
                  <c:v>8.0159999999999995E-2</c:v>
                </c:pt>
                <c:pt idx="397">
                  <c:v>8.0159999999999995E-2</c:v>
                </c:pt>
                <c:pt idx="398">
                  <c:v>8.0159999999999995E-2</c:v>
                </c:pt>
                <c:pt idx="399">
                  <c:v>8.251E-2</c:v>
                </c:pt>
                <c:pt idx="400">
                  <c:v>8.3690000000000001E-2</c:v>
                </c:pt>
                <c:pt idx="401">
                  <c:v>8.3690000000000001E-2</c:v>
                </c:pt>
                <c:pt idx="402">
                  <c:v>8.3690000000000001E-2</c:v>
                </c:pt>
                <c:pt idx="403">
                  <c:v>8.3690000000000001E-2</c:v>
                </c:pt>
                <c:pt idx="404">
                  <c:v>8.3690000000000001E-2</c:v>
                </c:pt>
                <c:pt idx="405">
                  <c:v>8.3690000000000001E-2</c:v>
                </c:pt>
                <c:pt idx="406">
                  <c:v>8.3690000000000001E-2</c:v>
                </c:pt>
                <c:pt idx="407">
                  <c:v>8.3690000000000001E-2</c:v>
                </c:pt>
                <c:pt idx="408">
                  <c:v>8.3690000000000001E-2</c:v>
                </c:pt>
                <c:pt idx="409">
                  <c:v>8.3690000000000001E-2</c:v>
                </c:pt>
                <c:pt idx="410">
                  <c:v>8.3690000000000001E-2</c:v>
                </c:pt>
                <c:pt idx="411">
                  <c:v>8.3690000000000001E-2</c:v>
                </c:pt>
                <c:pt idx="412">
                  <c:v>8.3690000000000001E-2</c:v>
                </c:pt>
                <c:pt idx="413">
                  <c:v>8.3690000000000001E-2</c:v>
                </c:pt>
                <c:pt idx="414">
                  <c:v>8.3690000000000001E-2</c:v>
                </c:pt>
                <c:pt idx="415">
                  <c:v>8.3690000000000001E-2</c:v>
                </c:pt>
                <c:pt idx="416">
                  <c:v>8.4870000000000001E-2</c:v>
                </c:pt>
                <c:pt idx="417">
                  <c:v>8.4870000000000001E-2</c:v>
                </c:pt>
                <c:pt idx="418">
                  <c:v>8.4870000000000001E-2</c:v>
                </c:pt>
                <c:pt idx="419">
                  <c:v>8.4870000000000001E-2</c:v>
                </c:pt>
                <c:pt idx="420">
                  <c:v>8.4870000000000001E-2</c:v>
                </c:pt>
                <c:pt idx="421">
                  <c:v>8.4870000000000001E-2</c:v>
                </c:pt>
                <c:pt idx="422">
                  <c:v>8.4870000000000001E-2</c:v>
                </c:pt>
                <c:pt idx="423">
                  <c:v>8.4870000000000001E-2</c:v>
                </c:pt>
                <c:pt idx="424">
                  <c:v>8.6050000000000001E-2</c:v>
                </c:pt>
                <c:pt idx="425">
                  <c:v>8.6050000000000001E-2</c:v>
                </c:pt>
                <c:pt idx="426">
                  <c:v>8.6050000000000001E-2</c:v>
                </c:pt>
                <c:pt idx="427">
                  <c:v>8.7230000000000002E-2</c:v>
                </c:pt>
                <c:pt idx="428">
                  <c:v>8.7230000000000002E-2</c:v>
                </c:pt>
                <c:pt idx="429">
                  <c:v>8.7230000000000002E-2</c:v>
                </c:pt>
                <c:pt idx="430">
                  <c:v>8.7230000000000002E-2</c:v>
                </c:pt>
                <c:pt idx="431">
                  <c:v>8.7230000000000002E-2</c:v>
                </c:pt>
                <c:pt idx="432">
                  <c:v>8.7230000000000002E-2</c:v>
                </c:pt>
                <c:pt idx="433">
                  <c:v>8.7230000000000002E-2</c:v>
                </c:pt>
                <c:pt idx="434">
                  <c:v>8.7230000000000002E-2</c:v>
                </c:pt>
                <c:pt idx="435">
                  <c:v>8.7230000000000002E-2</c:v>
                </c:pt>
                <c:pt idx="436">
                  <c:v>8.7230000000000002E-2</c:v>
                </c:pt>
                <c:pt idx="437">
                  <c:v>8.7230000000000002E-2</c:v>
                </c:pt>
                <c:pt idx="438">
                  <c:v>8.7230000000000002E-2</c:v>
                </c:pt>
                <c:pt idx="439">
                  <c:v>8.7230000000000002E-2</c:v>
                </c:pt>
                <c:pt idx="440">
                  <c:v>8.7230000000000002E-2</c:v>
                </c:pt>
                <c:pt idx="441">
                  <c:v>8.7230000000000002E-2</c:v>
                </c:pt>
                <c:pt idx="442">
                  <c:v>8.7230000000000002E-2</c:v>
                </c:pt>
                <c:pt idx="443">
                  <c:v>8.7230000000000002E-2</c:v>
                </c:pt>
                <c:pt idx="444">
                  <c:v>8.7230000000000002E-2</c:v>
                </c:pt>
                <c:pt idx="445">
                  <c:v>8.7230000000000002E-2</c:v>
                </c:pt>
                <c:pt idx="446">
                  <c:v>8.7230000000000002E-2</c:v>
                </c:pt>
                <c:pt idx="447">
                  <c:v>8.7230000000000002E-2</c:v>
                </c:pt>
                <c:pt idx="448">
                  <c:v>8.7230000000000002E-2</c:v>
                </c:pt>
                <c:pt idx="449">
                  <c:v>8.8410000000000002E-2</c:v>
                </c:pt>
                <c:pt idx="450">
                  <c:v>8.8410000000000002E-2</c:v>
                </c:pt>
                <c:pt idx="451">
                  <c:v>8.8410000000000002E-2</c:v>
                </c:pt>
                <c:pt idx="452">
                  <c:v>8.8410000000000002E-2</c:v>
                </c:pt>
                <c:pt idx="453">
                  <c:v>8.8410000000000002E-2</c:v>
                </c:pt>
                <c:pt idx="454">
                  <c:v>8.8410000000000002E-2</c:v>
                </c:pt>
                <c:pt idx="455">
                  <c:v>8.8410000000000002E-2</c:v>
                </c:pt>
                <c:pt idx="456">
                  <c:v>8.8410000000000002E-2</c:v>
                </c:pt>
                <c:pt idx="457">
                  <c:v>8.8410000000000002E-2</c:v>
                </c:pt>
                <c:pt idx="458">
                  <c:v>8.8410000000000002E-2</c:v>
                </c:pt>
                <c:pt idx="459">
                  <c:v>8.8410000000000002E-2</c:v>
                </c:pt>
                <c:pt idx="460">
                  <c:v>8.9599999999999999E-2</c:v>
                </c:pt>
                <c:pt idx="461">
                  <c:v>8.9599999999999999E-2</c:v>
                </c:pt>
                <c:pt idx="462">
                  <c:v>8.9599999999999999E-2</c:v>
                </c:pt>
                <c:pt idx="463">
                  <c:v>8.9599999999999999E-2</c:v>
                </c:pt>
                <c:pt idx="464">
                  <c:v>8.9599999999999999E-2</c:v>
                </c:pt>
                <c:pt idx="465">
                  <c:v>8.9599999999999999E-2</c:v>
                </c:pt>
                <c:pt idx="466">
                  <c:v>8.9599999999999999E-2</c:v>
                </c:pt>
                <c:pt idx="467">
                  <c:v>8.9599999999999999E-2</c:v>
                </c:pt>
                <c:pt idx="468">
                  <c:v>8.9599999999999999E-2</c:v>
                </c:pt>
                <c:pt idx="469">
                  <c:v>8.9599999999999999E-2</c:v>
                </c:pt>
                <c:pt idx="470">
                  <c:v>8.9599999999999999E-2</c:v>
                </c:pt>
                <c:pt idx="471">
                  <c:v>8.9599999999999999E-2</c:v>
                </c:pt>
                <c:pt idx="472">
                  <c:v>8.9599999999999999E-2</c:v>
                </c:pt>
                <c:pt idx="473">
                  <c:v>8.9599999999999999E-2</c:v>
                </c:pt>
                <c:pt idx="474">
                  <c:v>8.9599999999999999E-2</c:v>
                </c:pt>
                <c:pt idx="475">
                  <c:v>8.9599999999999999E-2</c:v>
                </c:pt>
                <c:pt idx="476">
                  <c:v>8.9599999999999999E-2</c:v>
                </c:pt>
                <c:pt idx="477">
                  <c:v>8.9599999999999999E-2</c:v>
                </c:pt>
                <c:pt idx="478">
                  <c:v>8.9599999999999999E-2</c:v>
                </c:pt>
                <c:pt idx="479">
                  <c:v>8.9599999999999999E-2</c:v>
                </c:pt>
                <c:pt idx="480">
                  <c:v>8.9599999999999999E-2</c:v>
                </c:pt>
                <c:pt idx="481">
                  <c:v>8.9599999999999999E-2</c:v>
                </c:pt>
                <c:pt idx="482">
                  <c:v>8.9599999999999999E-2</c:v>
                </c:pt>
                <c:pt idx="483">
                  <c:v>8.9599999999999999E-2</c:v>
                </c:pt>
                <c:pt idx="484">
                  <c:v>8.9599999999999999E-2</c:v>
                </c:pt>
                <c:pt idx="485">
                  <c:v>8.9599999999999999E-2</c:v>
                </c:pt>
                <c:pt idx="486">
                  <c:v>8.9599999999999999E-2</c:v>
                </c:pt>
                <c:pt idx="487">
                  <c:v>8.9599999999999999E-2</c:v>
                </c:pt>
                <c:pt idx="488">
                  <c:v>8.9599999999999999E-2</c:v>
                </c:pt>
                <c:pt idx="489">
                  <c:v>8.9599999999999999E-2</c:v>
                </c:pt>
                <c:pt idx="490">
                  <c:v>9.078E-2</c:v>
                </c:pt>
                <c:pt idx="491">
                  <c:v>9.078E-2</c:v>
                </c:pt>
                <c:pt idx="492">
                  <c:v>9.078E-2</c:v>
                </c:pt>
                <c:pt idx="493">
                  <c:v>9.078E-2</c:v>
                </c:pt>
                <c:pt idx="494">
                  <c:v>9.078E-2</c:v>
                </c:pt>
                <c:pt idx="495">
                  <c:v>9.078E-2</c:v>
                </c:pt>
                <c:pt idx="496">
                  <c:v>9.078E-2</c:v>
                </c:pt>
                <c:pt idx="497">
                  <c:v>9.078E-2</c:v>
                </c:pt>
                <c:pt idx="498">
                  <c:v>9.078E-2</c:v>
                </c:pt>
                <c:pt idx="499">
                  <c:v>9.078E-2</c:v>
                </c:pt>
                <c:pt idx="500">
                  <c:v>9.078E-2</c:v>
                </c:pt>
                <c:pt idx="501">
                  <c:v>9.078E-2</c:v>
                </c:pt>
                <c:pt idx="502">
                  <c:v>9.078E-2</c:v>
                </c:pt>
                <c:pt idx="503">
                  <c:v>9.078E-2</c:v>
                </c:pt>
                <c:pt idx="504">
                  <c:v>9.078E-2</c:v>
                </c:pt>
                <c:pt idx="505">
                  <c:v>9.078E-2</c:v>
                </c:pt>
                <c:pt idx="506">
                  <c:v>9.078E-2</c:v>
                </c:pt>
                <c:pt idx="507">
                  <c:v>9.078E-2</c:v>
                </c:pt>
                <c:pt idx="508">
                  <c:v>9.078E-2</c:v>
                </c:pt>
                <c:pt idx="509">
                  <c:v>9.078E-2</c:v>
                </c:pt>
                <c:pt idx="510">
                  <c:v>9.078E-2</c:v>
                </c:pt>
                <c:pt idx="511">
                  <c:v>9.078E-2</c:v>
                </c:pt>
                <c:pt idx="512">
                  <c:v>9.1969999999999996E-2</c:v>
                </c:pt>
                <c:pt idx="513">
                  <c:v>9.1969999999999996E-2</c:v>
                </c:pt>
                <c:pt idx="514">
                  <c:v>9.1969999999999996E-2</c:v>
                </c:pt>
                <c:pt idx="515">
                  <c:v>9.1969999999999996E-2</c:v>
                </c:pt>
                <c:pt idx="516">
                  <c:v>9.1969999999999996E-2</c:v>
                </c:pt>
                <c:pt idx="517">
                  <c:v>9.1969999999999996E-2</c:v>
                </c:pt>
                <c:pt idx="518">
                  <c:v>9.1969999999999996E-2</c:v>
                </c:pt>
                <c:pt idx="519">
                  <c:v>9.1969999999999996E-2</c:v>
                </c:pt>
                <c:pt idx="520">
                  <c:v>9.1969999999999996E-2</c:v>
                </c:pt>
                <c:pt idx="521">
                  <c:v>9.1969999999999996E-2</c:v>
                </c:pt>
                <c:pt idx="522">
                  <c:v>9.1969999999999996E-2</c:v>
                </c:pt>
                <c:pt idx="523">
                  <c:v>9.1969999999999996E-2</c:v>
                </c:pt>
                <c:pt idx="524">
                  <c:v>9.3160000000000007E-2</c:v>
                </c:pt>
                <c:pt idx="525">
                  <c:v>9.3160000000000007E-2</c:v>
                </c:pt>
                <c:pt idx="526">
                  <c:v>9.3160000000000007E-2</c:v>
                </c:pt>
                <c:pt idx="527">
                  <c:v>9.3160000000000007E-2</c:v>
                </c:pt>
                <c:pt idx="528">
                  <c:v>9.3160000000000007E-2</c:v>
                </c:pt>
                <c:pt idx="529">
                  <c:v>9.3160000000000007E-2</c:v>
                </c:pt>
                <c:pt idx="530">
                  <c:v>9.3160000000000007E-2</c:v>
                </c:pt>
                <c:pt idx="531">
                  <c:v>9.5530000000000004E-2</c:v>
                </c:pt>
                <c:pt idx="532">
                  <c:v>9.672E-2</c:v>
                </c:pt>
                <c:pt idx="533">
                  <c:v>9.672E-2</c:v>
                </c:pt>
                <c:pt idx="534">
                  <c:v>9.672E-2</c:v>
                </c:pt>
                <c:pt idx="535">
                  <c:v>9.672E-2</c:v>
                </c:pt>
                <c:pt idx="536">
                  <c:v>9.672E-2</c:v>
                </c:pt>
                <c:pt idx="537">
                  <c:v>9.672E-2</c:v>
                </c:pt>
                <c:pt idx="538">
                  <c:v>9.672E-2</c:v>
                </c:pt>
                <c:pt idx="539">
                  <c:v>9.7909999999999997E-2</c:v>
                </c:pt>
                <c:pt idx="540">
                  <c:v>9.7909999999999997E-2</c:v>
                </c:pt>
                <c:pt idx="541">
                  <c:v>9.7909999999999997E-2</c:v>
                </c:pt>
                <c:pt idx="542">
                  <c:v>9.7909999999999997E-2</c:v>
                </c:pt>
                <c:pt idx="543">
                  <c:v>9.7909999999999997E-2</c:v>
                </c:pt>
                <c:pt idx="544">
                  <c:v>9.7909999999999997E-2</c:v>
                </c:pt>
                <c:pt idx="545">
                  <c:v>9.7909999999999997E-2</c:v>
                </c:pt>
                <c:pt idx="546">
                  <c:v>9.7909999999999997E-2</c:v>
                </c:pt>
                <c:pt idx="547">
                  <c:v>9.7909999999999997E-2</c:v>
                </c:pt>
                <c:pt idx="548">
                  <c:v>9.7909999999999997E-2</c:v>
                </c:pt>
                <c:pt idx="549">
                  <c:v>9.7909999999999997E-2</c:v>
                </c:pt>
                <c:pt idx="550">
                  <c:v>9.7909999999999997E-2</c:v>
                </c:pt>
                <c:pt idx="551">
                  <c:v>9.7909999999999997E-2</c:v>
                </c:pt>
                <c:pt idx="552">
                  <c:v>9.9099999999999994E-2</c:v>
                </c:pt>
                <c:pt idx="553">
                  <c:v>9.9099999999999994E-2</c:v>
                </c:pt>
                <c:pt idx="554">
                  <c:v>9.9099999999999994E-2</c:v>
                </c:pt>
                <c:pt idx="555">
                  <c:v>9.9099999999999994E-2</c:v>
                </c:pt>
                <c:pt idx="556">
                  <c:v>9.9099999999999994E-2</c:v>
                </c:pt>
                <c:pt idx="557">
                  <c:v>9.9099999999999994E-2</c:v>
                </c:pt>
                <c:pt idx="558">
                  <c:v>9.9099999999999994E-2</c:v>
                </c:pt>
                <c:pt idx="559">
                  <c:v>9.9099999999999994E-2</c:v>
                </c:pt>
                <c:pt idx="560">
                  <c:v>9.9099999999999994E-2</c:v>
                </c:pt>
                <c:pt idx="561">
                  <c:v>9.9099999999999994E-2</c:v>
                </c:pt>
                <c:pt idx="562">
                  <c:v>9.9099999999999994E-2</c:v>
                </c:pt>
                <c:pt idx="563">
                  <c:v>9.9099999999999994E-2</c:v>
                </c:pt>
                <c:pt idx="564">
                  <c:v>9.9099999999999994E-2</c:v>
                </c:pt>
                <c:pt idx="565">
                  <c:v>9.9099999999999994E-2</c:v>
                </c:pt>
                <c:pt idx="566">
                  <c:v>9.9099999999999994E-2</c:v>
                </c:pt>
                <c:pt idx="567">
                  <c:v>9.9099999999999994E-2</c:v>
                </c:pt>
                <c:pt idx="568">
                  <c:v>9.9099999999999994E-2</c:v>
                </c:pt>
                <c:pt idx="569">
                  <c:v>9.9099999999999994E-2</c:v>
                </c:pt>
                <c:pt idx="570">
                  <c:v>9.9099999999999994E-2</c:v>
                </c:pt>
                <c:pt idx="571">
                  <c:v>0.10029</c:v>
                </c:pt>
                <c:pt idx="572">
                  <c:v>0.10029</c:v>
                </c:pt>
                <c:pt idx="573">
                  <c:v>0.10029</c:v>
                </c:pt>
                <c:pt idx="574">
                  <c:v>0.10029</c:v>
                </c:pt>
                <c:pt idx="575">
                  <c:v>0.10029</c:v>
                </c:pt>
                <c:pt idx="576">
                  <c:v>0.10029</c:v>
                </c:pt>
                <c:pt idx="577">
                  <c:v>0.10029</c:v>
                </c:pt>
                <c:pt idx="578">
                  <c:v>0.10029</c:v>
                </c:pt>
                <c:pt idx="579">
                  <c:v>0.10029</c:v>
                </c:pt>
                <c:pt idx="580">
                  <c:v>0.10029</c:v>
                </c:pt>
                <c:pt idx="581">
                  <c:v>0.10029</c:v>
                </c:pt>
                <c:pt idx="582">
                  <c:v>0.10148</c:v>
                </c:pt>
                <c:pt idx="583">
                  <c:v>0.10148</c:v>
                </c:pt>
                <c:pt idx="584">
                  <c:v>0.10148</c:v>
                </c:pt>
                <c:pt idx="585">
                  <c:v>0.10148</c:v>
                </c:pt>
                <c:pt idx="586">
                  <c:v>0.10148</c:v>
                </c:pt>
                <c:pt idx="587">
                  <c:v>0.10148</c:v>
                </c:pt>
                <c:pt idx="588">
                  <c:v>0.10148</c:v>
                </c:pt>
                <c:pt idx="589">
                  <c:v>0.10148</c:v>
                </c:pt>
                <c:pt idx="590">
                  <c:v>0.10148</c:v>
                </c:pt>
                <c:pt idx="591">
                  <c:v>0.10148</c:v>
                </c:pt>
                <c:pt idx="592">
                  <c:v>0.10148</c:v>
                </c:pt>
                <c:pt idx="593">
                  <c:v>0.10148</c:v>
                </c:pt>
                <c:pt idx="594">
                  <c:v>0.10267</c:v>
                </c:pt>
                <c:pt idx="595">
                  <c:v>0.10267</c:v>
                </c:pt>
                <c:pt idx="596">
                  <c:v>0.10267</c:v>
                </c:pt>
                <c:pt idx="597">
                  <c:v>0.10385999999999999</c:v>
                </c:pt>
                <c:pt idx="598">
                  <c:v>0.10385999999999999</c:v>
                </c:pt>
                <c:pt idx="599">
                  <c:v>0.10385999999999999</c:v>
                </c:pt>
                <c:pt idx="600">
                  <c:v>0.10385999999999999</c:v>
                </c:pt>
                <c:pt idx="601">
                  <c:v>0.10505</c:v>
                </c:pt>
                <c:pt idx="602">
                  <c:v>0.10505</c:v>
                </c:pt>
                <c:pt idx="603">
                  <c:v>0.10505</c:v>
                </c:pt>
                <c:pt idx="604">
                  <c:v>0.10505</c:v>
                </c:pt>
                <c:pt idx="605">
                  <c:v>0.10505</c:v>
                </c:pt>
                <c:pt idx="606">
                  <c:v>0.10505</c:v>
                </c:pt>
                <c:pt idx="607">
                  <c:v>0.10743</c:v>
                </c:pt>
                <c:pt idx="608">
                  <c:v>0.10743</c:v>
                </c:pt>
                <c:pt idx="609">
                  <c:v>0.10743</c:v>
                </c:pt>
                <c:pt idx="610">
                  <c:v>0.10861999999999999</c:v>
                </c:pt>
                <c:pt idx="611">
                  <c:v>0.10861999999999999</c:v>
                </c:pt>
                <c:pt idx="612">
                  <c:v>0.10861999999999999</c:v>
                </c:pt>
                <c:pt idx="613">
                  <c:v>0.10861999999999999</c:v>
                </c:pt>
                <c:pt idx="614">
                  <c:v>0.10861999999999999</c:v>
                </c:pt>
                <c:pt idx="615">
                  <c:v>0.10861999999999999</c:v>
                </c:pt>
                <c:pt idx="616">
                  <c:v>0.10861999999999999</c:v>
                </c:pt>
                <c:pt idx="617">
                  <c:v>0.10981</c:v>
                </c:pt>
                <c:pt idx="618">
                  <c:v>0.11101</c:v>
                </c:pt>
                <c:pt idx="619">
                  <c:v>0.11101</c:v>
                </c:pt>
                <c:pt idx="620">
                  <c:v>0.11101</c:v>
                </c:pt>
                <c:pt idx="621">
                  <c:v>0.11101</c:v>
                </c:pt>
                <c:pt idx="622">
                  <c:v>0.11101</c:v>
                </c:pt>
                <c:pt idx="623">
                  <c:v>0.11101</c:v>
                </c:pt>
                <c:pt idx="624">
                  <c:v>0.11101</c:v>
                </c:pt>
                <c:pt idx="625">
                  <c:v>0.11101</c:v>
                </c:pt>
                <c:pt idx="626">
                  <c:v>0.11219999999999999</c:v>
                </c:pt>
                <c:pt idx="627">
                  <c:v>0.11219999999999999</c:v>
                </c:pt>
                <c:pt idx="628">
                  <c:v>0.11219999999999999</c:v>
                </c:pt>
                <c:pt idx="629">
                  <c:v>0.11219999999999999</c:v>
                </c:pt>
                <c:pt idx="630">
                  <c:v>0.11219999999999999</c:v>
                </c:pt>
                <c:pt idx="631">
                  <c:v>0.11219999999999999</c:v>
                </c:pt>
                <c:pt idx="632">
                  <c:v>0.11339</c:v>
                </c:pt>
                <c:pt idx="633">
                  <c:v>0.11339</c:v>
                </c:pt>
                <c:pt idx="634">
                  <c:v>0.11339</c:v>
                </c:pt>
                <c:pt idx="635">
                  <c:v>0.11339</c:v>
                </c:pt>
                <c:pt idx="636">
                  <c:v>0.11339</c:v>
                </c:pt>
                <c:pt idx="637">
                  <c:v>0.11339</c:v>
                </c:pt>
                <c:pt idx="638">
                  <c:v>0.11339</c:v>
                </c:pt>
                <c:pt idx="639">
                  <c:v>0.11339</c:v>
                </c:pt>
                <c:pt idx="640">
                  <c:v>0.11339</c:v>
                </c:pt>
                <c:pt idx="641">
                  <c:v>0.11339</c:v>
                </c:pt>
                <c:pt idx="642">
                  <c:v>0.11339</c:v>
                </c:pt>
                <c:pt idx="643">
                  <c:v>0.11339</c:v>
                </c:pt>
                <c:pt idx="644">
                  <c:v>0.11339</c:v>
                </c:pt>
                <c:pt idx="645">
                  <c:v>0.11339</c:v>
                </c:pt>
                <c:pt idx="646">
                  <c:v>0.11339</c:v>
                </c:pt>
                <c:pt idx="647">
                  <c:v>0.11459</c:v>
                </c:pt>
                <c:pt idx="648">
                  <c:v>0.11459</c:v>
                </c:pt>
                <c:pt idx="649">
                  <c:v>0.11459</c:v>
                </c:pt>
                <c:pt idx="650">
                  <c:v>0.11459</c:v>
                </c:pt>
                <c:pt idx="651">
                  <c:v>0.11459</c:v>
                </c:pt>
                <c:pt idx="652">
                  <c:v>0.11459</c:v>
                </c:pt>
                <c:pt idx="653">
                  <c:v>0.11459</c:v>
                </c:pt>
                <c:pt idx="654">
                  <c:v>0.11459</c:v>
                </c:pt>
                <c:pt idx="655">
                  <c:v>0.11459</c:v>
                </c:pt>
                <c:pt idx="656">
                  <c:v>0.11459</c:v>
                </c:pt>
                <c:pt idx="657">
                  <c:v>0.11459</c:v>
                </c:pt>
                <c:pt idx="658">
                  <c:v>0.11459</c:v>
                </c:pt>
                <c:pt idx="659">
                  <c:v>0.11459</c:v>
                </c:pt>
                <c:pt idx="660">
                  <c:v>0.11459</c:v>
                </c:pt>
                <c:pt idx="661">
                  <c:v>0.11459</c:v>
                </c:pt>
                <c:pt idx="662">
                  <c:v>0.11459</c:v>
                </c:pt>
                <c:pt idx="663">
                  <c:v>0.11577999999999999</c:v>
                </c:pt>
                <c:pt idx="664">
                  <c:v>0.11577999999999999</c:v>
                </c:pt>
                <c:pt idx="665">
                  <c:v>0.11577999999999999</c:v>
                </c:pt>
                <c:pt idx="666">
                  <c:v>0.11698</c:v>
                </c:pt>
                <c:pt idx="667">
                  <c:v>0.11698</c:v>
                </c:pt>
                <c:pt idx="668">
                  <c:v>0.11698</c:v>
                </c:pt>
                <c:pt idx="669">
                  <c:v>0.11698</c:v>
                </c:pt>
                <c:pt idx="670">
                  <c:v>0.11698</c:v>
                </c:pt>
                <c:pt idx="671">
                  <c:v>0.11698</c:v>
                </c:pt>
                <c:pt idx="672">
                  <c:v>0.11698</c:v>
                </c:pt>
                <c:pt idx="673">
                  <c:v>0.11698</c:v>
                </c:pt>
                <c:pt idx="674">
                  <c:v>0.11698</c:v>
                </c:pt>
                <c:pt idx="675">
                  <c:v>0.11817999999999999</c:v>
                </c:pt>
                <c:pt idx="676">
                  <c:v>0.11817999999999999</c:v>
                </c:pt>
                <c:pt idx="677">
                  <c:v>0.11817999999999999</c:v>
                </c:pt>
                <c:pt idx="678">
                  <c:v>0.11817999999999999</c:v>
                </c:pt>
                <c:pt idx="679">
                  <c:v>0.11817999999999999</c:v>
                </c:pt>
                <c:pt idx="680">
                  <c:v>0.11817999999999999</c:v>
                </c:pt>
                <c:pt idx="681">
                  <c:v>0.11817999999999999</c:v>
                </c:pt>
                <c:pt idx="682">
                  <c:v>0.11939</c:v>
                </c:pt>
                <c:pt idx="683">
                  <c:v>0.11939</c:v>
                </c:pt>
                <c:pt idx="684">
                  <c:v>0.11939</c:v>
                </c:pt>
                <c:pt idx="685">
                  <c:v>0.12060999999999999</c:v>
                </c:pt>
                <c:pt idx="686">
                  <c:v>0.12060999999999999</c:v>
                </c:pt>
                <c:pt idx="687">
                  <c:v>0.12060999999999999</c:v>
                </c:pt>
                <c:pt idx="688">
                  <c:v>0.12060999999999999</c:v>
                </c:pt>
                <c:pt idx="689">
                  <c:v>0.12182999999999999</c:v>
                </c:pt>
                <c:pt idx="690">
                  <c:v>0.12182999999999999</c:v>
                </c:pt>
                <c:pt idx="691">
                  <c:v>0.12182999999999999</c:v>
                </c:pt>
                <c:pt idx="692">
                  <c:v>0.12182999999999999</c:v>
                </c:pt>
                <c:pt idx="693">
                  <c:v>0.12306</c:v>
                </c:pt>
                <c:pt idx="694">
                  <c:v>0.12306</c:v>
                </c:pt>
                <c:pt idx="695">
                  <c:v>0.12306</c:v>
                </c:pt>
                <c:pt idx="696">
                  <c:v>0.12306</c:v>
                </c:pt>
                <c:pt idx="697">
                  <c:v>0.12429999999999999</c:v>
                </c:pt>
                <c:pt idx="698">
                  <c:v>0.12429999999999999</c:v>
                </c:pt>
                <c:pt idx="699">
                  <c:v>0.12429999999999999</c:v>
                </c:pt>
                <c:pt idx="700">
                  <c:v>0.12429999999999999</c:v>
                </c:pt>
                <c:pt idx="701">
                  <c:v>0.12429999999999999</c:v>
                </c:pt>
                <c:pt idx="702">
                  <c:v>0.12429999999999999</c:v>
                </c:pt>
                <c:pt idx="703">
                  <c:v>0.12429999999999999</c:v>
                </c:pt>
                <c:pt idx="704">
                  <c:v>0.12429999999999999</c:v>
                </c:pt>
                <c:pt idx="705">
                  <c:v>0.12554999999999999</c:v>
                </c:pt>
                <c:pt idx="706">
                  <c:v>0.12554999999999999</c:v>
                </c:pt>
                <c:pt idx="707">
                  <c:v>0.12554999999999999</c:v>
                </c:pt>
                <c:pt idx="708">
                  <c:v>0.12554999999999999</c:v>
                </c:pt>
                <c:pt idx="709">
                  <c:v>0.12554999999999999</c:v>
                </c:pt>
                <c:pt idx="710">
                  <c:v>0.12554999999999999</c:v>
                </c:pt>
                <c:pt idx="711">
                  <c:v>0.12554999999999999</c:v>
                </c:pt>
                <c:pt idx="712">
                  <c:v>0.12554999999999999</c:v>
                </c:pt>
                <c:pt idx="713">
                  <c:v>0.12554999999999999</c:v>
                </c:pt>
                <c:pt idx="714">
                  <c:v>0.12554999999999999</c:v>
                </c:pt>
                <c:pt idx="715">
                  <c:v>0.12554999999999999</c:v>
                </c:pt>
                <c:pt idx="716">
                  <c:v>0.12554999999999999</c:v>
                </c:pt>
                <c:pt idx="717">
                  <c:v>0.12554999999999999</c:v>
                </c:pt>
                <c:pt idx="718">
                  <c:v>0.12554999999999999</c:v>
                </c:pt>
                <c:pt idx="719">
                  <c:v>0.12554999999999999</c:v>
                </c:pt>
                <c:pt idx="720">
                  <c:v>0.12554999999999999</c:v>
                </c:pt>
                <c:pt idx="721">
                  <c:v>0.12554999999999999</c:v>
                </c:pt>
                <c:pt idx="722">
                  <c:v>0.12554999999999999</c:v>
                </c:pt>
                <c:pt idx="723">
                  <c:v>0.12554999999999999</c:v>
                </c:pt>
                <c:pt idx="724">
                  <c:v>0.12554999999999999</c:v>
                </c:pt>
                <c:pt idx="725">
                  <c:v>0.12554999999999999</c:v>
                </c:pt>
                <c:pt idx="726">
                  <c:v>0.12554999999999999</c:v>
                </c:pt>
                <c:pt idx="727">
                  <c:v>0.12554999999999999</c:v>
                </c:pt>
                <c:pt idx="728">
                  <c:v>0.12554999999999999</c:v>
                </c:pt>
                <c:pt idx="729">
                  <c:v>0.12554999999999999</c:v>
                </c:pt>
                <c:pt idx="730">
                  <c:v>0.12687000000000001</c:v>
                </c:pt>
                <c:pt idx="731">
                  <c:v>0.12687000000000001</c:v>
                </c:pt>
                <c:pt idx="732">
                  <c:v>0.12687000000000001</c:v>
                </c:pt>
                <c:pt idx="733">
                  <c:v>0.12687000000000001</c:v>
                </c:pt>
                <c:pt idx="734">
                  <c:v>0.12687000000000001</c:v>
                </c:pt>
                <c:pt idx="735">
                  <c:v>0.12687000000000001</c:v>
                </c:pt>
                <c:pt idx="736">
                  <c:v>0.12687000000000001</c:v>
                </c:pt>
                <c:pt idx="737">
                  <c:v>0.12687000000000001</c:v>
                </c:pt>
                <c:pt idx="738">
                  <c:v>0.12687000000000001</c:v>
                </c:pt>
                <c:pt idx="739">
                  <c:v>0.12687000000000001</c:v>
                </c:pt>
                <c:pt idx="740">
                  <c:v>0.12687000000000001</c:v>
                </c:pt>
                <c:pt idx="741">
                  <c:v>0.12687000000000001</c:v>
                </c:pt>
                <c:pt idx="742">
                  <c:v>0.12687000000000001</c:v>
                </c:pt>
                <c:pt idx="743">
                  <c:v>0.12687000000000001</c:v>
                </c:pt>
                <c:pt idx="744">
                  <c:v>0.12687000000000001</c:v>
                </c:pt>
                <c:pt idx="745">
                  <c:v>0.12687000000000001</c:v>
                </c:pt>
                <c:pt idx="746">
                  <c:v>0.12687000000000001</c:v>
                </c:pt>
                <c:pt idx="747">
                  <c:v>0.12687000000000001</c:v>
                </c:pt>
                <c:pt idx="748">
                  <c:v>0.12687000000000001</c:v>
                </c:pt>
                <c:pt idx="749">
                  <c:v>0.12687000000000001</c:v>
                </c:pt>
                <c:pt idx="750">
                  <c:v>0.12687000000000001</c:v>
                </c:pt>
                <c:pt idx="751">
                  <c:v>0.12687000000000001</c:v>
                </c:pt>
                <c:pt idx="752">
                  <c:v>0.12687000000000001</c:v>
                </c:pt>
                <c:pt idx="753">
                  <c:v>0.12826000000000001</c:v>
                </c:pt>
                <c:pt idx="754">
                  <c:v>0.12826000000000001</c:v>
                </c:pt>
                <c:pt idx="755">
                  <c:v>0.12826000000000001</c:v>
                </c:pt>
                <c:pt idx="756">
                  <c:v>0.12826000000000001</c:v>
                </c:pt>
                <c:pt idx="757">
                  <c:v>0.12826000000000001</c:v>
                </c:pt>
                <c:pt idx="758">
                  <c:v>0.12967000000000001</c:v>
                </c:pt>
                <c:pt idx="759">
                  <c:v>0.12967000000000001</c:v>
                </c:pt>
                <c:pt idx="760">
                  <c:v>0.12967000000000001</c:v>
                </c:pt>
                <c:pt idx="761">
                  <c:v>0.12967000000000001</c:v>
                </c:pt>
                <c:pt idx="762">
                  <c:v>0.12967000000000001</c:v>
                </c:pt>
                <c:pt idx="763">
                  <c:v>0.12967000000000001</c:v>
                </c:pt>
                <c:pt idx="764">
                  <c:v>0.12967000000000001</c:v>
                </c:pt>
                <c:pt idx="765">
                  <c:v>0.12967000000000001</c:v>
                </c:pt>
              </c:numCache>
            </c:numRef>
          </c:yVal>
          <c:smooth val="0"/>
          <c:extLst>
            <c:ext xmlns:c16="http://schemas.microsoft.com/office/drawing/2014/chart" uri="{C3380CC4-5D6E-409C-BE32-E72D297353CC}">
              <c16:uniqueId val="{00000000-353F-494E-A91E-2794F970FBC5}"/>
            </c:ext>
          </c:extLst>
        </c:ser>
        <c:ser>
          <c:idx val="1"/>
          <c:order val="1"/>
          <c:tx>
            <c:strRef>
              <c:f>'T_08.4_DTHSTRO_km_mITT_24M'!$D$3</c:f>
              <c:strCache>
                <c:ptCount val="1"/>
                <c:pt idx="0">
                  <c:v>SAVR</c:v>
                </c:pt>
              </c:strCache>
            </c:strRef>
          </c:tx>
          <c:spPr>
            <a:ln w="28575" cap="rnd">
              <a:solidFill>
                <a:srgbClr val="00B0F0"/>
              </a:solidFill>
              <a:round/>
            </a:ln>
            <a:effectLst/>
          </c:spPr>
          <c:marker>
            <c:symbol val="none"/>
          </c:marker>
          <c:xVal>
            <c:numRef>
              <c:f>'T_08.4_DTHSTRO_km_mITT_24M'!$B$4:$B$769</c:f>
              <c:numCache>
                <c:formatCode>General</c:formatCode>
                <c:ptCount val="766"/>
                <c:pt idx="0">
                  <c:v>0</c:v>
                </c:pt>
                <c:pt idx="1">
                  <c:v>3.3099999999999997E-2</c:v>
                </c:pt>
                <c:pt idx="2">
                  <c:v>6.6100000000000006E-2</c:v>
                </c:pt>
                <c:pt idx="3">
                  <c:v>9.9199999999999997E-2</c:v>
                </c:pt>
                <c:pt idx="4">
                  <c:v>0.13220000000000001</c:v>
                </c:pt>
                <c:pt idx="5">
                  <c:v>0.1653</c:v>
                </c:pt>
                <c:pt idx="6">
                  <c:v>0.1983</c:v>
                </c:pt>
                <c:pt idx="7">
                  <c:v>0.23139999999999999</c:v>
                </c:pt>
                <c:pt idx="8">
                  <c:v>0.26450000000000001</c:v>
                </c:pt>
                <c:pt idx="9">
                  <c:v>0.29749999999999999</c:v>
                </c:pt>
                <c:pt idx="10">
                  <c:v>0.3306</c:v>
                </c:pt>
                <c:pt idx="11">
                  <c:v>0.36359999999999998</c:v>
                </c:pt>
                <c:pt idx="12">
                  <c:v>0.3967</c:v>
                </c:pt>
                <c:pt idx="13">
                  <c:v>0.42980000000000002</c:v>
                </c:pt>
                <c:pt idx="14">
                  <c:v>0.46279999999999999</c:v>
                </c:pt>
                <c:pt idx="15">
                  <c:v>0.49590000000000001</c:v>
                </c:pt>
                <c:pt idx="16">
                  <c:v>0.52890000000000004</c:v>
                </c:pt>
                <c:pt idx="17">
                  <c:v>0.56200000000000006</c:v>
                </c:pt>
                <c:pt idx="18">
                  <c:v>0.59499999999999997</c:v>
                </c:pt>
                <c:pt idx="19">
                  <c:v>0.62809999999999999</c:v>
                </c:pt>
                <c:pt idx="20">
                  <c:v>0.66120000000000001</c:v>
                </c:pt>
                <c:pt idx="21">
                  <c:v>0.69420000000000004</c:v>
                </c:pt>
                <c:pt idx="22">
                  <c:v>0.72729999999999995</c:v>
                </c:pt>
                <c:pt idx="23">
                  <c:v>0.76029999999999998</c:v>
                </c:pt>
                <c:pt idx="24">
                  <c:v>0.79339999999999999</c:v>
                </c:pt>
                <c:pt idx="25">
                  <c:v>0.82640000000000002</c:v>
                </c:pt>
                <c:pt idx="26">
                  <c:v>0.85950000000000004</c:v>
                </c:pt>
                <c:pt idx="27">
                  <c:v>0.89259999999999995</c:v>
                </c:pt>
                <c:pt idx="28">
                  <c:v>0.92559999999999998</c:v>
                </c:pt>
                <c:pt idx="29">
                  <c:v>0.9587</c:v>
                </c:pt>
                <c:pt idx="30">
                  <c:v>0.99170000000000003</c:v>
                </c:pt>
                <c:pt idx="31">
                  <c:v>1.0247999999999999</c:v>
                </c:pt>
                <c:pt idx="32">
                  <c:v>1.0579000000000001</c:v>
                </c:pt>
                <c:pt idx="33">
                  <c:v>1.0909</c:v>
                </c:pt>
                <c:pt idx="34">
                  <c:v>1.1240000000000001</c:v>
                </c:pt>
                <c:pt idx="35">
                  <c:v>1.157</c:v>
                </c:pt>
                <c:pt idx="36">
                  <c:v>1.1900999999999999</c:v>
                </c:pt>
                <c:pt idx="37">
                  <c:v>1.2231000000000001</c:v>
                </c:pt>
                <c:pt idx="38">
                  <c:v>1.2562</c:v>
                </c:pt>
                <c:pt idx="39">
                  <c:v>1.2892999999999999</c:v>
                </c:pt>
                <c:pt idx="40">
                  <c:v>1.3223</c:v>
                </c:pt>
                <c:pt idx="41">
                  <c:v>1.3553999999999999</c:v>
                </c:pt>
                <c:pt idx="42">
                  <c:v>1.3884000000000001</c:v>
                </c:pt>
                <c:pt idx="43">
                  <c:v>1.4215</c:v>
                </c:pt>
                <c:pt idx="44">
                  <c:v>1.4544999999999999</c:v>
                </c:pt>
                <c:pt idx="45">
                  <c:v>1.4876</c:v>
                </c:pt>
                <c:pt idx="46">
                  <c:v>1.5206999999999999</c:v>
                </c:pt>
                <c:pt idx="47">
                  <c:v>1.5537000000000001</c:v>
                </c:pt>
                <c:pt idx="48">
                  <c:v>1.5868</c:v>
                </c:pt>
                <c:pt idx="49">
                  <c:v>1.6197999999999999</c:v>
                </c:pt>
                <c:pt idx="50">
                  <c:v>1.6529</c:v>
                </c:pt>
                <c:pt idx="51">
                  <c:v>1.6859999999999999</c:v>
                </c:pt>
                <c:pt idx="52">
                  <c:v>1.7190000000000001</c:v>
                </c:pt>
                <c:pt idx="53">
                  <c:v>1.7521</c:v>
                </c:pt>
                <c:pt idx="54">
                  <c:v>1.7850999999999999</c:v>
                </c:pt>
                <c:pt idx="55">
                  <c:v>1.8182</c:v>
                </c:pt>
                <c:pt idx="56">
                  <c:v>1.8512</c:v>
                </c:pt>
                <c:pt idx="57">
                  <c:v>1.8843000000000001</c:v>
                </c:pt>
                <c:pt idx="58">
                  <c:v>1.9174</c:v>
                </c:pt>
                <c:pt idx="59">
                  <c:v>1.9503999999999999</c:v>
                </c:pt>
                <c:pt idx="60">
                  <c:v>1.9835</c:v>
                </c:pt>
                <c:pt idx="61">
                  <c:v>2.0165000000000002</c:v>
                </c:pt>
                <c:pt idx="62">
                  <c:v>2.0495999999999999</c:v>
                </c:pt>
                <c:pt idx="63">
                  <c:v>2.0825999999999998</c:v>
                </c:pt>
                <c:pt idx="64">
                  <c:v>2.1156999999999999</c:v>
                </c:pt>
                <c:pt idx="65">
                  <c:v>2.1488</c:v>
                </c:pt>
                <c:pt idx="66">
                  <c:v>2.1818</c:v>
                </c:pt>
                <c:pt idx="67">
                  <c:v>2.2149000000000001</c:v>
                </c:pt>
                <c:pt idx="68">
                  <c:v>2.2479</c:v>
                </c:pt>
                <c:pt idx="69">
                  <c:v>2.2810000000000001</c:v>
                </c:pt>
                <c:pt idx="70">
                  <c:v>2.3140000000000001</c:v>
                </c:pt>
                <c:pt idx="71">
                  <c:v>2.3471000000000002</c:v>
                </c:pt>
                <c:pt idx="72">
                  <c:v>2.3801999999999999</c:v>
                </c:pt>
                <c:pt idx="73">
                  <c:v>2.4131999999999998</c:v>
                </c:pt>
                <c:pt idx="74">
                  <c:v>2.4462999999999999</c:v>
                </c:pt>
                <c:pt idx="75">
                  <c:v>2.4792999999999998</c:v>
                </c:pt>
                <c:pt idx="76">
                  <c:v>2.5124</c:v>
                </c:pt>
                <c:pt idx="77">
                  <c:v>2.5455000000000001</c:v>
                </c:pt>
                <c:pt idx="78">
                  <c:v>2.5785</c:v>
                </c:pt>
                <c:pt idx="79">
                  <c:v>2.6116000000000001</c:v>
                </c:pt>
                <c:pt idx="80">
                  <c:v>2.6446000000000001</c:v>
                </c:pt>
                <c:pt idx="81">
                  <c:v>2.6777000000000002</c:v>
                </c:pt>
                <c:pt idx="82">
                  <c:v>2.7107000000000001</c:v>
                </c:pt>
                <c:pt idx="83">
                  <c:v>2.7437999999999998</c:v>
                </c:pt>
                <c:pt idx="84">
                  <c:v>2.7768999999999999</c:v>
                </c:pt>
                <c:pt idx="85">
                  <c:v>2.8098999999999998</c:v>
                </c:pt>
                <c:pt idx="86">
                  <c:v>2.843</c:v>
                </c:pt>
                <c:pt idx="87">
                  <c:v>2.8759999999999999</c:v>
                </c:pt>
                <c:pt idx="88">
                  <c:v>2.9091</c:v>
                </c:pt>
                <c:pt idx="89">
                  <c:v>2.9420999999999999</c:v>
                </c:pt>
                <c:pt idx="90">
                  <c:v>2.9752000000000001</c:v>
                </c:pt>
                <c:pt idx="91">
                  <c:v>3.0083000000000002</c:v>
                </c:pt>
                <c:pt idx="92">
                  <c:v>3.0413000000000001</c:v>
                </c:pt>
                <c:pt idx="93">
                  <c:v>3.0743999999999998</c:v>
                </c:pt>
                <c:pt idx="94">
                  <c:v>3.1074000000000002</c:v>
                </c:pt>
                <c:pt idx="95">
                  <c:v>3.1404999999999998</c:v>
                </c:pt>
                <c:pt idx="96">
                  <c:v>3.1736</c:v>
                </c:pt>
                <c:pt idx="97">
                  <c:v>3.2065999999999999</c:v>
                </c:pt>
                <c:pt idx="98">
                  <c:v>3.2397</c:v>
                </c:pt>
                <c:pt idx="99">
                  <c:v>3.2726999999999999</c:v>
                </c:pt>
                <c:pt idx="100">
                  <c:v>3.3058000000000001</c:v>
                </c:pt>
                <c:pt idx="101">
                  <c:v>3.3388</c:v>
                </c:pt>
                <c:pt idx="102">
                  <c:v>3.3719000000000001</c:v>
                </c:pt>
                <c:pt idx="103">
                  <c:v>3.4049999999999998</c:v>
                </c:pt>
                <c:pt idx="104">
                  <c:v>3.4380000000000002</c:v>
                </c:pt>
                <c:pt idx="105">
                  <c:v>3.4710999999999999</c:v>
                </c:pt>
                <c:pt idx="106">
                  <c:v>3.5041000000000002</c:v>
                </c:pt>
                <c:pt idx="107">
                  <c:v>3.5371999999999999</c:v>
                </c:pt>
                <c:pt idx="108">
                  <c:v>3.5701999999999998</c:v>
                </c:pt>
                <c:pt idx="109">
                  <c:v>3.6032999999999999</c:v>
                </c:pt>
                <c:pt idx="110">
                  <c:v>3.6364000000000001</c:v>
                </c:pt>
                <c:pt idx="111">
                  <c:v>3.6694</c:v>
                </c:pt>
                <c:pt idx="112">
                  <c:v>3.7025000000000001</c:v>
                </c:pt>
                <c:pt idx="113">
                  <c:v>3.7355</c:v>
                </c:pt>
                <c:pt idx="114">
                  <c:v>3.7686000000000002</c:v>
                </c:pt>
                <c:pt idx="115">
                  <c:v>3.8016999999999999</c:v>
                </c:pt>
                <c:pt idx="116">
                  <c:v>3.8347000000000002</c:v>
                </c:pt>
                <c:pt idx="117">
                  <c:v>3.8677999999999999</c:v>
                </c:pt>
                <c:pt idx="118">
                  <c:v>3.9007999999999998</c:v>
                </c:pt>
                <c:pt idx="119">
                  <c:v>3.9339</c:v>
                </c:pt>
                <c:pt idx="120">
                  <c:v>3.9668999999999999</c:v>
                </c:pt>
                <c:pt idx="121">
                  <c:v>4</c:v>
                </c:pt>
                <c:pt idx="122">
                  <c:v>4.0331000000000001</c:v>
                </c:pt>
                <c:pt idx="123">
                  <c:v>4.0660999999999996</c:v>
                </c:pt>
                <c:pt idx="124">
                  <c:v>4.0991999999999997</c:v>
                </c:pt>
                <c:pt idx="125">
                  <c:v>4.1322000000000001</c:v>
                </c:pt>
                <c:pt idx="126">
                  <c:v>4.1653000000000002</c:v>
                </c:pt>
                <c:pt idx="127">
                  <c:v>4.1982999999999997</c:v>
                </c:pt>
                <c:pt idx="128">
                  <c:v>4.2313999999999998</c:v>
                </c:pt>
                <c:pt idx="129">
                  <c:v>4.2645</c:v>
                </c:pt>
                <c:pt idx="130">
                  <c:v>4.2975000000000003</c:v>
                </c:pt>
                <c:pt idx="131">
                  <c:v>4.3305999999999996</c:v>
                </c:pt>
                <c:pt idx="132">
                  <c:v>4.3635999999999999</c:v>
                </c:pt>
                <c:pt idx="133">
                  <c:v>4.3967000000000001</c:v>
                </c:pt>
                <c:pt idx="134">
                  <c:v>4.4298000000000002</c:v>
                </c:pt>
                <c:pt idx="135">
                  <c:v>4.4627999999999997</c:v>
                </c:pt>
                <c:pt idx="136">
                  <c:v>4.4958999999999998</c:v>
                </c:pt>
                <c:pt idx="137">
                  <c:v>4.5289000000000001</c:v>
                </c:pt>
                <c:pt idx="138">
                  <c:v>4.5620000000000003</c:v>
                </c:pt>
                <c:pt idx="139">
                  <c:v>4.5949999999999998</c:v>
                </c:pt>
                <c:pt idx="140">
                  <c:v>4.6280999999999999</c:v>
                </c:pt>
                <c:pt idx="141">
                  <c:v>4.6612</c:v>
                </c:pt>
                <c:pt idx="142">
                  <c:v>4.6942000000000004</c:v>
                </c:pt>
                <c:pt idx="143">
                  <c:v>4.7272999999999996</c:v>
                </c:pt>
                <c:pt idx="144">
                  <c:v>4.7603</c:v>
                </c:pt>
                <c:pt idx="145">
                  <c:v>4.7934000000000001</c:v>
                </c:pt>
                <c:pt idx="146">
                  <c:v>4.8263999999999996</c:v>
                </c:pt>
                <c:pt idx="147">
                  <c:v>4.8594999999999997</c:v>
                </c:pt>
                <c:pt idx="148">
                  <c:v>4.8925999999999998</c:v>
                </c:pt>
                <c:pt idx="149">
                  <c:v>4.9256000000000002</c:v>
                </c:pt>
                <c:pt idx="150">
                  <c:v>4.9587000000000003</c:v>
                </c:pt>
                <c:pt idx="151">
                  <c:v>4.9916999999999998</c:v>
                </c:pt>
                <c:pt idx="152">
                  <c:v>5.0247999999999999</c:v>
                </c:pt>
                <c:pt idx="153">
                  <c:v>5.0579000000000001</c:v>
                </c:pt>
                <c:pt idx="154">
                  <c:v>5.0909000000000004</c:v>
                </c:pt>
                <c:pt idx="155">
                  <c:v>5.1239999999999997</c:v>
                </c:pt>
                <c:pt idx="156">
                  <c:v>5.157</c:v>
                </c:pt>
                <c:pt idx="157">
                  <c:v>5.1901000000000002</c:v>
                </c:pt>
                <c:pt idx="158">
                  <c:v>5.2230999999999996</c:v>
                </c:pt>
                <c:pt idx="159">
                  <c:v>5.2561999999999998</c:v>
                </c:pt>
                <c:pt idx="160">
                  <c:v>5.2892999999999999</c:v>
                </c:pt>
                <c:pt idx="161">
                  <c:v>5.3223000000000003</c:v>
                </c:pt>
                <c:pt idx="162">
                  <c:v>5.3554000000000004</c:v>
                </c:pt>
                <c:pt idx="163">
                  <c:v>5.3883999999999999</c:v>
                </c:pt>
                <c:pt idx="164">
                  <c:v>5.4215</c:v>
                </c:pt>
                <c:pt idx="165">
                  <c:v>5.4545000000000003</c:v>
                </c:pt>
                <c:pt idx="166">
                  <c:v>5.4875999999999996</c:v>
                </c:pt>
                <c:pt idx="167">
                  <c:v>5.5206999999999997</c:v>
                </c:pt>
                <c:pt idx="168">
                  <c:v>5.5537000000000001</c:v>
                </c:pt>
                <c:pt idx="169">
                  <c:v>5.5868000000000002</c:v>
                </c:pt>
                <c:pt idx="170">
                  <c:v>5.6197999999999997</c:v>
                </c:pt>
                <c:pt idx="171">
                  <c:v>5.6528999999999998</c:v>
                </c:pt>
                <c:pt idx="172">
                  <c:v>5.6859999999999999</c:v>
                </c:pt>
                <c:pt idx="173">
                  <c:v>5.7190000000000003</c:v>
                </c:pt>
                <c:pt idx="174">
                  <c:v>5.7521000000000004</c:v>
                </c:pt>
                <c:pt idx="175">
                  <c:v>5.7850999999999999</c:v>
                </c:pt>
                <c:pt idx="176">
                  <c:v>5.8182</c:v>
                </c:pt>
                <c:pt idx="177">
                  <c:v>5.8512000000000004</c:v>
                </c:pt>
                <c:pt idx="178">
                  <c:v>5.8842999999999996</c:v>
                </c:pt>
                <c:pt idx="179">
                  <c:v>5.9173999999999998</c:v>
                </c:pt>
                <c:pt idx="180">
                  <c:v>5.9504000000000001</c:v>
                </c:pt>
                <c:pt idx="181">
                  <c:v>5.9835000000000003</c:v>
                </c:pt>
                <c:pt idx="182">
                  <c:v>6.0164999999999997</c:v>
                </c:pt>
                <c:pt idx="183">
                  <c:v>6.0495999999999999</c:v>
                </c:pt>
                <c:pt idx="184">
                  <c:v>6.0826000000000002</c:v>
                </c:pt>
                <c:pt idx="185">
                  <c:v>6.1157000000000004</c:v>
                </c:pt>
                <c:pt idx="186">
                  <c:v>6.1487999999999996</c:v>
                </c:pt>
                <c:pt idx="187">
                  <c:v>6.1818</c:v>
                </c:pt>
                <c:pt idx="188">
                  <c:v>6.2149000000000001</c:v>
                </c:pt>
                <c:pt idx="189">
                  <c:v>6.2478999999999996</c:v>
                </c:pt>
                <c:pt idx="190">
                  <c:v>6.2809999999999997</c:v>
                </c:pt>
                <c:pt idx="191">
                  <c:v>6.3140000000000001</c:v>
                </c:pt>
                <c:pt idx="192">
                  <c:v>6.3471000000000002</c:v>
                </c:pt>
                <c:pt idx="193">
                  <c:v>6.3802000000000003</c:v>
                </c:pt>
                <c:pt idx="194">
                  <c:v>6.4131999999999998</c:v>
                </c:pt>
                <c:pt idx="195">
                  <c:v>6.4462999999999999</c:v>
                </c:pt>
                <c:pt idx="196">
                  <c:v>6.4793000000000003</c:v>
                </c:pt>
                <c:pt idx="197">
                  <c:v>6.5124000000000004</c:v>
                </c:pt>
                <c:pt idx="198">
                  <c:v>6.5454999999999997</c:v>
                </c:pt>
                <c:pt idx="199">
                  <c:v>6.5785</c:v>
                </c:pt>
                <c:pt idx="200">
                  <c:v>6.6116000000000001</c:v>
                </c:pt>
                <c:pt idx="201">
                  <c:v>6.6445999999999996</c:v>
                </c:pt>
                <c:pt idx="202">
                  <c:v>6.6776999999999997</c:v>
                </c:pt>
                <c:pt idx="203">
                  <c:v>6.7107000000000001</c:v>
                </c:pt>
                <c:pt idx="204">
                  <c:v>6.7438000000000002</c:v>
                </c:pt>
                <c:pt idx="205">
                  <c:v>6.7769000000000004</c:v>
                </c:pt>
                <c:pt idx="206">
                  <c:v>6.8098999999999998</c:v>
                </c:pt>
                <c:pt idx="207">
                  <c:v>6.843</c:v>
                </c:pt>
                <c:pt idx="208">
                  <c:v>6.8760000000000003</c:v>
                </c:pt>
                <c:pt idx="209">
                  <c:v>6.9090999999999996</c:v>
                </c:pt>
                <c:pt idx="210">
                  <c:v>6.9420999999999999</c:v>
                </c:pt>
                <c:pt idx="211">
                  <c:v>6.9752000000000001</c:v>
                </c:pt>
                <c:pt idx="212">
                  <c:v>7.0083000000000002</c:v>
                </c:pt>
                <c:pt idx="213">
                  <c:v>7.0412999999999997</c:v>
                </c:pt>
                <c:pt idx="214">
                  <c:v>7.0743999999999998</c:v>
                </c:pt>
                <c:pt idx="215">
                  <c:v>7.1074000000000002</c:v>
                </c:pt>
                <c:pt idx="216">
                  <c:v>7.1405000000000003</c:v>
                </c:pt>
                <c:pt idx="217">
                  <c:v>7.1736000000000004</c:v>
                </c:pt>
                <c:pt idx="218">
                  <c:v>7.2065999999999999</c:v>
                </c:pt>
                <c:pt idx="219">
                  <c:v>7.2397</c:v>
                </c:pt>
                <c:pt idx="220">
                  <c:v>7.2727000000000004</c:v>
                </c:pt>
                <c:pt idx="221">
                  <c:v>7.3057999999999996</c:v>
                </c:pt>
                <c:pt idx="222">
                  <c:v>7.3388</c:v>
                </c:pt>
                <c:pt idx="223">
                  <c:v>7.3719000000000001</c:v>
                </c:pt>
                <c:pt idx="224">
                  <c:v>7.4050000000000002</c:v>
                </c:pt>
                <c:pt idx="225">
                  <c:v>7.4379999999999997</c:v>
                </c:pt>
                <c:pt idx="226">
                  <c:v>7.4710999999999999</c:v>
                </c:pt>
                <c:pt idx="227">
                  <c:v>7.5041000000000002</c:v>
                </c:pt>
                <c:pt idx="228">
                  <c:v>7.5372000000000003</c:v>
                </c:pt>
                <c:pt idx="229">
                  <c:v>7.5701999999999998</c:v>
                </c:pt>
                <c:pt idx="230">
                  <c:v>7.6032999999999999</c:v>
                </c:pt>
                <c:pt idx="231">
                  <c:v>7.6364000000000001</c:v>
                </c:pt>
                <c:pt idx="232">
                  <c:v>7.6694000000000004</c:v>
                </c:pt>
                <c:pt idx="233">
                  <c:v>7.7024999999999997</c:v>
                </c:pt>
                <c:pt idx="234">
                  <c:v>7.7355</c:v>
                </c:pt>
                <c:pt idx="235">
                  <c:v>7.7686000000000002</c:v>
                </c:pt>
                <c:pt idx="236">
                  <c:v>7.8017000000000003</c:v>
                </c:pt>
                <c:pt idx="237">
                  <c:v>7.8346999999999998</c:v>
                </c:pt>
                <c:pt idx="238">
                  <c:v>7.8677999999999999</c:v>
                </c:pt>
                <c:pt idx="239">
                  <c:v>7.9008000000000003</c:v>
                </c:pt>
                <c:pt idx="240">
                  <c:v>7.9339000000000004</c:v>
                </c:pt>
                <c:pt idx="241">
                  <c:v>7.9668999999999999</c:v>
                </c:pt>
                <c:pt idx="242">
                  <c:v>8</c:v>
                </c:pt>
                <c:pt idx="243">
                  <c:v>8.0330999999999992</c:v>
                </c:pt>
                <c:pt idx="244">
                  <c:v>8.0661000000000005</c:v>
                </c:pt>
                <c:pt idx="245">
                  <c:v>8.0991999999999997</c:v>
                </c:pt>
                <c:pt idx="246">
                  <c:v>8.1321999999999992</c:v>
                </c:pt>
                <c:pt idx="247">
                  <c:v>8.1653000000000002</c:v>
                </c:pt>
                <c:pt idx="248">
                  <c:v>8.1982999999999997</c:v>
                </c:pt>
                <c:pt idx="249">
                  <c:v>8.2314000000000007</c:v>
                </c:pt>
                <c:pt idx="250">
                  <c:v>8.2645</c:v>
                </c:pt>
                <c:pt idx="251">
                  <c:v>8.2974999999999994</c:v>
                </c:pt>
                <c:pt idx="252">
                  <c:v>8.3306000000000004</c:v>
                </c:pt>
                <c:pt idx="253">
                  <c:v>8.3635999999999999</c:v>
                </c:pt>
                <c:pt idx="254">
                  <c:v>8.3966999999999992</c:v>
                </c:pt>
                <c:pt idx="255">
                  <c:v>8.4298000000000002</c:v>
                </c:pt>
                <c:pt idx="256">
                  <c:v>8.4627999999999997</c:v>
                </c:pt>
                <c:pt idx="257">
                  <c:v>8.4959000000000007</c:v>
                </c:pt>
                <c:pt idx="258">
                  <c:v>8.5289000000000001</c:v>
                </c:pt>
                <c:pt idx="259">
                  <c:v>8.5619999999999994</c:v>
                </c:pt>
                <c:pt idx="260">
                  <c:v>8.5950000000000006</c:v>
                </c:pt>
                <c:pt idx="261">
                  <c:v>8.6280999999999999</c:v>
                </c:pt>
                <c:pt idx="262">
                  <c:v>8.6611999999999991</c:v>
                </c:pt>
                <c:pt idx="263">
                  <c:v>8.6942000000000004</c:v>
                </c:pt>
                <c:pt idx="264">
                  <c:v>8.7272999999999996</c:v>
                </c:pt>
                <c:pt idx="265">
                  <c:v>8.7603000000000009</c:v>
                </c:pt>
                <c:pt idx="266">
                  <c:v>8.7934000000000001</c:v>
                </c:pt>
                <c:pt idx="267">
                  <c:v>8.8263999999999996</c:v>
                </c:pt>
                <c:pt idx="268">
                  <c:v>8.8595000000000006</c:v>
                </c:pt>
                <c:pt idx="269">
                  <c:v>8.8925999999999998</c:v>
                </c:pt>
                <c:pt idx="270">
                  <c:v>8.9255999999999993</c:v>
                </c:pt>
                <c:pt idx="271">
                  <c:v>8.9587000000000003</c:v>
                </c:pt>
                <c:pt idx="272">
                  <c:v>8.9916999999999998</c:v>
                </c:pt>
                <c:pt idx="273">
                  <c:v>9.0248000000000008</c:v>
                </c:pt>
                <c:pt idx="274">
                  <c:v>9.0579000000000001</c:v>
                </c:pt>
                <c:pt idx="275">
                  <c:v>9.0908999999999995</c:v>
                </c:pt>
                <c:pt idx="276">
                  <c:v>9.1240000000000006</c:v>
                </c:pt>
                <c:pt idx="277">
                  <c:v>9.157</c:v>
                </c:pt>
                <c:pt idx="278">
                  <c:v>9.1900999999999993</c:v>
                </c:pt>
                <c:pt idx="279">
                  <c:v>9.2231000000000005</c:v>
                </c:pt>
                <c:pt idx="280">
                  <c:v>9.2561999999999998</c:v>
                </c:pt>
                <c:pt idx="281">
                  <c:v>9.2893000000000008</c:v>
                </c:pt>
                <c:pt idx="282">
                  <c:v>9.3223000000000003</c:v>
                </c:pt>
                <c:pt idx="283">
                  <c:v>9.3553999999999995</c:v>
                </c:pt>
                <c:pt idx="284">
                  <c:v>9.3884000000000007</c:v>
                </c:pt>
                <c:pt idx="285">
                  <c:v>9.4215</c:v>
                </c:pt>
                <c:pt idx="286">
                  <c:v>9.4544999999999995</c:v>
                </c:pt>
                <c:pt idx="287">
                  <c:v>9.4876000000000005</c:v>
                </c:pt>
                <c:pt idx="288">
                  <c:v>9.5206999999999997</c:v>
                </c:pt>
                <c:pt idx="289">
                  <c:v>9.5536999999999992</c:v>
                </c:pt>
                <c:pt idx="290">
                  <c:v>9.5868000000000002</c:v>
                </c:pt>
                <c:pt idx="291">
                  <c:v>9.6197999999999997</c:v>
                </c:pt>
                <c:pt idx="292">
                  <c:v>9.6529000000000007</c:v>
                </c:pt>
                <c:pt idx="293">
                  <c:v>9.6859999999999999</c:v>
                </c:pt>
                <c:pt idx="294">
                  <c:v>9.7189999999999994</c:v>
                </c:pt>
                <c:pt idx="295">
                  <c:v>9.7521000000000004</c:v>
                </c:pt>
                <c:pt idx="296">
                  <c:v>9.7850999999999999</c:v>
                </c:pt>
                <c:pt idx="297">
                  <c:v>9.8181999999999992</c:v>
                </c:pt>
                <c:pt idx="298">
                  <c:v>9.8512000000000004</c:v>
                </c:pt>
                <c:pt idx="299">
                  <c:v>9.8842999999999996</c:v>
                </c:pt>
                <c:pt idx="300">
                  <c:v>9.9174000000000007</c:v>
                </c:pt>
                <c:pt idx="301">
                  <c:v>9.9504000000000001</c:v>
                </c:pt>
                <c:pt idx="302">
                  <c:v>9.9834999999999994</c:v>
                </c:pt>
                <c:pt idx="303">
                  <c:v>10.016500000000001</c:v>
                </c:pt>
                <c:pt idx="304">
                  <c:v>10.0496</c:v>
                </c:pt>
                <c:pt idx="305">
                  <c:v>10.082599999999999</c:v>
                </c:pt>
                <c:pt idx="306">
                  <c:v>10.1157</c:v>
                </c:pt>
                <c:pt idx="307">
                  <c:v>10.1488</c:v>
                </c:pt>
                <c:pt idx="308">
                  <c:v>10.181800000000001</c:v>
                </c:pt>
                <c:pt idx="309">
                  <c:v>10.2149</c:v>
                </c:pt>
                <c:pt idx="310">
                  <c:v>10.2479</c:v>
                </c:pt>
                <c:pt idx="311">
                  <c:v>10.281000000000001</c:v>
                </c:pt>
                <c:pt idx="312">
                  <c:v>10.314</c:v>
                </c:pt>
                <c:pt idx="313">
                  <c:v>10.347099999999999</c:v>
                </c:pt>
                <c:pt idx="314">
                  <c:v>10.3802</c:v>
                </c:pt>
                <c:pt idx="315">
                  <c:v>10.4132</c:v>
                </c:pt>
                <c:pt idx="316">
                  <c:v>10.446300000000001</c:v>
                </c:pt>
                <c:pt idx="317">
                  <c:v>10.4793</c:v>
                </c:pt>
                <c:pt idx="318">
                  <c:v>10.5124</c:v>
                </c:pt>
                <c:pt idx="319">
                  <c:v>10.545500000000001</c:v>
                </c:pt>
                <c:pt idx="320">
                  <c:v>10.5785</c:v>
                </c:pt>
                <c:pt idx="321">
                  <c:v>10.611599999999999</c:v>
                </c:pt>
                <c:pt idx="322">
                  <c:v>10.644600000000001</c:v>
                </c:pt>
                <c:pt idx="323">
                  <c:v>10.6777</c:v>
                </c:pt>
                <c:pt idx="324">
                  <c:v>10.710699999999999</c:v>
                </c:pt>
                <c:pt idx="325">
                  <c:v>10.7438</c:v>
                </c:pt>
                <c:pt idx="326">
                  <c:v>10.776899999999999</c:v>
                </c:pt>
                <c:pt idx="327">
                  <c:v>10.809900000000001</c:v>
                </c:pt>
                <c:pt idx="328">
                  <c:v>10.843</c:v>
                </c:pt>
                <c:pt idx="329">
                  <c:v>10.875999999999999</c:v>
                </c:pt>
                <c:pt idx="330">
                  <c:v>10.9091</c:v>
                </c:pt>
                <c:pt idx="331">
                  <c:v>10.9421</c:v>
                </c:pt>
                <c:pt idx="332">
                  <c:v>10.975199999999999</c:v>
                </c:pt>
                <c:pt idx="333">
                  <c:v>11.0083</c:v>
                </c:pt>
                <c:pt idx="334">
                  <c:v>11.0413</c:v>
                </c:pt>
                <c:pt idx="335">
                  <c:v>11.074400000000001</c:v>
                </c:pt>
                <c:pt idx="336">
                  <c:v>11.1074</c:v>
                </c:pt>
                <c:pt idx="337">
                  <c:v>11.140499999999999</c:v>
                </c:pt>
                <c:pt idx="338">
                  <c:v>11.1736</c:v>
                </c:pt>
                <c:pt idx="339">
                  <c:v>11.2066</c:v>
                </c:pt>
                <c:pt idx="340">
                  <c:v>11.239699999999999</c:v>
                </c:pt>
                <c:pt idx="341">
                  <c:v>11.2727</c:v>
                </c:pt>
                <c:pt idx="342">
                  <c:v>11.3058</c:v>
                </c:pt>
                <c:pt idx="343">
                  <c:v>11.338800000000001</c:v>
                </c:pt>
                <c:pt idx="344">
                  <c:v>11.3719</c:v>
                </c:pt>
                <c:pt idx="345">
                  <c:v>11.404999999999999</c:v>
                </c:pt>
                <c:pt idx="346">
                  <c:v>11.438000000000001</c:v>
                </c:pt>
                <c:pt idx="347">
                  <c:v>11.4711</c:v>
                </c:pt>
                <c:pt idx="348">
                  <c:v>11.504099999999999</c:v>
                </c:pt>
                <c:pt idx="349">
                  <c:v>11.5372</c:v>
                </c:pt>
                <c:pt idx="350">
                  <c:v>11.5702</c:v>
                </c:pt>
                <c:pt idx="351">
                  <c:v>11.603300000000001</c:v>
                </c:pt>
                <c:pt idx="352">
                  <c:v>11.6364</c:v>
                </c:pt>
                <c:pt idx="353">
                  <c:v>11.6694</c:v>
                </c:pt>
                <c:pt idx="354">
                  <c:v>11.702500000000001</c:v>
                </c:pt>
                <c:pt idx="355">
                  <c:v>11.7355</c:v>
                </c:pt>
                <c:pt idx="356">
                  <c:v>11.768599999999999</c:v>
                </c:pt>
                <c:pt idx="357">
                  <c:v>11.8017</c:v>
                </c:pt>
                <c:pt idx="358">
                  <c:v>11.8347</c:v>
                </c:pt>
                <c:pt idx="359">
                  <c:v>11.867800000000001</c:v>
                </c:pt>
                <c:pt idx="360">
                  <c:v>11.9008</c:v>
                </c:pt>
                <c:pt idx="361">
                  <c:v>11.9339</c:v>
                </c:pt>
                <c:pt idx="362">
                  <c:v>11.966900000000001</c:v>
                </c:pt>
                <c:pt idx="363">
                  <c:v>12</c:v>
                </c:pt>
                <c:pt idx="364">
                  <c:v>12.033099999999999</c:v>
                </c:pt>
                <c:pt idx="365">
                  <c:v>12.0661</c:v>
                </c:pt>
                <c:pt idx="366">
                  <c:v>12.0992</c:v>
                </c:pt>
                <c:pt idx="367">
                  <c:v>12.132199999999999</c:v>
                </c:pt>
                <c:pt idx="368">
                  <c:v>12.1653</c:v>
                </c:pt>
                <c:pt idx="369">
                  <c:v>12.1983</c:v>
                </c:pt>
                <c:pt idx="370">
                  <c:v>12.231400000000001</c:v>
                </c:pt>
                <c:pt idx="371">
                  <c:v>12.2645</c:v>
                </c:pt>
                <c:pt idx="372">
                  <c:v>12.297499999999999</c:v>
                </c:pt>
                <c:pt idx="373">
                  <c:v>12.3306</c:v>
                </c:pt>
                <c:pt idx="374">
                  <c:v>12.3636</c:v>
                </c:pt>
                <c:pt idx="375">
                  <c:v>12.396699999999999</c:v>
                </c:pt>
                <c:pt idx="376">
                  <c:v>12.4298</c:v>
                </c:pt>
                <c:pt idx="377">
                  <c:v>12.4628</c:v>
                </c:pt>
                <c:pt idx="378">
                  <c:v>12.495900000000001</c:v>
                </c:pt>
                <c:pt idx="379">
                  <c:v>12.5289</c:v>
                </c:pt>
                <c:pt idx="380">
                  <c:v>12.561999999999999</c:v>
                </c:pt>
                <c:pt idx="381">
                  <c:v>12.595000000000001</c:v>
                </c:pt>
                <c:pt idx="382">
                  <c:v>12.6281</c:v>
                </c:pt>
                <c:pt idx="383">
                  <c:v>12.661199999999999</c:v>
                </c:pt>
                <c:pt idx="384">
                  <c:v>12.6942</c:v>
                </c:pt>
                <c:pt idx="385">
                  <c:v>12.7273</c:v>
                </c:pt>
                <c:pt idx="386">
                  <c:v>12.760300000000001</c:v>
                </c:pt>
                <c:pt idx="387">
                  <c:v>12.7934</c:v>
                </c:pt>
                <c:pt idx="388">
                  <c:v>12.8264</c:v>
                </c:pt>
                <c:pt idx="389">
                  <c:v>12.859500000000001</c:v>
                </c:pt>
                <c:pt idx="390">
                  <c:v>12.8926</c:v>
                </c:pt>
                <c:pt idx="391">
                  <c:v>12.925599999999999</c:v>
                </c:pt>
                <c:pt idx="392">
                  <c:v>12.9587</c:v>
                </c:pt>
                <c:pt idx="393">
                  <c:v>12.9917</c:v>
                </c:pt>
                <c:pt idx="394">
                  <c:v>13.024800000000001</c:v>
                </c:pt>
                <c:pt idx="395">
                  <c:v>13.0579</c:v>
                </c:pt>
                <c:pt idx="396">
                  <c:v>13.0909</c:v>
                </c:pt>
                <c:pt idx="397">
                  <c:v>13.124000000000001</c:v>
                </c:pt>
                <c:pt idx="398">
                  <c:v>13.157</c:v>
                </c:pt>
                <c:pt idx="399">
                  <c:v>13.190099999999999</c:v>
                </c:pt>
                <c:pt idx="400">
                  <c:v>13.223100000000001</c:v>
                </c:pt>
                <c:pt idx="401">
                  <c:v>13.2562</c:v>
                </c:pt>
                <c:pt idx="402">
                  <c:v>13.289300000000001</c:v>
                </c:pt>
                <c:pt idx="403">
                  <c:v>13.3223</c:v>
                </c:pt>
                <c:pt idx="404">
                  <c:v>13.355399999999999</c:v>
                </c:pt>
                <c:pt idx="405">
                  <c:v>13.388400000000001</c:v>
                </c:pt>
                <c:pt idx="406">
                  <c:v>13.4215</c:v>
                </c:pt>
                <c:pt idx="407">
                  <c:v>13.454499999999999</c:v>
                </c:pt>
                <c:pt idx="408">
                  <c:v>13.4876</c:v>
                </c:pt>
                <c:pt idx="409">
                  <c:v>13.5207</c:v>
                </c:pt>
                <c:pt idx="410">
                  <c:v>13.553699999999999</c:v>
                </c:pt>
                <c:pt idx="411">
                  <c:v>13.5868</c:v>
                </c:pt>
                <c:pt idx="412">
                  <c:v>13.6198</c:v>
                </c:pt>
                <c:pt idx="413">
                  <c:v>13.652900000000001</c:v>
                </c:pt>
                <c:pt idx="414">
                  <c:v>13.686</c:v>
                </c:pt>
                <c:pt idx="415">
                  <c:v>13.718999999999999</c:v>
                </c:pt>
                <c:pt idx="416">
                  <c:v>13.7521</c:v>
                </c:pt>
                <c:pt idx="417">
                  <c:v>13.7851</c:v>
                </c:pt>
                <c:pt idx="418">
                  <c:v>13.818199999999999</c:v>
                </c:pt>
                <c:pt idx="419">
                  <c:v>13.8512</c:v>
                </c:pt>
                <c:pt idx="420">
                  <c:v>13.8843</c:v>
                </c:pt>
                <c:pt idx="421">
                  <c:v>13.917400000000001</c:v>
                </c:pt>
                <c:pt idx="422">
                  <c:v>13.9504</c:v>
                </c:pt>
                <c:pt idx="423">
                  <c:v>13.983499999999999</c:v>
                </c:pt>
                <c:pt idx="424">
                  <c:v>14.016500000000001</c:v>
                </c:pt>
                <c:pt idx="425">
                  <c:v>14.0496</c:v>
                </c:pt>
                <c:pt idx="426">
                  <c:v>14.082599999999999</c:v>
                </c:pt>
                <c:pt idx="427">
                  <c:v>14.1157</c:v>
                </c:pt>
                <c:pt idx="428">
                  <c:v>14.1488</c:v>
                </c:pt>
                <c:pt idx="429">
                  <c:v>14.181800000000001</c:v>
                </c:pt>
                <c:pt idx="430">
                  <c:v>14.2149</c:v>
                </c:pt>
                <c:pt idx="431">
                  <c:v>14.2479</c:v>
                </c:pt>
                <c:pt idx="432">
                  <c:v>14.281000000000001</c:v>
                </c:pt>
                <c:pt idx="433">
                  <c:v>14.314</c:v>
                </c:pt>
                <c:pt idx="434">
                  <c:v>14.347099999999999</c:v>
                </c:pt>
                <c:pt idx="435">
                  <c:v>14.3802</c:v>
                </c:pt>
                <c:pt idx="436">
                  <c:v>14.4132</c:v>
                </c:pt>
                <c:pt idx="437">
                  <c:v>14.446300000000001</c:v>
                </c:pt>
                <c:pt idx="438">
                  <c:v>14.4793</c:v>
                </c:pt>
                <c:pt idx="439">
                  <c:v>14.5124</c:v>
                </c:pt>
                <c:pt idx="440">
                  <c:v>14.545500000000001</c:v>
                </c:pt>
                <c:pt idx="441">
                  <c:v>14.5785</c:v>
                </c:pt>
                <c:pt idx="442">
                  <c:v>14.611599999999999</c:v>
                </c:pt>
                <c:pt idx="443">
                  <c:v>14.644600000000001</c:v>
                </c:pt>
                <c:pt idx="444">
                  <c:v>14.6777</c:v>
                </c:pt>
                <c:pt idx="445">
                  <c:v>14.710699999999999</c:v>
                </c:pt>
                <c:pt idx="446">
                  <c:v>14.7438</c:v>
                </c:pt>
                <c:pt idx="447">
                  <c:v>14.776899999999999</c:v>
                </c:pt>
                <c:pt idx="448">
                  <c:v>14.809900000000001</c:v>
                </c:pt>
                <c:pt idx="449">
                  <c:v>14.843</c:v>
                </c:pt>
                <c:pt idx="450">
                  <c:v>14.875999999999999</c:v>
                </c:pt>
                <c:pt idx="451">
                  <c:v>14.9091</c:v>
                </c:pt>
                <c:pt idx="452">
                  <c:v>14.9421</c:v>
                </c:pt>
                <c:pt idx="453">
                  <c:v>14.975199999999999</c:v>
                </c:pt>
                <c:pt idx="454">
                  <c:v>15.0083</c:v>
                </c:pt>
                <c:pt idx="455">
                  <c:v>15.0413</c:v>
                </c:pt>
                <c:pt idx="456">
                  <c:v>15.074400000000001</c:v>
                </c:pt>
                <c:pt idx="457">
                  <c:v>15.1074</c:v>
                </c:pt>
                <c:pt idx="458">
                  <c:v>15.140499999999999</c:v>
                </c:pt>
                <c:pt idx="459">
                  <c:v>15.1736</c:v>
                </c:pt>
                <c:pt idx="460">
                  <c:v>15.2066</c:v>
                </c:pt>
                <c:pt idx="461">
                  <c:v>15.239699999999999</c:v>
                </c:pt>
                <c:pt idx="462">
                  <c:v>15.2727</c:v>
                </c:pt>
                <c:pt idx="463">
                  <c:v>15.3058</c:v>
                </c:pt>
                <c:pt idx="464">
                  <c:v>15.338800000000001</c:v>
                </c:pt>
                <c:pt idx="465">
                  <c:v>15.3719</c:v>
                </c:pt>
                <c:pt idx="466">
                  <c:v>15.404999999999999</c:v>
                </c:pt>
                <c:pt idx="467">
                  <c:v>15.438000000000001</c:v>
                </c:pt>
                <c:pt idx="468">
                  <c:v>15.4711</c:v>
                </c:pt>
                <c:pt idx="469">
                  <c:v>15.504099999999999</c:v>
                </c:pt>
                <c:pt idx="470">
                  <c:v>15.5372</c:v>
                </c:pt>
                <c:pt idx="471">
                  <c:v>15.5702</c:v>
                </c:pt>
                <c:pt idx="472">
                  <c:v>15.603300000000001</c:v>
                </c:pt>
                <c:pt idx="473">
                  <c:v>15.6364</c:v>
                </c:pt>
                <c:pt idx="474">
                  <c:v>15.6694</c:v>
                </c:pt>
                <c:pt idx="475">
                  <c:v>15.702500000000001</c:v>
                </c:pt>
                <c:pt idx="476">
                  <c:v>15.7355</c:v>
                </c:pt>
                <c:pt idx="477">
                  <c:v>15.768599999999999</c:v>
                </c:pt>
                <c:pt idx="478">
                  <c:v>15.8017</c:v>
                </c:pt>
                <c:pt idx="479">
                  <c:v>15.8347</c:v>
                </c:pt>
                <c:pt idx="480">
                  <c:v>15.867800000000001</c:v>
                </c:pt>
                <c:pt idx="481">
                  <c:v>15.9008</c:v>
                </c:pt>
                <c:pt idx="482">
                  <c:v>15.9339</c:v>
                </c:pt>
                <c:pt idx="483">
                  <c:v>15.966900000000001</c:v>
                </c:pt>
                <c:pt idx="484">
                  <c:v>16</c:v>
                </c:pt>
                <c:pt idx="485">
                  <c:v>16.033100000000001</c:v>
                </c:pt>
                <c:pt idx="486">
                  <c:v>16.066099999999999</c:v>
                </c:pt>
                <c:pt idx="487">
                  <c:v>16.0992</c:v>
                </c:pt>
                <c:pt idx="488">
                  <c:v>16.132200000000001</c:v>
                </c:pt>
                <c:pt idx="489">
                  <c:v>16.165299999999998</c:v>
                </c:pt>
                <c:pt idx="490">
                  <c:v>16.1983</c:v>
                </c:pt>
                <c:pt idx="491">
                  <c:v>16.231400000000001</c:v>
                </c:pt>
                <c:pt idx="492">
                  <c:v>16.264500000000002</c:v>
                </c:pt>
                <c:pt idx="493">
                  <c:v>16.297499999999999</c:v>
                </c:pt>
                <c:pt idx="494">
                  <c:v>16.3306</c:v>
                </c:pt>
                <c:pt idx="495">
                  <c:v>16.363600000000002</c:v>
                </c:pt>
                <c:pt idx="496">
                  <c:v>16.396699999999999</c:v>
                </c:pt>
                <c:pt idx="497">
                  <c:v>16.4298</c:v>
                </c:pt>
                <c:pt idx="498">
                  <c:v>16.462800000000001</c:v>
                </c:pt>
                <c:pt idx="499">
                  <c:v>16.495899999999999</c:v>
                </c:pt>
                <c:pt idx="500">
                  <c:v>16.5289</c:v>
                </c:pt>
                <c:pt idx="501">
                  <c:v>16.562000000000001</c:v>
                </c:pt>
                <c:pt idx="502">
                  <c:v>16.594999999999999</c:v>
                </c:pt>
                <c:pt idx="503">
                  <c:v>16.6281</c:v>
                </c:pt>
                <c:pt idx="504">
                  <c:v>16.661200000000001</c:v>
                </c:pt>
                <c:pt idx="505">
                  <c:v>16.694199999999999</c:v>
                </c:pt>
                <c:pt idx="506">
                  <c:v>16.7273</c:v>
                </c:pt>
                <c:pt idx="507">
                  <c:v>16.760300000000001</c:v>
                </c:pt>
                <c:pt idx="508">
                  <c:v>16.793399999999998</c:v>
                </c:pt>
                <c:pt idx="509">
                  <c:v>16.8264</c:v>
                </c:pt>
                <c:pt idx="510">
                  <c:v>16.859500000000001</c:v>
                </c:pt>
                <c:pt idx="511">
                  <c:v>16.892600000000002</c:v>
                </c:pt>
                <c:pt idx="512">
                  <c:v>16.925599999999999</c:v>
                </c:pt>
                <c:pt idx="513">
                  <c:v>16.9587</c:v>
                </c:pt>
                <c:pt idx="514">
                  <c:v>16.991700000000002</c:v>
                </c:pt>
                <c:pt idx="515">
                  <c:v>17.024799999999999</c:v>
                </c:pt>
                <c:pt idx="516">
                  <c:v>17.0579</c:v>
                </c:pt>
                <c:pt idx="517">
                  <c:v>17.090900000000001</c:v>
                </c:pt>
                <c:pt idx="518">
                  <c:v>17.123999999999999</c:v>
                </c:pt>
                <c:pt idx="519">
                  <c:v>17.157</c:v>
                </c:pt>
                <c:pt idx="520">
                  <c:v>17.190100000000001</c:v>
                </c:pt>
                <c:pt idx="521">
                  <c:v>17.223099999999999</c:v>
                </c:pt>
                <c:pt idx="522">
                  <c:v>17.2562</c:v>
                </c:pt>
                <c:pt idx="523">
                  <c:v>17.289300000000001</c:v>
                </c:pt>
                <c:pt idx="524">
                  <c:v>17.322299999999998</c:v>
                </c:pt>
                <c:pt idx="525">
                  <c:v>17.355399999999999</c:v>
                </c:pt>
                <c:pt idx="526">
                  <c:v>17.388400000000001</c:v>
                </c:pt>
                <c:pt idx="527">
                  <c:v>17.421500000000002</c:v>
                </c:pt>
                <c:pt idx="528">
                  <c:v>17.454499999999999</c:v>
                </c:pt>
                <c:pt idx="529">
                  <c:v>17.4876</c:v>
                </c:pt>
                <c:pt idx="530">
                  <c:v>17.520700000000001</c:v>
                </c:pt>
                <c:pt idx="531">
                  <c:v>17.553699999999999</c:v>
                </c:pt>
                <c:pt idx="532">
                  <c:v>17.5868</c:v>
                </c:pt>
                <c:pt idx="533">
                  <c:v>17.619800000000001</c:v>
                </c:pt>
                <c:pt idx="534">
                  <c:v>17.652899999999999</c:v>
                </c:pt>
                <c:pt idx="535">
                  <c:v>17.686</c:v>
                </c:pt>
                <c:pt idx="536">
                  <c:v>17.719000000000001</c:v>
                </c:pt>
                <c:pt idx="537">
                  <c:v>17.752099999999999</c:v>
                </c:pt>
                <c:pt idx="538">
                  <c:v>17.7851</c:v>
                </c:pt>
                <c:pt idx="539">
                  <c:v>17.818200000000001</c:v>
                </c:pt>
                <c:pt idx="540">
                  <c:v>17.851199999999999</c:v>
                </c:pt>
                <c:pt idx="541">
                  <c:v>17.8843</c:v>
                </c:pt>
                <c:pt idx="542">
                  <c:v>17.917400000000001</c:v>
                </c:pt>
                <c:pt idx="543">
                  <c:v>17.950399999999998</c:v>
                </c:pt>
                <c:pt idx="544">
                  <c:v>17.983499999999999</c:v>
                </c:pt>
                <c:pt idx="545">
                  <c:v>18.016500000000001</c:v>
                </c:pt>
                <c:pt idx="546">
                  <c:v>18.049600000000002</c:v>
                </c:pt>
                <c:pt idx="547">
                  <c:v>18.082599999999999</c:v>
                </c:pt>
                <c:pt idx="548">
                  <c:v>18.1157</c:v>
                </c:pt>
                <c:pt idx="549">
                  <c:v>18.148800000000001</c:v>
                </c:pt>
                <c:pt idx="550">
                  <c:v>18.181799999999999</c:v>
                </c:pt>
                <c:pt idx="551">
                  <c:v>18.2149</c:v>
                </c:pt>
                <c:pt idx="552">
                  <c:v>18.247900000000001</c:v>
                </c:pt>
                <c:pt idx="553">
                  <c:v>18.280999999999999</c:v>
                </c:pt>
                <c:pt idx="554">
                  <c:v>18.314</c:v>
                </c:pt>
                <c:pt idx="555">
                  <c:v>18.347100000000001</c:v>
                </c:pt>
                <c:pt idx="556">
                  <c:v>18.380199999999999</c:v>
                </c:pt>
                <c:pt idx="557">
                  <c:v>18.4132</c:v>
                </c:pt>
                <c:pt idx="558">
                  <c:v>18.446300000000001</c:v>
                </c:pt>
                <c:pt idx="559">
                  <c:v>18.479299999999999</c:v>
                </c:pt>
                <c:pt idx="560">
                  <c:v>18.5124</c:v>
                </c:pt>
                <c:pt idx="561">
                  <c:v>18.545500000000001</c:v>
                </c:pt>
                <c:pt idx="562">
                  <c:v>18.578499999999998</c:v>
                </c:pt>
                <c:pt idx="563">
                  <c:v>18.611599999999999</c:v>
                </c:pt>
                <c:pt idx="564">
                  <c:v>18.644600000000001</c:v>
                </c:pt>
                <c:pt idx="565">
                  <c:v>18.677700000000002</c:v>
                </c:pt>
                <c:pt idx="566">
                  <c:v>18.710699999999999</c:v>
                </c:pt>
                <c:pt idx="567">
                  <c:v>18.7438</c:v>
                </c:pt>
                <c:pt idx="568">
                  <c:v>18.776900000000001</c:v>
                </c:pt>
                <c:pt idx="569">
                  <c:v>18.809899999999999</c:v>
                </c:pt>
                <c:pt idx="570">
                  <c:v>18.843</c:v>
                </c:pt>
                <c:pt idx="571">
                  <c:v>18.876000000000001</c:v>
                </c:pt>
                <c:pt idx="572">
                  <c:v>18.909099999999999</c:v>
                </c:pt>
                <c:pt idx="573">
                  <c:v>18.9421</c:v>
                </c:pt>
                <c:pt idx="574">
                  <c:v>18.975200000000001</c:v>
                </c:pt>
                <c:pt idx="575">
                  <c:v>19.008299999999998</c:v>
                </c:pt>
                <c:pt idx="576">
                  <c:v>19.0413</c:v>
                </c:pt>
                <c:pt idx="577">
                  <c:v>19.074400000000001</c:v>
                </c:pt>
                <c:pt idx="578">
                  <c:v>19.107399999999998</c:v>
                </c:pt>
                <c:pt idx="579">
                  <c:v>19.140499999999999</c:v>
                </c:pt>
                <c:pt idx="580">
                  <c:v>19.1736</c:v>
                </c:pt>
                <c:pt idx="581">
                  <c:v>19.206600000000002</c:v>
                </c:pt>
                <c:pt idx="582">
                  <c:v>19.239699999999999</c:v>
                </c:pt>
                <c:pt idx="583">
                  <c:v>19.2727</c:v>
                </c:pt>
                <c:pt idx="584">
                  <c:v>19.305800000000001</c:v>
                </c:pt>
                <c:pt idx="585">
                  <c:v>19.338799999999999</c:v>
                </c:pt>
                <c:pt idx="586">
                  <c:v>19.3719</c:v>
                </c:pt>
                <c:pt idx="587">
                  <c:v>19.405000000000001</c:v>
                </c:pt>
                <c:pt idx="588">
                  <c:v>19.437999999999999</c:v>
                </c:pt>
                <c:pt idx="589">
                  <c:v>19.4711</c:v>
                </c:pt>
                <c:pt idx="590">
                  <c:v>19.504100000000001</c:v>
                </c:pt>
                <c:pt idx="591">
                  <c:v>19.537199999999999</c:v>
                </c:pt>
                <c:pt idx="592">
                  <c:v>19.5702</c:v>
                </c:pt>
                <c:pt idx="593">
                  <c:v>19.603300000000001</c:v>
                </c:pt>
                <c:pt idx="594">
                  <c:v>19.636399999999998</c:v>
                </c:pt>
                <c:pt idx="595">
                  <c:v>19.6694</c:v>
                </c:pt>
                <c:pt idx="596">
                  <c:v>19.702500000000001</c:v>
                </c:pt>
                <c:pt idx="597">
                  <c:v>19.735499999999998</c:v>
                </c:pt>
                <c:pt idx="598">
                  <c:v>19.768599999999999</c:v>
                </c:pt>
                <c:pt idx="599">
                  <c:v>19.8017</c:v>
                </c:pt>
                <c:pt idx="600">
                  <c:v>19.834700000000002</c:v>
                </c:pt>
                <c:pt idx="601">
                  <c:v>19.867799999999999</c:v>
                </c:pt>
                <c:pt idx="602">
                  <c:v>19.9008</c:v>
                </c:pt>
                <c:pt idx="603">
                  <c:v>19.933900000000001</c:v>
                </c:pt>
                <c:pt idx="604">
                  <c:v>19.966899999999999</c:v>
                </c:pt>
                <c:pt idx="605">
                  <c:v>20</c:v>
                </c:pt>
                <c:pt idx="606">
                  <c:v>20.033100000000001</c:v>
                </c:pt>
                <c:pt idx="607">
                  <c:v>20.066099999999999</c:v>
                </c:pt>
                <c:pt idx="608">
                  <c:v>20.0992</c:v>
                </c:pt>
                <c:pt idx="609">
                  <c:v>20.132200000000001</c:v>
                </c:pt>
                <c:pt idx="610">
                  <c:v>20.165299999999998</c:v>
                </c:pt>
                <c:pt idx="611">
                  <c:v>20.1983</c:v>
                </c:pt>
                <c:pt idx="612">
                  <c:v>20.231400000000001</c:v>
                </c:pt>
                <c:pt idx="613">
                  <c:v>20.264500000000002</c:v>
                </c:pt>
                <c:pt idx="614">
                  <c:v>20.297499999999999</c:v>
                </c:pt>
                <c:pt idx="615">
                  <c:v>20.3306</c:v>
                </c:pt>
                <c:pt idx="616">
                  <c:v>20.363600000000002</c:v>
                </c:pt>
                <c:pt idx="617">
                  <c:v>20.396699999999999</c:v>
                </c:pt>
                <c:pt idx="618">
                  <c:v>20.4298</c:v>
                </c:pt>
                <c:pt idx="619">
                  <c:v>20.462800000000001</c:v>
                </c:pt>
                <c:pt idx="620">
                  <c:v>20.495899999999999</c:v>
                </c:pt>
                <c:pt idx="621">
                  <c:v>20.5289</c:v>
                </c:pt>
                <c:pt idx="622">
                  <c:v>20.562000000000001</c:v>
                </c:pt>
                <c:pt idx="623">
                  <c:v>20.594999999999999</c:v>
                </c:pt>
                <c:pt idx="624">
                  <c:v>20.6281</c:v>
                </c:pt>
                <c:pt idx="625">
                  <c:v>20.661200000000001</c:v>
                </c:pt>
                <c:pt idx="626">
                  <c:v>20.694199999999999</c:v>
                </c:pt>
                <c:pt idx="627">
                  <c:v>20.7273</c:v>
                </c:pt>
                <c:pt idx="628">
                  <c:v>20.760300000000001</c:v>
                </c:pt>
                <c:pt idx="629">
                  <c:v>20.793399999999998</c:v>
                </c:pt>
                <c:pt idx="630">
                  <c:v>20.8264</c:v>
                </c:pt>
                <c:pt idx="631">
                  <c:v>20.859500000000001</c:v>
                </c:pt>
                <c:pt idx="632">
                  <c:v>20.892600000000002</c:v>
                </c:pt>
                <c:pt idx="633">
                  <c:v>20.925599999999999</c:v>
                </c:pt>
                <c:pt idx="634">
                  <c:v>20.9587</c:v>
                </c:pt>
                <c:pt idx="635">
                  <c:v>20.991700000000002</c:v>
                </c:pt>
                <c:pt idx="636">
                  <c:v>21.024799999999999</c:v>
                </c:pt>
                <c:pt idx="637">
                  <c:v>21.0579</c:v>
                </c:pt>
                <c:pt idx="638">
                  <c:v>21.090900000000001</c:v>
                </c:pt>
                <c:pt idx="639">
                  <c:v>21.123999999999999</c:v>
                </c:pt>
                <c:pt idx="640">
                  <c:v>21.157</c:v>
                </c:pt>
                <c:pt idx="641">
                  <c:v>21.190100000000001</c:v>
                </c:pt>
                <c:pt idx="642">
                  <c:v>21.223099999999999</c:v>
                </c:pt>
                <c:pt idx="643">
                  <c:v>21.2562</c:v>
                </c:pt>
                <c:pt idx="644">
                  <c:v>21.289300000000001</c:v>
                </c:pt>
                <c:pt idx="645">
                  <c:v>21.322299999999998</c:v>
                </c:pt>
                <c:pt idx="646">
                  <c:v>21.355399999999999</c:v>
                </c:pt>
                <c:pt idx="647">
                  <c:v>21.388400000000001</c:v>
                </c:pt>
                <c:pt idx="648">
                  <c:v>21.421500000000002</c:v>
                </c:pt>
                <c:pt idx="649">
                  <c:v>21.454499999999999</c:v>
                </c:pt>
                <c:pt idx="650">
                  <c:v>21.4876</c:v>
                </c:pt>
                <c:pt idx="651">
                  <c:v>21.520700000000001</c:v>
                </c:pt>
                <c:pt idx="652">
                  <c:v>21.553699999999999</c:v>
                </c:pt>
                <c:pt idx="653">
                  <c:v>21.5868</c:v>
                </c:pt>
                <c:pt idx="654">
                  <c:v>21.619800000000001</c:v>
                </c:pt>
                <c:pt idx="655">
                  <c:v>21.652899999999999</c:v>
                </c:pt>
                <c:pt idx="656">
                  <c:v>21.686</c:v>
                </c:pt>
                <c:pt idx="657">
                  <c:v>21.719000000000001</c:v>
                </c:pt>
                <c:pt idx="658">
                  <c:v>21.752099999999999</c:v>
                </c:pt>
                <c:pt idx="659">
                  <c:v>21.7851</c:v>
                </c:pt>
                <c:pt idx="660">
                  <c:v>21.818200000000001</c:v>
                </c:pt>
                <c:pt idx="661">
                  <c:v>21.851199999999999</c:v>
                </c:pt>
                <c:pt idx="662">
                  <c:v>21.8843</c:v>
                </c:pt>
                <c:pt idx="663">
                  <c:v>21.917400000000001</c:v>
                </c:pt>
                <c:pt idx="664">
                  <c:v>21.950399999999998</c:v>
                </c:pt>
                <c:pt idx="665">
                  <c:v>21.983499999999999</c:v>
                </c:pt>
                <c:pt idx="666">
                  <c:v>22.016500000000001</c:v>
                </c:pt>
                <c:pt idx="667">
                  <c:v>22.049600000000002</c:v>
                </c:pt>
                <c:pt idx="668">
                  <c:v>22.082599999999999</c:v>
                </c:pt>
                <c:pt idx="669">
                  <c:v>22.1157</c:v>
                </c:pt>
                <c:pt idx="670">
                  <c:v>22.148800000000001</c:v>
                </c:pt>
                <c:pt idx="671">
                  <c:v>22.181799999999999</c:v>
                </c:pt>
                <c:pt idx="672">
                  <c:v>22.2149</c:v>
                </c:pt>
                <c:pt idx="673">
                  <c:v>22.247900000000001</c:v>
                </c:pt>
                <c:pt idx="674">
                  <c:v>22.280999999999999</c:v>
                </c:pt>
                <c:pt idx="675">
                  <c:v>22.314</c:v>
                </c:pt>
                <c:pt idx="676">
                  <c:v>22.347100000000001</c:v>
                </c:pt>
                <c:pt idx="677">
                  <c:v>22.380199999999999</c:v>
                </c:pt>
                <c:pt idx="678">
                  <c:v>22.4132</c:v>
                </c:pt>
                <c:pt idx="679">
                  <c:v>22.446300000000001</c:v>
                </c:pt>
                <c:pt idx="680">
                  <c:v>22.479299999999999</c:v>
                </c:pt>
                <c:pt idx="681">
                  <c:v>22.5124</c:v>
                </c:pt>
                <c:pt idx="682">
                  <c:v>22.545500000000001</c:v>
                </c:pt>
                <c:pt idx="683">
                  <c:v>22.578499999999998</c:v>
                </c:pt>
                <c:pt idx="684">
                  <c:v>22.611599999999999</c:v>
                </c:pt>
                <c:pt idx="685">
                  <c:v>22.644600000000001</c:v>
                </c:pt>
                <c:pt idx="686">
                  <c:v>22.677700000000002</c:v>
                </c:pt>
                <c:pt idx="687">
                  <c:v>22.710699999999999</c:v>
                </c:pt>
                <c:pt idx="688">
                  <c:v>22.7438</c:v>
                </c:pt>
                <c:pt idx="689">
                  <c:v>22.776900000000001</c:v>
                </c:pt>
                <c:pt idx="690">
                  <c:v>22.809899999999999</c:v>
                </c:pt>
                <c:pt idx="691">
                  <c:v>22.843</c:v>
                </c:pt>
                <c:pt idx="692">
                  <c:v>22.876000000000001</c:v>
                </c:pt>
                <c:pt idx="693">
                  <c:v>22.909099999999999</c:v>
                </c:pt>
                <c:pt idx="694">
                  <c:v>22.9421</c:v>
                </c:pt>
                <c:pt idx="695">
                  <c:v>22.975200000000001</c:v>
                </c:pt>
                <c:pt idx="696">
                  <c:v>23.008299999999998</c:v>
                </c:pt>
                <c:pt idx="697">
                  <c:v>23.0413</c:v>
                </c:pt>
                <c:pt idx="698">
                  <c:v>23.074400000000001</c:v>
                </c:pt>
                <c:pt idx="699">
                  <c:v>23.107399999999998</c:v>
                </c:pt>
                <c:pt idx="700">
                  <c:v>23.140499999999999</c:v>
                </c:pt>
                <c:pt idx="701">
                  <c:v>23.1736</c:v>
                </c:pt>
                <c:pt idx="702">
                  <c:v>23.206600000000002</c:v>
                </c:pt>
                <c:pt idx="703">
                  <c:v>23.239699999999999</c:v>
                </c:pt>
                <c:pt idx="704">
                  <c:v>23.2727</c:v>
                </c:pt>
                <c:pt idx="705">
                  <c:v>23.305800000000001</c:v>
                </c:pt>
                <c:pt idx="706">
                  <c:v>23.338799999999999</c:v>
                </c:pt>
                <c:pt idx="707">
                  <c:v>23.3719</c:v>
                </c:pt>
                <c:pt idx="708">
                  <c:v>23.405000000000001</c:v>
                </c:pt>
                <c:pt idx="709">
                  <c:v>23.437999999999999</c:v>
                </c:pt>
                <c:pt idx="710">
                  <c:v>23.4711</c:v>
                </c:pt>
                <c:pt idx="711">
                  <c:v>23.504100000000001</c:v>
                </c:pt>
                <c:pt idx="712">
                  <c:v>23.537199999999999</c:v>
                </c:pt>
                <c:pt idx="713">
                  <c:v>23.5702</c:v>
                </c:pt>
                <c:pt idx="714">
                  <c:v>23.603300000000001</c:v>
                </c:pt>
                <c:pt idx="715">
                  <c:v>23.636399999999998</c:v>
                </c:pt>
                <c:pt idx="716">
                  <c:v>23.6694</c:v>
                </c:pt>
                <c:pt idx="717">
                  <c:v>23.702500000000001</c:v>
                </c:pt>
                <c:pt idx="718">
                  <c:v>23.735499999999998</c:v>
                </c:pt>
                <c:pt idx="719">
                  <c:v>23.768599999999999</c:v>
                </c:pt>
                <c:pt idx="720">
                  <c:v>23.8017</c:v>
                </c:pt>
                <c:pt idx="721">
                  <c:v>23.834700000000002</c:v>
                </c:pt>
                <c:pt idx="722">
                  <c:v>23.867799999999999</c:v>
                </c:pt>
                <c:pt idx="723">
                  <c:v>23.9008</c:v>
                </c:pt>
                <c:pt idx="724">
                  <c:v>23.933900000000001</c:v>
                </c:pt>
                <c:pt idx="725">
                  <c:v>23.966899999999999</c:v>
                </c:pt>
                <c:pt idx="726">
                  <c:v>24</c:v>
                </c:pt>
                <c:pt idx="727">
                  <c:v>24.033100000000001</c:v>
                </c:pt>
                <c:pt idx="728">
                  <c:v>24.066099999999999</c:v>
                </c:pt>
                <c:pt idx="729">
                  <c:v>24.0992</c:v>
                </c:pt>
                <c:pt idx="730">
                  <c:v>24.132200000000001</c:v>
                </c:pt>
                <c:pt idx="731">
                  <c:v>24.165299999999998</c:v>
                </c:pt>
                <c:pt idx="732">
                  <c:v>24.1983</c:v>
                </c:pt>
                <c:pt idx="733">
                  <c:v>24.231400000000001</c:v>
                </c:pt>
                <c:pt idx="734">
                  <c:v>24.264500000000002</c:v>
                </c:pt>
                <c:pt idx="735">
                  <c:v>24.297499999999999</c:v>
                </c:pt>
                <c:pt idx="736">
                  <c:v>24.3306</c:v>
                </c:pt>
                <c:pt idx="737">
                  <c:v>24.363600000000002</c:v>
                </c:pt>
                <c:pt idx="738">
                  <c:v>24.396699999999999</c:v>
                </c:pt>
                <c:pt idx="739">
                  <c:v>24.4298</c:v>
                </c:pt>
                <c:pt idx="740">
                  <c:v>24.462800000000001</c:v>
                </c:pt>
                <c:pt idx="741">
                  <c:v>24.495899999999999</c:v>
                </c:pt>
                <c:pt idx="742">
                  <c:v>24.5289</c:v>
                </c:pt>
                <c:pt idx="743">
                  <c:v>24.562000000000001</c:v>
                </c:pt>
                <c:pt idx="744">
                  <c:v>24.594999999999999</c:v>
                </c:pt>
                <c:pt idx="745">
                  <c:v>24.6281</c:v>
                </c:pt>
                <c:pt idx="746">
                  <c:v>24.661200000000001</c:v>
                </c:pt>
                <c:pt idx="747">
                  <c:v>24.694199999999999</c:v>
                </c:pt>
                <c:pt idx="748">
                  <c:v>24.7273</c:v>
                </c:pt>
                <c:pt idx="749">
                  <c:v>24.760300000000001</c:v>
                </c:pt>
                <c:pt idx="750">
                  <c:v>24.793399999999998</c:v>
                </c:pt>
                <c:pt idx="751">
                  <c:v>24.8264</c:v>
                </c:pt>
                <c:pt idx="752">
                  <c:v>24.859500000000001</c:v>
                </c:pt>
                <c:pt idx="753">
                  <c:v>24.892600000000002</c:v>
                </c:pt>
                <c:pt idx="754">
                  <c:v>24.925599999999999</c:v>
                </c:pt>
                <c:pt idx="755">
                  <c:v>24.9587</c:v>
                </c:pt>
                <c:pt idx="756">
                  <c:v>24.991700000000002</c:v>
                </c:pt>
                <c:pt idx="757">
                  <c:v>25.024799999999999</c:v>
                </c:pt>
                <c:pt idx="758">
                  <c:v>25.0579</c:v>
                </c:pt>
                <c:pt idx="759">
                  <c:v>25.090900000000001</c:v>
                </c:pt>
                <c:pt idx="760">
                  <c:v>25.123999999999999</c:v>
                </c:pt>
                <c:pt idx="761">
                  <c:v>25.157</c:v>
                </c:pt>
                <c:pt idx="762">
                  <c:v>25.190100000000001</c:v>
                </c:pt>
                <c:pt idx="763">
                  <c:v>25.223099999999999</c:v>
                </c:pt>
                <c:pt idx="764">
                  <c:v>25.2562</c:v>
                </c:pt>
                <c:pt idx="765">
                  <c:v>25.289300000000001</c:v>
                </c:pt>
              </c:numCache>
            </c:numRef>
          </c:xVal>
          <c:yVal>
            <c:numRef>
              <c:f>'T_08.4_DTHSTRO_km_mITT_24M'!$D$4:$D$769</c:f>
              <c:numCache>
                <c:formatCode>0%</c:formatCode>
                <c:ptCount val="766"/>
                <c:pt idx="0">
                  <c:v>3.7699999999999999E-3</c:v>
                </c:pt>
                <c:pt idx="1">
                  <c:v>1.0059999999999999E-2</c:v>
                </c:pt>
                <c:pt idx="2">
                  <c:v>1.383E-2</c:v>
                </c:pt>
                <c:pt idx="3">
                  <c:v>1.8859999999999998E-2</c:v>
                </c:pt>
                <c:pt idx="4">
                  <c:v>2.138E-2</c:v>
                </c:pt>
                <c:pt idx="5">
                  <c:v>2.3890000000000002E-2</c:v>
                </c:pt>
                <c:pt idx="6">
                  <c:v>2.8930000000000001E-2</c:v>
                </c:pt>
                <c:pt idx="7">
                  <c:v>2.8930000000000001E-2</c:v>
                </c:pt>
                <c:pt idx="8">
                  <c:v>3.0190000000000002E-2</c:v>
                </c:pt>
                <c:pt idx="9">
                  <c:v>3.1449999999999999E-2</c:v>
                </c:pt>
                <c:pt idx="10">
                  <c:v>3.2710000000000003E-2</c:v>
                </c:pt>
                <c:pt idx="11">
                  <c:v>3.2710000000000003E-2</c:v>
                </c:pt>
                <c:pt idx="12">
                  <c:v>3.2710000000000003E-2</c:v>
                </c:pt>
                <c:pt idx="13">
                  <c:v>3.2710000000000003E-2</c:v>
                </c:pt>
                <c:pt idx="14">
                  <c:v>3.5229999999999997E-2</c:v>
                </c:pt>
                <c:pt idx="15">
                  <c:v>3.5229999999999997E-2</c:v>
                </c:pt>
                <c:pt idx="16">
                  <c:v>3.5229999999999997E-2</c:v>
                </c:pt>
                <c:pt idx="17">
                  <c:v>3.5229999999999997E-2</c:v>
                </c:pt>
                <c:pt idx="18">
                  <c:v>3.5229999999999997E-2</c:v>
                </c:pt>
                <c:pt idx="19">
                  <c:v>3.5229999999999997E-2</c:v>
                </c:pt>
                <c:pt idx="20">
                  <c:v>3.5229999999999997E-2</c:v>
                </c:pt>
                <c:pt idx="21">
                  <c:v>3.5229999999999997E-2</c:v>
                </c:pt>
                <c:pt idx="22">
                  <c:v>3.5229999999999997E-2</c:v>
                </c:pt>
                <c:pt idx="23">
                  <c:v>3.5229999999999997E-2</c:v>
                </c:pt>
                <c:pt idx="24">
                  <c:v>3.5229999999999997E-2</c:v>
                </c:pt>
                <c:pt idx="25">
                  <c:v>3.5229999999999997E-2</c:v>
                </c:pt>
                <c:pt idx="26">
                  <c:v>3.6490000000000002E-2</c:v>
                </c:pt>
                <c:pt idx="27">
                  <c:v>3.6490000000000002E-2</c:v>
                </c:pt>
                <c:pt idx="28">
                  <c:v>3.7760000000000002E-2</c:v>
                </c:pt>
                <c:pt idx="29">
                  <c:v>3.7760000000000002E-2</c:v>
                </c:pt>
                <c:pt idx="30">
                  <c:v>3.7760000000000002E-2</c:v>
                </c:pt>
                <c:pt idx="31">
                  <c:v>3.7760000000000002E-2</c:v>
                </c:pt>
                <c:pt idx="32">
                  <c:v>3.7760000000000002E-2</c:v>
                </c:pt>
                <c:pt idx="33">
                  <c:v>3.7760000000000002E-2</c:v>
                </c:pt>
                <c:pt idx="34">
                  <c:v>3.7760000000000002E-2</c:v>
                </c:pt>
                <c:pt idx="35">
                  <c:v>3.7760000000000002E-2</c:v>
                </c:pt>
                <c:pt idx="36">
                  <c:v>3.7760000000000002E-2</c:v>
                </c:pt>
                <c:pt idx="37">
                  <c:v>3.7760000000000002E-2</c:v>
                </c:pt>
                <c:pt idx="38">
                  <c:v>3.7760000000000002E-2</c:v>
                </c:pt>
                <c:pt idx="39">
                  <c:v>3.7760000000000002E-2</c:v>
                </c:pt>
                <c:pt idx="40">
                  <c:v>3.9019999999999999E-2</c:v>
                </c:pt>
                <c:pt idx="41">
                  <c:v>3.9019999999999999E-2</c:v>
                </c:pt>
                <c:pt idx="42">
                  <c:v>3.9019999999999999E-2</c:v>
                </c:pt>
                <c:pt idx="43">
                  <c:v>3.9019999999999999E-2</c:v>
                </c:pt>
                <c:pt idx="44">
                  <c:v>3.9019999999999999E-2</c:v>
                </c:pt>
                <c:pt idx="45">
                  <c:v>3.9019999999999999E-2</c:v>
                </c:pt>
                <c:pt idx="46">
                  <c:v>4.0289999999999999E-2</c:v>
                </c:pt>
                <c:pt idx="47">
                  <c:v>4.0289999999999999E-2</c:v>
                </c:pt>
                <c:pt idx="48">
                  <c:v>4.0289999999999999E-2</c:v>
                </c:pt>
                <c:pt idx="49">
                  <c:v>4.283E-2</c:v>
                </c:pt>
                <c:pt idx="50">
                  <c:v>4.41E-2</c:v>
                </c:pt>
                <c:pt idx="51">
                  <c:v>4.41E-2</c:v>
                </c:pt>
                <c:pt idx="52">
                  <c:v>4.41E-2</c:v>
                </c:pt>
                <c:pt idx="53">
                  <c:v>4.41E-2</c:v>
                </c:pt>
                <c:pt idx="54">
                  <c:v>4.41E-2</c:v>
                </c:pt>
                <c:pt idx="55">
                  <c:v>4.41E-2</c:v>
                </c:pt>
                <c:pt idx="56">
                  <c:v>4.41E-2</c:v>
                </c:pt>
                <c:pt idx="57">
                  <c:v>4.41E-2</c:v>
                </c:pt>
                <c:pt idx="58">
                  <c:v>4.41E-2</c:v>
                </c:pt>
                <c:pt idx="59">
                  <c:v>4.41E-2</c:v>
                </c:pt>
                <c:pt idx="60">
                  <c:v>4.41E-2</c:v>
                </c:pt>
                <c:pt idx="61">
                  <c:v>4.41E-2</c:v>
                </c:pt>
                <c:pt idx="62">
                  <c:v>4.41E-2</c:v>
                </c:pt>
                <c:pt idx="63">
                  <c:v>4.6649999999999997E-2</c:v>
                </c:pt>
                <c:pt idx="64">
                  <c:v>4.7919999999999997E-2</c:v>
                </c:pt>
                <c:pt idx="65">
                  <c:v>4.7919999999999997E-2</c:v>
                </c:pt>
                <c:pt idx="66">
                  <c:v>4.7919999999999997E-2</c:v>
                </c:pt>
                <c:pt idx="67">
                  <c:v>4.9189999999999998E-2</c:v>
                </c:pt>
                <c:pt idx="68">
                  <c:v>4.9189999999999998E-2</c:v>
                </c:pt>
                <c:pt idx="69">
                  <c:v>4.9189999999999998E-2</c:v>
                </c:pt>
                <c:pt idx="70">
                  <c:v>4.9189999999999998E-2</c:v>
                </c:pt>
                <c:pt idx="71">
                  <c:v>4.9189999999999998E-2</c:v>
                </c:pt>
                <c:pt idx="72">
                  <c:v>4.9189999999999998E-2</c:v>
                </c:pt>
                <c:pt idx="73">
                  <c:v>5.0459999999999998E-2</c:v>
                </c:pt>
                <c:pt idx="74">
                  <c:v>5.0459999999999998E-2</c:v>
                </c:pt>
                <c:pt idx="75">
                  <c:v>5.0459999999999998E-2</c:v>
                </c:pt>
                <c:pt idx="76">
                  <c:v>5.0459999999999998E-2</c:v>
                </c:pt>
                <c:pt idx="77">
                  <c:v>5.0459999999999998E-2</c:v>
                </c:pt>
                <c:pt idx="78">
                  <c:v>5.0459999999999998E-2</c:v>
                </c:pt>
                <c:pt idx="79">
                  <c:v>5.0459999999999998E-2</c:v>
                </c:pt>
                <c:pt idx="80">
                  <c:v>5.0459999999999998E-2</c:v>
                </c:pt>
                <c:pt idx="81">
                  <c:v>5.0459999999999998E-2</c:v>
                </c:pt>
                <c:pt idx="82">
                  <c:v>5.0459999999999998E-2</c:v>
                </c:pt>
                <c:pt idx="83">
                  <c:v>5.0459999999999998E-2</c:v>
                </c:pt>
                <c:pt idx="84">
                  <c:v>5.1740000000000001E-2</c:v>
                </c:pt>
                <c:pt idx="85">
                  <c:v>5.1740000000000001E-2</c:v>
                </c:pt>
                <c:pt idx="86">
                  <c:v>5.1740000000000001E-2</c:v>
                </c:pt>
                <c:pt idx="87">
                  <c:v>5.1740000000000001E-2</c:v>
                </c:pt>
                <c:pt idx="88">
                  <c:v>5.1740000000000001E-2</c:v>
                </c:pt>
                <c:pt idx="89">
                  <c:v>5.1740000000000001E-2</c:v>
                </c:pt>
                <c:pt idx="90">
                  <c:v>5.3010000000000002E-2</c:v>
                </c:pt>
                <c:pt idx="91">
                  <c:v>5.3010000000000002E-2</c:v>
                </c:pt>
                <c:pt idx="92">
                  <c:v>5.3010000000000002E-2</c:v>
                </c:pt>
                <c:pt idx="93">
                  <c:v>5.3010000000000002E-2</c:v>
                </c:pt>
                <c:pt idx="94">
                  <c:v>5.3010000000000002E-2</c:v>
                </c:pt>
                <c:pt idx="95">
                  <c:v>5.3010000000000002E-2</c:v>
                </c:pt>
                <c:pt idx="96">
                  <c:v>5.3010000000000002E-2</c:v>
                </c:pt>
                <c:pt idx="97">
                  <c:v>5.3010000000000002E-2</c:v>
                </c:pt>
                <c:pt idx="98">
                  <c:v>5.3010000000000002E-2</c:v>
                </c:pt>
                <c:pt idx="99">
                  <c:v>5.3010000000000002E-2</c:v>
                </c:pt>
                <c:pt idx="100">
                  <c:v>5.3010000000000002E-2</c:v>
                </c:pt>
                <c:pt idx="101">
                  <c:v>5.3010000000000002E-2</c:v>
                </c:pt>
                <c:pt idx="102">
                  <c:v>5.3010000000000002E-2</c:v>
                </c:pt>
                <c:pt idx="103">
                  <c:v>5.3010000000000002E-2</c:v>
                </c:pt>
                <c:pt idx="104">
                  <c:v>5.3010000000000002E-2</c:v>
                </c:pt>
                <c:pt idx="105">
                  <c:v>5.3010000000000002E-2</c:v>
                </c:pt>
                <c:pt idx="106">
                  <c:v>5.3010000000000002E-2</c:v>
                </c:pt>
                <c:pt idx="107">
                  <c:v>5.3010000000000002E-2</c:v>
                </c:pt>
                <c:pt idx="108">
                  <c:v>5.3010000000000002E-2</c:v>
                </c:pt>
                <c:pt idx="109">
                  <c:v>5.4289999999999998E-2</c:v>
                </c:pt>
                <c:pt idx="110">
                  <c:v>5.4289999999999998E-2</c:v>
                </c:pt>
                <c:pt idx="111">
                  <c:v>5.4289999999999998E-2</c:v>
                </c:pt>
                <c:pt idx="112">
                  <c:v>5.4289999999999998E-2</c:v>
                </c:pt>
                <c:pt idx="113">
                  <c:v>5.4289999999999998E-2</c:v>
                </c:pt>
                <c:pt idx="114">
                  <c:v>5.5570000000000001E-2</c:v>
                </c:pt>
                <c:pt idx="115">
                  <c:v>5.5570000000000001E-2</c:v>
                </c:pt>
                <c:pt idx="116">
                  <c:v>5.5570000000000001E-2</c:v>
                </c:pt>
                <c:pt idx="117">
                  <c:v>5.5570000000000001E-2</c:v>
                </c:pt>
                <c:pt idx="118">
                  <c:v>5.5570000000000001E-2</c:v>
                </c:pt>
                <c:pt idx="119">
                  <c:v>5.5570000000000001E-2</c:v>
                </c:pt>
                <c:pt idx="120">
                  <c:v>5.6849999999999998E-2</c:v>
                </c:pt>
                <c:pt idx="121">
                  <c:v>5.6849999999999998E-2</c:v>
                </c:pt>
                <c:pt idx="122">
                  <c:v>5.8130000000000001E-2</c:v>
                </c:pt>
                <c:pt idx="123">
                  <c:v>5.8130000000000001E-2</c:v>
                </c:pt>
                <c:pt idx="124">
                  <c:v>5.8130000000000001E-2</c:v>
                </c:pt>
                <c:pt idx="125">
                  <c:v>5.8130000000000001E-2</c:v>
                </c:pt>
                <c:pt idx="126">
                  <c:v>5.8130000000000001E-2</c:v>
                </c:pt>
                <c:pt idx="127">
                  <c:v>5.8130000000000001E-2</c:v>
                </c:pt>
                <c:pt idx="128">
                  <c:v>5.8130000000000001E-2</c:v>
                </c:pt>
                <c:pt idx="129">
                  <c:v>5.8130000000000001E-2</c:v>
                </c:pt>
                <c:pt idx="130">
                  <c:v>5.8130000000000001E-2</c:v>
                </c:pt>
                <c:pt idx="131">
                  <c:v>5.8130000000000001E-2</c:v>
                </c:pt>
                <c:pt idx="132">
                  <c:v>5.8130000000000001E-2</c:v>
                </c:pt>
                <c:pt idx="133">
                  <c:v>5.8130000000000001E-2</c:v>
                </c:pt>
                <c:pt idx="134">
                  <c:v>5.8130000000000001E-2</c:v>
                </c:pt>
                <c:pt idx="135">
                  <c:v>5.8130000000000001E-2</c:v>
                </c:pt>
                <c:pt idx="136">
                  <c:v>5.8130000000000001E-2</c:v>
                </c:pt>
                <c:pt idx="137">
                  <c:v>5.8130000000000001E-2</c:v>
                </c:pt>
                <c:pt idx="138">
                  <c:v>5.8130000000000001E-2</c:v>
                </c:pt>
                <c:pt idx="139">
                  <c:v>5.8130000000000001E-2</c:v>
                </c:pt>
                <c:pt idx="140">
                  <c:v>5.8130000000000001E-2</c:v>
                </c:pt>
                <c:pt idx="141">
                  <c:v>5.9409999999999998E-2</c:v>
                </c:pt>
                <c:pt idx="142">
                  <c:v>5.9409999999999998E-2</c:v>
                </c:pt>
                <c:pt idx="143">
                  <c:v>5.9409999999999998E-2</c:v>
                </c:pt>
                <c:pt idx="144">
                  <c:v>5.9409999999999998E-2</c:v>
                </c:pt>
                <c:pt idx="145">
                  <c:v>5.9409999999999998E-2</c:v>
                </c:pt>
                <c:pt idx="146">
                  <c:v>6.0690000000000001E-2</c:v>
                </c:pt>
                <c:pt idx="147">
                  <c:v>6.0690000000000001E-2</c:v>
                </c:pt>
                <c:pt idx="148">
                  <c:v>6.0690000000000001E-2</c:v>
                </c:pt>
                <c:pt idx="149">
                  <c:v>6.1969999999999997E-2</c:v>
                </c:pt>
                <c:pt idx="150">
                  <c:v>6.1969999999999997E-2</c:v>
                </c:pt>
                <c:pt idx="151">
                  <c:v>6.1969999999999997E-2</c:v>
                </c:pt>
                <c:pt idx="152">
                  <c:v>6.1969999999999997E-2</c:v>
                </c:pt>
                <c:pt idx="153">
                  <c:v>6.1969999999999997E-2</c:v>
                </c:pt>
                <c:pt idx="154">
                  <c:v>6.3250000000000001E-2</c:v>
                </c:pt>
                <c:pt idx="155">
                  <c:v>6.3250000000000001E-2</c:v>
                </c:pt>
                <c:pt idx="156">
                  <c:v>6.3250000000000001E-2</c:v>
                </c:pt>
                <c:pt idx="157">
                  <c:v>6.3250000000000001E-2</c:v>
                </c:pt>
                <c:pt idx="158">
                  <c:v>6.3250000000000001E-2</c:v>
                </c:pt>
                <c:pt idx="159">
                  <c:v>6.3250000000000001E-2</c:v>
                </c:pt>
                <c:pt idx="160">
                  <c:v>6.454E-2</c:v>
                </c:pt>
                <c:pt idx="161">
                  <c:v>6.454E-2</c:v>
                </c:pt>
                <c:pt idx="162">
                  <c:v>6.454E-2</c:v>
                </c:pt>
                <c:pt idx="163">
                  <c:v>6.454E-2</c:v>
                </c:pt>
                <c:pt idx="164">
                  <c:v>6.454E-2</c:v>
                </c:pt>
                <c:pt idx="165">
                  <c:v>6.454E-2</c:v>
                </c:pt>
                <c:pt idx="166">
                  <c:v>6.5820000000000004E-2</c:v>
                </c:pt>
                <c:pt idx="167">
                  <c:v>6.7110000000000003E-2</c:v>
                </c:pt>
                <c:pt idx="168">
                  <c:v>6.7110000000000003E-2</c:v>
                </c:pt>
                <c:pt idx="169">
                  <c:v>6.7110000000000003E-2</c:v>
                </c:pt>
                <c:pt idx="170">
                  <c:v>6.7110000000000003E-2</c:v>
                </c:pt>
                <c:pt idx="171">
                  <c:v>6.7110000000000003E-2</c:v>
                </c:pt>
                <c:pt idx="172">
                  <c:v>6.7110000000000003E-2</c:v>
                </c:pt>
                <c:pt idx="173">
                  <c:v>6.7110000000000003E-2</c:v>
                </c:pt>
                <c:pt idx="174">
                  <c:v>6.7110000000000003E-2</c:v>
                </c:pt>
                <c:pt idx="175">
                  <c:v>6.7110000000000003E-2</c:v>
                </c:pt>
                <c:pt idx="176">
                  <c:v>6.7110000000000003E-2</c:v>
                </c:pt>
                <c:pt idx="177">
                  <c:v>6.7110000000000003E-2</c:v>
                </c:pt>
                <c:pt idx="178">
                  <c:v>6.7110000000000003E-2</c:v>
                </c:pt>
                <c:pt idx="179">
                  <c:v>6.7110000000000003E-2</c:v>
                </c:pt>
                <c:pt idx="180">
                  <c:v>6.7110000000000003E-2</c:v>
                </c:pt>
                <c:pt idx="181">
                  <c:v>6.7110000000000003E-2</c:v>
                </c:pt>
                <c:pt idx="182">
                  <c:v>6.7110000000000003E-2</c:v>
                </c:pt>
                <c:pt idx="183">
                  <c:v>6.7110000000000003E-2</c:v>
                </c:pt>
                <c:pt idx="184">
                  <c:v>6.7110000000000003E-2</c:v>
                </c:pt>
                <c:pt idx="185">
                  <c:v>6.7110000000000003E-2</c:v>
                </c:pt>
                <c:pt idx="186">
                  <c:v>6.7110000000000003E-2</c:v>
                </c:pt>
                <c:pt idx="187">
                  <c:v>6.7110000000000003E-2</c:v>
                </c:pt>
                <c:pt idx="188">
                  <c:v>6.7110000000000003E-2</c:v>
                </c:pt>
                <c:pt idx="189">
                  <c:v>6.8400000000000002E-2</c:v>
                </c:pt>
                <c:pt idx="190">
                  <c:v>6.8400000000000002E-2</c:v>
                </c:pt>
                <c:pt idx="191">
                  <c:v>6.8400000000000002E-2</c:v>
                </c:pt>
                <c:pt idx="192">
                  <c:v>6.8400000000000002E-2</c:v>
                </c:pt>
                <c:pt idx="193">
                  <c:v>6.8400000000000002E-2</c:v>
                </c:pt>
                <c:pt idx="194">
                  <c:v>7.0980000000000001E-2</c:v>
                </c:pt>
                <c:pt idx="195">
                  <c:v>7.0980000000000001E-2</c:v>
                </c:pt>
                <c:pt idx="196">
                  <c:v>7.0980000000000001E-2</c:v>
                </c:pt>
                <c:pt idx="197">
                  <c:v>7.0980000000000001E-2</c:v>
                </c:pt>
                <c:pt idx="198">
                  <c:v>7.0980000000000001E-2</c:v>
                </c:pt>
                <c:pt idx="199">
                  <c:v>7.0980000000000001E-2</c:v>
                </c:pt>
                <c:pt idx="200">
                  <c:v>7.0980000000000001E-2</c:v>
                </c:pt>
                <c:pt idx="201">
                  <c:v>7.0980000000000001E-2</c:v>
                </c:pt>
                <c:pt idx="202">
                  <c:v>7.0980000000000001E-2</c:v>
                </c:pt>
                <c:pt idx="203">
                  <c:v>7.2279999999999997E-2</c:v>
                </c:pt>
                <c:pt idx="204">
                  <c:v>7.2279999999999997E-2</c:v>
                </c:pt>
                <c:pt idx="205">
                  <c:v>7.2279999999999997E-2</c:v>
                </c:pt>
                <c:pt idx="206">
                  <c:v>7.2279999999999997E-2</c:v>
                </c:pt>
                <c:pt idx="207">
                  <c:v>7.2279999999999997E-2</c:v>
                </c:pt>
                <c:pt idx="208">
                  <c:v>7.2279999999999997E-2</c:v>
                </c:pt>
                <c:pt idx="209">
                  <c:v>7.2279999999999997E-2</c:v>
                </c:pt>
                <c:pt idx="210">
                  <c:v>7.2279999999999997E-2</c:v>
                </c:pt>
                <c:pt idx="211">
                  <c:v>7.2279999999999997E-2</c:v>
                </c:pt>
                <c:pt idx="212">
                  <c:v>7.2279999999999997E-2</c:v>
                </c:pt>
                <c:pt idx="213">
                  <c:v>7.2279999999999997E-2</c:v>
                </c:pt>
                <c:pt idx="214">
                  <c:v>7.2279999999999997E-2</c:v>
                </c:pt>
                <c:pt idx="215">
                  <c:v>7.2279999999999997E-2</c:v>
                </c:pt>
                <c:pt idx="216">
                  <c:v>7.2279999999999997E-2</c:v>
                </c:pt>
                <c:pt idx="217">
                  <c:v>7.2279999999999997E-2</c:v>
                </c:pt>
                <c:pt idx="218">
                  <c:v>7.2279999999999997E-2</c:v>
                </c:pt>
                <c:pt idx="219">
                  <c:v>7.2279999999999997E-2</c:v>
                </c:pt>
                <c:pt idx="220">
                  <c:v>7.2279999999999997E-2</c:v>
                </c:pt>
                <c:pt idx="221">
                  <c:v>7.2279999999999997E-2</c:v>
                </c:pt>
                <c:pt idx="222">
                  <c:v>7.2279999999999997E-2</c:v>
                </c:pt>
                <c:pt idx="223">
                  <c:v>7.2279999999999997E-2</c:v>
                </c:pt>
                <c:pt idx="224">
                  <c:v>7.2279999999999997E-2</c:v>
                </c:pt>
                <c:pt idx="225">
                  <c:v>7.2279999999999997E-2</c:v>
                </c:pt>
                <c:pt idx="226">
                  <c:v>7.2279999999999997E-2</c:v>
                </c:pt>
                <c:pt idx="227">
                  <c:v>7.2279999999999997E-2</c:v>
                </c:pt>
                <c:pt idx="228">
                  <c:v>7.2279999999999997E-2</c:v>
                </c:pt>
                <c:pt idx="229">
                  <c:v>7.2279999999999997E-2</c:v>
                </c:pt>
                <c:pt idx="230">
                  <c:v>7.2279999999999997E-2</c:v>
                </c:pt>
                <c:pt idx="231">
                  <c:v>7.2279999999999997E-2</c:v>
                </c:pt>
                <c:pt idx="232">
                  <c:v>7.2279999999999997E-2</c:v>
                </c:pt>
                <c:pt idx="233">
                  <c:v>7.3580000000000007E-2</c:v>
                </c:pt>
                <c:pt idx="234">
                  <c:v>7.3580000000000007E-2</c:v>
                </c:pt>
                <c:pt idx="235">
                  <c:v>7.4880000000000002E-2</c:v>
                </c:pt>
                <c:pt idx="236">
                  <c:v>7.4880000000000002E-2</c:v>
                </c:pt>
                <c:pt idx="237">
                  <c:v>7.4880000000000002E-2</c:v>
                </c:pt>
                <c:pt idx="238">
                  <c:v>7.4880000000000002E-2</c:v>
                </c:pt>
                <c:pt idx="239">
                  <c:v>7.4880000000000002E-2</c:v>
                </c:pt>
                <c:pt idx="240">
                  <c:v>7.4880000000000002E-2</c:v>
                </c:pt>
                <c:pt idx="241">
                  <c:v>7.4880000000000002E-2</c:v>
                </c:pt>
                <c:pt idx="242">
                  <c:v>7.4880000000000002E-2</c:v>
                </c:pt>
                <c:pt idx="243">
                  <c:v>7.4880000000000002E-2</c:v>
                </c:pt>
                <c:pt idx="244">
                  <c:v>7.4880000000000002E-2</c:v>
                </c:pt>
                <c:pt idx="245">
                  <c:v>7.4880000000000002E-2</c:v>
                </c:pt>
                <c:pt idx="246">
                  <c:v>7.4880000000000002E-2</c:v>
                </c:pt>
                <c:pt idx="247">
                  <c:v>7.4880000000000002E-2</c:v>
                </c:pt>
                <c:pt idx="248">
                  <c:v>7.4880000000000002E-2</c:v>
                </c:pt>
                <c:pt idx="249">
                  <c:v>7.4880000000000002E-2</c:v>
                </c:pt>
                <c:pt idx="250">
                  <c:v>7.4880000000000002E-2</c:v>
                </c:pt>
                <c:pt idx="251">
                  <c:v>7.4880000000000002E-2</c:v>
                </c:pt>
                <c:pt idx="252">
                  <c:v>7.4880000000000002E-2</c:v>
                </c:pt>
                <c:pt idx="253">
                  <c:v>7.4880000000000002E-2</c:v>
                </c:pt>
                <c:pt idx="254">
                  <c:v>7.4880000000000002E-2</c:v>
                </c:pt>
                <c:pt idx="255">
                  <c:v>7.4880000000000002E-2</c:v>
                </c:pt>
                <c:pt idx="256">
                  <c:v>7.4880000000000002E-2</c:v>
                </c:pt>
                <c:pt idx="257">
                  <c:v>7.4880000000000002E-2</c:v>
                </c:pt>
                <c:pt idx="258">
                  <c:v>7.4880000000000002E-2</c:v>
                </c:pt>
                <c:pt idx="259">
                  <c:v>7.4880000000000002E-2</c:v>
                </c:pt>
                <c:pt idx="260">
                  <c:v>7.4880000000000002E-2</c:v>
                </c:pt>
                <c:pt idx="261">
                  <c:v>7.4880000000000002E-2</c:v>
                </c:pt>
                <c:pt idx="262">
                  <c:v>7.4880000000000002E-2</c:v>
                </c:pt>
                <c:pt idx="263">
                  <c:v>7.4880000000000002E-2</c:v>
                </c:pt>
                <c:pt idx="264">
                  <c:v>7.4880000000000002E-2</c:v>
                </c:pt>
                <c:pt idx="265">
                  <c:v>7.4880000000000002E-2</c:v>
                </c:pt>
                <c:pt idx="266">
                  <c:v>7.4880000000000002E-2</c:v>
                </c:pt>
                <c:pt idx="267">
                  <c:v>7.4880000000000002E-2</c:v>
                </c:pt>
                <c:pt idx="268">
                  <c:v>7.4880000000000002E-2</c:v>
                </c:pt>
                <c:pt idx="269">
                  <c:v>7.4880000000000002E-2</c:v>
                </c:pt>
                <c:pt idx="270">
                  <c:v>7.4880000000000002E-2</c:v>
                </c:pt>
                <c:pt idx="271">
                  <c:v>7.4880000000000002E-2</c:v>
                </c:pt>
                <c:pt idx="272">
                  <c:v>7.4880000000000002E-2</c:v>
                </c:pt>
                <c:pt idx="273">
                  <c:v>7.4880000000000002E-2</c:v>
                </c:pt>
                <c:pt idx="274">
                  <c:v>7.4880000000000002E-2</c:v>
                </c:pt>
                <c:pt idx="275">
                  <c:v>7.6189999999999994E-2</c:v>
                </c:pt>
                <c:pt idx="276">
                  <c:v>7.6189999999999994E-2</c:v>
                </c:pt>
                <c:pt idx="277">
                  <c:v>7.6189999999999994E-2</c:v>
                </c:pt>
                <c:pt idx="278">
                  <c:v>7.6189999999999994E-2</c:v>
                </c:pt>
                <c:pt idx="279">
                  <c:v>7.6189999999999994E-2</c:v>
                </c:pt>
                <c:pt idx="280">
                  <c:v>7.6189999999999994E-2</c:v>
                </c:pt>
                <c:pt idx="281">
                  <c:v>7.6189999999999994E-2</c:v>
                </c:pt>
                <c:pt idx="282">
                  <c:v>7.6189999999999994E-2</c:v>
                </c:pt>
                <c:pt idx="283">
                  <c:v>7.6189999999999994E-2</c:v>
                </c:pt>
                <c:pt idx="284">
                  <c:v>7.6189999999999994E-2</c:v>
                </c:pt>
                <c:pt idx="285">
                  <c:v>7.7499999999999999E-2</c:v>
                </c:pt>
                <c:pt idx="286">
                  <c:v>7.7499999999999999E-2</c:v>
                </c:pt>
                <c:pt idx="287">
                  <c:v>7.7499999999999999E-2</c:v>
                </c:pt>
                <c:pt idx="288">
                  <c:v>7.7499999999999999E-2</c:v>
                </c:pt>
                <c:pt idx="289">
                  <c:v>7.7499999999999999E-2</c:v>
                </c:pt>
                <c:pt idx="290">
                  <c:v>7.7499999999999999E-2</c:v>
                </c:pt>
                <c:pt idx="291">
                  <c:v>7.7499999999999999E-2</c:v>
                </c:pt>
                <c:pt idx="292">
                  <c:v>7.7499999999999999E-2</c:v>
                </c:pt>
                <c:pt idx="293">
                  <c:v>7.7499999999999999E-2</c:v>
                </c:pt>
                <c:pt idx="294">
                  <c:v>7.7499999999999999E-2</c:v>
                </c:pt>
                <c:pt idx="295">
                  <c:v>7.7499999999999999E-2</c:v>
                </c:pt>
                <c:pt idx="296">
                  <c:v>7.7499999999999999E-2</c:v>
                </c:pt>
                <c:pt idx="297">
                  <c:v>7.7499999999999999E-2</c:v>
                </c:pt>
                <c:pt idx="298">
                  <c:v>7.7499999999999999E-2</c:v>
                </c:pt>
                <c:pt idx="299">
                  <c:v>7.7499999999999999E-2</c:v>
                </c:pt>
                <c:pt idx="300">
                  <c:v>7.7499999999999999E-2</c:v>
                </c:pt>
                <c:pt idx="301">
                  <c:v>7.7499999999999999E-2</c:v>
                </c:pt>
                <c:pt idx="302">
                  <c:v>7.7499999999999999E-2</c:v>
                </c:pt>
                <c:pt idx="303">
                  <c:v>7.7499999999999999E-2</c:v>
                </c:pt>
                <c:pt idx="304">
                  <c:v>7.7499999999999999E-2</c:v>
                </c:pt>
                <c:pt idx="305">
                  <c:v>7.7499999999999999E-2</c:v>
                </c:pt>
                <c:pt idx="306">
                  <c:v>7.8799999999999995E-2</c:v>
                </c:pt>
                <c:pt idx="307">
                  <c:v>7.8799999999999995E-2</c:v>
                </c:pt>
                <c:pt idx="308">
                  <c:v>7.8799999999999995E-2</c:v>
                </c:pt>
                <c:pt idx="309">
                  <c:v>7.8799999999999995E-2</c:v>
                </c:pt>
                <c:pt idx="310">
                  <c:v>7.8799999999999995E-2</c:v>
                </c:pt>
                <c:pt idx="311">
                  <c:v>7.8799999999999995E-2</c:v>
                </c:pt>
                <c:pt idx="312">
                  <c:v>7.8799999999999995E-2</c:v>
                </c:pt>
                <c:pt idx="313">
                  <c:v>7.8799999999999995E-2</c:v>
                </c:pt>
                <c:pt idx="314">
                  <c:v>7.8799999999999995E-2</c:v>
                </c:pt>
                <c:pt idx="315">
                  <c:v>7.8799999999999995E-2</c:v>
                </c:pt>
                <c:pt idx="316">
                  <c:v>7.8799999999999995E-2</c:v>
                </c:pt>
                <c:pt idx="317">
                  <c:v>7.8799999999999995E-2</c:v>
                </c:pt>
                <c:pt idx="318">
                  <c:v>7.8799999999999995E-2</c:v>
                </c:pt>
                <c:pt idx="319">
                  <c:v>7.8799999999999995E-2</c:v>
                </c:pt>
                <c:pt idx="320">
                  <c:v>7.8799999999999995E-2</c:v>
                </c:pt>
                <c:pt idx="321">
                  <c:v>7.8799999999999995E-2</c:v>
                </c:pt>
                <c:pt idx="322">
                  <c:v>7.8799999999999995E-2</c:v>
                </c:pt>
                <c:pt idx="323">
                  <c:v>7.8799999999999995E-2</c:v>
                </c:pt>
                <c:pt idx="324">
                  <c:v>7.8799999999999995E-2</c:v>
                </c:pt>
                <c:pt idx="325">
                  <c:v>7.8799999999999995E-2</c:v>
                </c:pt>
                <c:pt idx="326">
                  <c:v>7.8799999999999995E-2</c:v>
                </c:pt>
                <c:pt idx="327">
                  <c:v>7.8799999999999995E-2</c:v>
                </c:pt>
                <c:pt idx="328">
                  <c:v>7.8799999999999995E-2</c:v>
                </c:pt>
                <c:pt idx="329">
                  <c:v>7.8799999999999995E-2</c:v>
                </c:pt>
                <c:pt idx="330">
                  <c:v>7.8799999999999995E-2</c:v>
                </c:pt>
                <c:pt idx="331">
                  <c:v>7.8799999999999995E-2</c:v>
                </c:pt>
                <c:pt idx="332">
                  <c:v>8.0110000000000001E-2</c:v>
                </c:pt>
                <c:pt idx="333">
                  <c:v>8.0110000000000001E-2</c:v>
                </c:pt>
                <c:pt idx="334">
                  <c:v>8.0110000000000001E-2</c:v>
                </c:pt>
                <c:pt idx="335">
                  <c:v>8.1420000000000006E-2</c:v>
                </c:pt>
                <c:pt idx="336">
                  <c:v>8.1420000000000006E-2</c:v>
                </c:pt>
                <c:pt idx="337">
                  <c:v>8.1420000000000006E-2</c:v>
                </c:pt>
                <c:pt idx="338">
                  <c:v>8.2720000000000002E-2</c:v>
                </c:pt>
                <c:pt idx="339">
                  <c:v>8.2720000000000002E-2</c:v>
                </c:pt>
                <c:pt idx="340">
                  <c:v>8.2720000000000002E-2</c:v>
                </c:pt>
                <c:pt idx="341">
                  <c:v>8.4029999999999994E-2</c:v>
                </c:pt>
                <c:pt idx="342">
                  <c:v>8.4029999999999994E-2</c:v>
                </c:pt>
                <c:pt idx="343">
                  <c:v>8.4029999999999994E-2</c:v>
                </c:pt>
                <c:pt idx="344">
                  <c:v>8.4029999999999994E-2</c:v>
                </c:pt>
                <c:pt idx="345">
                  <c:v>8.4029999999999994E-2</c:v>
                </c:pt>
                <c:pt idx="346">
                  <c:v>8.4029999999999994E-2</c:v>
                </c:pt>
                <c:pt idx="347">
                  <c:v>8.4029999999999994E-2</c:v>
                </c:pt>
                <c:pt idx="348">
                  <c:v>8.4029999999999994E-2</c:v>
                </c:pt>
                <c:pt idx="349">
                  <c:v>8.4029999999999994E-2</c:v>
                </c:pt>
                <c:pt idx="350">
                  <c:v>8.4029999999999994E-2</c:v>
                </c:pt>
                <c:pt idx="351">
                  <c:v>8.4029999999999994E-2</c:v>
                </c:pt>
                <c:pt idx="352">
                  <c:v>8.4029999999999994E-2</c:v>
                </c:pt>
                <c:pt idx="353">
                  <c:v>8.4029999999999994E-2</c:v>
                </c:pt>
                <c:pt idx="354">
                  <c:v>8.4029999999999994E-2</c:v>
                </c:pt>
                <c:pt idx="355">
                  <c:v>8.4029999999999994E-2</c:v>
                </c:pt>
                <c:pt idx="356">
                  <c:v>8.4029999999999994E-2</c:v>
                </c:pt>
                <c:pt idx="357">
                  <c:v>8.4029999999999994E-2</c:v>
                </c:pt>
                <c:pt idx="358">
                  <c:v>8.4029999999999994E-2</c:v>
                </c:pt>
                <c:pt idx="359">
                  <c:v>8.4029999999999994E-2</c:v>
                </c:pt>
                <c:pt idx="360">
                  <c:v>8.4029999999999994E-2</c:v>
                </c:pt>
                <c:pt idx="361">
                  <c:v>8.4029999999999994E-2</c:v>
                </c:pt>
                <c:pt idx="362">
                  <c:v>8.4029999999999994E-2</c:v>
                </c:pt>
                <c:pt idx="363">
                  <c:v>8.4029999999999994E-2</c:v>
                </c:pt>
                <c:pt idx="364">
                  <c:v>8.5339999999999999E-2</c:v>
                </c:pt>
                <c:pt idx="365">
                  <c:v>8.5339999999999999E-2</c:v>
                </c:pt>
                <c:pt idx="366">
                  <c:v>8.5339999999999999E-2</c:v>
                </c:pt>
                <c:pt idx="367">
                  <c:v>8.5339999999999999E-2</c:v>
                </c:pt>
                <c:pt idx="368">
                  <c:v>8.5339999999999999E-2</c:v>
                </c:pt>
                <c:pt idx="369">
                  <c:v>8.5339999999999999E-2</c:v>
                </c:pt>
                <c:pt idx="370">
                  <c:v>8.5339999999999999E-2</c:v>
                </c:pt>
                <c:pt idx="371">
                  <c:v>8.5339999999999999E-2</c:v>
                </c:pt>
                <c:pt idx="372">
                  <c:v>8.5339999999999999E-2</c:v>
                </c:pt>
                <c:pt idx="373">
                  <c:v>8.5339999999999999E-2</c:v>
                </c:pt>
                <c:pt idx="374">
                  <c:v>8.5339999999999999E-2</c:v>
                </c:pt>
                <c:pt idx="375">
                  <c:v>8.5339999999999999E-2</c:v>
                </c:pt>
                <c:pt idx="376">
                  <c:v>8.5339999999999999E-2</c:v>
                </c:pt>
                <c:pt idx="377">
                  <c:v>8.5339999999999999E-2</c:v>
                </c:pt>
                <c:pt idx="378">
                  <c:v>8.5339999999999999E-2</c:v>
                </c:pt>
                <c:pt idx="379">
                  <c:v>8.6660000000000001E-2</c:v>
                </c:pt>
                <c:pt idx="380">
                  <c:v>8.6660000000000001E-2</c:v>
                </c:pt>
                <c:pt idx="381">
                  <c:v>8.6660000000000001E-2</c:v>
                </c:pt>
                <c:pt idx="382">
                  <c:v>8.6660000000000001E-2</c:v>
                </c:pt>
                <c:pt idx="383">
                  <c:v>8.6660000000000001E-2</c:v>
                </c:pt>
                <c:pt idx="384">
                  <c:v>8.6660000000000001E-2</c:v>
                </c:pt>
                <c:pt idx="385">
                  <c:v>8.6660000000000001E-2</c:v>
                </c:pt>
                <c:pt idx="386">
                  <c:v>8.6660000000000001E-2</c:v>
                </c:pt>
                <c:pt idx="387">
                  <c:v>8.6660000000000001E-2</c:v>
                </c:pt>
                <c:pt idx="388">
                  <c:v>8.6660000000000001E-2</c:v>
                </c:pt>
                <c:pt idx="389">
                  <c:v>8.6660000000000001E-2</c:v>
                </c:pt>
                <c:pt idx="390">
                  <c:v>8.6660000000000001E-2</c:v>
                </c:pt>
                <c:pt idx="391">
                  <c:v>8.6660000000000001E-2</c:v>
                </c:pt>
                <c:pt idx="392">
                  <c:v>8.6660000000000001E-2</c:v>
                </c:pt>
                <c:pt idx="393">
                  <c:v>8.6660000000000001E-2</c:v>
                </c:pt>
                <c:pt idx="394">
                  <c:v>8.6660000000000001E-2</c:v>
                </c:pt>
                <c:pt idx="395">
                  <c:v>8.6660000000000001E-2</c:v>
                </c:pt>
                <c:pt idx="396">
                  <c:v>8.6660000000000001E-2</c:v>
                </c:pt>
                <c:pt idx="397">
                  <c:v>8.6660000000000001E-2</c:v>
                </c:pt>
                <c:pt idx="398">
                  <c:v>8.6660000000000001E-2</c:v>
                </c:pt>
                <c:pt idx="399">
                  <c:v>8.6660000000000001E-2</c:v>
                </c:pt>
                <c:pt idx="400">
                  <c:v>8.6660000000000001E-2</c:v>
                </c:pt>
                <c:pt idx="401">
                  <c:v>8.6660000000000001E-2</c:v>
                </c:pt>
                <c:pt idx="402">
                  <c:v>8.6660000000000001E-2</c:v>
                </c:pt>
                <c:pt idx="403">
                  <c:v>8.6660000000000001E-2</c:v>
                </c:pt>
                <c:pt idx="404">
                  <c:v>8.6660000000000001E-2</c:v>
                </c:pt>
                <c:pt idx="405">
                  <c:v>8.6660000000000001E-2</c:v>
                </c:pt>
                <c:pt idx="406">
                  <c:v>8.7989999999999999E-2</c:v>
                </c:pt>
                <c:pt idx="407">
                  <c:v>8.7989999999999999E-2</c:v>
                </c:pt>
                <c:pt idx="408">
                  <c:v>8.7989999999999999E-2</c:v>
                </c:pt>
                <c:pt idx="409">
                  <c:v>8.7989999999999999E-2</c:v>
                </c:pt>
                <c:pt idx="410">
                  <c:v>8.7989999999999999E-2</c:v>
                </c:pt>
                <c:pt idx="411">
                  <c:v>8.7989999999999999E-2</c:v>
                </c:pt>
                <c:pt idx="412">
                  <c:v>8.7989999999999999E-2</c:v>
                </c:pt>
                <c:pt idx="413">
                  <c:v>8.7989999999999999E-2</c:v>
                </c:pt>
                <c:pt idx="414">
                  <c:v>8.7989999999999999E-2</c:v>
                </c:pt>
                <c:pt idx="415">
                  <c:v>8.7989999999999999E-2</c:v>
                </c:pt>
                <c:pt idx="416">
                  <c:v>8.7989999999999999E-2</c:v>
                </c:pt>
                <c:pt idx="417">
                  <c:v>8.7989999999999999E-2</c:v>
                </c:pt>
                <c:pt idx="418">
                  <c:v>8.7989999999999999E-2</c:v>
                </c:pt>
                <c:pt idx="419">
                  <c:v>8.7989999999999999E-2</c:v>
                </c:pt>
                <c:pt idx="420">
                  <c:v>8.7989999999999999E-2</c:v>
                </c:pt>
                <c:pt idx="421">
                  <c:v>8.7989999999999999E-2</c:v>
                </c:pt>
                <c:pt idx="422">
                  <c:v>8.7989999999999999E-2</c:v>
                </c:pt>
                <c:pt idx="423">
                  <c:v>8.7989999999999999E-2</c:v>
                </c:pt>
                <c:pt idx="424">
                  <c:v>8.7989999999999999E-2</c:v>
                </c:pt>
                <c:pt idx="425">
                  <c:v>8.7989999999999999E-2</c:v>
                </c:pt>
                <c:pt idx="426">
                  <c:v>8.7989999999999999E-2</c:v>
                </c:pt>
                <c:pt idx="427">
                  <c:v>8.7989999999999999E-2</c:v>
                </c:pt>
                <c:pt idx="428">
                  <c:v>8.7989999999999999E-2</c:v>
                </c:pt>
                <c:pt idx="429">
                  <c:v>8.7989999999999999E-2</c:v>
                </c:pt>
                <c:pt idx="430">
                  <c:v>8.7989999999999999E-2</c:v>
                </c:pt>
                <c:pt idx="431">
                  <c:v>8.9330000000000007E-2</c:v>
                </c:pt>
                <c:pt idx="432">
                  <c:v>8.9330000000000007E-2</c:v>
                </c:pt>
                <c:pt idx="433">
                  <c:v>8.9330000000000007E-2</c:v>
                </c:pt>
                <c:pt idx="434">
                  <c:v>9.0670000000000001E-2</c:v>
                </c:pt>
                <c:pt idx="435">
                  <c:v>9.0670000000000001E-2</c:v>
                </c:pt>
                <c:pt idx="436">
                  <c:v>9.0670000000000001E-2</c:v>
                </c:pt>
                <c:pt idx="437">
                  <c:v>9.0670000000000001E-2</c:v>
                </c:pt>
                <c:pt idx="438">
                  <c:v>9.0670000000000001E-2</c:v>
                </c:pt>
                <c:pt idx="439">
                  <c:v>9.0670000000000001E-2</c:v>
                </c:pt>
                <c:pt idx="440">
                  <c:v>9.0670000000000001E-2</c:v>
                </c:pt>
                <c:pt idx="441">
                  <c:v>9.0670000000000001E-2</c:v>
                </c:pt>
                <c:pt idx="442">
                  <c:v>9.0670000000000001E-2</c:v>
                </c:pt>
                <c:pt idx="443">
                  <c:v>9.0670000000000001E-2</c:v>
                </c:pt>
                <c:pt idx="444">
                  <c:v>9.0670000000000001E-2</c:v>
                </c:pt>
                <c:pt idx="445">
                  <c:v>9.0670000000000001E-2</c:v>
                </c:pt>
                <c:pt idx="446">
                  <c:v>9.0670000000000001E-2</c:v>
                </c:pt>
                <c:pt idx="447">
                  <c:v>9.0670000000000001E-2</c:v>
                </c:pt>
                <c:pt idx="448">
                  <c:v>9.0670000000000001E-2</c:v>
                </c:pt>
                <c:pt idx="449">
                  <c:v>9.0670000000000001E-2</c:v>
                </c:pt>
                <c:pt idx="450">
                  <c:v>9.0670000000000001E-2</c:v>
                </c:pt>
                <c:pt idx="451">
                  <c:v>9.0670000000000001E-2</c:v>
                </c:pt>
                <c:pt idx="452">
                  <c:v>9.0670000000000001E-2</c:v>
                </c:pt>
                <c:pt idx="453">
                  <c:v>9.0670000000000001E-2</c:v>
                </c:pt>
                <c:pt idx="454">
                  <c:v>9.0670000000000001E-2</c:v>
                </c:pt>
                <c:pt idx="455">
                  <c:v>9.0670000000000001E-2</c:v>
                </c:pt>
                <c:pt idx="456">
                  <c:v>9.0670000000000001E-2</c:v>
                </c:pt>
                <c:pt idx="457">
                  <c:v>9.0670000000000001E-2</c:v>
                </c:pt>
                <c:pt idx="458">
                  <c:v>9.2020000000000005E-2</c:v>
                </c:pt>
                <c:pt idx="459">
                  <c:v>9.2020000000000005E-2</c:v>
                </c:pt>
                <c:pt idx="460">
                  <c:v>9.2020000000000005E-2</c:v>
                </c:pt>
                <c:pt idx="461">
                  <c:v>9.2020000000000005E-2</c:v>
                </c:pt>
                <c:pt idx="462">
                  <c:v>9.2020000000000005E-2</c:v>
                </c:pt>
                <c:pt idx="463">
                  <c:v>9.2020000000000005E-2</c:v>
                </c:pt>
                <c:pt idx="464">
                  <c:v>9.2020000000000005E-2</c:v>
                </c:pt>
                <c:pt idx="465">
                  <c:v>9.2020000000000005E-2</c:v>
                </c:pt>
                <c:pt idx="466">
                  <c:v>9.2020000000000005E-2</c:v>
                </c:pt>
                <c:pt idx="467">
                  <c:v>9.2020000000000005E-2</c:v>
                </c:pt>
                <c:pt idx="468">
                  <c:v>9.2020000000000005E-2</c:v>
                </c:pt>
                <c:pt idx="469">
                  <c:v>9.2020000000000005E-2</c:v>
                </c:pt>
                <c:pt idx="470">
                  <c:v>9.2020000000000005E-2</c:v>
                </c:pt>
                <c:pt idx="471">
                  <c:v>9.2020000000000005E-2</c:v>
                </c:pt>
                <c:pt idx="472">
                  <c:v>9.2020000000000005E-2</c:v>
                </c:pt>
                <c:pt idx="473">
                  <c:v>9.2020000000000005E-2</c:v>
                </c:pt>
                <c:pt idx="474">
                  <c:v>9.2020000000000005E-2</c:v>
                </c:pt>
                <c:pt idx="475">
                  <c:v>9.3359999999999999E-2</c:v>
                </c:pt>
                <c:pt idx="476">
                  <c:v>9.3359999999999999E-2</c:v>
                </c:pt>
                <c:pt idx="477">
                  <c:v>9.3359999999999999E-2</c:v>
                </c:pt>
                <c:pt idx="478">
                  <c:v>9.3359999999999999E-2</c:v>
                </c:pt>
                <c:pt idx="479">
                  <c:v>9.3359999999999999E-2</c:v>
                </c:pt>
                <c:pt idx="480">
                  <c:v>9.3359999999999999E-2</c:v>
                </c:pt>
                <c:pt idx="481">
                  <c:v>9.3359999999999999E-2</c:v>
                </c:pt>
                <c:pt idx="482">
                  <c:v>9.3359999999999999E-2</c:v>
                </c:pt>
                <c:pt idx="483">
                  <c:v>9.3359999999999999E-2</c:v>
                </c:pt>
                <c:pt idx="484">
                  <c:v>9.3359999999999999E-2</c:v>
                </c:pt>
                <c:pt idx="485">
                  <c:v>9.3359999999999999E-2</c:v>
                </c:pt>
                <c:pt idx="486">
                  <c:v>9.3359999999999999E-2</c:v>
                </c:pt>
                <c:pt idx="487">
                  <c:v>9.3359999999999999E-2</c:v>
                </c:pt>
                <c:pt idx="488">
                  <c:v>9.3359999999999999E-2</c:v>
                </c:pt>
                <c:pt idx="489">
                  <c:v>9.3359999999999999E-2</c:v>
                </c:pt>
                <c:pt idx="490">
                  <c:v>9.3359999999999999E-2</c:v>
                </c:pt>
                <c:pt idx="491">
                  <c:v>9.3359999999999999E-2</c:v>
                </c:pt>
                <c:pt idx="492">
                  <c:v>9.3359999999999999E-2</c:v>
                </c:pt>
                <c:pt idx="493">
                  <c:v>9.4710000000000003E-2</c:v>
                </c:pt>
                <c:pt idx="494">
                  <c:v>9.4710000000000003E-2</c:v>
                </c:pt>
                <c:pt idx="495">
                  <c:v>9.4710000000000003E-2</c:v>
                </c:pt>
                <c:pt idx="496">
                  <c:v>9.4710000000000003E-2</c:v>
                </c:pt>
                <c:pt idx="497">
                  <c:v>9.6060000000000006E-2</c:v>
                </c:pt>
                <c:pt idx="498">
                  <c:v>9.6060000000000006E-2</c:v>
                </c:pt>
                <c:pt idx="499">
                  <c:v>9.6060000000000006E-2</c:v>
                </c:pt>
                <c:pt idx="500">
                  <c:v>9.6060000000000006E-2</c:v>
                </c:pt>
                <c:pt idx="501">
                  <c:v>9.6060000000000006E-2</c:v>
                </c:pt>
                <c:pt idx="502">
                  <c:v>9.6060000000000006E-2</c:v>
                </c:pt>
                <c:pt idx="503">
                  <c:v>9.6060000000000006E-2</c:v>
                </c:pt>
                <c:pt idx="504">
                  <c:v>9.6060000000000006E-2</c:v>
                </c:pt>
                <c:pt idx="505">
                  <c:v>9.6060000000000006E-2</c:v>
                </c:pt>
                <c:pt idx="506">
                  <c:v>9.6060000000000006E-2</c:v>
                </c:pt>
                <c:pt idx="507">
                  <c:v>9.6060000000000006E-2</c:v>
                </c:pt>
                <c:pt idx="508">
                  <c:v>9.6060000000000006E-2</c:v>
                </c:pt>
                <c:pt idx="509">
                  <c:v>9.6060000000000006E-2</c:v>
                </c:pt>
                <c:pt idx="510">
                  <c:v>9.6060000000000006E-2</c:v>
                </c:pt>
                <c:pt idx="511">
                  <c:v>9.6060000000000006E-2</c:v>
                </c:pt>
                <c:pt idx="512">
                  <c:v>9.6060000000000006E-2</c:v>
                </c:pt>
                <c:pt idx="513">
                  <c:v>9.6060000000000006E-2</c:v>
                </c:pt>
                <c:pt idx="514">
                  <c:v>9.6060000000000006E-2</c:v>
                </c:pt>
                <c:pt idx="515">
                  <c:v>9.6060000000000006E-2</c:v>
                </c:pt>
                <c:pt idx="516">
                  <c:v>9.6060000000000006E-2</c:v>
                </c:pt>
                <c:pt idx="517">
                  <c:v>9.7409999999999997E-2</c:v>
                </c:pt>
                <c:pt idx="518">
                  <c:v>9.7409999999999997E-2</c:v>
                </c:pt>
                <c:pt idx="519">
                  <c:v>9.7409999999999997E-2</c:v>
                </c:pt>
                <c:pt idx="520">
                  <c:v>9.7409999999999997E-2</c:v>
                </c:pt>
                <c:pt idx="521">
                  <c:v>9.7409999999999997E-2</c:v>
                </c:pt>
                <c:pt idx="522">
                  <c:v>9.7409999999999997E-2</c:v>
                </c:pt>
                <c:pt idx="523">
                  <c:v>9.7409999999999997E-2</c:v>
                </c:pt>
                <c:pt idx="524">
                  <c:v>9.7409999999999997E-2</c:v>
                </c:pt>
                <c:pt idx="525">
                  <c:v>9.7409999999999997E-2</c:v>
                </c:pt>
                <c:pt idx="526">
                  <c:v>9.7409999999999997E-2</c:v>
                </c:pt>
                <c:pt idx="527">
                  <c:v>9.7409999999999997E-2</c:v>
                </c:pt>
                <c:pt idx="528">
                  <c:v>9.7409999999999997E-2</c:v>
                </c:pt>
                <c:pt idx="529">
                  <c:v>9.7409999999999997E-2</c:v>
                </c:pt>
                <c:pt idx="530">
                  <c:v>9.7409999999999997E-2</c:v>
                </c:pt>
                <c:pt idx="531">
                  <c:v>9.7409999999999997E-2</c:v>
                </c:pt>
                <c:pt idx="532">
                  <c:v>9.7409999999999997E-2</c:v>
                </c:pt>
                <c:pt idx="533">
                  <c:v>9.7409999999999997E-2</c:v>
                </c:pt>
                <c:pt idx="534">
                  <c:v>9.7409999999999997E-2</c:v>
                </c:pt>
                <c:pt idx="535">
                  <c:v>9.7409999999999997E-2</c:v>
                </c:pt>
                <c:pt idx="536">
                  <c:v>9.7409999999999997E-2</c:v>
                </c:pt>
                <c:pt idx="537">
                  <c:v>9.7409999999999997E-2</c:v>
                </c:pt>
                <c:pt idx="538">
                  <c:v>9.7409999999999997E-2</c:v>
                </c:pt>
                <c:pt idx="539">
                  <c:v>9.7409999999999997E-2</c:v>
                </c:pt>
                <c:pt idx="540">
                  <c:v>9.7409999999999997E-2</c:v>
                </c:pt>
                <c:pt idx="541">
                  <c:v>9.7409999999999997E-2</c:v>
                </c:pt>
                <c:pt idx="542">
                  <c:v>9.7409999999999997E-2</c:v>
                </c:pt>
                <c:pt idx="543">
                  <c:v>9.7409999999999997E-2</c:v>
                </c:pt>
                <c:pt idx="544">
                  <c:v>9.7409999999999997E-2</c:v>
                </c:pt>
                <c:pt idx="545">
                  <c:v>9.7409999999999997E-2</c:v>
                </c:pt>
                <c:pt idx="546">
                  <c:v>9.7409999999999997E-2</c:v>
                </c:pt>
                <c:pt idx="547">
                  <c:v>9.7409999999999997E-2</c:v>
                </c:pt>
                <c:pt idx="548">
                  <c:v>9.7409999999999997E-2</c:v>
                </c:pt>
                <c:pt idx="549">
                  <c:v>9.7409999999999997E-2</c:v>
                </c:pt>
                <c:pt idx="550">
                  <c:v>9.8760000000000001E-2</c:v>
                </c:pt>
                <c:pt idx="551">
                  <c:v>9.8760000000000001E-2</c:v>
                </c:pt>
                <c:pt idx="552">
                  <c:v>9.8760000000000001E-2</c:v>
                </c:pt>
                <c:pt idx="553">
                  <c:v>9.8760000000000001E-2</c:v>
                </c:pt>
                <c:pt idx="554">
                  <c:v>9.8760000000000001E-2</c:v>
                </c:pt>
                <c:pt idx="555">
                  <c:v>9.8760000000000001E-2</c:v>
                </c:pt>
                <c:pt idx="556">
                  <c:v>9.8760000000000001E-2</c:v>
                </c:pt>
                <c:pt idx="557">
                  <c:v>9.8760000000000001E-2</c:v>
                </c:pt>
                <c:pt idx="558">
                  <c:v>9.8760000000000001E-2</c:v>
                </c:pt>
                <c:pt idx="559">
                  <c:v>9.8760000000000001E-2</c:v>
                </c:pt>
                <c:pt idx="560">
                  <c:v>9.8760000000000001E-2</c:v>
                </c:pt>
                <c:pt idx="561">
                  <c:v>9.8760000000000001E-2</c:v>
                </c:pt>
                <c:pt idx="562">
                  <c:v>9.8760000000000001E-2</c:v>
                </c:pt>
                <c:pt idx="563">
                  <c:v>9.8760000000000001E-2</c:v>
                </c:pt>
                <c:pt idx="564">
                  <c:v>9.8760000000000001E-2</c:v>
                </c:pt>
                <c:pt idx="565">
                  <c:v>9.8760000000000001E-2</c:v>
                </c:pt>
                <c:pt idx="566">
                  <c:v>9.8760000000000001E-2</c:v>
                </c:pt>
                <c:pt idx="567">
                  <c:v>9.8760000000000001E-2</c:v>
                </c:pt>
                <c:pt idx="568">
                  <c:v>9.8760000000000001E-2</c:v>
                </c:pt>
                <c:pt idx="569">
                  <c:v>9.8760000000000001E-2</c:v>
                </c:pt>
                <c:pt idx="570">
                  <c:v>9.8760000000000001E-2</c:v>
                </c:pt>
                <c:pt idx="571">
                  <c:v>9.8760000000000001E-2</c:v>
                </c:pt>
                <c:pt idx="572">
                  <c:v>9.8760000000000001E-2</c:v>
                </c:pt>
                <c:pt idx="573">
                  <c:v>9.8760000000000001E-2</c:v>
                </c:pt>
                <c:pt idx="574">
                  <c:v>9.8760000000000001E-2</c:v>
                </c:pt>
                <c:pt idx="575">
                  <c:v>9.8760000000000001E-2</c:v>
                </c:pt>
                <c:pt idx="576">
                  <c:v>9.8760000000000001E-2</c:v>
                </c:pt>
                <c:pt idx="577">
                  <c:v>9.8760000000000001E-2</c:v>
                </c:pt>
                <c:pt idx="578">
                  <c:v>9.8760000000000001E-2</c:v>
                </c:pt>
                <c:pt idx="579">
                  <c:v>0.10013</c:v>
                </c:pt>
                <c:pt idx="580">
                  <c:v>0.10013</c:v>
                </c:pt>
                <c:pt idx="581">
                  <c:v>0.10013</c:v>
                </c:pt>
                <c:pt idx="582">
                  <c:v>0.10013</c:v>
                </c:pt>
                <c:pt idx="583">
                  <c:v>0.10013</c:v>
                </c:pt>
                <c:pt idx="584">
                  <c:v>0.10149</c:v>
                </c:pt>
                <c:pt idx="585">
                  <c:v>0.10149</c:v>
                </c:pt>
                <c:pt idx="586">
                  <c:v>0.10149</c:v>
                </c:pt>
                <c:pt idx="587">
                  <c:v>0.10149</c:v>
                </c:pt>
                <c:pt idx="588">
                  <c:v>0.10149</c:v>
                </c:pt>
                <c:pt idx="589">
                  <c:v>0.10149</c:v>
                </c:pt>
                <c:pt idx="590">
                  <c:v>0.10285</c:v>
                </c:pt>
                <c:pt idx="591">
                  <c:v>0.10285</c:v>
                </c:pt>
                <c:pt idx="592">
                  <c:v>0.10285</c:v>
                </c:pt>
                <c:pt idx="593">
                  <c:v>0.10285</c:v>
                </c:pt>
                <c:pt idx="594">
                  <c:v>0.10285</c:v>
                </c:pt>
                <c:pt idx="595">
                  <c:v>0.10285</c:v>
                </c:pt>
                <c:pt idx="596">
                  <c:v>0.10285</c:v>
                </c:pt>
                <c:pt idx="597">
                  <c:v>0.10285</c:v>
                </c:pt>
                <c:pt idx="598">
                  <c:v>0.10285</c:v>
                </c:pt>
                <c:pt idx="599">
                  <c:v>0.10285</c:v>
                </c:pt>
                <c:pt idx="600">
                  <c:v>0.10285</c:v>
                </c:pt>
                <c:pt idx="601">
                  <c:v>0.10285</c:v>
                </c:pt>
                <c:pt idx="602">
                  <c:v>0.10285</c:v>
                </c:pt>
                <c:pt idx="603">
                  <c:v>0.10285</c:v>
                </c:pt>
                <c:pt idx="604">
                  <c:v>0.10285</c:v>
                </c:pt>
                <c:pt idx="605">
                  <c:v>0.10285</c:v>
                </c:pt>
                <c:pt idx="606">
                  <c:v>0.10285</c:v>
                </c:pt>
                <c:pt idx="607">
                  <c:v>0.10285</c:v>
                </c:pt>
                <c:pt idx="608">
                  <c:v>0.10285</c:v>
                </c:pt>
                <c:pt idx="609">
                  <c:v>0.10285</c:v>
                </c:pt>
                <c:pt idx="610">
                  <c:v>0.10285</c:v>
                </c:pt>
                <c:pt idx="611">
                  <c:v>0.10285</c:v>
                </c:pt>
                <c:pt idx="612">
                  <c:v>0.10285</c:v>
                </c:pt>
                <c:pt idx="613">
                  <c:v>0.10285</c:v>
                </c:pt>
                <c:pt idx="614">
                  <c:v>0.10421999999999999</c:v>
                </c:pt>
                <c:pt idx="615">
                  <c:v>0.10557999999999999</c:v>
                </c:pt>
                <c:pt idx="616">
                  <c:v>0.10557999999999999</c:v>
                </c:pt>
                <c:pt idx="617">
                  <c:v>0.10557999999999999</c:v>
                </c:pt>
                <c:pt idx="618">
                  <c:v>0.10557999999999999</c:v>
                </c:pt>
                <c:pt idx="619">
                  <c:v>0.10557999999999999</c:v>
                </c:pt>
                <c:pt idx="620">
                  <c:v>0.10557999999999999</c:v>
                </c:pt>
                <c:pt idx="621">
                  <c:v>0.10557999999999999</c:v>
                </c:pt>
                <c:pt idx="622">
                  <c:v>0.10693999999999999</c:v>
                </c:pt>
                <c:pt idx="623">
                  <c:v>0.10693999999999999</c:v>
                </c:pt>
                <c:pt idx="624">
                  <c:v>0.10693999999999999</c:v>
                </c:pt>
                <c:pt idx="625">
                  <c:v>0.10693999999999999</c:v>
                </c:pt>
                <c:pt idx="626">
                  <c:v>0.10693999999999999</c:v>
                </c:pt>
                <c:pt idx="627">
                  <c:v>0.10693999999999999</c:v>
                </c:pt>
                <c:pt idx="628">
                  <c:v>0.10693999999999999</c:v>
                </c:pt>
                <c:pt idx="629">
                  <c:v>0.10831</c:v>
                </c:pt>
                <c:pt idx="630">
                  <c:v>0.10831</c:v>
                </c:pt>
                <c:pt idx="631">
                  <c:v>0.10831</c:v>
                </c:pt>
                <c:pt idx="632">
                  <c:v>0.10831</c:v>
                </c:pt>
                <c:pt idx="633">
                  <c:v>0.10831</c:v>
                </c:pt>
                <c:pt idx="634">
                  <c:v>0.10968</c:v>
                </c:pt>
                <c:pt idx="635">
                  <c:v>0.10968</c:v>
                </c:pt>
                <c:pt idx="636">
                  <c:v>0.11104</c:v>
                </c:pt>
                <c:pt idx="637">
                  <c:v>0.11241</c:v>
                </c:pt>
                <c:pt idx="638">
                  <c:v>0.11241</c:v>
                </c:pt>
                <c:pt idx="639">
                  <c:v>0.11241</c:v>
                </c:pt>
                <c:pt idx="640">
                  <c:v>0.11377</c:v>
                </c:pt>
                <c:pt idx="641">
                  <c:v>0.11377</c:v>
                </c:pt>
                <c:pt idx="642">
                  <c:v>0.11377</c:v>
                </c:pt>
                <c:pt idx="643">
                  <c:v>0.11514000000000001</c:v>
                </c:pt>
                <c:pt idx="644">
                  <c:v>0.11514000000000001</c:v>
                </c:pt>
                <c:pt idx="645">
                  <c:v>0.11514000000000001</c:v>
                </c:pt>
                <c:pt idx="646">
                  <c:v>0.11514000000000001</c:v>
                </c:pt>
                <c:pt idx="647">
                  <c:v>0.11514000000000001</c:v>
                </c:pt>
                <c:pt idx="648">
                  <c:v>0.11514000000000001</c:v>
                </c:pt>
                <c:pt idx="649">
                  <c:v>0.11514000000000001</c:v>
                </c:pt>
                <c:pt idx="650">
                  <c:v>0.11514000000000001</c:v>
                </c:pt>
                <c:pt idx="651">
                  <c:v>0.11514000000000001</c:v>
                </c:pt>
                <c:pt idx="652">
                  <c:v>0.11514000000000001</c:v>
                </c:pt>
                <c:pt idx="653">
                  <c:v>0.11514000000000001</c:v>
                </c:pt>
                <c:pt idx="654">
                  <c:v>0.11514000000000001</c:v>
                </c:pt>
                <c:pt idx="655">
                  <c:v>0.11514000000000001</c:v>
                </c:pt>
                <c:pt idx="656">
                  <c:v>0.11514000000000001</c:v>
                </c:pt>
                <c:pt idx="657">
                  <c:v>0.11514000000000001</c:v>
                </c:pt>
                <c:pt idx="658">
                  <c:v>0.11514000000000001</c:v>
                </c:pt>
                <c:pt idx="659">
                  <c:v>0.11514000000000001</c:v>
                </c:pt>
                <c:pt idx="660">
                  <c:v>0.11650000000000001</c:v>
                </c:pt>
                <c:pt idx="661">
                  <c:v>0.11650000000000001</c:v>
                </c:pt>
                <c:pt idx="662">
                  <c:v>0.11650000000000001</c:v>
                </c:pt>
                <c:pt idx="663">
                  <c:v>0.11650000000000001</c:v>
                </c:pt>
                <c:pt idx="664">
                  <c:v>0.11650000000000001</c:v>
                </c:pt>
                <c:pt idx="665">
                  <c:v>0.11650000000000001</c:v>
                </c:pt>
                <c:pt idx="666">
                  <c:v>0.11650000000000001</c:v>
                </c:pt>
                <c:pt idx="667">
                  <c:v>0.11787</c:v>
                </c:pt>
                <c:pt idx="668">
                  <c:v>0.11787</c:v>
                </c:pt>
                <c:pt idx="669">
                  <c:v>0.11787</c:v>
                </c:pt>
                <c:pt idx="670">
                  <c:v>0.11787</c:v>
                </c:pt>
                <c:pt idx="671">
                  <c:v>0.11787</c:v>
                </c:pt>
                <c:pt idx="672">
                  <c:v>0.11787</c:v>
                </c:pt>
                <c:pt idx="673">
                  <c:v>0.11787</c:v>
                </c:pt>
                <c:pt idx="674">
                  <c:v>0.11787</c:v>
                </c:pt>
                <c:pt idx="675">
                  <c:v>0.11787</c:v>
                </c:pt>
                <c:pt idx="676">
                  <c:v>0.11924</c:v>
                </c:pt>
                <c:pt idx="677">
                  <c:v>0.11924</c:v>
                </c:pt>
                <c:pt idx="678">
                  <c:v>0.11924</c:v>
                </c:pt>
                <c:pt idx="679">
                  <c:v>0.11924</c:v>
                </c:pt>
                <c:pt idx="680">
                  <c:v>0.11924</c:v>
                </c:pt>
                <c:pt idx="681">
                  <c:v>0.11924</c:v>
                </c:pt>
                <c:pt idx="682">
                  <c:v>0.12062</c:v>
                </c:pt>
                <c:pt idx="683">
                  <c:v>0.12062</c:v>
                </c:pt>
                <c:pt idx="684">
                  <c:v>0.12062</c:v>
                </c:pt>
                <c:pt idx="685">
                  <c:v>0.12062</c:v>
                </c:pt>
                <c:pt idx="686">
                  <c:v>0.12062</c:v>
                </c:pt>
                <c:pt idx="687">
                  <c:v>0.12062</c:v>
                </c:pt>
                <c:pt idx="688">
                  <c:v>0.12062</c:v>
                </c:pt>
                <c:pt idx="689">
                  <c:v>0.12062</c:v>
                </c:pt>
                <c:pt idx="690">
                  <c:v>0.12062</c:v>
                </c:pt>
                <c:pt idx="691">
                  <c:v>0.12062</c:v>
                </c:pt>
                <c:pt idx="692">
                  <c:v>0.12062</c:v>
                </c:pt>
                <c:pt idx="693">
                  <c:v>0.12062</c:v>
                </c:pt>
                <c:pt idx="694">
                  <c:v>0.12062</c:v>
                </c:pt>
                <c:pt idx="695">
                  <c:v>0.12062</c:v>
                </c:pt>
                <c:pt idx="696">
                  <c:v>0.12062</c:v>
                </c:pt>
                <c:pt idx="697">
                  <c:v>0.12062</c:v>
                </c:pt>
                <c:pt idx="698">
                  <c:v>0.12062</c:v>
                </c:pt>
                <c:pt idx="699">
                  <c:v>0.12062</c:v>
                </c:pt>
                <c:pt idx="700">
                  <c:v>0.12204</c:v>
                </c:pt>
                <c:pt idx="701">
                  <c:v>0.12204</c:v>
                </c:pt>
                <c:pt idx="702">
                  <c:v>0.12204</c:v>
                </c:pt>
                <c:pt idx="703">
                  <c:v>0.12204</c:v>
                </c:pt>
                <c:pt idx="704">
                  <c:v>0.12204</c:v>
                </c:pt>
                <c:pt idx="705">
                  <c:v>0.12204</c:v>
                </c:pt>
                <c:pt idx="706">
                  <c:v>0.12204</c:v>
                </c:pt>
                <c:pt idx="707">
                  <c:v>0.12204</c:v>
                </c:pt>
                <c:pt idx="708">
                  <c:v>0.12204</c:v>
                </c:pt>
                <c:pt idx="709">
                  <c:v>0.12347</c:v>
                </c:pt>
                <c:pt idx="710">
                  <c:v>0.12347</c:v>
                </c:pt>
                <c:pt idx="711">
                  <c:v>0.12347</c:v>
                </c:pt>
                <c:pt idx="712">
                  <c:v>0.12347</c:v>
                </c:pt>
                <c:pt idx="713">
                  <c:v>0.12493</c:v>
                </c:pt>
                <c:pt idx="714">
                  <c:v>0.12493</c:v>
                </c:pt>
                <c:pt idx="715">
                  <c:v>0.12493</c:v>
                </c:pt>
                <c:pt idx="716">
                  <c:v>0.12493</c:v>
                </c:pt>
                <c:pt idx="717">
                  <c:v>0.12493</c:v>
                </c:pt>
                <c:pt idx="718">
                  <c:v>0.12493</c:v>
                </c:pt>
                <c:pt idx="719">
                  <c:v>0.12493</c:v>
                </c:pt>
                <c:pt idx="720">
                  <c:v>0.12493</c:v>
                </c:pt>
                <c:pt idx="721">
                  <c:v>0.12493</c:v>
                </c:pt>
                <c:pt idx="722">
                  <c:v>0.12493</c:v>
                </c:pt>
                <c:pt idx="723">
                  <c:v>0.12493</c:v>
                </c:pt>
                <c:pt idx="724">
                  <c:v>0.12493</c:v>
                </c:pt>
                <c:pt idx="725">
                  <c:v>0.12493</c:v>
                </c:pt>
                <c:pt idx="726">
                  <c:v>0.12640999999999999</c:v>
                </c:pt>
                <c:pt idx="727">
                  <c:v>0.12640999999999999</c:v>
                </c:pt>
                <c:pt idx="728">
                  <c:v>0.12640999999999999</c:v>
                </c:pt>
                <c:pt idx="729">
                  <c:v>0.12640999999999999</c:v>
                </c:pt>
                <c:pt idx="730">
                  <c:v>0.12640999999999999</c:v>
                </c:pt>
                <c:pt idx="731">
                  <c:v>0.12640999999999999</c:v>
                </c:pt>
                <c:pt idx="732">
                  <c:v>0.12792000000000001</c:v>
                </c:pt>
                <c:pt idx="733">
                  <c:v>0.12792000000000001</c:v>
                </c:pt>
                <c:pt idx="734">
                  <c:v>0.12792000000000001</c:v>
                </c:pt>
                <c:pt idx="735">
                  <c:v>0.12792000000000001</c:v>
                </c:pt>
                <c:pt idx="736">
                  <c:v>0.12792000000000001</c:v>
                </c:pt>
                <c:pt idx="737">
                  <c:v>0.12944</c:v>
                </c:pt>
                <c:pt idx="738">
                  <c:v>0.12944</c:v>
                </c:pt>
                <c:pt idx="739">
                  <c:v>0.12944</c:v>
                </c:pt>
                <c:pt idx="740">
                  <c:v>0.12944</c:v>
                </c:pt>
                <c:pt idx="741">
                  <c:v>0.12944</c:v>
                </c:pt>
                <c:pt idx="742">
                  <c:v>0.12944</c:v>
                </c:pt>
                <c:pt idx="743">
                  <c:v>0.12944</c:v>
                </c:pt>
                <c:pt idx="744">
                  <c:v>0.12944</c:v>
                </c:pt>
                <c:pt idx="745">
                  <c:v>0.12944</c:v>
                </c:pt>
                <c:pt idx="746">
                  <c:v>0.12944</c:v>
                </c:pt>
                <c:pt idx="747">
                  <c:v>0.12944</c:v>
                </c:pt>
                <c:pt idx="748">
                  <c:v>0.12944</c:v>
                </c:pt>
                <c:pt idx="749">
                  <c:v>0.12944</c:v>
                </c:pt>
                <c:pt idx="750">
                  <c:v>0.12944</c:v>
                </c:pt>
                <c:pt idx="751">
                  <c:v>0.12944</c:v>
                </c:pt>
                <c:pt idx="752">
                  <c:v>0.12944</c:v>
                </c:pt>
                <c:pt idx="753">
                  <c:v>0.12944</c:v>
                </c:pt>
                <c:pt idx="754">
                  <c:v>0.12944</c:v>
                </c:pt>
                <c:pt idx="755">
                  <c:v>0.12944</c:v>
                </c:pt>
                <c:pt idx="756">
                  <c:v>0.12944</c:v>
                </c:pt>
                <c:pt idx="757">
                  <c:v>0.12944</c:v>
                </c:pt>
                <c:pt idx="758">
                  <c:v>0.12944</c:v>
                </c:pt>
                <c:pt idx="759">
                  <c:v>0.12944</c:v>
                </c:pt>
                <c:pt idx="760">
                  <c:v>0.12944</c:v>
                </c:pt>
                <c:pt idx="761">
                  <c:v>0.12944</c:v>
                </c:pt>
                <c:pt idx="762">
                  <c:v>0.12944</c:v>
                </c:pt>
                <c:pt idx="763">
                  <c:v>0.12944</c:v>
                </c:pt>
                <c:pt idx="764">
                  <c:v>0.12944</c:v>
                </c:pt>
                <c:pt idx="765">
                  <c:v>0.12944</c:v>
                </c:pt>
              </c:numCache>
            </c:numRef>
          </c:yVal>
          <c:smooth val="0"/>
          <c:extLst>
            <c:ext xmlns:c16="http://schemas.microsoft.com/office/drawing/2014/chart" uri="{C3380CC4-5D6E-409C-BE32-E72D297353CC}">
              <c16:uniqueId val="{00000001-353F-494E-A91E-2794F970FBC5}"/>
            </c:ext>
          </c:extLst>
        </c:ser>
        <c:dLbls>
          <c:showLegendKey val="0"/>
          <c:showVal val="0"/>
          <c:showCatName val="0"/>
          <c:showSerName val="0"/>
          <c:showPercent val="0"/>
          <c:showBubbleSize val="0"/>
        </c:dLbls>
        <c:axId val="734041984"/>
        <c:axId val="734044608"/>
      </c:scatterChart>
      <c:valAx>
        <c:axId val="734041984"/>
        <c:scaling>
          <c:orientation val="minMax"/>
          <c:max val="24"/>
        </c:scaling>
        <c:delete val="0"/>
        <c:axPos val="b"/>
        <c:title>
          <c:tx>
            <c:rich>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r>
                  <a:rPr lang="en-US"/>
                  <a:t>Months Post-Procedure</a:t>
                </a:r>
              </a:p>
            </c:rich>
          </c:tx>
          <c:layout>
            <c:manualLayout>
              <c:xMode val="edge"/>
              <c:yMode val="edge"/>
              <c:x val="0.29391098954446504"/>
              <c:y val="0.8265679611414817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734044608"/>
        <c:crosses val="autoZero"/>
        <c:crossBetween val="midCat"/>
        <c:majorUnit val="6"/>
      </c:valAx>
      <c:valAx>
        <c:axId val="734044608"/>
        <c:scaling>
          <c:orientation val="minMax"/>
          <c:max val="0.30000000000000004"/>
        </c:scaling>
        <c:delete val="0"/>
        <c:axPos val="l"/>
        <c:numFmt formatCode="0%"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crossAx val="73404198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bg1"/>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921566388411208E-2"/>
          <c:y val="0.11154511816346042"/>
          <c:w val="0.86506331352155885"/>
          <c:h val="0.72552131250523944"/>
        </c:manualLayout>
      </c:layout>
      <c:scatterChart>
        <c:scatterStyle val="lineMarker"/>
        <c:varyColors val="0"/>
        <c:ser>
          <c:idx val="0"/>
          <c:order val="0"/>
          <c:tx>
            <c:strRef>
              <c:f>T15_DTHSTRO!$D$3</c:f>
              <c:strCache>
                <c:ptCount val="1"/>
                <c:pt idx="0">
                  <c:v>TAVR</c:v>
                </c:pt>
              </c:strCache>
            </c:strRef>
          </c:tx>
          <c:spPr>
            <a:ln w="28575" cap="rnd">
              <a:solidFill>
                <a:srgbClr val="FFD815"/>
              </a:solidFill>
              <a:round/>
            </a:ln>
            <a:effectLst/>
          </c:spPr>
          <c:marker>
            <c:symbol val="none"/>
          </c:marker>
          <c:xVal>
            <c:numRef>
              <c:f>T15_DTHSTRO!$C$4:$C$735</c:f>
              <c:numCache>
                <c:formatCode>General</c:formatCode>
                <c:ptCount val="732"/>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pt idx="368">
                  <c:v>12.132199999999999</c:v>
                </c:pt>
                <c:pt idx="369">
                  <c:v>12.1653</c:v>
                </c:pt>
                <c:pt idx="370">
                  <c:v>12.1983</c:v>
                </c:pt>
                <c:pt idx="371">
                  <c:v>12.231400000000001</c:v>
                </c:pt>
                <c:pt idx="372">
                  <c:v>12.2645</c:v>
                </c:pt>
                <c:pt idx="373">
                  <c:v>12.297499999999999</c:v>
                </c:pt>
                <c:pt idx="374">
                  <c:v>12.3306</c:v>
                </c:pt>
                <c:pt idx="375">
                  <c:v>12.3636</c:v>
                </c:pt>
                <c:pt idx="376">
                  <c:v>12.396699999999999</c:v>
                </c:pt>
                <c:pt idx="377">
                  <c:v>12.4298</c:v>
                </c:pt>
                <c:pt idx="378">
                  <c:v>12.4628</c:v>
                </c:pt>
                <c:pt idx="379">
                  <c:v>12.495900000000001</c:v>
                </c:pt>
                <c:pt idx="380">
                  <c:v>12.5289</c:v>
                </c:pt>
                <c:pt idx="381">
                  <c:v>12.561999999999999</c:v>
                </c:pt>
                <c:pt idx="382">
                  <c:v>12.595000000000001</c:v>
                </c:pt>
                <c:pt idx="383">
                  <c:v>12.6281</c:v>
                </c:pt>
                <c:pt idx="384">
                  <c:v>12.661199999999999</c:v>
                </c:pt>
                <c:pt idx="385">
                  <c:v>12.6942</c:v>
                </c:pt>
                <c:pt idx="386">
                  <c:v>12.7273</c:v>
                </c:pt>
                <c:pt idx="387">
                  <c:v>12.760300000000001</c:v>
                </c:pt>
                <c:pt idx="388">
                  <c:v>12.7934</c:v>
                </c:pt>
                <c:pt idx="389">
                  <c:v>12.8264</c:v>
                </c:pt>
                <c:pt idx="390">
                  <c:v>12.859500000000001</c:v>
                </c:pt>
                <c:pt idx="391">
                  <c:v>12.8926</c:v>
                </c:pt>
                <c:pt idx="392">
                  <c:v>12.925599999999999</c:v>
                </c:pt>
                <c:pt idx="393">
                  <c:v>12.9587</c:v>
                </c:pt>
                <c:pt idx="394">
                  <c:v>12.9917</c:v>
                </c:pt>
                <c:pt idx="395">
                  <c:v>13.024800000000001</c:v>
                </c:pt>
                <c:pt idx="396">
                  <c:v>13.0579</c:v>
                </c:pt>
                <c:pt idx="397">
                  <c:v>13.0909</c:v>
                </c:pt>
                <c:pt idx="398">
                  <c:v>13.124000000000001</c:v>
                </c:pt>
                <c:pt idx="399">
                  <c:v>13.157</c:v>
                </c:pt>
                <c:pt idx="400">
                  <c:v>13.190099999999999</c:v>
                </c:pt>
                <c:pt idx="401">
                  <c:v>13.223100000000001</c:v>
                </c:pt>
                <c:pt idx="402">
                  <c:v>13.2562</c:v>
                </c:pt>
                <c:pt idx="403">
                  <c:v>13.289300000000001</c:v>
                </c:pt>
                <c:pt idx="404">
                  <c:v>13.3223</c:v>
                </c:pt>
                <c:pt idx="405">
                  <c:v>13.355399999999999</c:v>
                </c:pt>
                <c:pt idx="406">
                  <c:v>13.388400000000001</c:v>
                </c:pt>
                <c:pt idx="407">
                  <c:v>13.4215</c:v>
                </c:pt>
                <c:pt idx="408">
                  <c:v>13.454499999999999</c:v>
                </c:pt>
                <c:pt idx="409">
                  <c:v>13.4876</c:v>
                </c:pt>
                <c:pt idx="410">
                  <c:v>13.5207</c:v>
                </c:pt>
                <c:pt idx="411">
                  <c:v>13.553699999999999</c:v>
                </c:pt>
                <c:pt idx="412">
                  <c:v>13.5868</c:v>
                </c:pt>
                <c:pt idx="413">
                  <c:v>13.6198</c:v>
                </c:pt>
                <c:pt idx="414">
                  <c:v>13.652900000000001</c:v>
                </c:pt>
                <c:pt idx="415">
                  <c:v>13.686</c:v>
                </c:pt>
                <c:pt idx="416">
                  <c:v>13.718999999999999</c:v>
                </c:pt>
                <c:pt idx="417">
                  <c:v>13.7521</c:v>
                </c:pt>
                <c:pt idx="418">
                  <c:v>13.7851</c:v>
                </c:pt>
                <c:pt idx="419">
                  <c:v>13.818199999999999</c:v>
                </c:pt>
                <c:pt idx="420">
                  <c:v>13.8512</c:v>
                </c:pt>
                <c:pt idx="421">
                  <c:v>13.8843</c:v>
                </c:pt>
                <c:pt idx="422">
                  <c:v>13.917400000000001</c:v>
                </c:pt>
                <c:pt idx="423">
                  <c:v>13.9504</c:v>
                </c:pt>
                <c:pt idx="424">
                  <c:v>13.983499999999999</c:v>
                </c:pt>
                <c:pt idx="425">
                  <c:v>14.016500000000001</c:v>
                </c:pt>
                <c:pt idx="426">
                  <c:v>14.0496</c:v>
                </c:pt>
                <c:pt idx="427">
                  <c:v>14.082599999999999</c:v>
                </c:pt>
                <c:pt idx="428">
                  <c:v>14.1157</c:v>
                </c:pt>
                <c:pt idx="429">
                  <c:v>14.1488</c:v>
                </c:pt>
                <c:pt idx="430">
                  <c:v>14.181800000000001</c:v>
                </c:pt>
                <c:pt idx="431">
                  <c:v>14.2149</c:v>
                </c:pt>
                <c:pt idx="432">
                  <c:v>14.2479</c:v>
                </c:pt>
                <c:pt idx="433">
                  <c:v>14.281000000000001</c:v>
                </c:pt>
                <c:pt idx="434">
                  <c:v>14.314</c:v>
                </c:pt>
                <c:pt idx="435">
                  <c:v>14.347099999999999</c:v>
                </c:pt>
                <c:pt idx="436">
                  <c:v>14.3802</c:v>
                </c:pt>
                <c:pt idx="437">
                  <c:v>14.4132</c:v>
                </c:pt>
                <c:pt idx="438">
                  <c:v>14.446300000000001</c:v>
                </c:pt>
                <c:pt idx="439">
                  <c:v>14.4793</c:v>
                </c:pt>
                <c:pt idx="440">
                  <c:v>14.5124</c:v>
                </c:pt>
                <c:pt idx="441">
                  <c:v>14.545500000000001</c:v>
                </c:pt>
                <c:pt idx="442">
                  <c:v>14.5785</c:v>
                </c:pt>
                <c:pt idx="443">
                  <c:v>14.611599999999999</c:v>
                </c:pt>
                <c:pt idx="444">
                  <c:v>14.644600000000001</c:v>
                </c:pt>
                <c:pt idx="445">
                  <c:v>14.6777</c:v>
                </c:pt>
                <c:pt idx="446">
                  <c:v>14.710699999999999</c:v>
                </c:pt>
                <c:pt idx="447">
                  <c:v>14.7438</c:v>
                </c:pt>
                <c:pt idx="448">
                  <c:v>14.776899999999999</c:v>
                </c:pt>
                <c:pt idx="449">
                  <c:v>14.809900000000001</c:v>
                </c:pt>
                <c:pt idx="450">
                  <c:v>14.843</c:v>
                </c:pt>
                <c:pt idx="451">
                  <c:v>14.875999999999999</c:v>
                </c:pt>
                <c:pt idx="452">
                  <c:v>14.9091</c:v>
                </c:pt>
                <c:pt idx="453">
                  <c:v>14.9421</c:v>
                </c:pt>
                <c:pt idx="454">
                  <c:v>14.975199999999999</c:v>
                </c:pt>
                <c:pt idx="455">
                  <c:v>15.0083</c:v>
                </c:pt>
                <c:pt idx="456">
                  <c:v>15.0413</c:v>
                </c:pt>
                <c:pt idx="457">
                  <c:v>15.074400000000001</c:v>
                </c:pt>
                <c:pt idx="458">
                  <c:v>15.1074</c:v>
                </c:pt>
                <c:pt idx="459">
                  <c:v>15.140499999999999</c:v>
                </c:pt>
                <c:pt idx="460">
                  <c:v>15.1736</c:v>
                </c:pt>
                <c:pt idx="461">
                  <c:v>15.2066</c:v>
                </c:pt>
                <c:pt idx="462">
                  <c:v>15.239699999999999</c:v>
                </c:pt>
                <c:pt idx="463">
                  <c:v>15.2727</c:v>
                </c:pt>
                <c:pt idx="464">
                  <c:v>15.3058</c:v>
                </c:pt>
                <c:pt idx="465">
                  <c:v>15.338800000000001</c:v>
                </c:pt>
                <c:pt idx="466">
                  <c:v>15.3719</c:v>
                </c:pt>
                <c:pt idx="467">
                  <c:v>15.404999999999999</c:v>
                </c:pt>
                <c:pt idx="468">
                  <c:v>15.438000000000001</c:v>
                </c:pt>
                <c:pt idx="469">
                  <c:v>15.4711</c:v>
                </c:pt>
                <c:pt idx="470">
                  <c:v>15.504099999999999</c:v>
                </c:pt>
                <c:pt idx="471">
                  <c:v>15.5372</c:v>
                </c:pt>
                <c:pt idx="472">
                  <c:v>15.5702</c:v>
                </c:pt>
                <c:pt idx="473">
                  <c:v>15.603300000000001</c:v>
                </c:pt>
                <c:pt idx="474">
                  <c:v>15.6364</c:v>
                </c:pt>
                <c:pt idx="475">
                  <c:v>15.6694</c:v>
                </c:pt>
                <c:pt idx="476">
                  <c:v>15.702500000000001</c:v>
                </c:pt>
                <c:pt idx="477">
                  <c:v>15.7355</c:v>
                </c:pt>
                <c:pt idx="478">
                  <c:v>15.768599999999999</c:v>
                </c:pt>
                <c:pt idx="479">
                  <c:v>15.8017</c:v>
                </c:pt>
                <c:pt idx="480">
                  <c:v>15.8347</c:v>
                </c:pt>
                <c:pt idx="481">
                  <c:v>15.867800000000001</c:v>
                </c:pt>
                <c:pt idx="482">
                  <c:v>15.9008</c:v>
                </c:pt>
                <c:pt idx="483">
                  <c:v>15.9339</c:v>
                </c:pt>
                <c:pt idx="484">
                  <c:v>15.966900000000001</c:v>
                </c:pt>
                <c:pt idx="485">
                  <c:v>16</c:v>
                </c:pt>
                <c:pt idx="486">
                  <c:v>16.033100000000001</c:v>
                </c:pt>
                <c:pt idx="487">
                  <c:v>16.066099999999999</c:v>
                </c:pt>
                <c:pt idx="488">
                  <c:v>16.0992</c:v>
                </c:pt>
                <c:pt idx="489">
                  <c:v>16.132200000000001</c:v>
                </c:pt>
                <c:pt idx="490">
                  <c:v>16.165299999999998</c:v>
                </c:pt>
                <c:pt idx="491">
                  <c:v>16.1983</c:v>
                </c:pt>
                <c:pt idx="492">
                  <c:v>16.231400000000001</c:v>
                </c:pt>
                <c:pt idx="493">
                  <c:v>16.264500000000002</c:v>
                </c:pt>
                <c:pt idx="494">
                  <c:v>16.297499999999999</c:v>
                </c:pt>
                <c:pt idx="495">
                  <c:v>16.3306</c:v>
                </c:pt>
                <c:pt idx="496">
                  <c:v>16.363600000000002</c:v>
                </c:pt>
                <c:pt idx="497">
                  <c:v>16.396699999999999</c:v>
                </c:pt>
                <c:pt idx="498">
                  <c:v>16.4298</c:v>
                </c:pt>
                <c:pt idx="499">
                  <c:v>16.462800000000001</c:v>
                </c:pt>
                <c:pt idx="500">
                  <c:v>16.495899999999999</c:v>
                </c:pt>
                <c:pt idx="501">
                  <c:v>16.5289</c:v>
                </c:pt>
                <c:pt idx="502">
                  <c:v>16.562000000000001</c:v>
                </c:pt>
                <c:pt idx="503">
                  <c:v>16.594999999999999</c:v>
                </c:pt>
                <c:pt idx="504">
                  <c:v>16.6281</c:v>
                </c:pt>
                <c:pt idx="505">
                  <c:v>16.661200000000001</c:v>
                </c:pt>
                <c:pt idx="506">
                  <c:v>16.694199999999999</c:v>
                </c:pt>
                <c:pt idx="507">
                  <c:v>16.7273</c:v>
                </c:pt>
                <c:pt idx="508">
                  <c:v>16.760300000000001</c:v>
                </c:pt>
                <c:pt idx="509">
                  <c:v>16.793399999999998</c:v>
                </c:pt>
                <c:pt idx="510">
                  <c:v>16.8264</c:v>
                </c:pt>
                <c:pt idx="511">
                  <c:v>16.859500000000001</c:v>
                </c:pt>
                <c:pt idx="512">
                  <c:v>16.892600000000002</c:v>
                </c:pt>
                <c:pt idx="513">
                  <c:v>16.925599999999999</c:v>
                </c:pt>
                <c:pt idx="514">
                  <c:v>16.9587</c:v>
                </c:pt>
                <c:pt idx="515">
                  <c:v>16.991700000000002</c:v>
                </c:pt>
                <c:pt idx="516">
                  <c:v>17.024799999999999</c:v>
                </c:pt>
                <c:pt idx="517">
                  <c:v>17.0579</c:v>
                </c:pt>
                <c:pt idx="518">
                  <c:v>17.090900000000001</c:v>
                </c:pt>
                <c:pt idx="519">
                  <c:v>17.123999999999999</c:v>
                </c:pt>
                <c:pt idx="520">
                  <c:v>17.157</c:v>
                </c:pt>
                <c:pt idx="521">
                  <c:v>17.190100000000001</c:v>
                </c:pt>
                <c:pt idx="522">
                  <c:v>17.223099999999999</c:v>
                </c:pt>
                <c:pt idx="523">
                  <c:v>17.2562</c:v>
                </c:pt>
                <c:pt idx="524">
                  <c:v>17.289300000000001</c:v>
                </c:pt>
                <c:pt idx="525">
                  <c:v>17.322299999999998</c:v>
                </c:pt>
                <c:pt idx="526">
                  <c:v>17.355399999999999</c:v>
                </c:pt>
                <c:pt idx="527">
                  <c:v>17.388400000000001</c:v>
                </c:pt>
                <c:pt idx="528">
                  <c:v>17.421500000000002</c:v>
                </c:pt>
                <c:pt idx="529">
                  <c:v>17.454499999999999</c:v>
                </c:pt>
                <c:pt idx="530">
                  <c:v>17.4876</c:v>
                </c:pt>
                <c:pt idx="531">
                  <c:v>17.520700000000001</c:v>
                </c:pt>
                <c:pt idx="532">
                  <c:v>17.553699999999999</c:v>
                </c:pt>
                <c:pt idx="533">
                  <c:v>17.5868</c:v>
                </c:pt>
                <c:pt idx="534">
                  <c:v>17.619800000000001</c:v>
                </c:pt>
                <c:pt idx="535">
                  <c:v>17.652899999999999</c:v>
                </c:pt>
                <c:pt idx="536">
                  <c:v>17.686</c:v>
                </c:pt>
                <c:pt idx="537">
                  <c:v>17.719000000000001</c:v>
                </c:pt>
                <c:pt idx="538">
                  <c:v>17.752099999999999</c:v>
                </c:pt>
                <c:pt idx="539">
                  <c:v>17.7851</c:v>
                </c:pt>
                <c:pt idx="540">
                  <c:v>17.818200000000001</c:v>
                </c:pt>
                <c:pt idx="541">
                  <c:v>17.851199999999999</c:v>
                </c:pt>
                <c:pt idx="542">
                  <c:v>17.8843</c:v>
                </c:pt>
                <c:pt idx="543">
                  <c:v>17.917400000000001</c:v>
                </c:pt>
                <c:pt idx="544">
                  <c:v>17.950399999999998</c:v>
                </c:pt>
                <c:pt idx="545">
                  <c:v>17.983499999999999</c:v>
                </c:pt>
                <c:pt idx="546">
                  <c:v>18.016500000000001</c:v>
                </c:pt>
                <c:pt idx="547">
                  <c:v>18.049600000000002</c:v>
                </c:pt>
                <c:pt idx="548">
                  <c:v>18.082599999999999</c:v>
                </c:pt>
                <c:pt idx="549">
                  <c:v>18.1157</c:v>
                </c:pt>
                <c:pt idx="550">
                  <c:v>18.148800000000001</c:v>
                </c:pt>
                <c:pt idx="551">
                  <c:v>18.181799999999999</c:v>
                </c:pt>
                <c:pt idx="552">
                  <c:v>18.2149</c:v>
                </c:pt>
                <c:pt idx="553">
                  <c:v>18.247900000000001</c:v>
                </c:pt>
                <c:pt idx="554">
                  <c:v>18.280999999999999</c:v>
                </c:pt>
                <c:pt idx="555">
                  <c:v>18.314</c:v>
                </c:pt>
                <c:pt idx="556">
                  <c:v>18.347100000000001</c:v>
                </c:pt>
                <c:pt idx="557">
                  <c:v>18.380199999999999</c:v>
                </c:pt>
                <c:pt idx="558">
                  <c:v>18.4132</c:v>
                </c:pt>
                <c:pt idx="559">
                  <c:v>18.446300000000001</c:v>
                </c:pt>
                <c:pt idx="560">
                  <c:v>18.479299999999999</c:v>
                </c:pt>
                <c:pt idx="561">
                  <c:v>18.5124</c:v>
                </c:pt>
                <c:pt idx="562">
                  <c:v>18.545500000000001</c:v>
                </c:pt>
                <c:pt idx="563">
                  <c:v>18.578499999999998</c:v>
                </c:pt>
                <c:pt idx="564">
                  <c:v>18.611599999999999</c:v>
                </c:pt>
                <c:pt idx="565">
                  <c:v>18.644600000000001</c:v>
                </c:pt>
                <c:pt idx="566">
                  <c:v>18.677700000000002</c:v>
                </c:pt>
                <c:pt idx="567">
                  <c:v>18.710699999999999</c:v>
                </c:pt>
                <c:pt idx="568">
                  <c:v>18.7438</c:v>
                </c:pt>
                <c:pt idx="569">
                  <c:v>18.776900000000001</c:v>
                </c:pt>
                <c:pt idx="570">
                  <c:v>18.809899999999999</c:v>
                </c:pt>
                <c:pt idx="571">
                  <c:v>18.843</c:v>
                </c:pt>
                <c:pt idx="572">
                  <c:v>18.876000000000001</c:v>
                </c:pt>
                <c:pt idx="573">
                  <c:v>18.909099999999999</c:v>
                </c:pt>
                <c:pt idx="574">
                  <c:v>18.9421</c:v>
                </c:pt>
                <c:pt idx="575">
                  <c:v>18.975200000000001</c:v>
                </c:pt>
                <c:pt idx="576">
                  <c:v>19.008299999999998</c:v>
                </c:pt>
                <c:pt idx="577">
                  <c:v>19.0413</c:v>
                </c:pt>
                <c:pt idx="578">
                  <c:v>19.074400000000001</c:v>
                </c:pt>
                <c:pt idx="579">
                  <c:v>19.107399999999998</c:v>
                </c:pt>
                <c:pt idx="580">
                  <c:v>19.140499999999999</c:v>
                </c:pt>
                <c:pt idx="581">
                  <c:v>19.1736</c:v>
                </c:pt>
                <c:pt idx="582">
                  <c:v>19.206600000000002</c:v>
                </c:pt>
                <c:pt idx="583">
                  <c:v>19.239699999999999</c:v>
                </c:pt>
                <c:pt idx="584">
                  <c:v>19.2727</c:v>
                </c:pt>
                <c:pt idx="585">
                  <c:v>19.305800000000001</c:v>
                </c:pt>
                <c:pt idx="586">
                  <c:v>19.338799999999999</c:v>
                </c:pt>
                <c:pt idx="587">
                  <c:v>19.3719</c:v>
                </c:pt>
                <c:pt idx="588">
                  <c:v>19.405000000000001</c:v>
                </c:pt>
                <c:pt idx="589">
                  <c:v>19.437999999999999</c:v>
                </c:pt>
                <c:pt idx="590">
                  <c:v>19.4711</c:v>
                </c:pt>
                <c:pt idx="591">
                  <c:v>19.504100000000001</c:v>
                </c:pt>
                <c:pt idx="592">
                  <c:v>19.537199999999999</c:v>
                </c:pt>
                <c:pt idx="593">
                  <c:v>19.5702</c:v>
                </c:pt>
                <c:pt idx="594">
                  <c:v>19.603300000000001</c:v>
                </c:pt>
                <c:pt idx="595">
                  <c:v>19.636399999999998</c:v>
                </c:pt>
                <c:pt idx="596">
                  <c:v>19.6694</c:v>
                </c:pt>
                <c:pt idx="597">
                  <c:v>19.702500000000001</c:v>
                </c:pt>
                <c:pt idx="598">
                  <c:v>19.735499999999998</c:v>
                </c:pt>
                <c:pt idx="599">
                  <c:v>19.768599999999999</c:v>
                </c:pt>
                <c:pt idx="600">
                  <c:v>19.8017</c:v>
                </c:pt>
                <c:pt idx="601">
                  <c:v>19.834700000000002</c:v>
                </c:pt>
                <c:pt idx="602">
                  <c:v>19.867799999999999</c:v>
                </c:pt>
                <c:pt idx="603">
                  <c:v>19.9008</c:v>
                </c:pt>
                <c:pt idx="604">
                  <c:v>19.933900000000001</c:v>
                </c:pt>
                <c:pt idx="605">
                  <c:v>19.966899999999999</c:v>
                </c:pt>
                <c:pt idx="606">
                  <c:v>20</c:v>
                </c:pt>
                <c:pt idx="607">
                  <c:v>20.033100000000001</c:v>
                </c:pt>
                <c:pt idx="608">
                  <c:v>20.066099999999999</c:v>
                </c:pt>
                <c:pt idx="609">
                  <c:v>20.0992</c:v>
                </c:pt>
                <c:pt idx="610">
                  <c:v>20.132200000000001</c:v>
                </c:pt>
                <c:pt idx="611">
                  <c:v>20.165299999999998</c:v>
                </c:pt>
                <c:pt idx="612">
                  <c:v>20.1983</c:v>
                </c:pt>
                <c:pt idx="613">
                  <c:v>20.231400000000001</c:v>
                </c:pt>
                <c:pt idx="614">
                  <c:v>20.264500000000002</c:v>
                </c:pt>
                <c:pt idx="615">
                  <c:v>20.297499999999999</c:v>
                </c:pt>
                <c:pt idx="616">
                  <c:v>20.3306</c:v>
                </c:pt>
                <c:pt idx="617">
                  <c:v>20.363600000000002</c:v>
                </c:pt>
                <c:pt idx="618">
                  <c:v>20.396699999999999</c:v>
                </c:pt>
                <c:pt idx="619">
                  <c:v>20.4298</c:v>
                </c:pt>
                <c:pt idx="620">
                  <c:v>20.462800000000001</c:v>
                </c:pt>
                <c:pt idx="621">
                  <c:v>20.495899999999999</c:v>
                </c:pt>
                <c:pt idx="622">
                  <c:v>20.5289</c:v>
                </c:pt>
                <c:pt idx="623">
                  <c:v>20.562000000000001</c:v>
                </c:pt>
                <c:pt idx="624">
                  <c:v>20.594999999999999</c:v>
                </c:pt>
                <c:pt idx="625">
                  <c:v>20.6281</c:v>
                </c:pt>
                <c:pt idx="626">
                  <c:v>20.661200000000001</c:v>
                </c:pt>
                <c:pt idx="627">
                  <c:v>20.694199999999999</c:v>
                </c:pt>
                <c:pt idx="628">
                  <c:v>20.7273</c:v>
                </c:pt>
                <c:pt idx="629">
                  <c:v>20.760300000000001</c:v>
                </c:pt>
                <c:pt idx="630">
                  <c:v>20.793399999999998</c:v>
                </c:pt>
                <c:pt idx="631">
                  <c:v>20.8264</c:v>
                </c:pt>
                <c:pt idx="632">
                  <c:v>20.859500000000001</c:v>
                </c:pt>
                <c:pt idx="633">
                  <c:v>20.892600000000002</c:v>
                </c:pt>
                <c:pt idx="634">
                  <c:v>20.925599999999999</c:v>
                </c:pt>
                <c:pt idx="635">
                  <c:v>20.9587</c:v>
                </c:pt>
                <c:pt idx="636">
                  <c:v>20.991700000000002</c:v>
                </c:pt>
                <c:pt idx="637">
                  <c:v>21.024799999999999</c:v>
                </c:pt>
                <c:pt idx="638">
                  <c:v>21.0579</c:v>
                </c:pt>
                <c:pt idx="639">
                  <c:v>21.090900000000001</c:v>
                </c:pt>
                <c:pt idx="640">
                  <c:v>21.123999999999999</c:v>
                </c:pt>
                <c:pt idx="641">
                  <c:v>21.157</c:v>
                </c:pt>
                <c:pt idx="642">
                  <c:v>21.190100000000001</c:v>
                </c:pt>
                <c:pt idx="643">
                  <c:v>21.223099999999999</c:v>
                </c:pt>
                <c:pt idx="644">
                  <c:v>21.2562</c:v>
                </c:pt>
                <c:pt idx="645">
                  <c:v>21.289300000000001</c:v>
                </c:pt>
                <c:pt idx="646">
                  <c:v>21.322299999999998</c:v>
                </c:pt>
                <c:pt idx="647">
                  <c:v>21.355399999999999</c:v>
                </c:pt>
                <c:pt idx="648">
                  <c:v>21.388400000000001</c:v>
                </c:pt>
                <c:pt idx="649">
                  <c:v>21.421500000000002</c:v>
                </c:pt>
                <c:pt idx="650">
                  <c:v>21.454499999999999</c:v>
                </c:pt>
                <c:pt idx="651">
                  <c:v>21.4876</c:v>
                </c:pt>
                <c:pt idx="652">
                  <c:v>21.520700000000001</c:v>
                </c:pt>
                <c:pt idx="653">
                  <c:v>21.553699999999999</c:v>
                </c:pt>
                <c:pt idx="654">
                  <c:v>21.5868</c:v>
                </c:pt>
                <c:pt idx="655">
                  <c:v>21.619800000000001</c:v>
                </c:pt>
                <c:pt idx="656">
                  <c:v>21.652899999999999</c:v>
                </c:pt>
                <c:pt idx="657">
                  <c:v>21.686</c:v>
                </c:pt>
                <c:pt idx="658">
                  <c:v>21.719000000000001</c:v>
                </c:pt>
                <c:pt idx="659">
                  <c:v>21.752099999999999</c:v>
                </c:pt>
                <c:pt idx="660">
                  <c:v>21.7851</c:v>
                </c:pt>
                <c:pt idx="661">
                  <c:v>21.818200000000001</c:v>
                </c:pt>
                <c:pt idx="662">
                  <c:v>21.851199999999999</c:v>
                </c:pt>
                <c:pt idx="663">
                  <c:v>21.8843</c:v>
                </c:pt>
                <c:pt idx="664">
                  <c:v>21.917400000000001</c:v>
                </c:pt>
                <c:pt idx="665">
                  <c:v>21.950399999999998</c:v>
                </c:pt>
                <c:pt idx="666">
                  <c:v>21.983499999999999</c:v>
                </c:pt>
                <c:pt idx="667">
                  <c:v>22.016500000000001</c:v>
                </c:pt>
                <c:pt idx="668">
                  <c:v>22.049600000000002</c:v>
                </c:pt>
                <c:pt idx="669">
                  <c:v>22.082599999999999</c:v>
                </c:pt>
                <c:pt idx="670">
                  <c:v>22.1157</c:v>
                </c:pt>
                <c:pt idx="671">
                  <c:v>22.148800000000001</c:v>
                </c:pt>
                <c:pt idx="672">
                  <c:v>22.181799999999999</c:v>
                </c:pt>
                <c:pt idx="673">
                  <c:v>22.2149</c:v>
                </c:pt>
                <c:pt idx="674">
                  <c:v>22.247900000000001</c:v>
                </c:pt>
                <c:pt idx="675">
                  <c:v>22.280999999999999</c:v>
                </c:pt>
                <c:pt idx="676">
                  <c:v>22.314</c:v>
                </c:pt>
                <c:pt idx="677">
                  <c:v>22.347100000000001</c:v>
                </c:pt>
                <c:pt idx="678">
                  <c:v>22.380199999999999</c:v>
                </c:pt>
                <c:pt idx="679">
                  <c:v>22.4132</c:v>
                </c:pt>
                <c:pt idx="680">
                  <c:v>22.446300000000001</c:v>
                </c:pt>
                <c:pt idx="681">
                  <c:v>22.479299999999999</c:v>
                </c:pt>
                <c:pt idx="682">
                  <c:v>22.5124</c:v>
                </c:pt>
                <c:pt idx="683">
                  <c:v>22.545500000000001</c:v>
                </c:pt>
                <c:pt idx="684">
                  <c:v>22.578499999999998</c:v>
                </c:pt>
                <c:pt idx="685">
                  <c:v>22.611599999999999</c:v>
                </c:pt>
                <c:pt idx="686">
                  <c:v>22.644600000000001</c:v>
                </c:pt>
                <c:pt idx="687">
                  <c:v>22.677700000000002</c:v>
                </c:pt>
                <c:pt idx="688">
                  <c:v>22.710699999999999</c:v>
                </c:pt>
                <c:pt idx="689">
                  <c:v>22.7438</c:v>
                </c:pt>
                <c:pt idx="690">
                  <c:v>22.776900000000001</c:v>
                </c:pt>
                <c:pt idx="691">
                  <c:v>22.809899999999999</c:v>
                </c:pt>
                <c:pt idx="692">
                  <c:v>22.843</c:v>
                </c:pt>
                <c:pt idx="693">
                  <c:v>22.876000000000001</c:v>
                </c:pt>
                <c:pt idx="694">
                  <c:v>22.909099999999999</c:v>
                </c:pt>
                <c:pt idx="695">
                  <c:v>22.9421</c:v>
                </c:pt>
                <c:pt idx="696">
                  <c:v>22.975200000000001</c:v>
                </c:pt>
                <c:pt idx="697">
                  <c:v>23.008299999999998</c:v>
                </c:pt>
                <c:pt idx="698">
                  <c:v>23.0413</c:v>
                </c:pt>
                <c:pt idx="699">
                  <c:v>23.074400000000001</c:v>
                </c:pt>
                <c:pt idx="700">
                  <c:v>23.107399999999998</c:v>
                </c:pt>
                <c:pt idx="701">
                  <c:v>23.140499999999999</c:v>
                </c:pt>
                <c:pt idx="702">
                  <c:v>23.1736</c:v>
                </c:pt>
                <c:pt idx="703">
                  <c:v>23.206600000000002</c:v>
                </c:pt>
                <c:pt idx="704">
                  <c:v>23.239699999999999</c:v>
                </c:pt>
                <c:pt idx="705">
                  <c:v>23.2727</c:v>
                </c:pt>
                <c:pt idx="706">
                  <c:v>23.305800000000001</c:v>
                </c:pt>
                <c:pt idx="707">
                  <c:v>23.338799999999999</c:v>
                </c:pt>
                <c:pt idx="708">
                  <c:v>23.3719</c:v>
                </c:pt>
                <c:pt idx="709">
                  <c:v>23.405000000000001</c:v>
                </c:pt>
                <c:pt idx="710">
                  <c:v>23.437999999999999</c:v>
                </c:pt>
                <c:pt idx="711">
                  <c:v>23.4711</c:v>
                </c:pt>
                <c:pt idx="712">
                  <c:v>23.504100000000001</c:v>
                </c:pt>
                <c:pt idx="713">
                  <c:v>23.537199999999999</c:v>
                </c:pt>
                <c:pt idx="714">
                  <c:v>23.5702</c:v>
                </c:pt>
                <c:pt idx="715">
                  <c:v>23.603300000000001</c:v>
                </c:pt>
                <c:pt idx="716">
                  <c:v>23.636399999999998</c:v>
                </c:pt>
                <c:pt idx="717">
                  <c:v>23.6694</c:v>
                </c:pt>
                <c:pt idx="718">
                  <c:v>23.702500000000001</c:v>
                </c:pt>
                <c:pt idx="719">
                  <c:v>23.735499999999998</c:v>
                </c:pt>
                <c:pt idx="720">
                  <c:v>23.768599999999999</c:v>
                </c:pt>
                <c:pt idx="721">
                  <c:v>23.8017</c:v>
                </c:pt>
                <c:pt idx="722">
                  <c:v>23.834700000000002</c:v>
                </c:pt>
                <c:pt idx="723">
                  <c:v>23.867799999999999</c:v>
                </c:pt>
                <c:pt idx="724">
                  <c:v>23.9008</c:v>
                </c:pt>
                <c:pt idx="725">
                  <c:v>23.933900000000001</c:v>
                </c:pt>
                <c:pt idx="726">
                  <c:v>23.966899999999999</c:v>
                </c:pt>
                <c:pt idx="727">
                  <c:v>24</c:v>
                </c:pt>
                <c:pt idx="728">
                  <c:v>24.033100000000001</c:v>
                </c:pt>
                <c:pt idx="729">
                  <c:v>24.066099999999999</c:v>
                </c:pt>
                <c:pt idx="730">
                  <c:v>24.0992</c:v>
                </c:pt>
                <c:pt idx="731">
                  <c:v>24.132200000000001</c:v>
                </c:pt>
              </c:numCache>
            </c:numRef>
          </c:xVal>
          <c:yVal>
            <c:numRef>
              <c:f>T15_DTHSTRO!$D$4:$D$735</c:f>
              <c:numCache>
                <c:formatCode>General</c:formatCode>
                <c:ptCount val="732"/>
                <c:pt idx="0">
                  <c:v>0</c:v>
                </c:pt>
                <c:pt idx="2">
                  <c:v>0</c:v>
                </c:pt>
                <c:pt idx="3">
                  <c:v>0</c:v>
                </c:pt>
                <c:pt idx="4">
                  <c:v>0</c:v>
                </c:pt>
                <c:pt idx="5">
                  <c:v>1.3829999999999999E-3</c:v>
                </c:pt>
                <c:pt idx="6">
                  <c:v>2.7659999999999998E-3</c:v>
                </c:pt>
                <c:pt idx="7">
                  <c:v>4.1510000000000002E-3</c:v>
                </c:pt>
                <c:pt idx="8">
                  <c:v>4.1510000000000002E-3</c:v>
                </c:pt>
                <c:pt idx="9">
                  <c:v>4.1510000000000002E-3</c:v>
                </c:pt>
                <c:pt idx="10">
                  <c:v>4.1510000000000002E-3</c:v>
                </c:pt>
                <c:pt idx="11">
                  <c:v>4.1510000000000002E-3</c:v>
                </c:pt>
                <c:pt idx="12">
                  <c:v>4.1510000000000002E-3</c:v>
                </c:pt>
                <c:pt idx="13">
                  <c:v>5.5399999999999998E-3</c:v>
                </c:pt>
                <c:pt idx="14">
                  <c:v>5.5399999999999998E-3</c:v>
                </c:pt>
                <c:pt idx="15">
                  <c:v>5.5399999999999998E-3</c:v>
                </c:pt>
                <c:pt idx="16">
                  <c:v>5.5399999999999998E-3</c:v>
                </c:pt>
                <c:pt idx="17">
                  <c:v>6.9290000000000003E-3</c:v>
                </c:pt>
                <c:pt idx="18">
                  <c:v>6.9290000000000003E-3</c:v>
                </c:pt>
                <c:pt idx="19">
                  <c:v>6.9290000000000003E-3</c:v>
                </c:pt>
                <c:pt idx="20">
                  <c:v>6.9290000000000003E-3</c:v>
                </c:pt>
                <c:pt idx="21">
                  <c:v>6.9290000000000003E-3</c:v>
                </c:pt>
                <c:pt idx="22">
                  <c:v>6.9290000000000003E-3</c:v>
                </c:pt>
                <c:pt idx="23">
                  <c:v>8.3180000000000007E-3</c:v>
                </c:pt>
                <c:pt idx="24">
                  <c:v>8.3180000000000007E-3</c:v>
                </c:pt>
                <c:pt idx="25">
                  <c:v>9.7070000000000004E-3</c:v>
                </c:pt>
                <c:pt idx="26">
                  <c:v>9.7070000000000004E-3</c:v>
                </c:pt>
                <c:pt idx="27">
                  <c:v>9.7070000000000004E-3</c:v>
                </c:pt>
                <c:pt idx="28">
                  <c:v>9.7070000000000004E-3</c:v>
                </c:pt>
                <c:pt idx="29">
                  <c:v>9.7070000000000004E-3</c:v>
                </c:pt>
                <c:pt idx="30">
                  <c:v>1.1096E-2</c:v>
                </c:pt>
                <c:pt idx="31">
                  <c:v>1.1096E-2</c:v>
                </c:pt>
                <c:pt idx="32">
                  <c:v>1.1096E-2</c:v>
                </c:pt>
                <c:pt idx="33">
                  <c:v>1.1096E-2</c:v>
                </c:pt>
                <c:pt idx="34">
                  <c:v>1.1096E-2</c:v>
                </c:pt>
                <c:pt idx="35">
                  <c:v>1.1096E-2</c:v>
                </c:pt>
                <c:pt idx="36">
                  <c:v>1.1096E-2</c:v>
                </c:pt>
                <c:pt idx="37">
                  <c:v>1.1096E-2</c:v>
                </c:pt>
                <c:pt idx="38">
                  <c:v>1.1096E-2</c:v>
                </c:pt>
                <c:pt idx="39">
                  <c:v>1.1096E-2</c:v>
                </c:pt>
                <c:pt idx="40">
                  <c:v>1.1096E-2</c:v>
                </c:pt>
                <c:pt idx="41">
                  <c:v>1.2527E-2</c:v>
                </c:pt>
                <c:pt idx="42">
                  <c:v>1.2527E-2</c:v>
                </c:pt>
                <c:pt idx="43">
                  <c:v>1.3977E-2</c:v>
                </c:pt>
                <c:pt idx="44">
                  <c:v>1.3977E-2</c:v>
                </c:pt>
                <c:pt idx="45">
                  <c:v>1.3977E-2</c:v>
                </c:pt>
                <c:pt idx="46">
                  <c:v>1.3977E-2</c:v>
                </c:pt>
                <c:pt idx="47">
                  <c:v>1.3977E-2</c:v>
                </c:pt>
                <c:pt idx="48">
                  <c:v>1.3977E-2</c:v>
                </c:pt>
                <c:pt idx="49">
                  <c:v>1.5450999999999999E-2</c:v>
                </c:pt>
                <c:pt idx="50">
                  <c:v>1.5450999999999999E-2</c:v>
                </c:pt>
                <c:pt idx="51">
                  <c:v>1.5450999999999999E-2</c:v>
                </c:pt>
                <c:pt idx="52">
                  <c:v>1.5450999999999999E-2</c:v>
                </c:pt>
                <c:pt idx="53">
                  <c:v>1.5450999999999999E-2</c:v>
                </c:pt>
                <c:pt idx="54">
                  <c:v>1.5450999999999999E-2</c:v>
                </c:pt>
                <c:pt idx="55">
                  <c:v>1.5450999999999999E-2</c:v>
                </c:pt>
                <c:pt idx="56">
                  <c:v>1.5450999999999999E-2</c:v>
                </c:pt>
                <c:pt idx="57">
                  <c:v>1.5450999999999999E-2</c:v>
                </c:pt>
                <c:pt idx="58">
                  <c:v>1.5450999999999999E-2</c:v>
                </c:pt>
                <c:pt idx="59">
                  <c:v>1.5450999999999999E-2</c:v>
                </c:pt>
                <c:pt idx="60">
                  <c:v>1.5450999999999999E-2</c:v>
                </c:pt>
                <c:pt idx="61">
                  <c:v>1.5450999999999999E-2</c:v>
                </c:pt>
                <c:pt idx="62">
                  <c:v>1.5450999999999999E-2</c:v>
                </c:pt>
                <c:pt idx="63">
                  <c:v>1.5450999999999999E-2</c:v>
                </c:pt>
                <c:pt idx="64">
                  <c:v>1.5450999999999999E-2</c:v>
                </c:pt>
                <c:pt idx="65">
                  <c:v>1.5450999999999999E-2</c:v>
                </c:pt>
                <c:pt idx="66">
                  <c:v>1.5450999999999999E-2</c:v>
                </c:pt>
                <c:pt idx="67">
                  <c:v>1.5450999999999999E-2</c:v>
                </c:pt>
                <c:pt idx="68">
                  <c:v>1.5450999999999999E-2</c:v>
                </c:pt>
                <c:pt idx="69">
                  <c:v>1.5450999999999999E-2</c:v>
                </c:pt>
                <c:pt idx="70">
                  <c:v>1.5450999999999999E-2</c:v>
                </c:pt>
                <c:pt idx="71">
                  <c:v>1.5450999999999999E-2</c:v>
                </c:pt>
                <c:pt idx="72">
                  <c:v>1.5450999999999999E-2</c:v>
                </c:pt>
                <c:pt idx="73">
                  <c:v>1.5450999999999999E-2</c:v>
                </c:pt>
                <c:pt idx="74">
                  <c:v>1.5450999999999999E-2</c:v>
                </c:pt>
                <c:pt idx="75">
                  <c:v>1.5450999999999999E-2</c:v>
                </c:pt>
                <c:pt idx="76">
                  <c:v>1.5450999999999999E-2</c:v>
                </c:pt>
                <c:pt idx="77">
                  <c:v>1.5450999999999999E-2</c:v>
                </c:pt>
                <c:pt idx="78">
                  <c:v>1.5450999999999999E-2</c:v>
                </c:pt>
                <c:pt idx="79">
                  <c:v>1.5450999999999999E-2</c:v>
                </c:pt>
                <c:pt idx="80">
                  <c:v>1.5450999999999999E-2</c:v>
                </c:pt>
                <c:pt idx="81">
                  <c:v>1.5450999999999999E-2</c:v>
                </c:pt>
                <c:pt idx="82">
                  <c:v>1.5450999999999999E-2</c:v>
                </c:pt>
                <c:pt idx="83">
                  <c:v>1.5450999999999999E-2</c:v>
                </c:pt>
                <c:pt idx="84">
                  <c:v>1.5450999999999999E-2</c:v>
                </c:pt>
                <c:pt idx="85">
                  <c:v>1.5450999999999999E-2</c:v>
                </c:pt>
                <c:pt idx="86">
                  <c:v>1.6951999999999998E-2</c:v>
                </c:pt>
                <c:pt idx="87">
                  <c:v>1.6951999999999998E-2</c:v>
                </c:pt>
                <c:pt idx="88">
                  <c:v>1.6951999999999998E-2</c:v>
                </c:pt>
                <c:pt idx="89">
                  <c:v>1.6951999999999998E-2</c:v>
                </c:pt>
                <c:pt idx="90">
                  <c:v>1.6951999999999998E-2</c:v>
                </c:pt>
                <c:pt idx="91">
                  <c:v>1.6951999999999998E-2</c:v>
                </c:pt>
                <c:pt idx="92">
                  <c:v>1.6951999999999998E-2</c:v>
                </c:pt>
                <c:pt idx="93">
                  <c:v>1.6951999999999998E-2</c:v>
                </c:pt>
                <c:pt idx="94">
                  <c:v>1.6951999999999998E-2</c:v>
                </c:pt>
                <c:pt idx="95">
                  <c:v>1.6951999999999998E-2</c:v>
                </c:pt>
                <c:pt idx="96">
                  <c:v>1.6951999999999998E-2</c:v>
                </c:pt>
                <c:pt idx="97">
                  <c:v>1.8459E-2</c:v>
                </c:pt>
                <c:pt idx="98">
                  <c:v>1.8459E-2</c:v>
                </c:pt>
                <c:pt idx="99">
                  <c:v>1.8459E-2</c:v>
                </c:pt>
                <c:pt idx="100">
                  <c:v>1.8459E-2</c:v>
                </c:pt>
                <c:pt idx="101">
                  <c:v>1.8459E-2</c:v>
                </c:pt>
                <c:pt idx="102">
                  <c:v>1.8459E-2</c:v>
                </c:pt>
                <c:pt idx="103">
                  <c:v>1.8459E-2</c:v>
                </c:pt>
                <c:pt idx="104">
                  <c:v>1.8459E-2</c:v>
                </c:pt>
                <c:pt idx="105">
                  <c:v>1.9973999999999999E-2</c:v>
                </c:pt>
                <c:pt idx="106">
                  <c:v>1.9973999999999999E-2</c:v>
                </c:pt>
                <c:pt idx="107">
                  <c:v>1.9973999999999999E-2</c:v>
                </c:pt>
                <c:pt idx="108">
                  <c:v>2.1489000000000001E-2</c:v>
                </c:pt>
                <c:pt idx="109">
                  <c:v>2.1489000000000001E-2</c:v>
                </c:pt>
                <c:pt idx="110">
                  <c:v>2.1489000000000001E-2</c:v>
                </c:pt>
                <c:pt idx="111">
                  <c:v>2.1489000000000001E-2</c:v>
                </c:pt>
                <c:pt idx="112">
                  <c:v>2.1489000000000001E-2</c:v>
                </c:pt>
                <c:pt idx="113">
                  <c:v>2.1489000000000001E-2</c:v>
                </c:pt>
                <c:pt idx="114">
                  <c:v>2.1489000000000001E-2</c:v>
                </c:pt>
                <c:pt idx="115">
                  <c:v>2.1489000000000001E-2</c:v>
                </c:pt>
                <c:pt idx="116">
                  <c:v>2.1489000000000001E-2</c:v>
                </c:pt>
                <c:pt idx="117">
                  <c:v>2.1489000000000001E-2</c:v>
                </c:pt>
                <c:pt idx="118">
                  <c:v>2.1489000000000001E-2</c:v>
                </c:pt>
                <c:pt idx="119">
                  <c:v>2.1489000000000001E-2</c:v>
                </c:pt>
                <c:pt idx="120">
                  <c:v>2.1489000000000001E-2</c:v>
                </c:pt>
                <c:pt idx="121">
                  <c:v>2.1489000000000001E-2</c:v>
                </c:pt>
                <c:pt idx="122">
                  <c:v>2.1489000000000001E-2</c:v>
                </c:pt>
                <c:pt idx="123">
                  <c:v>2.1489000000000001E-2</c:v>
                </c:pt>
                <c:pt idx="124">
                  <c:v>2.1489000000000001E-2</c:v>
                </c:pt>
                <c:pt idx="125">
                  <c:v>2.1489000000000001E-2</c:v>
                </c:pt>
                <c:pt idx="126">
                  <c:v>2.1489000000000001E-2</c:v>
                </c:pt>
                <c:pt idx="127">
                  <c:v>2.1489000000000001E-2</c:v>
                </c:pt>
                <c:pt idx="128">
                  <c:v>2.1489000000000001E-2</c:v>
                </c:pt>
                <c:pt idx="129">
                  <c:v>2.1489000000000001E-2</c:v>
                </c:pt>
                <c:pt idx="130">
                  <c:v>2.1489000000000001E-2</c:v>
                </c:pt>
                <c:pt idx="131">
                  <c:v>2.1489000000000001E-2</c:v>
                </c:pt>
                <c:pt idx="132">
                  <c:v>2.1489000000000001E-2</c:v>
                </c:pt>
                <c:pt idx="133">
                  <c:v>2.1489000000000001E-2</c:v>
                </c:pt>
                <c:pt idx="134">
                  <c:v>2.1489000000000001E-2</c:v>
                </c:pt>
                <c:pt idx="135">
                  <c:v>2.1489000000000001E-2</c:v>
                </c:pt>
                <c:pt idx="136">
                  <c:v>2.1489000000000001E-2</c:v>
                </c:pt>
                <c:pt idx="137">
                  <c:v>2.1489000000000001E-2</c:v>
                </c:pt>
                <c:pt idx="138">
                  <c:v>2.1489000000000001E-2</c:v>
                </c:pt>
                <c:pt idx="139">
                  <c:v>2.1489000000000001E-2</c:v>
                </c:pt>
                <c:pt idx="140">
                  <c:v>2.1489000000000001E-2</c:v>
                </c:pt>
                <c:pt idx="141">
                  <c:v>2.1489000000000001E-2</c:v>
                </c:pt>
                <c:pt idx="142">
                  <c:v>2.1489000000000001E-2</c:v>
                </c:pt>
                <c:pt idx="143">
                  <c:v>2.1489000000000001E-2</c:v>
                </c:pt>
                <c:pt idx="144">
                  <c:v>2.1489000000000001E-2</c:v>
                </c:pt>
                <c:pt idx="145">
                  <c:v>2.1489000000000001E-2</c:v>
                </c:pt>
                <c:pt idx="146">
                  <c:v>2.1489000000000001E-2</c:v>
                </c:pt>
                <c:pt idx="147">
                  <c:v>2.1489000000000001E-2</c:v>
                </c:pt>
                <c:pt idx="148">
                  <c:v>2.1489000000000001E-2</c:v>
                </c:pt>
                <c:pt idx="149">
                  <c:v>2.1489000000000001E-2</c:v>
                </c:pt>
                <c:pt idx="150">
                  <c:v>2.1489000000000001E-2</c:v>
                </c:pt>
                <c:pt idx="151">
                  <c:v>2.1489000000000001E-2</c:v>
                </c:pt>
                <c:pt idx="152">
                  <c:v>2.1489000000000001E-2</c:v>
                </c:pt>
                <c:pt idx="153">
                  <c:v>2.1489000000000001E-2</c:v>
                </c:pt>
                <c:pt idx="154">
                  <c:v>2.1489000000000001E-2</c:v>
                </c:pt>
                <c:pt idx="155">
                  <c:v>2.1489000000000001E-2</c:v>
                </c:pt>
                <c:pt idx="156">
                  <c:v>2.1489000000000001E-2</c:v>
                </c:pt>
                <c:pt idx="157">
                  <c:v>2.1489000000000001E-2</c:v>
                </c:pt>
                <c:pt idx="158">
                  <c:v>2.1489000000000001E-2</c:v>
                </c:pt>
                <c:pt idx="159">
                  <c:v>2.1489000000000001E-2</c:v>
                </c:pt>
                <c:pt idx="160">
                  <c:v>2.1489000000000001E-2</c:v>
                </c:pt>
                <c:pt idx="161">
                  <c:v>2.1489000000000001E-2</c:v>
                </c:pt>
                <c:pt idx="162">
                  <c:v>2.1489000000000001E-2</c:v>
                </c:pt>
                <c:pt idx="163">
                  <c:v>2.1489000000000001E-2</c:v>
                </c:pt>
                <c:pt idx="164">
                  <c:v>2.1489000000000001E-2</c:v>
                </c:pt>
                <c:pt idx="165">
                  <c:v>2.1489000000000001E-2</c:v>
                </c:pt>
                <c:pt idx="166">
                  <c:v>2.1489000000000001E-2</c:v>
                </c:pt>
                <c:pt idx="167">
                  <c:v>2.1489000000000001E-2</c:v>
                </c:pt>
                <c:pt idx="168">
                  <c:v>2.1489000000000001E-2</c:v>
                </c:pt>
                <c:pt idx="169">
                  <c:v>2.1489000000000001E-2</c:v>
                </c:pt>
                <c:pt idx="170">
                  <c:v>2.1489000000000001E-2</c:v>
                </c:pt>
                <c:pt idx="171">
                  <c:v>2.1489000000000001E-2</c:v>
                </c:pt>
                <c:pt idx="172">
                  <c:v>2.1489000000000001E-2</c:v>
                </c:pt>
                <c:pt idx="173">
                  <c:v>2.1489000000000001E-2</c:v>
                </c:pt>
                <c:pt idx="174">
                  <c:v>2.3019999999999999E-2</c:v>
                </c:pt>
                <c:pt idx="175">
                  <c:v>2.3019999999999999E-2</c:v>
                </c:pt>
                <c:pt idx="176">
                  <c:v>2.3019999999999999E-2</c:v>
                </c:pt>
                <c:pt idx="177">
                  <c:v>2.3019999999999999E-2</c:v>
                </c:pt>
                <c:pt idx="178">
                  <c:v>2.3019999999999999E-2</c:v>
                </c:pt>
                <c:pt idx="179">
                  <c:v>2.3019999999999999E-2</c:v>
                </c:pt>
                <c:pt idx="180">
                  <c:v>2.4552000000000001E-2</c:v>
                </c:pt>
                <c:pt idx="181">
                  <c:v>2.4552000000000001E-2</c:v>
                </c:pt>
                <c:pt idx="182">
                  <c:v>2.4552000000000001E-2</c:v>
                </c:pt>
                <c:pt idx="183">
                  <c:v>2.4552000000000001E-2</c:v>
                </c:pt>
                <c:pt idx="184">
                  <c:v>2.4552000000000001E-2</c:v>
                </c:pt>
                <c:pt idx="185">
                  <c:v>2.4552000000000001E-2</c:v>
                </c:pt>
                <c:pt idx="186">
                  <c:v>2.4552000000000001E-2</c:v>
                </c:pt>
                <c:pt idx="187">
                  <c:v>2.4552000000000001E-2</c:v>
                </c:pt>
                <c:pt idx="188">
                  <c:v>2.4552000000000001E-2</c:v>
                </c:pt>
                <c:pt idx="189">
                  <c:v>2.4552000000000001E-2</c:v>
                </c:pt>
                <c:pt idx="190">
                  <c:v>2.4552000000000001E-2</c:v>
                </c:pt>
                <c:pt idx="191">
                  <c:v>2.4552000000000001E-2</c:v>
                </c:pt>
                <c:pt idx="192">
                  <c:v>2.4552000000000001E-2</c:v>
                </c:pt>
                <c:pt idx="193">
                  <c:v>2.4552000000000001E-2</c:v>
                </c:pt>
                <c:pt idx="194">
                  <c:v>2.4552000000000001E-2</c:v>
                </c:pt>
                <c:pt idx="195">
                  <c:v>2.4552000000000001E-2</c:v>
                </c:pt>
                <c:pt idx="196">
                  <c:v>2.4552000000000001E-2</c:v>
                </c:pt>
                <c:pt idx="197">
                  <c:v>2.4552000000000001E-2</c:v>
                </c:pt>
                <c:pt idx="198">
                  <c:v>2.4552000000000001E-2</c:v>
                </c:pt>
                <c:pt idx="199">
                  <c:v>2.4552000000000001E-2</c:v>
                </c:pt>
                <c:pt idx="200">
                  <c:v>2.4552000000000001E-2</c:v>
                </c:pt>
                <c:pt idx="201">
                  <c:v>2.4552000000000001E-2</c:v>
                </c:pt>
                <c:pt idx="202">
                  <c:v>2.4552000000000001E-2</c:v>
                </c:pt>
                <c:pt idx="203">
                  <c:v>2.4552000000000001E-2</c:v>
                </c:pt>
                <c:pt idx="204">
                  <c:v>2.4552000000000001E-2</c:v>
                </c:pt>
                <c:pt idx="205">
                  <c:v>2.4552000000000001E-2</c:v>
                </c:pt>
                <c:pt idx="206">
                  <c:v>2.4552000000000001E-2</c:v>
                </c:pt>
                <c:pt idx="207">
                  <c:v>2.4552000000000001E-2</c:v>
                </c:pt>
                <c:pt idx="208">
                  <c:v>2.4552000000000001E-2</c:v>
                </c:pt>
                <c:pt idx="209">
                  <c:v>2.4552000000000001E-2</c:v>
                </c:pt>
                <c:pt idx="210">
                  <c:v>2.4552000000000001E-2</c:v>
                </c:pt>
                <c:pt idx="211">
                  <c:v>2.4552000000000001E-2</c:v>
                </c:pt>
                <c:pt idx="212">
                  <c:v>2.4552000000000001E-2</c:v>
                </c:pt>
                <c:pt idx="213">
                  <c:v>2.4552000000000001E-2</c:v>
                </c:pt>
                <c:pt idx="214">
                  <c:v>2.4552000000000001E-2</c:v>
                </c:pt>
                <c:pt idx="215">
                  <c:v>2.4552000000000001E-2</c:v>
                </c:pt>
                <c:pt idx="216">
                  <c:v>2.4552000000000001E-2</c:v>
                </c:pt>
                <c:pt idx="217">
                  <c:v>2.4552000000000001E-2</c:v>
                </c:pt>
                <c:pt idx="218">
                  <c:v>2.4552000000000001E-2</c:v>
                </c:pt>
                <c:pt idx="219">
                  <c:v>2.4552000000000001E-2</c:v>
                </c:pt>
                <c:pt idx="220">
                  <c:v>2.4552000000000001E-2</c:v>
                </c:pt>
                <c:pt idx="221">
                  <c:v>2.4552000000000001E-2</c:v>
                </c:pt>
                <c:pt idx="222">
                  <c:v>2.4552000000000001E-2</c:v>
                </c:pt>
                <c:pt idx="223">
                  <c:v>2.4552000000000001E-2</c:v>
                </c:pt>
                <c:pt idx="224">
                  <c:v>2.4552000000000001E-2</c:v>
                </c:pt>
                <c:pt idx="225">
                  <c:v>2.4552000000000001E-2</c:v>
                </c:pt>
                <c:pt idx="226">
                  <c:v>2.4552000000000001E-2</c:v>
                </c:pt>
                <c:pt idx="227">
                  <c:v>2.4552000000000001E-2</c:v>
                </c:pt>
                <c:pt idx="228">
                  <c:v>2.4552000000000001E-2</c:v>
                </c:pt>
                <c:pt idx="229">
                  <c:v>2.4552000000000001E-2</c:v>
                </c:pt>
                <c:pt idx="230">
                  <c:v>2.6695E-2</c:v>
                </c:pt>
                <c:pt idx="231">
                  <c:v>2.6695E-2</c:v>
                </c:pt>
                <c:pt idx="232">
                  <c:v>2.8839E-2</c:v>
                </c:pt>
                <c:pt idx="233">
                  <c:v>2.8839E-2</c:v>
                </c:pt>
                <c:pt idx="234">
                  <c:v>2.8839E-2</c:v>
                </c:pt>
                <c:pt idx="235">
                  <c:v>2.8839E-2</c:v>
                </c:pt>
                <c:pt idx="236">
                  <c:v>2.8839E-2</c:v>
                </c:pt>
                <c:pt idx="237">
                  <c:v>2.8839E-2</c:v>
                </c:pt>
                <c:pt idx="238">
                  <c:v>2.8839E-2</c:v>
                </c:pt>
                <c:pt idx="239">
                  <c:v>2.8839E-2</c:v>
                </c:pt>
                <c:pt idx="240">
                  <c:v>2.8839E-2</c:v>
                </c:pt>
                <c:pt idx="241">
                  <c:v>2.8839E-2</c:v>
                </c:pt>
                <c:pt idx="242">
                  <c:v>2.8839E-2</c:v>
                </c:pt>
                <c:pt idx="243">
                  <c:v>2.8839E-2</c:v>
                </c:pt>
                <c:pt idx="244">
                  <c:v>2.8839E-2</c:v>
                </c:pt>
                <c:pt idx="245">
                  <c:v>2.8839E-2</c:v>
                </c:pt>
                <c:pt idx="246">
                  <c:v>2.8839E-2</c:v>
                </c:pt>
                <c:pt idx="247">
                  <c:v>2.8839E-2</c:v>
                </c:pt>
                <c:pt idx="248">
                  <c:v>2.8839E-2</c:v>
                </c:pt>
                <c:pt idx="249">
                  <c:v>2.8839E-2</c:v>
                </c:pt>
                <c:pt idx="250">
                  <c:v>2.8839E-2</c:v>
                </c:pt>
                <c:pt idx="251">
                  <c:v>2.8839E-2</c:v>
                </c:pt>
                <c:pt idx="252">
                  <c:v>2.8839E-2</c:v>
                </c:pt>
                <c:pt idx="253">
                  <c:v>2.8839E-2</c:v>
                </c:pt>
                <c:pt idx="254">
                  <c:v>2.8839E-2</c:v>
                </c:pt>
                <c:pt idx="255">
                  <c:v>2.8839E-2</c:v>
                </c:pt>
                <c:pt idx="256">
                  <c:v>2.8839E-2</c:v>
                </c:pt>
                <c:pt idx="257">
                  <c:v>2.8839E-2</c:v>
                </c:pt>
                <c:pt idx="258">
                  <c:v>2.8839E-2</c:v>
                </c:pt>
                <c:pt idx="259">
                  <c:v>2.8839E-2</c:v>
                </c:pt>
                <c:pt idx="260">
                  <c:v>2.8839E-2</c:v>
                </c:pt>
                <c:pt idx="261">
                  <c:v>2.8839E-2</c:v>
                </c:pt>
                <c:pt idx="262">
                  <c:v>2.8839E-2</c:v>
                </c:pt>
                <c:pt idx="263">
                  <c:v>2.8839E-2</c:v>
                </c:pt>
                <c:pt idx="264">
                  <c:v>2.8839E-2</c:v>
                </c:pt>
                <c:pt idx="265">
                  <c:v>2.8839E-2</c:v>
                </c:pt>
                <c:pt idx="266">
                  <c:v>2.8839E-2</c:v>
                </c:pt>
                <c:pt idx="267">
                  <c:v>2.8839E-2</c:v>
                </c:pt>
                <c:pt idx="268">
                  <c:v>2.8839E-2</c:v>
                </c:pt>
                <c:pt idx="269">
                  <c:v>2.8839E-2</c:v>
                </c:pt>
                <c:pt idx="270">
                  <c:v>2.8839E-2</c:v>
                </c:pt>
                <c:pt idx="271">
                  <c:v>2.8839E-2</c:v>
                </c:pt>
                <c:pt idx="272">
                  <c:v>2.8839E-2</c:v>
                </c:pt>
                <c:pt idx="273">
                  <c:v>2.8839E-2</c:v>
                </c:pt>
                <c:pt idx="274">
                  <c:v>2.8839E-2</c:v>
                </c:pt>
                <c:pt idx="275">
                  <c:v>2.8839E-2</c:v>
                </c:pt>
                <c:pt idx="276">
                  <c:v>2.8839E-2</c:v>
                </c:pt>
                <c:pt idx="277">
                  <c:v>2.8839E-2</c:v>
                </c:pt>
                <c:pt idx="278">
                  <c:v>2.8839E-2</c:v>
                </c:pt>
                <c:pt idx="279">
                  <c:v>2.8839E-2</c:v>
                </c:pt>
                <c:pt idx="280">
                  <c:v>2.8839E-2</c:v>
                </c:pt>
                <c:pt idx="281">
                  <c:v>2.8839E-2</c:v>
                </c:pt>
                <c:pt idx="282">
                  <c:v>2.8839E-2</c:v>
                </c:pt>
                <c:pt idx="283">
                  <c:v>2.8839E-2</c:v>
                </c:pt>
                <c:pt idx="284">
                  <c:v>2.8839E-2</c:v>
                </c:pt>
                <c:pt idx="285">
                  <c:v>2.8839E-2</c:v>
                </c:pt>
                <c:pt idx="286">
                  <c:v>2.8839E-2</c:v>
                </c:pt>
                <c:pt idx="287">
                  <c:v>2.8839E-2</c:v>
                </c:pt>
                <c:pt idx="288">
                  <c:v>2.8839E-2</c:v>
                </c:pt>
                <c:pt idx="289">
                  <c:v>2.8839E-2</c:v>
                </c:pt>
                <c:pt idx="290">
                  <c:v>2.8839E-2</c:v>
                </c:pt>
                <c:pt idx="291">
                  <c:v>2.8839E-2</c:v>
                </c:pt>
                <c:pt idx="292">
                  <c:v>2.8839E-2</c:v>
                </c:pt>
                <c:pt idx="293">
                  <c:v>2.8839E-2</c:v>
                </c:pt>
                <c:pt idx="294">
                  <c:v>2.8839E-2</c:v>
                </c:pt>
                <c:pt idx="295">
                  <c:v>2.8839E-2</c:v>
                </c:pt>
                <c:pt idx="296">
                  <c:v>2.8839E-2</c:v>
                </c:pt>
                <c:pt idx="297">
                  <c:v>2.8839E-2</c:v>
                </c:pt>
                <c:pt idx="298">
                  <c:v>2.8839E-2</c:v>
                </c:pt>
                <c:pt idx="299">
                  <c:v>2.8839E-2</c:v>
                </c:pt>
                <c:pt idx="300">
                  <c:v>2.8839E-2</c:v>
                </c:pt>
                <c:pt idx="301">
                  <c:v>2.8839E-2</c:v>
                </c:pt>
                <c:pt idx="302">
                  <c:v>2.8839E-2</c:v>
                </c:pt>
                <c:pt idx="303">
                  <c:v>2.8839E-2</c:v>
                </c:pt>
                <c:pt idx="304">
                  <c:v>2.8839E-2</c:v>
                </c:pt>
                <c:pt idx="305">
                  <c:v>2.8839E-2</c:v>
                </c:pt>
                <c:pt idx="306">
                  <c:v>2.8839E-2</c:v>
                </c:pt>
                <c:pt idx="307">
                  <c:v>2.8839E-2</c:v>
                </c:pt>
                <c:pt idx="308">
                  <c:v>2.8839E-2</c:v>
                </c:pt>
                <c:pt idx="309">
                  <c:v>2.8839E-2</c:v>
                </c:pt>
                <c:pt idx="310">
                  <c:v>2.8839E-2</c:v>
                </c:pt>
                <c:pt idx="311">
                  <c:v>2.8839E-2</c:v>
                </c:pt>
                <c:pt idx="312">
                  <c:v>2.8839E-2</c:v>
                </c:pt>
                <c:pt idx="313">
                  <c:v>2.8839E-2</c:v>
                </c:pt>
                <c:pt idx="314">
                  <c:v>2.8839E-2</c:v>
                </c:pt>
                <c:pt idx="315">
                  <c:v>2.8839E-2</c:v>
                </c:pt>
                <c:pt idx="316">
                  <c:v>2.8839E-2</c:v>
                </c:pt>
                <c:pt idx="317">
                  <c:v>2.8839E-2</c:v>
                </c:pt>
                <c:pt idx="318">
                  <c:v>2.8839E-2</c:v>
                </c:pt>
                <c:pt idx="319">
                  <c:v>2.8839E-2</c:v>
                </c:pt>
                <c:pt idx="320">
                  <c:v>2.8839E-2</c:v>
                </c:pt>
                <c:pt idx="321">
                  <c:v>2.8839E-2</c:v>
                </c:pt>
                <c:pt idx="322">
                  <c:v>2.8839E-2</c:v>
                </c:pt>
                <c:pt idx="323">
                  <c:v>2.8839E-2</c:v>
                </c:pt>
                <c:pt idx="324">
                  <c:v>3.1071999999999999E-2</c:v>
                </c:pt>
                <c:pt idx="325">
                  <c:v>3.1071999999999999E-2</c:v>
                </c:pt>
                <c:pt idx="326">
                  <c:v>3.1071999999999999E-2</c:v>
                </c:pt>
                <c:pt idx="327">
                  <c:v>3.1071999999999999E-2</c:v>
                </c:pt>
                <c:pt idx="328">
                  <c:v>3.1071999999999999E-2</c:v>
                </c:pt>
                <c:pt idx="329">
                  <c:v>3.1071999999999999E-2</c:v>
                </c:pt>
                <c:pt idx="330">
                  <c:v>3.1071999999999999E-2</c:v>
                </c:pt>
                <c:pt idx="331">
                  <c:v>3.1071999999999999E-2</c:v>
                </c:pt>
                <c:pt idx="332">
                  <c:v>3.1071999999999999E-2</c:v>
                </c:pt>
                <c:pt idx="333">
                  <c:v>3.1071999999999999E-2</c:v>
                </c:pt>
                <c:pt idx="334">
                  <c:v>3.1071999999999999E-2</c:v>
                </c:pt>
                <c:pt idx="335">
                  <c:v>3.1071999999999999E-2</c:v>
                </c:pt>
                <c:pt idx="336">
                  <c:v>3.1071999999999999E-2</c:v>
                </c:pt>
                <c:pt idx="337">
                  <c:v>3.1071999999999999E-2</c:v>
                </c:pt>
                <c:pt idx="338">
                  <c:v>3.1071999999999999E-2</c:v>
                </c:pt>
                <c:pt idx="339">
                  <c:v>3.1071999999999999E-2</c:v>
                </c:pt>
                <c:pt idx="340">
                  <c:v>3.1071999999999999E-2</c:v>
                </c:pt>
                <c:pt idx="341">
                  <c:v>3.1071999999999999E-2</c:v>
                </c:pt>
                <c:pt idx="342">
                  <c:v>3.1071999999999999E-2</c:v>
                </c:pt>
                <c:pt idx="343">
                  <c:v>3.1071999999999999E-2</c:v>
                </c:pt>
                <c:pt idx="344">
                  <c:v>3.1071999999999999E-2</c:v>
                </c:pt>
                <c:pt idx="345">
                  <c:v>3.1071999999999999E-2</c:v>
                </c:pt>
                <c:pt idx="346">
                  <c:v>3.1071999999999999E-2</c:v>
                </c:pt>
                <c:pt idx="347">
                  <c:v>3.1071999999999999E-2</c:v>
                </c:pt>
                <c:pt idx="348">
                  <c:v>3.1071999999999999E-2</c:v>
                </c:pt>
                <c:pt idx="349">
                  <c:v>3.1071999999999999E-2</c:v>
                </c:pt>
                <c:pt idx="350">
                  <c:v>3.1071999999999999E-2</c:v>
                </c:pt>
                <c:pt idx="351">
                  <c:v>3.1071999999999999E-2</c:v>
                </c:pt>
                <c:pt idx="352">
                  <c:v>3.1071999999999999E-2</c:v>
                </c:pt>
                <c:pt idx="353">
                  <c:v>3.1071999999999999E-2</c:v>
                </c:pt>
                <c:pt idx="354">
                  <c:v>3.1071999999999999E-2</c:v>
                </c:pt>
                <c:pt idx="355">
                  <c:v>3.1071999999999999E-2</c:v>
                </c:pt>
                <c:pt idx="356">
                  <c:v>3.1071999999999999E-2</c:v>
                </c:pt>
                <c:pt idx="357">
                  <c:v>3.1071999999999999E-2</c:v>
                </c:pt>
                <c:pt idx="358">
                  <c:v>3.1071999999999999E-2</c:v>
                </c:pt>
                <c:pt idx="359">
                  <c:v>3.1071999999999999E-2</c:v>
                </c:pt>
                <c:pt idx="360">
                  <c:v>3.1071999999999999E-2</c:v>
                </c:pt>
                <c:pt idx="361">
                  <c:v>3.1071999999999999E-2</c:v>
                </c:pt>
                <c:pt idx="362">
                  <c:v>3.1071999999999999E-2</c:v>
                </c:pt>
                <c:pt idx="363">
                  <c:v>3.1071999999999999E-2</c:v>
                </c:pt>
                <c:pt idx="364">
                  <c:v>3.1071999999999999E-2</c:v>
                </c:pt>
                <c:pt idx="365">
                  <c:v>3.1071999999999999E-2</c:v>
                </c:pt>
                <c:pt idx="366">
                  <c:v>3.1071999999999999E-2</c:v>
                </c:pt>
                <c:pt idx="367">
                  <c:v>3.3506000000000001E-2</c:v>
                </c:pt>
                <c:pt idx="368">
                  <c:v>3.3506000000000001E-2</c:v>
                </c:pt>
                <c:pt idx="369">
                  <c:v>3.3506000000000001E-2</c:v>
                </c:pt>
                <c:pt idx="370">
                  <c:v>3.6049999999999999E-2</c:v>
                </c:pt>
                <c:pt idx="371">
                  <c:v>3.6049999999999999E-2</c:v>
                </c:pt>
                <c:pt idx="372">
                  <c:v>3.6049999999999999E-2</c:v>
                </c:pt>
                <c:pt idx="373">
                  <c:v>3.6049999999999999E-2</c:v>
                </c:pt>
                <c:pt idx="374">
                  <c:v>3.6049999999999999E-2</c:v>
                </c:pt>
                <c:pt idx="375">
                  <c:v>3.6049999999999999E-2</c:v>
                </c:pt>
                <c:pt idx="376">
                  <c:v>3.6049999999999999E-2</c:v>
                </c:pt>
                <c:pt idx="377">
                  <c:v>3.9024999999999997E-2</c:v>
                </c:pt>
                <c:pt idx="378">
                  <c:v>3.9024999999999997E-2</c:v>
                </c:pt>
                <c:pt idx="379">
                  <c:v>3.9024999999999997E-2</c:v>
                </c:pt>
                <c:pt idx="380">
                  <c:v>3.9024999999999997E-2</c:v>
                </c:pt>
                <c:pt idx="381">
                  <c:v>3.9024999999999997E-2</c:v>
                </c:pt>
                <c:pt idx="382">
                  <c:v>3.9024999999999997E-2</c:v>
                </c:pt>
                <c:pt idx="383">
                  <c:v>3.9024999999999997E-2</c:v>
                </c:pt>
                <c:pt idx="384">
                  <c:v>3.9024999999999997E-2</c:v>
                </c:pt>
                <c:pt idx="385">
                  <c:v>3.9024999999999997E-2</c:v>
                </c:pt>
                <c:pt idx="386">
                  <c:v>3.9024999999999997E-2</c:v>
                </c:pt>
                <c:pt idx="387">
                  <c:v>3.9024999999999997E-2</c:v>
                </c:pt>
                <c:pt idx="388">
                  <c:v>3.9024999999999997E-2</c:v>
                </c:pt>
                <c:pt idx="389">
                  <c:v>3.9024999999999997E-2</c:v>
                </c:pt>
                <c:pt idx="390">
                  <c:v>3.9024999999999997E-2</c:v>
                </c:pt>
                <c:pt idx="391">
                  <c:v>3.9024999999999997E-2</c:v>
                </c:pt>
                <c:pt idx="392">
                  <c:v>3.9024999999999997E-2</c:v>
                </c:pt>
                <c:pt idx="393">
                  <c:v>3.9024999999999997E-2</c:v>
                </c:pt>
                <c:pt idx="394">
                  <c:v>3.9024999999999997E-2</c:v>
                </c:pt>
                <c:pt idx="395">
                  <c:v>3.9024999999999997E-2</c:v>
                </c:pt>
                <c:pt idx="396">
                  <c:v>3.9024999999999997E-2</c:v>
                </c:pt>
                <c:pt idx="397">
                  <c:v>3.9024999999999997E-2</c:v>
                </c:pt>
                <c:pt idx="398">
                  <c:v>3.9024999999999997E-2</c:v>
                </c:pt>
                <c:pt idx="399">
                  <c:v>3.9024999999999997E-2</c:v>
                </c:pt>
                <c:pt idx="400">
                  <c:v>3.9024999999999997E-2</c:v>
                </c:pt>
                <c:pt idx="401">
                  <c:v>3.9024999999999997E-2</c:v>
                </c:pt>
                <c:pt idx="402">
                  <c:v>4.2915000000000002E-2</c:v>
                </c:pt>
                <c:pt idx="403">
                  <c:v>4.2915000000000002E-2</c:v>
                </c:pt>
                <c:pt idx="404">
                  <c:v>4.2915000000000002E-2</c:v>
                </c:pt>
                <c:pt idx="405">
                  <c:v>4.2915000000000002E-2</c:v>
                </c:pt>
                <c:pt idx="406">
                  <c:v>4.2915000000000002E-2</c:v>
                </c:pt>
                <c:pt idx="407">
                  <c:v>4.2915000000000002E-2</c:v>
                </c:pt>
                <c:pt idx="408">
                  <c:v>4.2915000000000002E-2</c:v>
                </c:pt>
                <c:pt idx="409">
                  <c:v>4.2915000000000002E-2</c:v>
                </c:pt>
                <c:pt idx="410">
                  <c:v>4.2915000000000002E-2</c:v>
                </c:pt>
                <c:pt idx="411">
                  <c:v>4.2915000000000002E-2</c:v>
                </c:pt>
                <c:pt idx="412">
                  <c:v>4.2915000000000002E-2</c:v>
                </c:pt>
                <c:pt idx="413">
                  <c:v>4.2915000000000002E-2</c:v>
                </c:pt>
                <c:pt idx="414">
                  <c:v>4.2915000000000002E-2</c:v>
                </c:pt>
                <c:pt idx="415">
                  <c:v>4.2915000000000002E-2</c:v>
                </c:pt>
                <c:pt idx="416">
                  <c:v>4.2915000000000002E-2</c:v>
                </c:pt>
                <c:pt idx="417">
                  <c:v>4.2915000000000002E-2</c:v>
                </c:pt>
                <c:pt idx="418">
                  <c:v>4.2915000000000002E-2</c:v>
                </c:pt>
                <c:pt idx="419">
                  <c:v>4.2915000000000002E-2</c:v>
                </c:pt>
                <c:pt idx="420">
                  <c:v>4.2915000000000002E-2</c:v>
                </c:pt>
                <c:pt idx="421">
                  <c:v>4.2915000000000002E-2</c:v>
                </c:pt>
                <c:pt idx="422">
                  <c:v>4.2915000000000002E-2</c:v>
                </c:pt>
                <c:pt idx="423">
                  <c:v>4.2915000000000002E-2</c:v>
                </c:pt>
                <c:pt idx="424">
                  <c:v>4.2915000000000002E-2</c:v>
                </c:pt>
                <c:pt idx="425">
                  <c:v>4.2915000000000002E-2</c:v>
                </c:pt>
                <c:pt idx="426">
                  <c:v>4.2915000000000002E-2</c:v>
                </c:pt>
                <c:pt idx="427">
                  <c:v>4.2915000000000002E-2</c:v>
                </c:pt>
                <c:pt idx="428">
                  <c:v>4.2915000000000002E-2</c:v>
                </c:pt>
                <c:pt idx="429">
                  <c:v>4.2915000000000002E-2</c:v>
                </c:pt>
                <c:pt idx="430">
                  <c:v>4.2915000000000002E-2</c:v>
                </c:pt>
                <c:pt idx="431">
                  <c:v>4.2915000000000002E-2</c:v>
                </c:pt>
                <c:pt idx="432">
                  <c:v>4.2915000000000002E-2</c:v>
                </c:pt>
                <c:pt idx="433">
                  <c:v>4.2915000000000002E-2</c:v>
                </c:pt>
                <c:pt idx="434">
                  <c:v>4.2915000000000002E-2</c:v>
                </c:pt>
                <c:pt idx="435">
                  <c:v>4.2915000000000002E-2</c:v>
                </c:pt>
                <c:pt idx="436">
                  <c:v>4.2915000000000002E-2</c:v>
                </c:pt>
                <c:pt idx="437">
                  <c:v>4.2915000000000002E-2</c:v>
                </c:pt>
                <c:pt idx="438">
                  <c:v>4.2915000000000002E-2</c:v>
                </c:pt>
                <c:pt idx="439">
                  <c:v>4.2915000000000002E-2</c:v>
                </c:pt>
                <c:pt idx="440">
                  <c:v>4.2915000000000002E-2</c:v>
                </c:pt>
                <c:pt idx="441">
                  <c:v>4.2915000000000002E-2</c:v>
                </c:pt>
                <c:pt idx="442">
                  <c:v>4.2915000000000002E-2</c:v>
                </c:pt>
                <c:pt idx="443">
                  <c:v>4.2915000000000002E-2</c:v>
                </c:pt>
                <c:pt idx="444">
                  <c:v>4.2915000000000002E-2</c:v>
                </c:pt>
                <c:pt idx="445">
                  <c:v>4.2915000000000002E-2</c:v>
                </c:pt>
                <c:pt idx="446">
                  <c:v>4.2915000000000002E-2</c:v>
                </c:pt>
                <c:pt idx="447">
                  <c:v>4.2915000000000002E-2</c:v>
                </c:pt>
                <c:pt idx="448">
                  <c:v>4.2915000000000002E-2</c:v>
                </c:pt>
                <c:pt idx="449">
                  <c:v>4.2915000000000002E-2</c:v>
                </c:pt>
                <c:pt idx="450">
                  <c:v>4.2915000000000002E-2</c:v>
                </c:pt>
                <c:pt idx="451">
                  <c:v>4.2915000000000002E-2</c:v>
                </c:pt>
                <c:pt idx="452">
                  <c:v>4.2915000000000002E-2</c:v>
                </c:pt>
                <c:pt idx="453">
                  <c:v>4.2915000000000002E-2</c:v>
                </c:pt>
                <c:pt idx="454">
                  <c:v>4.2915000000000002E-2</c:v>
                </c:pt>
                <c:pt idx="455">
                  <c:v>4.2915000000000002E-2</c:v>
                </c:pt>
                <c:pt idx="456">
                  <c:v>4.2915000000000002E-2</c:v>
                </c:pt>
                <c:pt idx="457">
                  <c:v>4.2915000000000002E-2</c:v>
                </c:pt>
                <c:pt idx="458">
                  <c:v>4.2915000000000002E-2</c:v>
                </c:pt>
                <c:pt idx="459">
                  <c:v>4.2915000000000002E-2</c:v>
                </c:pt>
                <c:pt idx="460">
                  <c:v>4.2915000000000002E-2</c:v>
                </c:pt>
                <c:pt idx="461">
                  <c:v>4.2915000000000002E-2</c:v>
                </c:pt>
                <c:pt idx="462">
                  <c:v>4.2915000000000002E-2</c:v>
                </c:pt>
                <c:pt idx="463">
                  <c:v>4.2915000000000002E-2</c:v>
                </c:pt>
                <c:pt idx="464">
                  <c:v>4.2915000000000002E-2</c:v>
                </c:pt>
                <c:pt idx="465">
                  <c:v>4.2915000000000002E-2</c:v>
                </c:pt>
                <c:pt idx="466">
                  <c:v>4.2915000000000002E-2</c:v>
                </c:pt>
                <c:pt idx="467">
                  <c:v>4.2915000000000002E-2</c:v>
                </c:pt>
                <c:pt idx="468">
                  <c:v>4.2915000000000002E-2</c:v>
                </c:pt>
                <c:pt idx="469">
                  <c:v>4.2915000000000002E-2</c:v>
                </c:pt>
                <c:pt idx="470">
                  <c:v>4.2915000000000002E-2</c:v>
                </c:pt>
                <c:pt idx="471">
                  <c:v>4.2915000000000002E-2</c:v>
                </c:pt>
                <c:pt idx="472">
                  <c:v>4.2915000000000002E-2</c:v>
                </c:pt>
                <c:pt idx="473">
                  <c:v>4.2915000000000002E-2</c:v>
                </c:pt>
                <c:pt idx="474">
                  <c:v>4.2915000000000002E-2</c:v>
                </c:pt>
                <c:pt idx="475">
                  <c:v>4.2915000000000002E-2</c:v>
                </c:pt>
                <c:pt idx="476">
                  <c:v>4.2915000000000002E-2</c:v>
                </c:pt>
                <c:pt idx="477">
                  <c:v>4.2915000000000002E-2</c:v>
                </c:pt>
                <c:pt idx="478">
                  <c:v>4.2915000000000002E-2</c:v>
                </c:pt>
                <c:pt idx="479">
                  <c:v>4.2915000000000002E-2</c:v>
                </c:pt>
                <c:pt idx="480">
                  <c:v>4.2915000000000002E-2</c:v>
                </c:pt>
                <c:pt idx="481">
                  <c:v>4.2915000000000002E-2</c:v>
                </c:pt>
                <c:pt idx="482">
                  <c:v>4.2915000000000002E-2</c:v>
                </c:pt>
                <c:pt idx="483">
                  <c:v>4.2915000000000002E-2</c:v>
                </c:pt>
                <c:pt idx="484">
                  <c:v>4.2915000000000002E-2</c:v>
                </c:pt>
                <c:pt idx="485">
                  <c:v>4.2915000000000002E-2</c:v>
                </c:pt>
                <c:pt idx="486">
                  <c:v>4.2915000000000002E-2</c:v>
                </c:pt>
                <c:pt idx="487">
                  <c:v>4.2915000000000002E-2</c:v>
                </c:pt>
                <c:pt idx="488">
                  <c:v>4.2915000000000002E-2</c:v>
                </c:pt>
                <c:pt idx="489">
                  <c:v>4.2915000000000002E-2</c:v>
                </c:pt>
                <c:pt idx="490">
                  <c:v>4.2915000000000002E-2</c:v>
                </c:pt>
                <c:pt idx="491">
                  <c:v>4.2915000000000002E-2</c:v>
                </c:pt>
                <c:pt idx="492">
                  <c:v>4.2915000000000002E-2</c:v>
                </c:pt>
                <c:pt idx="493">
                  <c:v>4.2915000000000002E-2</c:v>
                </c:pt>
                <c:pt idx="494">
                  <c:v>4.2915000000000002E-2</c:v>
                </c:pt>
                <c:pt idx="495">
                  <c:v>4.2915000000000002E-2</c:v>
                </c:pt>
                <c:pt idx="496">
                  <c:v>4.2915000000000002E-2</c:v>
                </c:pt>
                <c:pt idx="497">
                  <c:v>4.2915000000000002E-2</c:v>
                </c:pt>
                <c:pt idx="498">
                  <c:v>4.2915000000000002E-2</c:v>
                </c:pt>
                <c:pt idx="499">
                  <c:v>4.2915000000000002E-2</c:v>
                </c:pt>
                <c:pt idx="500">
                  <c:v>4.2915000000000002E-2</c:v>
                </c:pt>
                <c:pt idx="501">
                  <c:v>4.2915000000000002E-2</c:v>
                </c:pt>
                <c:pt idx="502">
                  <c:v>4.2915000000000002E-2</c:v>
                </c:pt>
                <c:pt idx="503">
                  <c:v>4.2915000000000002E-2</c:v>
                </c:pt>
                <c:pt idx="504">
                  <c:v>4.2915000000000002E-2</c:v>
                </c:pt>
                <c:pt idx="505">
                  <c:v>4.2915000000000002E-2</c:v>
                </c:pt>
                <c:pt idx="506">
                  <c:v>4.2915000000000002E-2</c:v>
                </c:pt>
                <c:pt idx="507">
                  <c:v>4.2915000000000002E-2</c:v>
                </c:pt>
                <c:pt idx="508">
                  <c:v>4.2915000000000002E-2</c:v>
                </c:pt>
                <c:pt idx="509">
                  <c:v>4.2915000000000002E-2</c:v>
                </c:pt>
                <c:pt idx="510">
                  <c:v>4.2915000000000002E-2</c:v>
                </c:pt>
                <c:pt idx="511">
                  <c:v>4.2915000000000002E-2</c:v>
                </c:pt>
                <c:pt idx="512">
                  <c:v>4.2915000000000002E-2</c:v>
                </c:pt>
                <c:pt idx="513">
                  <c:v>4.2915000000000002E-2</c:v>
                </c:pt>
                <c:pt idx="514">
                  <c:v>4.2915000000000002E-2</c:v>
                </c:pt>
                <c:pt idx="515">
                  <c:v>4.2915000000000002E-2</c:v>
                </c:pt>
                <c:pt idx="516">
                  <c:v>4.2915000000000002E-2</c:v>
                </c:pt>
                <c:pt idx="517">
                  <c:v>4.2915000000000002E-2</c:v>
                </c:pt>
                <c:pt idx="518">
                  <c:v>4.2915000000000002E-2</c:v>
                </c:pt>
                <c:pt idx="519">
                  <c:v>4.2915000000000002E-2</c:v>
                </c:pt>
                <c:pt idx="520">
                  <c:v>4.2915000000000002E-2</c:v>
                </c:pt>
                <c:pt idx="521">
                  <c:v>4.2915000000000002E-2</c:v>
                </c:pt>
                <c:pt idx="522">
                  <c:v>4.2915000000000002E-2</c:v>
                </c:pt>
                <c:pt idx="523">
                  <c:v>4.2915000000000002E-2</c:v>
                </c:pt>
                <c:pt idx="524">
                  <c:v>4.2915000000000002E-2</c:v>
                </c:pt>
                <c:pt idx="525">
                  <c:v>4.2915000000000002E-2</c:v>
                </c:pt>
                <c:pt idx="526">
                  <c:v>4.2915000000000002E-2</c:v>
                </c:pt>
                <c:pt idx="527">
                  <c:v>4.2915000000000002E-2</c:v>
                </c:pt>
                <c:pt idx="528">
                  <c:v>4.2915000000000002E-2</c:v>
                </c:pt>
                <c:pt idx="529">
                  <c:v>4.2915000000000002E-2</c:v>
                </c:pt>
                <c:pt idx="530">
                  <c:v>4.2915000000000002E-2</c:v>
                </c:pt>
                <c:pt idx="531">
                  <c:v>4.2915000000000002E-2</c:v>
                </c:pt>
                <c:pt idx="532">
                  <c:v>4.2915000000000002E-2</c:v>
                </c:pt>
                <c:pt idx="533">
                  <c:v>4.2915000000000002E-2</c:v>
                </c:pt>
                <c:pt idx="534">
                  <c:v>4.2915000000000002E-2</c:v>
                </c:pt>
                <c:pt idx="535">
                  <c:v>4.2915000000000002E-2</c:v>
                </c:pt>
                <c:pt idx="536">
                  <c:v>4.2915000000000002E-2</c:v>
                </c:pt>
                <c:pt idx="537">
                  <c:v>4.2915000000000002E-2</c:v>
                </c:pt>
                <c:pt idx="538">
                  <c:v>4.2915000000000002E-2</c:v>
                </c:pt>
                <c:pt idx="539">
                  <c:v>4.2915000000000002E-2</c:v>
                </c:pt>
                <c:pt idx="540">
                  <c:v>4.2915000000000002E-2</c:v>
                </c:pt>
                <c:pt idx="541">
                  <c:v>4.2915000000000002E-2</c:v>
                </c:pt>
                <c:pt idx="542">
                  <c:v>4.2915000000000002E-2</c:v>
                </c:pt>
                <c:pt idx="543">
                  <c:v>4.2915000000000002E-2</c:v>
                </c:pt>
                <c:pt idx="544">
                  <c:v>4.2915000000000002E-2</c:v>
                </c:pt>
                <c:pt idx="545">
                  <c:v>4.2915000000000002E-2</c:v>
                </c:pt>
                <c:pt idx="546">
                  <c:v>4.2915000000000002E-2</c:v>
                </c:pt>
                <c:pt idx="547">
                  <c:v>4.2915000000000002E-2</c:v>
                </c:pt>
                <c:pt idx="548">
                  <c:v>4.2915000000000002E-2</c:v>
                </c:pt>
                <c:pt idx="549">
                  <c:v>4.2915000000000002E-2</c:v>
                </c:pt>
                <c:pt idx="550">
                  <c:v>4.2915000000000002E-2</c:v>
                </c:pt>
                <c:pt idx="551">
                  <c:v>4.2915000000000002E-2</c:v>
                </c:pt>
                <c:pt idx="552">
                  <c:v>4.2915000000000002E-2</c:v>
                </c:pt>
                <c:pt idx="553">
                  <c:v>4.2915000000000002E-2</c:v>
                </c:pt>
                <c:pt idx="554">
                  <c:v>4.2915000000000002E-2</c:v>
                </c:pt>
                <c:pt idx="555">
                  <c:v>4.2915000000000002E-2</c:v>
                </c:pt>
                <c:pt idx="556">
                  <c:v>4.2915000000000002E-2</c:v>
                </c:pt>
                <c:pt idx="557">
                  <c:v>4.2915000000000002E-2</c:v>
                </c:pt>
                <c:pt idx="558">
                  <c:v>4.2915000000000002E-2</c:v>
                </c:pt>
                <c:pt idx="559">
                  <c:v>4.2915000000000002E-2</c:v>
                </c:pt>
                <c:pt idx="560">
                  <c:v>4.2915000000000002E-2</c:v>
                </c:pt>
                <c:pt idx="561">
                  <c:v>4.2915000000000002E-2</c:v>
                </c:pt>
                <c:pt idx="562">
                  <c:v>4.2915000000000002E-2</c:v>
                </c:pt>
                <c:pt idx="563">
                  <c:v>4.2915000000000002E-2</c:v>
                </c:pt>
                <c:pt idx="564">
                  <c:v>4.2915000000000002E-2</c:v>
                </c:pt>
                <c:pt idx="565">
                  <c:v>4.2915000000000002E-2</c:v>
                </c:pt>
                <c:pt idx="566">
                  <c:v>4.2915000000000002E-2</c:v>
                </c:pt>
                <c:pt idx="567">
                  <c:v>4.2915000000000002E-2</c:v>
                </c:pt>
                <c:pt idx="568">
                  <c:v>4.2915000000000002E-2</c:v>
                </c:pt>
                <c:pt idx="569">
                  <c:v>4.2915000000000002E-2</c:v>
                </c:pt>
                <c:pt idx="570">
                  <c:v>4.2915000000000002E-2</c:v>
                </c:pt>
                <c:pt idx="571">
                  <c:v>4.2915000000000002E-2</c:v>
                </c:pt>
                <c:pt idx="572">
                  <c:v>4.2915000000000002E-2</c:v>
                </c:pt>
                <c:pt idx="573">
                  <c:v>4.2915000000000002E-2</c:v>
                </c:pt>
                <c:pt idx="574">
                  <c:v>4.2915000000000002E-2</c:v>
                </c:pt>
                <c:pt idx="575">
                  <c:v>4.2915000000000002E-2</c:v>
                </c:pt>
                <c:pt idx="576">
                  <c:v>4.2915000000000002E-2</c:v>
                </c:pt>
                <c:pt idx="577">
                  <c:v>4.2915000000000002E-2</c:v>
                </c:pt>
                <c:pt idx="578">
                  <c:v>4.2915000000000002E-2</c:v>
                </c:pt>
                <c:pt idx="579">
                  <c:v>4.2915000000000002E-2</c:v>
                </c:pt>
                <c:pt idx="580">
                  <c:v>4.2915000000000002E-2</c:v>
                </c:pt>
                <c:pt idx="581">
                  <c:v>4.2915000000000002E-2</c:v>
                </c:pt>
                <c:pt idx="582">
                  <c:v>4.2915000000000002E-2</c:v>
                </c:pt>
                <c:pt idx="583">
                  <c:v>4.2915000000000002E-2</c:v>
                </c:pt>
                <c:pt idx="584">
                  <c:v>4.2915000000000002E-2</c:v>
                </c:pt>
                <c:pt idx="585">
                  <c:v>4.2915000000000002E-2</c:v>
                </c:pt>
                <c:pt idx="586">
                  <c:v>4.2915000000000002E-2</c:v>
                </c:pt>
                <c:pt idx="587">
                  <c:v>4.2915000000000002E-2</c:v>
                </c:pt>
                <c:pt idx="588">
                  <c:v>4.2915000000000002E-2</c:v>
                </c:pt>
                <c:pt idx="589">
                  <c:v>4.2915000000000002E-2</c:v>
                </c:pt>
                <c:pt idx="590">
                  <c:v>4.2915000000000002E-2</c:v>
                </c:pt>
                <c:pt idx="591">
                  <c:v>4.2915000000000002E-2</c:v>
                </c:pt>
                <c:pt idx="592">
                  <c:v>4.2915000000000002E-2</c:v>
                </c:pt>
                <c:pt idx="593">
                  <c:v>4.2915000000000002E-2</c:v>
                </c:pt>
                <c:pt idx="594">
                  <c:v>4.2915000000000002E-2</c:v>
                </c:pt>
                <c:pt idx="595">
                  <c:v>4.2915000000000002E-2</c:v>
                </c:pt>
                <c:pt idx="596">
                  <c:v>4.2915000000000002E-2</c:v>
                </c:pt>
                <c:pt idx="597">
                  <c:v>4.2915000000000002E-2</c:v>
                </c:pt>
                <c:pt idx="598">
                  <c:v>4.2915000000000002E-2</c:v>
                </c:pt>
                <c:pt idx="599">
                  <c:v>4.2915000000000002E-2</c:v>
                </c:pt>
                <c:pt idx="600">
                  <c:v>4.2915000000000002E-2</c:v>
                </c:pt>
                <c:pt idx="601">
                  <c:v>4.2915000000000002E-2</c:v>
                </c:pt>
                <c:pt idx="602">
                  <c:v>4.2915000000000002E-2</c:v>
                </c:pt>
                <c:pt idx="603">
                  <c:v>4.2915000000000002E-2</c:v>
                </c:pt>
                <c:pt idx="604">
                  <c:v>4.2915000000000002E-2</c:v>
                </c:pt>
                <c:pt idx="605">
                  <c:v>4.2915000000000002E-2</c:v>
                </c:pt>
                <c:pt idx="606">
                  <c:v>4.2915000000000002E-2</c:v>
                </c:pt>
                <c:pt idx="607">
                  <c:v>4.2915000000000002E-2</c:v>
                </c:pt>
                <c:pt idx="608">
                  <c:v>4.2915000000000002E-2</c:v>
                </c:pt>
                <c:pt idx="609">
                  <c:v>4.2915000000000002E-2</c:v>
                </c:pt>
                <c:pt idx="610">
                  <c:v>4.2915000000000002E-2</c:v>
                </c:pt>
                <c:pt idx="611">
                  <c:v>4.2915000000000002E-2</c:v>
                </c:pt>
                <c:pt idx="612">
                  <c:v>4.2915000000000002E-2</c:v>
                </c:pt>
                <c:pt idx="613">
                  <c:v>4.2915000000000002E-2</c:v>
                </c:pt>
                <c:pt idx="614">
                  <c:v>4.2915000000000002E-2</c:v>
                </c:pt>
                <c:pt idx="615">
                  <c:v>4.2915000000000002E-2</c:v>
                </c:pt>
                <c:pt idx="616">
                  <c:v>4.2915000000000002E-2</c:v>
                </c:pt>
                <c:pt idx="617">
                  <c:v>4.2915000000000002E-2</c:v>
                </c:pt>
                <c:pt idx="618">
                  <c:v>4.2915000000000002E-2</c:v>
                </c:pt>
                <c:pt idx="619">
                  <c:v>4.2915000000000002E-2</c:v>
                </c:pt>
                <c:pt idx="620">
                  <c:v>4.2915000000000002E-2</c:v>
                </c:pt>
                <c:pt idx="621">
                  <c:v>4.2915000000000002E-2</c:v>
                </c:pt>
                <c:pt idx="622">
                  <c:v>4.2915000000000002E-2</c:v>
                </c:pt>
                <c:pt idx="623">
                  <c:v>4.2915000000000002E-2</c:v>
                </c:pt>
                <c:pt idx="624">
                  <c:v>4.2915000000000002E-2</c:v>
                </c:pt>
                <c:pt idx="625">
                  <c:v>4.2915000000000002E-2</c:v>
                </c:pt>
                <c:pt idx="626">
                  <c:v>4.2915000000000002E-2</c:v>
                </c:pt>
                <c:pt idx="627">
                  <c:v>4.2915000000000002E-2</c:v>
                </c:pt>
                <c:pt idx="628">
                  <c:v>4.2915000000000002E-2</c:v>
                </c:pt>
                <c:pt idx="629">
                  <c:v>4.2915000000000002E-2</c:v>
                </c:pt>
                <c:pt idx="630">
                  <c:v>4.2915000000000002E-2</c:v>
                </c:pt>
                <c:pt idx="631">
                  <c:v>4.2915000000000002E-2</c:v>
                </c:pt>
                <c:pt idx="632">
                  <c:v>4.2915000000000002E-2</c:v>
                </c:pt>
                <c:pt idx="633">
                  <c:v>4.2915000000000002E-2</c:v>
                </c:pt>
                <c:pt idx="634">
                  <c:v>4.2915000000000002E-2</c:v>
                </c:pt>
                <c:pt idx="635">
                  <c:v>4.2915000000000002E-2</c:v>
                </c:pt>
                <c:pt idx="636">
                  <c:v>4.2915000000000002E-2</c:v>
                </c:pt>
                <c:pt idx="637">
                  <c:v>4.2915000000000002E-2</c:v>
                </c:pt>
                <c:pt idx="638">
                  <c:v>4.2915000000000002E-2</c:v>
                </c:pt>
                <c:pt idx="639">
                  <c:v>4.2915000000000002E-2</c:v>
                </c:pt>
                <c:pt idx="640">
                  <c:v>4.2915000000000002E-2</c:v>
                </c:pt>
                <c:pt idx="641">
                  <c:v>4.2915000000000002E-2</c:v>
                </c:pt>
                <c:pt idx="642">
                  <c:v>4.2915000000000002E-2</c:v>
                </c:pt>
                <c:pt idx="643">
                  <c:v>4.2915000000000002E-2</c:v>
                </c:pt>
                <c:pt idx="644">
                  <c:v>4.2915000000000002E-2</c:v>
                </c:pt>
                <c:pt idx="645">
                  <c:v>4.2915000000000002E-2</c:v>
                </c:pt>
                <c:pt idx="646">
                  <c:v>4.2915000000000002E-2</c:v>
                </c:pt>
                <c:pt idx="647">
                  <c:v>4.2915000000000002E-2</c:v>
                </c:pt>
                <c:pt idx="648">
                  <c:v>4.2915000000000002E-2</c:v>
                </c:pt>
                <c:pt idx="649">
                  <c:v>4.2915000000000002E-2</c:v>
                </c:pt>
                <c:pt idx="650">
                  <c:v>4.2915000000000002E-2</c:v>
                </c:pt>
                <c:pt idx="651">
                  <c:v>4.2915000000000002E-2</c:v>
                </c:pt>
                <c:pt idx="652">
                  <c:v>4.2915000000000002E-2</c:v>
                </c:pt>
                <c:pt idx="653">
                  <c:v>4.2915000000000002E-2</c:v>
                </c:pt>
                <c:pt idx="654">
                  <c:v>4.2915000000000002E-2</c:v>
                </c:pt>
                <c:pt idx="655">
                  <c:v>4.2915000000000002E-2</c:v>
                </c:pt>
                <c:pt idx="656">
                  <c:v>4.2915000000000002E-2</c:v>
                </c:pt>
                <c:pt idx="657">
                  <c:v>4.2915000000000002E-2</c:v>
                </c:pt>
                <c:pt idx="658">
                  <c:v>4.2915000000000002E-2</c:v>
                </c:pt>
                <c:pt idx="659">
                  <c:v>4.2915000000000002E-2</c:v>
                </c:pt>
                <c:pt idx="660">
                  <c:v>4.2915000000000002E-2</c:v>
                </c:pt>
                <c:pt idx="661">
                  <c:v>4.2915000000000002E-2</c:v>
                </c:pt>
                <c:pt idx="662">
                  <c:v>4.2915000000000002E-2</c:v>
                </c:pt>
                <c:pt idx="663">
                  <c:v>4.2915000000000002E-2</c:v>
                </c:pt>
                <c:pt idx="664">
                  <c:v>4.2915000000000002E-2</c:v>
                </c:pt>
                <c:pt idx="665">
                  <c:v>4.2915000000000002E-2</c:v>
                </c:pt>
                <c:pt idx="666">
                  <c:v>4.2915000000000002E-2</c:v>
                </c:pt>
                <c:pt idx="667">
                  <c:v>4.2915000000000002E-2</c:v>
                </c:pt>
                <c:pt idx="668">
                  <c:v>4.2915000000000002E-2</c:v>
                </c:pt>
                <c:pt idx="669">
                  <c:v>4.2915000000000002E-2</c:v>
                </c:pt>
                <c:pt idx="670">
                  <c:v>4.2915000000000002E-2</c:v>
                </c:pt>
                <c:pt idx="671">
                  <c:v>4.2915000000000002E-2</c:v>
                </c:pt>
                <c:pt idx="672">
                  <c:v>4.2915000000000002E-2</c:v>
                </c:pt>
                <c:pt idx="673">
                  <c:v>4.2915000000000002E-2</c:v>
                </c:pt>
                <c:pt idx="674">
                  <c:v>4.2915000000000002E-2</c:v>
                </c:pt>
                <c:pt idx="675">
                  <c:v>4.2915000000000002E-2</c:v>
                </c:pt>
                <c:pt idx="676">
                  <c:v>4.2915000000000002E-2</c:v>
                </c:pt>
                <c:pt idx="677">
                  <c:v>4.2915000000000002E-2</c:v>
                </c:pt>
                <c:pt idx="678">
                  <c:v>4.2915000000000002E-2</c:v>
                </c:pt>
                <c:pt idx="679">
                  <c:v>4.2915000000000002E-2</c:v>
                </c:pt>
                <c:pt idx="680">
                  <c:v>4.2915000000000002E-2</c:v>
                </c:pt>
                <c:pt idx="681">
                  <c:v>4.2915000000000002E-2</c:v>
                </c:pt>
                <c:pt idx="682">
                  <c:v>4.2915000000000002E-2</c:v>
                </c:pt>
                <c:pt idx="683">
                  <c:v>4.2915000000000002E-2</c:v>
                </c:pt>
                <c:pt idx="684">
                  <c:v>4.2915000000000002E-2</c:v>
                </c:pt>
                <c:pt idx="685">
                  <c:v>4.2915000000000002E-2</c:v>
                </c:pt>
                <c:pt idx="686">
                  <c:v>4.2915000000000002E-2</c:v>
                </c:pt>
                <c:pt idx="687">
                  <c:v>4.2915000000000002E-2</c:v>
                </c:pt>
                <c:pt idx="688">
                  <c:v>4.2915000000000002E-2</c:v>
                </c:pt>
                <c:pt idx="689">
                  <c:v>4.2915000000000002E-2</c:v>
                </c:pt>
                <c:pt idx="690">
                  <c:v>4.2915000000000002E-2</c:v>
                </c:pt>
                <c:pt idx="691">
                  <c:v>4.2915000000000002E-2</c:v>
                </c:pt>
                <c:pt idx="692">
                  <c:v>4.2915000000000002E-2</c:v>
                </c:pt>
                <c:pt idx="693">
                  <c:v>4.2915000000000002E-2</c:v>
                </c:pt>
                <c:pt idx="694">
                  <c:v>4.2915000000000002E-2</c:v>
                </c:pt>
                <c:pt idx="695">
                  <c:v>4.2915000000000002E-2</c:v>
                </c:pt>
                <c:pt idx="696">
                  <c:v>4.2915000000000002E-2</c:v>
                </c:pt>
                <c:pt idx="697">
                  <c:v>4.2915000000000002E-2</c:v>
                </c:pt>
                <c:pt idx="698">
                  <c:v>4.2915000000000002E-2</c:v>
                </c:pt>
                <c:pt idx="699">
                  <c:v>4.2915000000000002E-2</c:v>
                </c:pt>
                <c:pt idx="700">
                  <c:v>4.2915000000000002E-2</c:v>
                </c:pt>
                <c:pt idx="701">
                  <c:v>4.2915000000000002E-2</c:v>
                </c:pt>
                <c:pt idx="702">
                  <c:v>4.2915000000000002E-2</c:v>
                </c:pt>
                <c:pt idx="703">
                  <c:v>4.2915000000000002E-2</c:v>
                </c:pt>
                <c:pt idx="704">
                  <c:v>4.2915000000000002E-2</c:v>
                </c:pt>
                <c:pt idx="705">
                  <c:v>4.2915000000000002E-2</c:v>
                </c:pt>
                <c:pt idx="706">
                  <c:v>4.2915000000000002E-2</c:v>
                </c:pt>
                <c:pt idx="707">
                  <c:v>4.2915000000000002E-2</c:v>
                </c:pt>
                <c:pt idx="708">
                  <c:v>4.2915000000000002E-2</c:v>
                </c:pt>
                <c:pt idx="709">
                  <c:v>4.2915000000000002E-2</c:v>
                </c:pt>
                <c:pt idx="710">
                  <c:v>4.2915000000000002E-2</c:v>
                </c:pt>
                <c:pt idx="711">
                  <c:v>4.2915000000000002E-2</c:v>
                </c:pt>
                <c:pt idx="712">
                  <c:v>4.2915000000000002E-2</c:v>
                </c:pt>
                <c:pt idx="713">
                  <c:v>4.2915000000000002E-2</c:v>
                </c:pt>
                <c:pt idx="714">
                  <c:v>4.2915000000000002E-2</c:v>
                </c:pt>
                <c:pt idx="715">
                  <c:v>4.2915000000000002E-2</c:v>
                </c:pt>
                <c:pt idx="716">
                  <c:v>4.2915000000000002E-2</c:v>
                </c:pt>
                <c:pt idx="717">
                  <c:v>4.2915000000000002E-2</c:v>
                </c:pt>
                <c:pt idx="718">
                  <c:v>4.2915000000000002E-2</c:v>
                </c:pt>
                <c:pt idx="719">
                  <c:v>4.2915000000000002E-2</c:v>
                </c:pt>
                <c:pt idx="720">
                  <c:v>4.2915000000000002E-2</c:v>
                </c:pt>
                <c:pt idx="721">
                  <c:v>4.2915000000000002E-2</c:v>
                </c:pt>
                <c:pt idx="722">
                  <c:v>4.2915000000000002E-2</c:v>
                </c:pt>
                <c:pt idx="723">
                  <c:v>4.2915000000000002E-2</c:v>
                </c:pt>
                <c:pt idx="724">
                  <c:v>4.2915000000000002E-2</c:v>
                </c:pt>
                <c:pt idx="725">
                  <c:v>4.2915000000000002E-2</c:v>
                </c:pt>
                <c:pt idx="726">
                  <c:v>5.5344999999999998E-2</c:v>
                </c:pt>
                <c:pt idx="727">
                  <c:v>5.5344999999999998E-2</c:v>
                </c:pt>
                <c:pt idx="728">
                  <c:v>5.5344999999999998E-2</c:v>
                </c:pt>
                <c:pt idx="729">
                  <c:v>5.5344999999999998E-2</c:v>
                </c:pt>
                <c:pt idx="730">
                  <c:v>5.5344999999999998E-2</c:v>
                </c:pt>
                <c:pt idx="731">
                  <c:v>5.5344999999999998E-2</c:v>
                </c:pt>
              </c:numCache>
            </c:numRef>
          </c:yVal>
          <c:smooth val="0"/>
          <c:extLst>
            <c:ext xmlns:c16="http://schemas.microsoft.com/office/drawing/2014/chart" uri="{C3380CC4-5D6E-409C-BE32-E72D297353CC}">
              <c16:uniqueId val="{00000000-4D64-481C-B84C-EE1F54A52DE3}"/>
            </c:ext>
          </c:extLst>
        </c:ser>
        <c:ser>
          <c:idx val="1"/>
          <c:order val="1"/>
          <c:tx>
            <c:strRef>
              <c:f>T15_DTHSTRO!$E$3</c:f>
              <c:strCache>
                <c:ptCount val="1"/>
                <c:pt idx="0">
                  <c:v>SAVR</c:v>
                </c:pt>
              </c:strCache>
            </c:strRef>
          </c:tx>
          <c:spPr>
            <a:ln w="28575" cap="rnd">
              <a:solidFill>
                <a:srgbClr val="00CCFF"/>
              </a:solidFill>
              <a:prstDash val="solid"/>
              <a:round/>
            </a:ln>
            <a:effectLst/>
          </c:spPr>
          <c:marker>
            <c:symbol val="none"/>
          </c:marker>
          <c:xVal>
            <c:numRef>
              <c:f>T15_DTHSTRO!$C$4:$C$735</c:f>
              <c:numCache>
                <c:formatCode>General</c:formatCode>
                <c:ptCount val="732"/>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pt idx="368">
                  <c:v>12.132199999999999</c:v>
                </c:pt>
                <c:pt idx="369">
                  <c:v>12.1653</c:v>
                </c:pt>
                <c:pt idx="370">
                  <c:v>12.1983</c:v>
                </c:pt>
                <c:pt idx="371">
                  <c:v>12.231400000000001</c:v>
                </c:pt>
                <c:pt idx="372">
                  <c:v>12.2645</c:v>
                </c:pt>
                <c:pt idx="373">
                  <c:v>12.297499999999999</c:v>
                </c:pt>
                <c:pt idx="374">
                  <c:v>12.3306</c:v>
                </c:pt>
                <c:pt idx="375">
                  <c:v>12.3636</c:v>
                </c:pt>
                <c:pt idx="376">
                  <c:v>12.396699999999999</c:v>
                </c:pt>
                <c:pt idx="377">
                  <c:v>12.4298</c:v>
                </c:pt>
                <c:pt idx="378">
                  <c:v>12.4628</c:v>
                </c:pt>
                <c:pt idx="379">
                  <c:v>12.495900000000001</c:v>
                </c:pt>
                <c:pt idx="380">
                  <c:v>12.5289</c:v>
                </c:pt>
                <c:pt idx="381">
                  <c:v>12.561999999999999</c:v>
                </c:pt>
                <c:pt idx="382">
                  <c:v>12.595000000000001</c:v>
                </c:pt>
                <c:pt idx="383">
                  <c:v>12.6281</c:v>
                </c:pt>
                <c:pt idx="384">
                  <c:v>12.661199999999999</c:v>
                </c:pt>
                <c:pt idx="385">
                  <c:v>12.6942</c:v>
                </c:pt>
                <c:pt idx="386">
                  <c:v>12.7273</c:v>
                </c:pt>
                <c:pt idx="387">
                  <c:v>12.760300000000001</c:v>
                </c:pt>
                <c:pt idx="388">
                  <c:v>12.7934</c:v>
                </c:pt>
                <c:pt idx="389">
                  <c:v>12.8264</c:v>
                </c:pt>
                <c:pt idx="390">
                  <c:v>12.859500000000001</c:v>
                </c:pt>
                <c:pt idx="391">
                  <c:v>12.8926</c:v>
                </c:pt>
                <c:pt idx="392">
                  <c:v>12.925599999999999</c:v>
                </c:pt>
                <c:pt idx="393">
                  <c:v>12.9587</c:v>
                </c:pt>
                <c:pt idx="394">
                  <c:v>12.9917</c:v>
                </c:pt>
                <c:pt idx="395">
                  <c:v>13.024800000000001</c:v>
                </c:pt>
                <c:pt idx="396">
                  <c:v>13.0579</c:v>
                </c:pt>
                <c:pt idx="397">
                  <c:v>13.0909</c:v>
                </c:pt>
                <c:pt idx="398">
                  <c:v>13.124000000000001</c:v>
                </c:pt>
                <c:pt idx="399">
                  <c:v>13.157</c:v>
                </c:pt>
                <c:pt idx="400">
                  <c:v>13.190099999999999</c:v>
                </c:pt>
                <c:pt idx="401">
                  <c:v>13.223100000000001</c:v>
                </c:pt>
                <c:pt idx="402">
                  <c:v>13.2562</c:v>
                </c:pt>
                <c:pt idx="403">
                  <c:v>13.289300000000001</c:v>
                </c:pt>
                <c:pt idx="404">
                  <c:v>13.3223</c:v>
                </c:pt>
                <c:pt idx="405">
                  <c:v>13.355399999999999</c:v>
                </c:pt>
                <c:pt idx="406">
                  <c:v>13.388400000000001</c:v>
                </c:pt>
                <c:pt idx="407">
                  <c:v>13.4215</c:v>
                </c:pt>
                <c:pt idx="408">
                  <c:v>13.454499999999999</c:v>
                </c:pt>
                <c:pt idx="409">
                  <c:v>13.4876</c:v>
                </c:pt>
                <c:pt idx="410">
                  <c:v>13.5207</c:v>
                </c:pt>
                <c:pt idx="411">
                  <c:v>13.553699999999999</c:v>
                </c:pt>
                <c:pt idx="412">
                  <c:v>13.5868</c:v>
                </c:pt>
                <c:pt idx="413">
                  <c:v>13.6198</c:v>
                </c:pt>
                <c:pt idx="414">
                  <c:v>13.652900000000001</c:v>
                </c:pt>
                <c:pt idx="415">
                  <c:v>13.686</c:v>
                </c:pt>
                <c:pt idx="416">
                  <c:v>13.718999999999999</c:v>
                </c:pt>
                <c:pt idx="417">
                  <c:v>13.7521</c:v>
                </c:pt>
                <c:pt idx="418">
                  <c:v>13.7851</c:v>
                </c:pt>
                <c:pt idx="419">
                  <c:v>13.818199999999999</c:v>
                </c:pt>
                <c:pt idx="420">
                  <c:v>13.8512</c:v>
                </c:pt>
                <c:pt idx="421">
                  <c:v>13.8843</c:v>
                </c:pt>
                <c:pt idx="422">
                  <c:v>13.917400000000001</c:v>
                </c:pt>
                <c:pt idx="423">
                  <c:v>13.9504</c:v>
                </c:pt>
                <c:pt idx="424">
                  <c:v>13.983499999999999</c:v>
                </c:pt>
                <c:pt idx="425">
                  <c:v>14.016500000000001</c:v>
                </c:pt>
                <c:pt idx="426">
                  <c:v>14.0496</c:v>
                </c:pt>
                <c:pt idx="427">
                  <c:v>14.082599999999999</c:v>
                </c:pt>
                <c:pt idx="428">
                  <c:v>14.1157</c:v>
                </c:pt>
                <c:pt idx="429">
                  <c:v>14.1488</c:v>
                </c:pt>
                <c:pt idx="430">
                  <c:v>14.181800000000001</c:v>
                </c:pt>
                <c:pt idx="431">
                  <c:v>14.2149</c:v>
                </c:pt>
                <c:pt idx="432">
                  <c:v>14.2479</c:v>
                </c:pt>
                <c:pt idx="433">
                  <c:v>14.281000000000001</c:v>
                </c:pt>
                <c:pt idx="434">
                  <c:v>14.314</c:v>
                </c:pt>
                <c:pt idx="435">
                  <c:v>14.347099999999999</c:v>
                </c:pt>
                <c:pt idx="436">
                  <c:v>14.3802</c:v>
                </c:pt>
                <c:pt idx="437">
                  <c:v>14.4132</c:v>
                </c:pt>
                <c:pt idx="438">
                  <c:v>14.446300000000001</c:v>
                </c:pt>
                <c:pt idx="439">
                  <c:v>14.4793</c:v>
                </c:pt>
                <c:pt idx="440">
                  <c:v>14.5124</c:v>
                </c:pt>
                <c:pt idx="441">
                  <c:v>14.545500000000001</c:v>
                </c:pt>
                <c:pt idx="442">
                  <c:v>14.5785</c:v>
                </c:pt>
                <c:pt idx="443">
                  <c:v>14.611599999999999</c:v>
                </c:pt>
                <c:pt idx="444">
                  <c:v>14.644600000000001</c:v>
                </c:pt>
                <c:pt idx="445">
                  <c:v>14.6777</c:v>
                </c:pt>
                <c:pt idx="446">
                  <c:v>14.710699999999999</c:v>
                </c:pt>
                <c:pt idx="447">
                  <c:v>14.7438</c:v>
                </c:pt>
                <c:pt idx="448">
                  <c:v>14.776899999999999</c:v>
                </c:pt>
                <c:pt idx="449">
                  <c:v>14.809900000000001</c:v>
                </c:pt>
                <c:pt idx="450">
                  <c:v>14.843</c:v>
                </c:pt>
                <c:pt idx="451">
                  <c:v>14.875999999999999</c:v>
                </c:pt>
                <c:pt idx="452">
                  <c:v>14.9091</c:v>
                </c:pt>
                <c:pt idx="453">
                  <c:v>14.9421</c:v>
                </c:pt>
                <c:pt idx="454">
                  <c:v>14.975199999999999</c:v>
                </c:pt>
                <c:pt idx="455">
                  <c:v>15.0083</c:v>
                </c:pt>
                <c:pt idx="456">
                  <c:v>15.0413</c:v>
                </c:pt>
                <c:pt idx="457">
                  <c:v>15.074400000000001</c:v>
                </c:pt>
                <c:pt idx="458">
                  <c:v>15.1074</c:v>
                </c:pt>
                <c:pt idx="459">
                  <c:v>15.140499999999999</c:v>
                </c:pt>
                <c:pt idx="460">
                  <c:v>15.1736</c:v>
                </c:pt>
                <c:pt idx="461">
                  <c:v>15.2066</c:v>
                </c:pt>
                <c:pt idx="462">
                  <c:v>15.239699999999999</c:v>
                </c:pt>
                <c:pt idx="463">
                  <c:v>15.2727</c:v>
                </c:pt>
                <c:pt idx="464">
                  <c:v>15.3058</c:v>
                </c:pt>
                <c:pt idx="465">
                  <c:v>15.338800000000001</c:v>
                </c:pt>
                <c:pt idx="466">
                  <c:v>15.3719</c:v>
                </c:pt>
                <c:pt idx="467">
                  <c:v>15.404999999999999</c:v>
                </c:pt>
                <c:pt idx="468">
                  <c:v>15.438000000000001</c:v>
                </c:pt>
                <c:pt idx="469">
                  <c:v>15.4711</c:v>
                </c:pt>
                <c:pt idx="470">
                  <c:v>15.504099999999999</c:v>
                </c:pt>
                <c:pt idx="471">
                  <c:v>15.5372</c:v>
                </c:pt>
                <c:pt idx="472">
                  <c:v>15.5702</c:v>
                </c:pt>
                <c:pt idx="473">
                  <c:v>15.603300000000001</c:v>
                </c:pt>
                <c:pt idx="474">
                  <c:v>15.6364</c:v>
                </c:pt>
                <c:pt idx="475">
                  <c:v>15.6694</c:v>
                </c:pt>
                <c:pt idx="476">
                  <c:v>15.702500000000001</c:v>
                </c:pt>
                <c:pt idx="477">
                  <c:v>15.7355</c:v>
                </c:pt>
                <c:pt idx="478">
                  <c:v>15.768599999999999</c:v>
                </c:pt>
                <c:pt idx="479">
                  <c:v>15.8017</c:v>
                </c:pt>
                <c:pt idx="480">
                  <c:v>15.8347</c:v>
                </c:pt>
                <c:pt idx="481">
                  <c:v>15.867800000000001</c:v>
                </c:pt>
                <c:pt idx="482">
                  <c:v>15.9008</c:v>
                </c:pt>
                <c:pt idx="483">
                  <c:v>15.9339</c:v>
                </c:pt>
                <c:pt idx="484">
                  <c:v>15.966900000000001</c:v>
                </c:pt>
                <c:pt idx="485">
                  <c:v>16</c:v>
                </c:pt>
                <c:pt idx="486">
                  <c:v>16.033100000000001</c:v>
                </c:pt>
                <c:pt idx="487">
                  <c:v>16.066099999999999</c:v>
                </c:pt>
                <c:pt idx="488">
                  <c:v>16.0992</c:v>
                </c:pt>
                <c:pt idx="489">
                  <c:v>16.132200000000001</c:v>
                </c:pt>
                <c:pt idx="490">
                  <c:v>16.165299999999998</c:v>
                </c:pt>
                <c:pt idx="491">
                  <c:v>16.1983</c:v>
                </c:pt>
                <c:pt idx="492">
                  <c:v>16.231400000000001</c:v>
                </c:pt>
                <c:pt idx="493">
                  <c:v>16.264500000000002</c:v>
                </c:pt>
                <c:pt idx="494">
                  <c:v>16.297499999999999</c:v>
                </c:pt>
                <c:pt idx="495">
                  <c:v>16.3306</c:v>
                </c:pt>
                <c:pt idx="496">
                  <c:v>16.363600000000002</c:v>
                </c:pt>
                <c:pt idx="497">
                  <c:v>16.396699999999999</c:v>
                </c:pt>
                <c:pt idx="498">
                  <c:v>16.4298</c:v>
                </c:pt>
                <c:pt idx="499">
                  <c:v>16.462800000000001</c:v>
                </c:pt>
                <c:pt idx="500">
                  <c:v>16.495899999999999</c:v>
                </c:pt>
                <c:pt idx="501">
                  <c:v>16.5289</c:v>
                </c:pt>
                <c:pt idx="502">
                  <c:v>16.562000000000001</c:v>
                </c:pt>
                <c:pt idx="503">
                  <c:v>16.594999999999999</c:v>
                </c:pt>
                <c:pt idx="504">
                  <c:v>16.6281</c:v>
                </c:pt>
                <c:pt idx="505">
                  <c:v>16.661200000000001</c:v>
                </c:pt>
                <c:pt idx="506">
                  <c:v>16.694199999999999</c:v>
                </c:pt>
                <c:pt idx="507">
                  <c:v>16.7273</c:v>
                </c:pt>
                <c:pt idx="508">
                  <c:v>16.760300000000001</c:v>
                </c:pt>
                <c:pt idx="509">
                  <c:v>16.793399999999998</c:v>
                </c:pt>
                <c:pt idx="510">
                  <c:v>16.8264</c:v>
                </c:pt>
                <c:pt idx="511">
                  <c:v>16.859500000000001</c:v>
                </c:pt>
                <c:pt idx="512">
                  <c:v>16.892600000000002</c:v>
                </c:pt>
                <c:pt idx="513">
                  <c:v>16.925599999999999</c:v>
                </c:pt>
                <c:pt idx="514">
                  <c:v>16.9587</c:v>
                </c:pt>
                <c:pt idx="515">
                  <c:v>16.991700000000002</c:v>
                </c:pt>
                <c:pt idx="516">
                  <c:v>17.024799999999999</c:v>
                </c:pt>
                <c:pt idx="517">
                  <c:v>17.0579</c:v>
                </c:pt>
                <c:pt idx="518">
                  <c:v>17.090900000000001</c:v>
                </c:pt>
                <c:pt idx="519">
                  <c:v>17.123999999999999</c:v>
                </c:pt>
                <c:pt idx="520">
                  <c:v>17.157</c:v>
                </c:pt>
                <c:pt idx="521">
                  <c:v>17.190100000000001</c:v>
                </c:pt>
                <c:pt idx="522">
                  <c:v>17.223099999999999</c:v>
                </c:pt>
                <c:pt idx="523">
                  <c:v>17.2562</c:v>
                </c:pt>
                <c:pt idx="524">
                  <c:v>17.289300000000001</c:v>
                </c:pt>
                <c:pt idx="525">
                  <c:v>17.322299999999998</c:v>
                </c:pt>
                <c:pt idx="526">
                  <c:v>17.355399999999999</c:v>
                </c:pt>
                <c:pt idx="527">
                  <c:v>17.388400000000001</c:v>
                </c:pt>
                <c:pt idx="528">
                  <c:v>17.421500000000002</c:v>
                </c:pt>
                <c:pt idx="529">
                  <c:v>17.454499999999999</c:v>
                </c:pt>
                <c:pt idx="530">
                  <c:v>17.4876</c:v>
                </c:pt>
                <c:pt idx="531">
                  <c:v>17.520700000000001</c:v>
                </c:pt>
                <c:pt idx="532">
                  <c:v>17.553699999999999</c:v>
                </c:pt>
                <c:pt idx="533">
                  <c:v>17.5868</c:v>
                </c:pt>
                <c:pt idx="534">
                  <c:v>17.619800000000001</c:v>
                </c:pt>
                <c:pt idx="535">
                  <c:v>17.652899999999999</c:v>
                </c:pt>
                <c:pt idx="536">
                  <c:v>17.686</c:v>
                </c:pt>
                <c:pt idx="537">
                  <c:v>17.719000000000001</c:v>
                </c:pt>
                <c:pt idx="538">
                  <c:v>17.752099999999999</c:v>
                </c:pt>
                <c:pt idx="539">
                  <c:v>17.7851</c:v>
                </c:pt>
                <c:pt idx="540">
                  <c:v>17.818200000000001</c:v>
                </c:pt>
                <c:pt idx="541">
                  <c:v>17.851199999999999</c:v>
                </c:pt>
                <c:pt idx="542">
                  <c:v>17.8843</c:v>
                </c:pt>
                <c:pt idx="543">
                  <c:v>17.917400000000001</c:v>
                </c:pt>
                <c:pt idx="544">
                  <c:v>17.950399999999998</c:v>
                </c:pt>
                <c:pt idx="545">
                  <c:v>17.983499999999999</c:v>
                </c:pt>
                <c:pt idx="546">
                  <c:v>18.016500000000001</c:v>
                </c:pt>
                <c:pt idx="547">
                  <c:v>18.049600000000002</c:v>
                </c:pt>
                <c:pt idx="548">
                  <c:v>18.082599999999999</c:v>
                </c:pt>
                <c:pt idx="549">
                  <c:v>18.1157</c:v>
                </c:pt>
                <c:pt idx="550">
                  <c:v>18.148800000000001</c:v>
                </c:pt>
                <c:pt idx="551">
                  <c:v>18.181799999999999</c:v>
                </c:pt>
                <c:pt idx="552">
                  <c:v>18.2149</c:v>
                </c:pt>
                <c:pt idx="553">
                  <c:v>18.247900000000001</c:v>
                </c:pt>
                <c:pt idx="554">
                  <c:v>18.280999999999999</c:v>
                </c:pt>
                <c:pt idx="555">
                  <c:v>18.314</c:v>
                </c:pt>
                <c:pt idx="556">
                  <c:v>18.347100000000001</c:v>
                </c:pt>
                <c:pt idx="557">
                  <c:v>18.380199999999999</c:v>
                </c:pt>
                <c:pt idx="558">
                  <c:v>18.4132</c:v>
                </c:pt>
                <c:pt idx="559">
                  <c:v>18.446300000000001</c:v>
                </c:pt>
                <c:pt idx="560">
                  <c:v>18.479299999999999</c:v>
                </c:pt>
                <c:pt idx="561">
                  <c:v>18.5124</c:v>
                </c:pt>
                <c:pt idx="562">
                  <c:v>18.545500000000001</c:v>
                </c:pt>
                <c:pt idx="563">
                  <c:v>18.578499999999998</c:v>
                </c:pt>
                <c:pt idx="564">
                  <c:v>18.611599999999999</c:v>
                </c:pt>
                <c:pt idx="565">
                  <c:v>18.644600000000001</c:v>
                </c:pt>
                <c:pt idx="566">
                  <c:v>18.677700000000002</c:v>
                </c:pt>
                <c:pt idx="567">
                  <c:v>18.710699999999999</c:v>
                </c:pt>
                <c:pt idx="568">
                  <c:v>18.7438</c:v>
                </c:pt>
                <c:pt idx="569">
                  <c:v>18.776900000000001</c:v>
                </c:pt>
                <c:pt idx="570">
                  <c:v>18.809899999999999</c:v>
                </c:pt>
                <c:pt idx="571">
                  <c:v>18.843</c:v>
                </c:pt>
                <c:pt idx="572">
                  <c:v>18.876000000000001</c:v>
                </c:pt>
                <c:pt idx="573">
                  <c:v>18.909099999999999</c:v>
                </c:pt>
                <c:pt idx="574">
                  <c:v>18.9421</c:v>
                </c:pt>
                <c:pt idx="575">
                  <c:v>18.975200000000001</c:v>
                </c:pt>
                <c:pt idx="576">
                  <c:v>19.008299999999998</c:v>
                </c:pt>
                <c:pt idx="577">
                  <c:v>19.0413</c:v>
                </c:pt>
                <c:pt idx="578">
                  <c:v>19.074400000000001</c:v>
                </c:pt>
                <c:pt idx="579">
                  <c:v>19.107399999999998</c:v>
                </c:pt>
                <c:pt idx="580">
                  <c:v>19.140499999999999</c:v>
                </c:pt>
                <c:pt idx="581">
                  <c:v>19.1736</c:v>
                </c:pt>
                <c:pt idx="582">
                  <c:v>19.206600000000002</c:v>
                </c:pt>
                <c:pt idx="583">
                  <c:v>19.239699999999999</c:v>
                </c:pt>
                <c:pt idx="584">
                  <c:v>19.2727</c:v>
                </c:pt>
                <c:pt idx="585">
                  <c:v>19.305800000000001</c:v>
                </c:pt>
                <c:pt idx="586">
                  <c:v>19.338799999999999</c:v>
                </c:pt>
                <c:pt idx="587">
                  <c:v>19.3719</c:v>
                </c:pt>
                <c:pt idx="588">
                  <c:v>19.405000000000001</c:v>
                </c:pt>
                <c:pt idx="589">
                  <c:v>19.437999999999999</c:v>
                </c:pt>
                <c:pt idx="590">
                  <c:v>19.4711</c:v>
                </c:pt>
                <c:pt idx="591">
                  <c:v>19.504100000000001</c:v>
                </c:pt>
                <c:pt idx="592">
                  <c:v>19.537199999999999</c:v>
                </c:pt>
                <c:pt idx="593">
                  <c:v>19.5702</c:v>
                </c:pt>
                <c:pt idx="594">
                  <c:v>19.603300000000001</c:v>
                </c:pt>
                <c:pt idx="595">
                  <c:v>19.636399999999998</c:v>
                </c:pt>
                <c:pt idx="596">
                  <c:v>19.6694</c:v>
                </c:pt>
                <c:pt idx="597">
                  <c:v>19.702500000000001</c:v>
                </c:pt>
                <c:pt idx="598">
                  <c:v>19.735499999999998</c:v>
                </c:pt>
                <c:pt idx="599">
                  <c:v>19.768599999999999</c:v>
                </c:pt>
                <c:pt idx="600">
                  <c:v>19.8017</c:v>
                </c:pt>
                <c:pt idx="601">
                  <c:v>19.834700000000002</c:v>
                </c:pt>
                <c:pt idx="602">
                  <c:v>19.867799999999999</c:v>
                </c:pt>
                <c:pt idx="603">
                  <c:v>19.9008</c:v>
                </c:pt>
                <c:pt idx="604">
                  <c:v>19.933900000000001</c:v>
                </c:pt>
                <c:pt idx="605">
                  <c:v>19.966899999999999</c:v>
                </c:pt>
                <c:pt idx="606">
                  <c:v>20</c:v>
                </c:pt>
                <c:pt idx="607">
                  <c:v>20.033100000000001</c:v>
                </c:pt>
                <c:pt idx="608">
                  <c:v>20.066099999999999</c:v>
                </c:pt>
                <c:pt idx="609">
                  <c:v>20.0992</c:v>
                </c:pt>
                <c:pt idx="610">
                  <c:v>20.132200000000001</c:v>
                </c:pt>
                <c:pt idx="611">
                  <c:v>20.165299999999998</c:v>
                </c:pt>
                <c:pt idx="612">
                  <c:v>20.1983</c:v>
                </c:pt>
                <c:pt idx="613">
                  <c:v>20.231400000000001</c:v>
                </c:pt>
                <c:pt idx="614">
                  <c:v>20.264500000000002</c:v>
                </c:pt>
                <c:pt idx="615">
                  <c:v>20.297499999999999</c:v>
                </c:pt>
                <c:pt idx="616">
                  <c:v>20.3306</c:v>
                </c:pt>
                <c:pt idx="617">
                  <c:v>20.363600000000002</c:v>
                </c:pt>
                <c:pt idx="618">
                  <c:v>20.396699999999999</c:v>
                </c:pt>
                <c:pt idx="619">
                  <c:v>20.4298</c:v>
                </c:pt>
                <c:pt idx="620">
                  <c:v>20.462800000000001</c:v>
                </c:pt>
                <c:pt idx="621">
                  <c:v>20.495899999999999</c:v>
                </c:pt>
                <c:pt idx="622">
                  <c:v>20.5289</c:v>
                </c:pt>
                <c:pt idx="623">
                  <c:v>20.562000000000001</c:v>
                </c:pt>
                <c:pt idx="624">
                  <c:v>20.594999999999999</c:v>
                </c:pt>
                <c:pt idx="625">
                  <c:v>20.6281</c:v>
                </c:pt>
                <c:pt idx="626">
                  <c:v>20.661200000000001</c:v>
                </c:pt>
                <c:pt idx="627">
                  <c:v>20.694199999999999</c:v>
                </c:pt>
                <c:pt idx="628">
                  <c:v>20.7273</c:v>
                </c:pt>
                <c:pt idx="629">
                  <c:v>20.760300000000001</c:v>
                </c:pt>
                <c:pt idx="630">
                  <c:v>20.793399999999998</c:v>
                </c:pt>
                <c:pt idx="631">
                  <c:v>20.8264</c:v>
                </c:pt>
                <c:pt idx="632">
                  <c:v>20.859500000000001</c:v>
                </c:pt>
                <c:pt idx="633">
                  <c:v>20.892600000000002</c:v>
                </c:pt>
                <c:pt idx="634">
                  <c:v>20.925599999999999</c:v>
                </c:pt>
                <c:pt idx="635">
                  <c:v>20.9587</c:v>
                </c:pt>
                <c:pt idx="636">
                  <c:v>20.991700000000002</c:v>
                </c:pt>
                <c:pt idx="637">
                  <c:v>21.024799999999999</c:v>
                </c:pt>
                <c:pt idx="638">
                  <c:v>21.0579</c:v>
                </c:pt>
                <c:pt idx="639">
                  <c:v>21.090900000000001</c:v>
                </c:pt>
                <c:pt idx="640">
                  <c:v>21.123999999999999</c:v>
                </c:pt>
                <c:pt idx="641">
                  <c:v>21.157</c:v>
                </c:pt>
                <c:pt idx="642">
                  <c:v>21.190100000000001</c:v>
                </c:pt>
                <c:pt idx="643">
                  <c:v>21.223099999999999</c:v>
                </c:pt>
                <c:pt idx="644">
                  <c:v>21.2562</c:v>
                </c:pt>
                <c:pt idx="645">
                  <c:v>21.289300000000001</c:v>
                </c:pt>
                <c:pt idx="646">
                  <c:v>21.322299999999998</c:v>
                </c:pt>
                <c:pt idx="647">
                  <c:v>21.355399999999999</c:v>
                </c:pt>
                <c:pt idx="648">
                  <c:v>21.388400000000001</c:v>
                </c:pt>
                <c:pt idx="649">
                  <c:v>21.421500000000002</c:v>
                </c:pt>
                <c:pt idx="650">
                  <c:v>21.454499999999999</c:v>
                </c:pt>
                <c:pt idx="651">
                  <c:v>21.4876</c:v>
                </c:pt>
                <c:pt idx="652">
                  <c:v>21.520700000000001</c:v>
                </c:pt>
                <c:pt idx="653">
                  <c:v>21.553699999999999</c:v>
                </c:pt>
                <c:pt idx="654">
                  <c:v>21.5868</c:v>
                </c:pt>
                <c:pt idx="655">
                  <c:v>21.619800000000001</c:v>
                </c:pt>
                <c:pt idx="656">
                  <c:v>21.652899999999999</c:v>
                </c:pt>
                <c:pt idx="657">
                  <c:v>21.686</c:v>
                </c:pt>
                <c:pt idx="658">
                  <c:v>21.719000000000001</c:v>
                </c:pt>
                <c:pt idx="659">
                  <c:v>21.752099999999999</c:v>
                </c:pt>
                <c:pt idx="660">
                  <c:v>21.7851</c:v>
                </c:pt>
                <c:pt idx="661">
                  <c:v>21.818200000000001</c:v>
                </c:pt>
                <c:pt idx="662">
                  <c:v>21.851199999999999</c:v>
                </c:pt>
                <c:pt idx="663">
                  <c:v>21.8843</c:v>
                </c:pt>
                <c:pt idx="664">
                  <c:v>21.917400000000001</c:v>
                </c:pt>
                <c:pt idx="665">
                  <c:v>21.950399999999998</c:v>
                </c:pt>
                <c:pt idx="666">
                  <c:v>21.983499999999999</c:v>
                </c:pt>
                <c:pt idx="667">
                  <c:v>22.016500000000001</c:v>
                </c:pt>
                <c:pt idx="668">
                  <c:v>22.049600000000002</c:v>
                </c:pt>
                <c:pt idx="669">
                  <c:v>22.082599999999999</c:v>
                </c:pt>
                <c:pt idx="670">
                  <c:v>22.1157</c:v>
                </c:pt>
                <c:pt idx="671">
                  <c:v>22.148800000000001</c:v>
                </c:pt>
                <c:pt idx="672">
                  <c:v>22.181799999999999</c:v>
                </c:pt>
                <c:pt idx="673">
                  <c:v>22.2149</c:v>
                </c:pt>
                <c:pt idx="674">
                  <c:v>22.247900000000001</c:v>
                </c:pt>
                <c:pt idx="675">
                  <c:v>22.280999999999999</c:v>
                </c:pt>
                <c:pt idx="676">
                  <c:v>22.314</c:v>
                </c:pt>
                <c:pt idx="677">
                  <c:v>22.347100000000001</c:v>
                </c:pt>
                <c:pt idx="678">
                  <c:v>22.380199999999999</c:v>
                </c:pt>
                <c:pt idx="679">
                  <c:v>22.4132</c:v>
                </c:pt>
                <c:pt idx="680">
                  <c:v>22.446300000000001</c:v>
                </c:pt>
                <c:pt idx="681">
                  <c:v>22.479299999999999</c:v>
                </c:pt>
                <c:pt idx="682">
                  <c:v>22.5124</c:v>
                </c:pt>
                <c:pt idx="683">
                  <c:v>22.545500000000001</c:v>
                </c:pt>
                <c:pt idx="684">
                  <c:v>22.578499999999998</c:v>
                </c:pt>
                <c:pt idx="685">
                  <c:v>22.611599999999999</c:v>
                </c:pt>
                <c:pt idx="686">
                  <c:v>22.644600000000001</c:v>
                </c:pt>
                <c:pt idx="687">
                  <c:v>22.677700000000002</c:v>
                </c:pt>
                <c:pt idx="688">
                  <c:v>22.710699999999999</c:v>
                </c:pt>
                <c:pt idx="689">
                  <c:v>22.7438</c:v>
                </c:pt>
                <c:pt idx="690">
                  <c:v>22.776900000000001</c:v>
                </c:pt>
                <c:pt idx="691">
                  <c:v>22.809899999999999</c:v>
                </c:pt>
                <c:pt idx="692">
                  <c:v>22.843</c:v>
                </c:pt>
                <c:pt idx="693">
                  <c:v>22.876000000000001</c:v>
                </c:pt>
                <c:pt idx="694">
                  <c:v>22.909099999999999</c:v>
                </c:pt>
                <c:pt idx="695">
                  <c:v>22.9421</c:v>
                </c:pt>
                <c:pt idx="696">
                  <c:v>22.975200000000001</c:v>
                </c:pt>
                <c:pt idx="697">
                  <c:v>23.008299999999998</c:v>
                </c:pt>
                <c:pt idx="698">
                  <c:v>23.0413</c:v>
                </c:pt>
                <c:pt idx="699">
                  <c:v>23.074400000000001</c:v>
                </c:pt>
                <c:pt idx="700">
                  <c:v>23.107399999999998</c:v>
                </c:pt>
                <c:pt idx="701">
                  <c:v>23.140499999999999</c:v>
                </c:pt>
                <c:pt idx="702">
                  <c:v>23.1736</c:v>
                </c:pt>
                <c:pt idx="703">
                  <c:v>23.206600000000002</c:v>
                </c:pt>
                <c:pt idx="704">
                  <c:v>23.239699999999999</c:v>
                </c:pt>
                <c:pt idx="705">
                  <c:v>23.2727</c:v>
                </c:pt>
                <c:pt idx="706">
                  <c:v>23.305800000000001</c:v>
                </c:pt>
                <c:pt idx="707">
                  <c:v>23.338799999999999</c:v>
                </c:pt>
                <c:pt idx="708">
                  <c:v>23.3719</c:v>
                </c:pt>
                <c:pt idx="709">
                  <c:v>23.405000000000001</c:v>
                </c:pt>
                <c:pt idx="710">
                  <c:v>23.437999999999999</c:v>
                </c:pt>
                <c:pt idx="711">
                  <c:v>23.4711</c:v>
                </c:pt>
                <c:pt idx="712">
                  <c:v>23.504100000000001</c:v>
                </c:pt>
                <c:pt idx="713">
                  <c:v>23.537199999999999</c:v>
                </c:pt>
                <c:pt idx="714">
                  <c:v>23.5702</c:v>
                </c:pt>
                <c:pt idx="715">
                  <c:v>23.603300000000001</c:v>
                </c:pt>
                <c:pt idx="716">
                  <c:v>23.636399999999998</c:v>
                </c:pt>
                <c:pt idx="717">
                  <c:v>23.6694</c:v>
                </c:pt>
                <c:pt idx="718">
                  <c:v>23.702500000000001</c:v>
                </c:pt>
                <c:pt idx="719">
                  <c:v>23.735499999999998</c:v>
                </c:pt>
                <c:pt idx="720">
                  <c:v>23.768599999999999</c:v>
                </c:pt>
                <c:pt idx="721">
                  <c:v>23.8017</c:v>
                </c:pt>
                <c:pt idx="722">
                  <c:v>23.834700000000002</c:v>
                </c:pt>
                <c:pt idx="723">
                  <c:v>23.867799999999999</c:v>
                </c:pt>
                <c:pt idx="724">
                  <c:v>23.9008</c:v>
                </c:pt>
                <c:pt idx="725">
                  <c:v>23.933900000000001</c:v>
                </c:pt>
                <c:pt idx="726">
                  <c:v>23.966899999999999</c:v>
                </c:pt>
                <c:pt idx="727">
                  <c:v>24</c:v>
                </c:pt>
                <c:pt idx="728">
                  <c:v>24.033100000000001</c:v>
                </c:pt>
                <c:pt idx="729">
                  <c:v>24.066099999999999</c:v>
                </c:pt>
                <c:pt idx="730">
                  <c:v>24.0992</c:v>
                </c:pt>
                <c:pt idx="731">
                  <c:v>24.132200000000001</c:v>
                </c:pt>
              </c:numCache>
            </c:numRef>
          </c:xVal>
          <c:yVal>
            <c:numRef>
              <c:f>T15_DTHSTRO!$E$4:$E$735</c:f>
              <c:numCache>
                <c:formatCode>General</c:formatCode>
                <c:ptCount val="732"/>
                <c:pt idx="0">
                  <c:v>0</c:v>
                </c:pt>
                <c:pt idx="1">
                  <c:v>0</c:v>
                </c:pt>
                <c:pt idx="2">
                  <c:v>0</c:v>
                </c:pt>
                <c:pt idx="3">
                  <c:v>0</c:v>
                </c:pt>
                <c:pt idx="4">
                  <c:v>0</c:v>
                </c:pt>
                <c:pt idx="5">
                  <c:v>0</c:v>
                </c:pt>
                <c:pt idx="6">
                  <c:v>0</c:v>
                </c:pt>
                <c:pt idx="7">
                  <c:v>0</c:v>
                </c:pt>
                <c:pt idx="8">
                  <c:v>2.9719999999999998E-3</c:v>
                </c:pt>
                <c:pt idx="9">
                  <c:v>4.4580000000000002E-3</c:v>
                </c:pt>
                <c:pt idx="10">
                  <c:v>5.9480000000000002E-3</c:v>
                </c:pt>
                <c:pt idx="11">
                  <c:v>7.443E-3</c:v>
                </c:pt>
                <c:pt idx="12">
                  <c:v>8.9379999999999998E-3</c:v>
                </c:pt>
                <c:pt idx="13">
                  <c:v>1.1927E-2</c:v>
                </c:pt>
                <c:pt idx="14">
                  <c:v>1.3422E-2</c:v>
                </c:pt>
                <c:pt idx="15">
                  <c:v>1.3422E-2</c:v>
                </c:pt>
                <c:pt idx="16">
                  <c:v>1.4921E-2</c:v>
                </c:pt>
                <c:pt idx="17">
                  <c:v>1.6421000000000002E-2</c:v>
                </c:pt>
                <c:pt idx="18">
                  <c:v>1.9418999999999999E-2</c:v>
                </c:pt>
                <c:pt idx="19">
                  <c:v>2.0919E-2</c:v>
                </c:pt>
                <c:pt idx="20">
                  <c:v>2.0919E-2</c:v>
                </c:pt>
                <c:pt idx="21">
                  <c:v>2.2421E-2</c:v>
                </c:pt>
                <c:pt idx="22">
                  <c:v>2.3921999999999999E-2</c:v>
                </c:pt>
                <c:pt idx="23">
                  <c:v>2.3921999999999999E-2</c:v>
                </c:pt>
                <c:pt idx="24">
                  <c:v>2.3921999999999999E-2</c:v>
                </c:pt>
                <c:pt idx="25">
                  <c:v>2.3921999999999999E-2</c:v>
                </c:pt>
                <c:pt idx="26">
                  <c:v>2.3921999999999999E-2</c:v>
                </c:pt>
                <c:pt idx="27">
                  <c:v>2.3921999999999999E-2</c:v>
                </c:pt>
                <c:pt idx="28">
                  <c:v>2.3921999999999999E-2</c:v>
                </c:pt>
                <c:pt idx="29">
                  <c:v>2.3921999999999999E-2</c:v>
                </c:pt>
                <c:pt idx="30">
                  <c:v>2.3921999999999999E-2</c:v>
                </c:pt>
                <c:pt idx="31">
                  <c:v>2.3921999999999999E-2</c:v>
                </c:pt>
                <c:pt idx="32">
                  <c:v>2.3921999999999999E-2</c:v>
                </c:pt>
                <c:pt idx="33">
                  <c:v>2.5430999999999999E-2</c:v>
                </c:pt>
                <c:pt idx="34">
                  <c:v>2.5430999999999999E-2</c:v>
                </c:pt>
                <c:pt idx="35">
                  <c:v>2.5430999999999999E-2</c:v>
                </c:pt>
                <c:pt idx="36">
                  <c:v>2.5430999999999999E-2</c:v>
                </c:pt>
                <c:pt idx="37">
                  <c:v>2.6966E-2</c:v>
                </c:pt>
                <c:pt idx="38">
                  <c:v>2.8510000000000001E-2</c:v>
                </c:pt>
                <c:pt idx="39">
                  <c:v>2.8510000000000001E-2</c:v>
                </c:pt>
                <c:pt idx="40">
                  <c:v>2.8510000000000001E-2</c:v>
                </c:pt>
                <c:pt idx="41">
                  <c:v>2.8510000000000001E-2</c:v>
                </c:pt>
                <c:pt idx="42">
                  <c:v>2.8510000000000001E-2</c:v>
                </c:pt>
                <c:pt idx="43">
                  <c:v>2.8510000000000001E-2</c:v>
                </c:pt>
                <c:pt idx="44">
                  <c:v>3.0086999999999999E-2</c:v>
                </c:pt>
                <c:pt idx="45">
                  <c:v>3.0086999999999999E-2</c:v>
                </c:pt>
                <c:pt idx="46">
                  <c:v>3.0086999999999999E-2</c:v>
                </c:pt>
                <c:pt idx="47">
                  <c:v>3.0086999999999999E-2</c:v>
                </c:pt>
                <c:pt idx="48">
                  <c:v>3.0086999999999999E-2</c:v>
                </c:pt>
                <c:pt idx="49">
                  <c:v>3.0086999999999999E-2</c:v>
                </c:pt>
                <c:pt idx="50">
                  <c:v>3.0086999999999999E-2</c:v>
                </c:pt>
                <c:pt idx="51">
                  <c:v>3.0086999999999999E-2</c:v>
                </c:pt>
                <c:pt idx="52">
                  <c:v>3.0086999999999999E-2</c:v>
                </c:pt>
                <c:pt idx="53">
                  <c:v>3.0086999999999999E-2</c:v>
                </c:pt>
                <c:pt idx="54">
                  <c:v>3.0086999999999999E-2</c:v>
                </c:pt>
                <c:pt idx="55">
                  <c:v>3.0086999999999999E-2</c:v>
                </c:pt>
                <c:pt idx="56">
                  <c:v>3.0086999999999999E-2</c:v>
                </c:pt>
                <c:pt idx="57">
                  <c:v>3.0086999999999999E-2</c:v>
                </c:pt>
                <c:pt idx="58">
                  <c:v>3.1705999999999998E-2</c:v>
                </c:pt>
                <c:pt idx="59">
                  <c:v>3.3326000000000001E-2</c:v>
                </c:pt>
                <c:pt idx="60">
                  <c:v>3.3326000000000001E-2</c:v>
                </c:pt>
                <c:pt idx="61">
                  <c:v>3.3326000000000001E-2</c:v>
                </c:pt>
                <c:pt idx="62">
                  <c:v>3.3326000000000001E-2</c:v>
                </c:pt>
                <c:pt idx="63">
                  <c:v>3.3326000000000001E-2</c:v>
                </c:pt>
                <c:pt idx="64">
                  <c:v>3.3326000000000001E-2</c:v>
                </c:pt>
                <c:pt idx="65">
                  <c:v>3.3326000000000001E-2</c:v>
                </c:pt>
                <c:pt idx="66">
                  <c:v>3.4958000000000003E-2</c:v>
                </c:pt>
                <c:pt idx="67">
                  <c:v>3.6590999999999999E-2</c:v>
                </c:pt>
                <c:pt idx="68">
                  <c:v>3.6590999999999999E-2</c:v>
                </c:pt>
                <c:pt idx="69">
                  <c:v>3.6590999999999999E-2</c:v>
                </c:pt>
                <c:pt idx="70">
                  <c:v>3.8226999999999997E-2</c:v>
                </c:pt>
                <c:pt idx="71">
                  <c:v>3.8226999999999997E-2</c:v>
                </c:pt>
                <c:pt idx="72">
                  <c:v>3.8226999999999997E-2</c:v>
                </c:pt>
                <c:pt idx="73">
                  <c:v>3.8226999999999997E-2</c:v>
                </c:pt>
                <c:pt idx="74">
                  <c:v>4.1503999999999999E-2</c:v>
                </c:pt>
                <c:pt idx="75">
                  <c:v>4.1503999999999999E-2</c:v>
                </c:pt>
                <c:pt idx="76">
                  <c:v>4.1503999999999999E-2</c:v>
                </c:pt>
                <c:pt idx="77">
                  <c:v>4.1503999999999999E-2</c:v>
                </c:pt>
                <c:pt idx="78">
                  <c:v>4.1503999999999999E-2</c:v>
                </c:pt>
                <c:pt idx="79">
                  <c:v>4.1503999999999999E-2</c:v>
                </c:pt>
                <c:pt idx="80">
                  <c:v>4.1503999999999999E-2</c:v>
                </c:pt>
                <c:pt idx="81">
                  <c:v>4.1503999999999999E-2</c:v>
                </c:pt>
                <c:pt idx="82">
                  <c:v>4.1503999999999999E-2</c:v>
                </c:pt>
                <c:pt idx="83">
                  <c:v>4.1503999999999999E-2</c:v>
                </c:pt>
                <c:pt idx="84">
                  <c:v>4.1503999999999999E-2</c:v>
                </c:pt>
                <c:pt idx="85">
                  <c:v>4.1503999999999999E-2</c:v>
                </c:pt>
                <c:pt idx="86">
                  <c:v>4.1503999999999999E-2</c:v>
                </c:pt>
                <c:pt idx="87">
                  <c:v>4.1503999999999999E-2</c:v>
                </c:pt>
                <c:pt idx="88">
                  <c:v>4.1503999999999999E-2</c:v>
                </c:pt>
                <c:pt idx="89">
                  <c:v>4.1503999999999999E-2</c:v>
                </c:pt>
                <c:pt idx="90">
                  <c:v>4.1503999999999999E-2</c:v>
                </c:pt>
                <c:pt idx="91">
                  <c:v>4.1503999999999999E-2</c:v>
                </c:pt>
                <c:pt idx="92">
                  <c:v>4.1503999999999999E-2</c:v>
                </c:pt>
                <c:pt idx="93">
                  <c:v>4.1503999999999999E-2</c:v>
                </c:pt>
                <c:pt idx="94">
                  <c:v>4.1503999999999999E-2</c:v>
                </c:pt>
                <c:pt idx="95">
                  <c:v>4.1503999999999999E-2</c:v>
                </c:pt>
                <c:pt idx="96">
                  <c:v>4.1503999999999999E-2</c:v>
                </c:pt>
                <c:pt idx="97">
                  <c:v>4.1503999999999999E-2</c:v>
                </c:pt>
                <c:pt idx="98">
                  <c:v>4.1503999999999999E-2</c:v>
                </c:pt>
                <c:pt idx="99">
                  <c:v>4.1503999999999999E-2</c:v>
                </c:pt>
                <c:pt idx="100">
                  <c:v>4.1503999999999999E-2</c:v>
                </c:pt>
                <c:pt idx="101">
                  <c:v>4.1503999999999999E-2</c:v>
                </c:pt>
                <c:pt idx="102">
                  <c:v>4.1503999999999999E-2</c:v>
                </c:pt>
                <c:pt idx="103">
                  <c:v>4.1503999999999999E-2</c:v>
                </c:pt>
                <c:pt idx="104">
                  <c:v>4.3157000000000001E-2</c:v>
                </c:pt>
                <c:pt idx="105">
                  <c:v>4.3157000000000001E-2</c:v>
                </c:pt>
                <c:pt idx="106">
                  <c:v>4.3157000000000001E-2</c:v>
                </c:pt>
                <c:pt idx="107">
                  <c:v>4.3157000000000001E-2</c:v>
                </c:pt>
                <c:pt idx="108">
                  <c:v>4.3157000000000001E-2</c:v>
                </c:pt>
                <c:pt idx="109">
                  <c:v>4.4809000000000002E-2</c:v>
                </c:pt>
                <c:pt idx="110">
                  <c:v>4.4809000000000002E-2</c:v>
                </c:pt>
                <c:pt idx="111">
                  <c:v>4.4809000000000002E-2</c:v>
                </c:pt>
                <c:pt idx="112">
                  <c:v>4.4809000000000002E-2</c:v>
                </c:pt>
                <c:pt idx="113">
                  <c:v>4.4809000000000002E-2</c:v>
                </c:pt>
                <c:pt idx="114">
                  <c:v>4.4809000000000002E-2</c:v>
                </c:pt>
                <c:pt idx="115">
                  <c:v>4.4809000000000002E-2</c:v>
                </c:pt>
                <c:pt idx="116">
                  <c:v>4.4809000000000002E-2</c:v>
                </c:pt>
                <c:pt idx="117">
                  <c:v>4.4809000000000002E-2</c:v>
                </c:pt>
                <c:pt idx="118">
                  <c:v>4.4809000000000002E-2</c:v>
                </c:pt>
                <c:pt idx="119">
                  <c:v>4.4809000000000002E-2</c:v>
                </c:pt>
                <c:pt idx="120">
                  <c:v>4.4809000000000002E-2</c:v>
                </c:pt>
                <c:pt idx="121">
                  <c:v>4.4809000000000002E-2</c:v>
                </c:pt>
                <c:pt idx="122">
                  <c:v>4.4809000000000002E-2</c:v>
                </c:pt>
                <c:pt idx="123">
                  <c:v>4.4809000000000002E-2</c:v>
                </c:pt>
                <c:pt idx="124">
                  <c:v>4.6467000000000001E-2</c:v>
                </c:pt>
                <c:pt idx="125">
                  <c:v>4.6467000000000001E-2</c:v>
                </c:pt>
                <c:pt idx="126">
                  <c:v>4.6467000000000001E-2</c:v>
                </c:pt>
                <c:pt idx="127">
                  <c:v>4.6467000000000001E-2</c:v>
                </c:pt>
                <c:pt idx="128">
                  <c:v>4.6467000000000001E-2</c:v>
                </c:pt>
                <c:pt idx="129">
                  <c:v>4.6467000000000001E-2</c:v>
                </c:pt>
                <c:pt idx="130">
                  <c:v>4.6467000000000001E-2</c:v>
                </c:pt>
                <c:pt idx="131">
                  <c:v>4.6467000000000001E-2</c:v>
                </c:pt>
                <c:pt idx="132">
                  <c:v>4.6467000000000001E-2</c:v>
                </c:pt>
                <c:pt idx="133">
                  <c:v>4.8128999999999998E-2</c:v>
                </c:pt>
                <c:pt idx="134">
                  <c:v>4.8128999999999998E-2</c:v>
                </c:pt>
                <c:pt idx="135">
                  <c:v>4.8128999999999998E-2</c:v>
                </c:pt>
                <c:pt idx="136">
                  <c:v>4.8128999999999998E-2</c:v>
                </c:pt>
                <c:pt idx="137">
                  <c:v>4.8128999999999998E-2</c:v>
                </c:pt>
                <c:pt idx="138">
                  <c:v>4.8128999999999998E-2</c:v>
                </c:pt>
                <c:pt idx="139">
                  <c:v>4.8128999999999998E-2</c:v>
                </c:pt>
                <c:pt idx="140">
                  <c:v>4.8128999999999998E-2</c:v>
                </c:pt>
                <c:pt idx="141">
                  <c:v>4.8128999999999998E-2</c:v>
                </c:pt>
                <c:pt idx="142">
                  <c:v>4.8128999999999998E-2</c:v>
                </c:pt>
                <c:pt idx="143">
                  <c:v>4.8128999999999998E-2</c:v>
                </c:pt>
                <c:pt idx="144">
                  <c:v>4.8128999999999998E-2</c:v>
                </c:pt>
                <c:pt idx="145">
                  <c:v>4.8128999999999998E-2</c:v>
                </c:pt>
                <c:pt idx="146">
                  <c:v>4.8128999999999998E-2</c:v>
                </c:pt>
                <c:pt idx="147">
                  <c:v>4.8128999999999998E-2</c:v>
                </c:pt>
                <c:pt idx="148">
                  <c:v>4.8128999999999998E-2</c:v>
                </c:pt>
                <c:pt idx="149">
                  <c:v>4.8128999999999998E-2</c:v>
                </c:pt>
                <c:pt idx="150">
                  <c:v>4.8128999999999998E-2</c:v>
                </c:pt>
                <c:pt idx="151">
                  <c:v>4.8128999999999998E-2</c:v>
                </c:pt>
                <c:pt idx="152">
                  <c:v>4.8128999999999998E-2</c:v>
                </c:pt>
                <c:pt idx="153">
                  <c:v>4.8128999999999998E-2</c:v>
                </c:pt>
                <c:pt idx="154">
                  <c:v>4.8128999999999998E-2</c:v>
                </c:pt>
                <c:pt idx="155">
                  <c:v>4.8128999999999998E-2</c:v>
                </c:pt>
                <c:pt idx="156">
                  <c:v>4.8128999999999998E-2</c:v>
                </c:pt>
                <c:pt idx="157">
                  <c:v>4.8128999999999998E-2</c:v>
                </c:pt>
                <c:pt idx="158">
                  <c:v>4.8128999999999998E-2</c:v>
                </c:pt>
                <c:pt idx="159">
                  <c:v>4.8128999999999998E-2</c:v>
                </c:pt>
                <c:pt idx="160">
                  <c:v>4.8128999999999998E-2</c:v>
                </c:pt>
                <c:pt idx="161">
                  <c:v>4.8128999999999998E-2</c:v>
                </c:pt>
                <c:pt idx="162">
                  <c:v>4.8128999999999998E-2</c:v>
                </c:pt>
                <c:pt idx="163">
                  <c:v>4.8128999999999998E-2</c:v>
                </c:pt>
                <c:pt idx="164">
                  <c:v>4.8128999999999998E-2</c:v>
                </c:pt>
                <c:pt idx="165">
                  <c:v>4.8128999999999998E-2</c:v>
                </c:pt>
                <c:pt idx="166">
                  <c:v>4.8128999999999998E-2</c:v>
                </c:pt>
                <c:pt idx="167">
                  <c:v>4.8128999999999998E-2</c:v>
                </c:pt>
                <c:pt idx="168">
                  <c:v>4.8128999999999998E-2</c:v>
                </c:pt>
                <c:pt idx="169">
                  <c:v>4.8128999999999998E-2</c:v>
                </c:pt>
                <c:pt idx="170">
                  <c:v>4.8128999999999998E-2</c:v>
                </c:pt>
                <c:pt idx="171">
                  <c:v>4.8128999999999998E-2</c:v>
                </c:pt>
                <c:pt idx="172">
                  <c:v>4.8128999999999998E-2</c:v>
                </c:pt>
                <c:pt idx="173">
                  <c:v>4.8128999999999998E-2</c:v>
                </c:pt>
                <c:pt idx="174">
                  <c:v>4.8128999999999998E-2</c:v>
                </c:pt>
                <c:pt idx="175">
                  <c:v>4.8128999999999998E-2</c:v>
                </c:pt>
                <c:pt idx="176">
                  <c:v>4.9804000000000001E-2</c:v>
                </c:pt>
                <c:pt idx="177">
                  <c:v>4.9804000000000001E-2</c:v>
                </c:pt>
                <c:pt idx="178">
                  <c:v>4.9804000000000001E-2</c:v>
                </c:pt>
                <c:pt idx="179">
                  <c:v>4.9804000000000001E-2</c:v>
                </c:pt>
                <c:pt idx="180">
                  <c:v>4.9804000000000001E-2</c:v>
                </c:pt>
                <c:pt idx="181">
                  <c:v>4.9804000000000001E-2</c:v>
                </c:pt>
                <c:pt idx="182">
                  <c:v>4.9804000000000001E-2</c:v>
                </c:pt>
                <c:pt idx="183">
                  <c:v>4.9804000000000001E-2</c:v>
                </c:pt>
                <c:pt idx="184">
                  <c:v>4.9804000000000001E-2</c:v>
                </c:pt>
                <c:pt idx="185">
                  <c:v>4.9804000000000001E-2</c:v>
                </c:pt>
                <c:pt idx="186">
                  <c:v>4.9804000000000001E-2</c:v>
                </c:pt>
                <c:pt idx="187">
                  <c:v>4.9804000000000001E-2</c:v>
                </c:pt>
                <c:pt idx="188">
                  <c:v>4.9804000000000001E-2</c:v>
                </c:pt>
                <c:pt idx="189">
                  <c:v>4.9804000000000001E-2</c:v>
                </c:pt>
                <c:pt idx="190">
                  <c:v>4.9804000000000001E-2</c:v>
                </c:pt>
                <c:pt idx="191">
                  <c:v>4.9804000000000001E-2</c:v>
                </c:pt>
                <c:pt idx="192">
                  <c:v>4.9804000000000001E-2</c:v>
                </c:pt>
                <c:pt idx="193">
                  <c:v>4.9804000000000001E-2</c:v>
                </c:pt>
                <c:pt idx="194">
                  <c:v>4.9804000000000001E-2</c:v>
                </c:pt>
                <c:pt idx="195">
                  <c:v>4.9804000000000001E-2</c:v>
                </c:pt>
                <c:pt idx="196">
                  <c:v>4.9804000000000001E-2</c:v>
                </c:pt>
                <c:pt idx="197">
                  <c:v>4.9804000000000001E-2</c:v>
                </c:pt>
                <c:pt idx="198">
                  <c:v>4.9804000000000001E-2</c:v>
                </c:pt>
                <c:pt idx="199">
                  <c:v>4.9804000000000001E-2</c:v>
                </c:pt>
                <c:pt idx="200">
                  <c:v>4.9804000000000001E-2</c:v>
                </c:pt>
                <c:pt idx="201">
                  <c:v>5.1915999999999997E-2</c:v>
                </c:pt>
                <c:pt idx="202">
                  <c:v>5.1915999999999997E-2</c:v>
                </c:pt>
                <c:pt idx="203">
                  <c:v>5.1915999999999997E-2</c:v>
                </c:pt>
                <c:pt idx="204">
                  <c:v>5.1915999999999997E-2</c:v>
                </c:pt>
                <c:pt idx="205">
                  <c:v>5.1915999999999997E-2</c:v>
                </c:pt>
                <c:pt idx="206">
                  <c:v>5.4126000000000001E-2</c:v>
                </c:pt>
                <c:pt idx="207">
                  <c:v>5.4126000000000001E-2</c:v>
                </c:pt>
                <c:pt idx="208">
                  <c:v>5.4126000000000001E-2</c:v>
                </c:pt>
                <c:pt idx="209">
                  <c:v>5.4126000000000001E-2</c:v>
                </c:pt>
                <c:pt idx="210">
                  <c:v>5.4126000000000001E-2</c:v>
                </c:pt>
                <c:pt idx="211">
                  <c:v>5.4126000000000001E-2</c:v>
                </c:pt>
                <c:pt idx="212">
                  <c:v>5.4126000000000001E-2</c:v>
                </c:pt>
                <c:pt idx="213">
                  <c:v>5.4126000000000001E-2</c:v>
                </c:pt>
                <c:pt idx="214">
                  <c:v>5.4126000000000001E-2</c:v>
                </c:pt>
                <c:pt idx="215">
                  <c:v>5.4126000000000001E-2</c:v>
                </c:pt>
                <c:pt idx="216">
                  <c:v>5.4126000000000001E-2</c:v>
                </c:pt>
                <c:pt idx="217">
                  <c:v>5.4126000000000001E-2</c:v>
                </c:pt>
                <c:pt idx="218">
                  <c:v>5.4126000000000001E-2</c:v>
                </c:pt>
                <c:pt idx="219">
                  <c:v>5.4126000000000001E-2</c:v>
                </c:pt>
                <c:pt idx="220">
                  <c:v>5.4126000000000001E-2</c:v>
                </c:pt>
                <c:pt idx="221">
                  <c:v>5.4126000000000001E-2</c:v>
                </c:pt>
                <c:pt idx="222">
                  <c:v>5.4126000000000001E-2</c:v>
                </c:pt>
                <c:pt idx="223">
                  <c:v>5.4126000000000001E-2</c:v>
                </c:pt>
                <c:pt idx="224">
                  <c:v>5.4126000000000001E-2</c:v>
                </c:pt>
                <c:pt idx="225">
                  <c:v>5.4126000000000001E-2</c:v>
                </c:pt>
                <c:pt idx="226">
                  <c:v>5.4126000000000001E-2</c:v>
                </c:pt>
                <c:pt idx="227">
                  <c:v>5.4126000000000001E-2</c:v>
                </c:pt>
                <c:pt idx="228">
                  <c:v>5.4126000000000001E-2</c:v>
                </c:pt>
                <c:pt idx="229">
                  <c:v>5.4126000000000001E-2</c:v>
                </c:pt>
                <c:pt idx="230">
                  <c:v>5.4126000000000001E-2</c:v>
                </c:pt>
                <c:pt idx="231">
                  <c:v>5.4126000000000001E-2</c:v>
                </c:pt>
                <c:pt idx="232">
                  <c:v>5.4126000000000001E-2</c:v>
                </c:pt>
                <c:pt idx="233">
                  <c:v>5.4126000000000001E-2</c:v>
                </c:pt>
                <c:pt idx="234">
                  <c:v>5.4126000000000001E-2</c:v>
                </c:pt>
                <c:pt idx="235">
                  <c:v>5.4126000000000001E-2</c:v>
                </c:pt>
                <c:pt idx="236">
                  <c:v>5.4126000000000001E-2</c:v>
                </c:pt>
                <c:pt idx="237">
                  <c:v>5.4126000000000001E-2</c:v>
                </c:pt>
                <c:pt idx="238">
                  <c:v>5.6533E-2</c:v>
                </c:pt>
                <c:pt idx="239">
                  <c:v>5.6533E-2</c:v>
                </c:pt>
                <c:pt idx="240">
                  <c:v>5.6533E-2</c:v>
                </c:pt>
                <c:pt idx="241">
                  <c:v>5.6533E-2</c:v>
                </c:pt>
                <c:pt idx="242">
                  <c:v>5.6533E-2</c:v>
                </c:pt>
                <c:pt idx="243">
                  <c:v>5.8964000000000003E-2</c:v>
                </c:pt>
                <c:pt idx="244">
                  <c:v>5.8964000000000003E-2</c:v>
                </c:pt>
                <c:pt idx="245">
                  <c:v>5.8964000000000003E-2</c:v>
                </c:pt>
                <c:pt idx="246">
                  <c:v>5.8964000000000003E-2</c:v>
                </c:pt>
                <c:pt idx="247">
                  <c:v>5.8964000000000003E-2</c:v>
                </c:pt>
                <c:pt idx="248">
                  <c:v>5.8964000000000003E-2</c:v>
                </c:pt>
                <c:pt idx="249">
                  <c:v>5.8964000000000003E-2</c:v>
                </c:pt>
                <c:pt idx="250">
                  <c:v>5.8964000000000003E-2</c:v>
                </c:pt>
                <c:pt idx="251">
                  <c:v>5.8964000000000003E-2</c:v>
                </c:pt>
                <c:pt idx="252">
                  <c:v>5.8964000000000003E-2</c:v>
                </c:pt>
                <c:pt idx="253">
                  <c:v>6.1428000000000003E-2</c:v>
                </c:pt>
                <c:pt idx="254">
                  <c:v>6.1428000000000003E-2</c:v>
                </c:pt>
                <c:pt idx="255">
                  <c:v>6.1428000000000003E-2</c:v>
                </c:pt>
                <c:pt idx="256">
                  <c:v>6.1428000000000003E-2</c:v>
                </c:pt>
                <c:pt idx="257">
                  <c:v>6.1428000000000003E-2</c:v>
                </c:pt>
                <c:pt idx="258">
                  <c:v>6.1428000000000003E-2</c:v>
                </c:pt>
                <c:pt idx="259">
                  <c:v>6.1428000000000003E-2</c:v>
                </c:pt>
                <c:pt idx="260">
                  <c:v>6.1428000000000003E-2</c:v>
                </c:pt>
                <c:pt idx="261">
                  <c:v>6.1428000000000003E-2</c:v>
                </c:pt>
                <c:pt idx="262">
                  <c:v>6.1428000000000003E-2</c:v>
                </c:pt>
                <c:pt idx="263">
                  <c:v>6.1428000000000003E-2</c:v>
                </c:pt>
                <c:pt idx="264">
                  <c:v>6.1428000000000003E-2</c:v>
                </c:pt>
                <c:pt idx="265">
                  <c:v>6.1428000000000003E-2</c:v>
                </c:pt>
                <c:pt idx="266">
                  <c:v>6.1428000000000003E-2</c:v>
                </c:pt>
                <c:pt idx="267">
                  <c:v>6.1428000000000003E-2</c:v>
                </c:pt>
                <c:pt idx="268">
                  <c:v>6.1428000000000003E-2</c:v>
                </c:pt>
                <c:pt idx="269">
                  <c:v>6.1428000000000003E-2</c:v>
                </c:pt>
                <c:pt idx="270">
                  <c:v>6.1428000000000003E-2</c:v>
                </c:pt>
                <c:pt idx="271">
                  <c:v>6.1428000000000003E-2</c:v>
                </c:pt>
                <c:pt idx="272">
                  <c:v>6.1428000000000003E-2</c:v>
                </c:pt>
                <c:pt idx="273">
                  <c:v>6.1428000000000003E-2</c:v>
                </c:pt>
                <c:pt idx="274">
                  <c:v>6.1428000000000003E-2</c:v>
                </c:pt>
                <c:pt idx="275">
                  <c:v>6.1428000000000003E-2</c:v>
                </c:pt>
                <c:pt idx="276">
                  <c:v>6.1428000000000003E-2</c:v>
                </c:pt>
                <c:pt idx="277">
                  <c:v>6.1428000000000003E-2</c:v>
                </c:pt>
                <c:pt idx="278">
                  <c:v>6.1428000000000003E-2</c:v>
                </c:pt>
                <c:pt idx="279">
                  <c:v>6.1428000000000003E-2</c:v>
                </c:pt>
                <c:pt idx="280">
                  <c:v>6.1428000000000003E-2</c:v>
                </c:pt>
                <c:pt idx="281">
                  <c:v>6.1428000000000003E-2</c:v>
                </c:pt>
                <c:pt idx="282">
                  <c:v>6.1428000000000003E-2</c:v>
                </c:pt>
                <c:pt idx="283">
                  <c:v>6.1428000000000003E-2</c:v>
                </c:pt>
                <c:pt idx="284">
                  <c:v>6.1428000000000003E-2</c:v>
                </c:pt>
                <c:pt idx="285">
                  <c:v>6.1428000000000003E-2</c:v>
                </c:pt>
                <c:pt idx="286">
                  <c:v>6.1428000000000003E-2</c:v>
                </c:pt>
                <c:pt idx="287">
                  <c:v>6.1428000000000003E-2</c:v>
                </c:pt>
                <c:pt idx="288">
                  <c:v>6.1428000000000003E-2</c:v>
                </c:pt>
                <c:pt idx="289">
                  <c:v>6.1428000000000003E-2</c:v>
                </c:pt>
                <c:pt idx="290">
                  <c:v>6.1428000000000003E-2</c:v>
                </c:pt>
                <c:pt idx="291">
                  <c:v>6.1428000000000003E-2</c:v>
                </c:pt>
                <c:pt idx="292">
                  <c:v>6.1428000000000003E-2</c:v>
                </c:pt>
                <c:pt idx="293">
                  <c:v>6.1428000000000003E-2</c:v>
                </c:pt>
                <c:pt idx="294">
                  <c:v>6.1428000000000003E-2</c:v>
                </c:pt>
                <c:pt idx="295">
                  <c:v>6.1428000000000003E-2</c:v>
                </c:pt>
                <c:pt idx="296">
                  <c:v>6.1428000000000003E-2</c:v>
                </c:pt>
                <c:pt idx="297">
                  <c:v>6.1428000000000003E-2</c:v>
                </c:pt>
                <c:pt idx="298">
                  <c:v>6.1428000000000003E-2</c:v>
                </c:pt>
                <c:pt idx="299">
                  <c:v>6.1428000000000003E-2</c:v>
                </c:pt>
                <c:pt idx="300">
                  <c:v>6.1428000000000003E-2</c:v>
                </c:pt>
                <c:pt idx="301">
                  <c:v>6.1428000000000003E-2</c:v>
                </c:pt>
                <c:pt idx="302">
                  <c:v>6.1428000000000003E-2</c:v>
                </c:pt>
                <c:pt idx="303">
                  <c:v>6.1428000000000003E-2</c:v>
                </c:pt>
                <c:pt idx="304">
                  <c:v>6.1428000000000003E-2</c:v>
                </c:pt>
                <c:pt idx="305">
                  <c:v>6.1428000000000003E-2</c:v>
                </c:pt>
                <c:pt idx="306">
                  <c:v>6.1428000000000003E-2</c:v>
                </c:pt>
                <c:pt idx="307">
                  <c:v>6.1428000000000003E-2</c:v>
                </c:pt>
                <c:pt idx="308">
                  <c:v>6.1428000000000003E-2</c:v>
                </c:pt>
                <c:pt idx="309">
                  <c:v>6.1428000000000003E-2</c:v>
                </c:pt>
                <c:pt idx="310">
                  <c:v>6.1428000000000003E-2</c:v>
                </c:pt>
                <c:pt idx="311">
                  <c:v>6.1428000000000003E-2</c:v>
                </c:pt>
                <c:pt idx="312">
                  <c:v>6.1428000000000003E-2</c:v>
                </c:pt>
                <c:pt idx="313">
                  <c:v>6.1428000000000003E-2</c:v>
                </c:pt>
                <c:pt idx="314">
                  <c:v>6.1428000000000003E-2</c:v>
                </c:pt>
                <c:pt idx="315">
                  <c:v>6.1428000000000003E-2</c:v>
                </c:pt>
                <c:pt idx="316">
                  <c:v>6.1428000000000003E-2</c:v>
                </c:pt>
                <c:pt idx="317">
                  <c:v>6.1428000000000003E-2</c:v>
                </c:pt>
                <c:pt idx="318">
                  <c:v>6.1428000000000003E-2</c:v>
                </c:pt>
                <c:pt idx="319">
                  <c:v>6.1428000000000003E-2</c:v>
                </c:pt>
                <c:pt idx="320">
                  <c:v>6.1428000000000003E-2</c:v>
                </c:pt>
                <c:pt idx="321">
                  <c:v>6.1428000000000003E-2</c:v>
                </c:pt>
                <c:pt idx="322">
                  <c:v>6.1428000000000003E-2</c:v>
                </c:pt>
                <c:pt idx="323">
                  <c:v>6.1428000000000003E-2</c:v>
                </c:pt>
                <c:pt idx="324">
                  <c:v>6.1428000000000003E-2</c:v>
                </c:pt>
                <c:pt idx="325">
                  <c:v>6.1428000000000003E-2</c:v>
                </c:pt>
                <c:pt idx="326">
                  <c:v>6.1428000000000003E-2</c:v>
                </c:pt>
                <c:pt idx="327">
                  <c:v>6.1428000000000003E-2</c:v>
                </c:pt>
                <c:pt idx="328">
                  <c:v>6.1428000000000003E-2</c:v>
                </c:pt>
                <c:pt idx="329">
                  <c:v>6.1428000000000003E-2</c:v>
                </c:pt>
                <c:pt idx="330">
                  <c:v>6.1428000000000003E-2</c:v>
                </c:pt>
                <c:pt idx="331">
                  <c:v>6.1428000000000003E-2</c:v>
                </c:pt>
                <c:pt idx="332">
                  <c:v>6.1428000000000003E-2</c:v>
                </c:pt>
                <c:pt idx="333">
                  <c:v>6.1428000000000003E-2</c:v>
                </c:pt>
                <c:pt idx="334">
                  <c:v>6.1428000000000003E-2</c:v>
                </c:pt>
                <c:pt idx="335">
                  <c:v>6.1428000000000003E-2</c:v>
                </c:pt>
                <c:pt idx="336">
                  <c:v>6.1428000000000003E-2</c:v>
                </c:pt>
                <c:pt idx="337">
                  <c:v>6.1428000000000003E-2</c:v>
                </c:pt>
                <c:pt idx="338">
                  <c:v>6.1428000000000003E-2</c:v>
                </c:pt>
                <c:pt idx="339">
                  <c:v>6.1428000000000003E-2</c:v>
                </c:pt>
                <c:pt idx="340">
                  <c:v>6.1428000000000003E-2</c:v>
                </c:pt>
                <c:pt idx="341">
                  <c:v>6.1428000000000003E-2</c:v>
                </c:pt>
                <c:pt idx="342">
                  <c:v>6.1428000000000003E-2</c:v>
                </c:pt>
                <c:pt idx="343">
                  <c:v>6.1428000000000003E-2</c:v>
                </c:pt>
                <c:pt idx="344">
                  <c:v>6.1428000000000003E-2</c:v>
                </c:pt>
                <c:pt idx="345">
                  <c:v>6.1428000000000003E-2</c:v>
                </c:pt>
                <c:pt idx="346">
                  <c:v>6.1428000000000003E-2</c:v>
                </c:pt>
                <c:pt idx="347">
                  <c:v>6.1428000000000003E-2</c:v>
                </c:pt>
                <c:pt idx="348">
                  <c:v>6.1428000000000003E-2</c:v>
                </c:pt>
                <c:pt idx="349">
                  <c:v>6.1428000000000003E-2</c:v>
                </c:pt>
                <c:pt idx="350">
                  <c:v>6.1428000000000003E-2</c:v>
                </c:pt>
                <c:pt idx="351">
                  <c:v>6.1428000000000003E-2</c:v>
                </c:pt>
                <c:pt idx="352">
                  <c:v>6.4020999999999995E-2</c:v>
                </c:pt>
                <c:pt idx="353">
                  <c:v>6.4020999999999995E-2</c:v>
                </c:pt>
                <c:pt idx="354">
                  <c:v>6.4020999999999995E-2</c:v>
                </c:pt>
                <c:pt idx="355">
                  <c:v>6.4020999999999995E-2</c:v>
                </c:pt>
                <c:pt idx="356">
                  <c:v>6.4020999999999995E-2</c:v>
                </c:pt>
                <c:pt idx="357">
                  <c:v>6.4020999999999995E-2</c:v>
                </c:pt>
                <c:pt idx="358">
                  <c:v>6.4020999999999995E-2</c:v>
                </c:pt>
                <c:pt idx="359">
                  <c:v>6.4020999999999995E-2</c:v>
                </c:pt>
                <c:pt idx="360">
                  <c:v>6.4020999999999995E-2</c:v>
                </c:pt>
                <c:pt idx="361">
                  <c:v>6.4020999999999995E-2</c:v>
                </c:pt>
                <c:pt idx="362">
                  <c:v>6.4020999999999995E-2</c:v>
                </c:pt>
                <c:pt idx="363">
                  <c:v>6.4020999999999995E-2</c:v>
                </c:pt>
                <c:pt idx="364">
                  <c:v>6.4020999999999995E-2</c:v>
                </c:pt>
                <c:pt idx="365">
                  <c:v>6.4020999999999995E-2</c:v>
                </c:pt>
                <c:pt idx="366">
                  <c:v>6.4020999999999995E-2</c:v>
                </c:pt>
                <c:pt idx="367">
                  <c:v>6.4020999999999995E-2</c:v>
                </c:pt>
                <c:pt idx="368">
                  <c:v>6.4020999999999995E-2</c:v>
                </c:pt>
                <c:pt idx="369">
                  <c:v>6.4020999999999995E-2</c:v>
                </c:pt>
                <c:pt idx="370">
                  <c:v>6.4020999999999995E-2</c:v>
                </c:pt>
                <c:pt idx="371">
                  <c:v>6.4020999999999995E-2</c:v>
                </c:pt>
                <c:pt idx="372">
                  <c:v>6.4020999999999995E-2</c:v>
                </c:pt>
                <c:pt idx="373">
                  <c:v>6.4020999999999995E-2</c:v>
                </c:pt>
                <c:pt idx="374">
                  <c:v>6.4020999999999995E-2</c:v>
                </c:pt>
                <c:pt idx="375">
                  <c:v>6.4020999999999995E-2</c:v>
                </c:pt>
                <c:pt idx="376">
                  <c:v>6.4020999999999995E-2</c:v>
                </c:pt>
                <c:pt idx="377">
                  <c:v>6.4020999999999995E-2</c:v>
                </c:pt>
                <c:pt idx="378">
                  <c:v>6.4020999999999995E-2</c:v>
                </c:pt>
                <c:pt idx="379">
                  <c:v>6.4020999999999995E-2</c:v>
                </c:pt>
                <c:pt idx="380">
                  <c:v>6.4020999999999995E-2</c:v>
                </c:pt>
                <c:pt idx="381">
                  <c:v>6.4020999999999995E-2</c:v>
                </c:pt>
                <c:pt idx="382">
                  <c:v>6.4020999999999995E-2</c:v>
                </c:pt>
                <c:pt idx="383">
                  <c:v>6.4020999999999995E-2</c:v>
                </c:pt>
                <c:pt idx="384">
                  <c:v>6.4020999999999995E-2</c:v>
                </c:pt>
                <c:pt idx="385">
                  <c:v>6.4020999999999995E-2</c:v>
                </c:pt>
                <c:pt idx="386">
                  <c:v>6.4020999999999995E-2</c:v>
                </c:pt>
                <c:pt idx="387">
                  <c:v>6.4020999999999995E-2</c:v>
                </c:pt>
                <c:pt idx="388">
                  <c:v>6.4020999999999995E-2</c:v>
                </c:pt>
                <c:pt idx="389">
                  <c:v>6.4020999999999995E-2</c:v>
                </c:pt>
                <c:pt idx="390">
                  <c:v>6.4020999999999995E-2</c:v>
                </c:pt>
                <c:pt idx="391">
                  <c:v>6.4020999999999995E-2</c:v>
                </c:pt>
                <c:pt idx="392">
                  <c:v>6.4020999999999995E-2</c:v>
                </c:pt>
                <c:pt idx="393">
                  <c:v>6.4020999999999995E-2</c:v>
                </c:pt>
                <c:pt idx="394">
                  <c:v>6.4020999999999995E-2</c:v>
                </c:pt>
                <c:pt idx="395">
                  <c:v>6.4020999999999995E-2</c:v>
                </c:pt>
                <c:pt idx="396">
                  <c:v>6.4020999999999995E-2</c:v>
                </c:pt>
                <c:pt idx="397">
                  <c:v>6.4020999999999995E-2</c:v>
                </c:pt>
                <c:pt idx="398">
                  <c:v>6.4020999999999995E-2</c:v>
                </c:pt>
                <c:pt idx="399">
                  <c:v>6.4020999999999995E-2</c:v>
                </c:pt>
                <c:pt idx="400">
                  <c:v>6.4020999999999995E-2</c:v>
                </c:pt>
                <c:pt idx="401">
                  <c:v>6.4020999999999995E-2</c:v>
                </c:pt>
                <c:pt idx="402">
                  <c:v>6.4020999999999995E-2</c:v>
                </c:pt>
                <c:pt idx="403">
                  <c:v>6.4020999999999995E-2</c:v>
                </c:pt>
                <c:pt idx="404">
                  <c:v>6.4020999999999995E-2</c:v>
                </c:pt>
                <c:pt idx="405">
                  <c:v>6.4020999999999995E-2</c:v>
                </c:pt>
                <c:pt idx="406">
                  <c:v>6.4020999999999995E-2</c:v>
                </c:pt>
                <c:pt idx="407">
                  <c:v>6.4020999999999995E-2</c:v>
                </c:pt>
                <c:pt idx="408">
                  <c:v>6.4020999999999995E-2</c:v>
                </c:pt>
                <c:pt idx="409">
                  <c:v>6.4020999999999995E-2</c:v>
                </c:pt>
                <c:pt idx="410">
                  <c:v>6.4020999999999995E-2</c:v>
                </c:pt>
                <c:pt idx="411">
                  <c:v>6.4020999999999995E-2</c:v>
                </c:pt>
                <c:pt idx="412">
                  <c:v>6.4020999999999995E-2</c:v>
                </c:pt>
                <c:pt idx="413">
                  <c:v>6.4020999999999995E-2</c:v>
                </c:pt>
                <c:pt idx="414">
                  <c:v>6.4020999999999995E-2</c:v>
                </c:pt>
                <c:pt idx="415">
                  <c:v>6.4020999999999995E-2</c:v>
                </c:pt>
                <c:pt idx="416">
                  <c:v>6.4020999999999995E-2</c:v>
                </c:pt>
                <c:pt idx="417">
                  <c:v>6.4020999999999995E-2</c:v>
                </c:pt>
                <c:pt idx="418">
                  <c:v>6.4020999999999995E-2</c:v>
                </c:pt>
                <c:pt idx="419">
                  <c:v>6.4020999999999995E-2</c:v>
                </c:pt>
                <c:pt idx="420">
                  <c:v>6.4020999999999995E-2</c:v>
                </c:pt>
                <c:pt idx="421">
                  <c:v>6.4020999999999995E-2</c:v>
                </c:pt>
                <c:pt idx="422">
                  <c:v>6.4020999999999995E-2</c:v>
                </c:pt>
                <c:pt idx="423">
                  <c:v>6.4020999999999995E-2</c:v>
                </c:pt>
                <c:pt idx="424">
                  <c:v>6.4020999999999995E-2</c:v>
                </c:pt>
                <c:pt idx="425">
                  <c:v>6.4020999999999995E-2</c:v>
                </c:pt>
                <c:pt idx="426">
                  <c:v>6.4020999999999995E-2</c:v>
                </c:pt>
                <c:pt idx="427">
                  <c:v>6.4020999999999995E-2</c:v>
                </c:pt>
                <c:pt idx="428">
                  <c:v>6.4020999999999995E-2</c:v>
                </c:pt>
                <c:pt idx="429">
                  <c:v>6.4020999999999995E-2</c:v>
                </c:pt>
                <c:pt idx="430">
                  <c:v>6.4020999999999995E-2</c:v>
                </c:pt>
                <c:pt idx="431">
                  <c:v>6.4020999999999995E-2</c:v>
                </c:pt>
                <c:pt idx="432">
                  <c:v>6.4020999999999995E-2</c:v>
                </c:pt>
                <c:pt idx="433">
                  <c:v>6.4020999999999995E-2</c:v>
                </c:pt>
                <c:pt idx="434">
                  <c:v>6.4020999999999995E-2</c:v>
                </c:pt>
                <c:pt idx="435">
                  <c:v>6.4020999999999995E-2</c:v>
                </c:pt>
                <c:pt idx="436">
                  <c:v>6.4020999999999995E-2</c:v>
                </c:pt>
                <c:pt idx="437">
                  <c:v>6.4020999999999995E-2</c:v>
                </c:pt>
                <c:pt idx="438">
                  <c:v>6.4020999999999995E-2</c:v>
                </c:pt>
                <c:pt idx="439">
                  <c:v>6.4020999999999995E-2</c:v>
                </c:pt>
                <c:pt idx="440">
                  <c:v>6.4020999999999995E-2</c:v>
                </c:pt>
                <c:pt idx="441">
                  <c:v>6.4020999999999995E-2</c:v>
                </c:pt>
                <c:pt idx="442">
                  <c:v>6.4020999999999995E-2</c:v>
                </c:pt>
                <c:pt idx="443">
                  <c:v>6.4020999999999995E-2</c:v>
                </c:pt>
                <c:pt idx="444">
                  <c:v>6.4020999999999995E-2</c:v>
                </c:pt>
                <c:pt idx="445">
                  <c:v>6.4020999999999995E-2</c:v>
                </c:pt>
                <c:pt idx="446">
                  <c:v>6.4020999999999995E-2</c:v>
                </c:pt>
                <c:pt idx="447">
                  <c:v>6.4020999999999995E-2</c:v>
                </c:pt>
                <c:pt idx="448">
                  <c:v>6.4020999999999995E-2</c:v>
                </c:pt>
                <c:pt idx="449">
                  <c:v>6.4020999999999995E-2</c:v>
                </c:pt>
                <c:pt idx="450">
                  <c:v>6.4020999999999995E-2</c:v>
                </c:pt>
                <c:pt idx="451">
                  <c:v>6.4020999999999995E-2</c:v>
                </c:pt>
                <c:pt idx="452">
                  <c:v>6.4020999999999995E-2</c:v>
                </c:pt>
                <c:pt idx="453">
                  <c:v>6.4020999999999995E-2</c:v>
                </c:pt>
                <c:pt idx="454">
                  <c:v>6.4020999999999995E-2</c:v>
                </c:pt>
                <c:pt idx="455">
                  <c:v>6.4020999999999995E-2</c:v>
                </c:pt>
                <c:pt idx="456">
                  <c:v>6.4020999999999995E-2</c:v>
                </c:pt>
                <c:pt idx="457">
                  <c:v>6.4020999999999995E-2</c:v>
                </c:pt>
                <c:pt idx="458">
                  <c:v>6.4020999999999995E-2</c:v>
                </c:pt>
                <c:pt idx="459">
                  <c:v>6.4020999999999995E-2</c:v>
                </c:pt>
                <c:pt idx="460">
                  <c:v>6.4020999999999995E-2</c:v>
                </c:pt>
                <c:pt idx="461">
                  <c:v>6.4020999999999995E-2</c:v>
                </c:pt>
                <c:pt idx="462">
                  <c:v>6.4020999999999995E-2</c:v>
                </c:pt>
                <c:pt idx="463">
                  <c:v>6.4020999999999995E-2</c:v>
                </c:pt>
                <c:pt idx="464">
                  <c:v>6.4020999999999995E-2</c:v>
                </c:pt>
                <c:pt idx="465">
                  <c:v>6.4020999999999995E-2</c:v>
                </c:pt>
                <c:pt idx="466">
                  <c:v>6.4020999999999995E-2</c:v>
                </c:pt>
                <c:pt idx="467">
                  <c:v>6.4020999999999995E-2</c:v>
                </c:pt>
                <c:pt idx="468">
                  <c:v>6.4020999999999995E-2</c:v>
                </c:pt>
                <c:pt idx="469">
                  <c:v>6.4020999999999995E-2</c:v>
                </c:pt>
                <c:pt idx="470">
                  <c:v>6.4020999999999995E-2</c:v>
                </c:pt>
                <c:pt idx="471">
                  <c:v>6.4020999999999995E-2</c:v>
                </c:pt>
                <c:pt idx="472">
                  <c:v>6.4020999999999995E-2</c:v>
                </c:pt>
                <c:pt idx="473">
                  <c:v>6.4020999999999995E-2</c:v>
                </c:pt>
                <c:pt idx="474">
                  <c:v>6.4020999999999995E-2</c:v>
                </c:pt>
                <c:pt idx="475">
                  <c:v>6.4020999999999995E-2</c:v>
                </c:pt>
                <c:pt idx="476">
                  <c:v>6.4020999999999995E-2</c:v>
                </c:pt>
                <c:pt idx="477">
                  <c:v>6.4020999999999995E-2</c:v>
                </c:pt>
                <c:pt idx="478">
                  <c:v>6.4020999999999995E-2</c:v>
                </c:pt>
                <c:pt idx="479">
                  <c:v>6.4020999999999995E-2</c:v>
                </c:pt>
                <c:pt idx="480">
                  <c:v>6.4020999999999995E-2</c:v>
                </c:pt>
                <c:pt idx="481">
                  <c:v>6.4020999999999995E-2</c:v>
                </c:pt>
                <c:pt idx="482">
                  <c:v>6.4020999999999995E-2</c:v>
                </c:pt>
                <c:pt idx="483">
                  <c:v>6.4020999999999995E-2</c:v>
                </c:pt>
                <c:pt idx="484">
                  <c:v>6.4020999999999995E-2</c:v>
                </c:pt>
                <c:pt idx="485">
                  <c:v>6.4020999999999995E-2</c:v>
                </c:pt>
                <c:pt idx="486">
                  <c:v>6.4020999999999995E-2</c:v>
                </c:pt>
                <c:pt idx="487">
                  <c:v>6.4020999999999995E-2</c:v>
                </c:pt>
                <c:pt idx="488">
                  <c:v>6.4020999999999995E-2</c:v>
                </c:pt>
                <c:pt idx="489">
                  <c:v>6.4020999999999995E-2</c:v>
                </c:pt>
                <c:pt idx="490">
                  <c:v>6.4020999999999995E-2</c:v>
                </c:pt>
                <c:pt idx="491">
                  <c:v>6.4020999999999995E-2</c:v>
                </c:pt>
                <c:pt idx="492">
                  <c:v>6.4020999999999995E-2</c:v>
                </c:pt>
                <c:pt idx="493">
                  <c:v>6.4020999999999995E-2</c:v>
                </c:pt>
                <c:pt idx="494">
                  <c:v>6.4020999999999995E-2</c:v>
                </c:pt>
                <c:pt idx="495">
                  <c:v>6.4020999999999995E-2</c:v>
                </c:pt>
                <c:pt idx="496">
                  <c:v>6.4020999999999995E-2</c:v>
                </c:pt>
                <c:pt idx="497">
                  <c:v>6.4020999999999995E-2</c:v>
                </c:pt>
                <c:pt idx="498">
                  <c:v>6.4020999999999995E-2</c:v>
                </c:pt>
                <c:pt idx="499">
                  <c:v>6.4020999999999995E-2</c:v>
                </c:pt>
                <c:pt idx="500">
                  <c:v>6.4020999999999995E-2</c:v>
                </c:pt>
                <c:pt idx="501">
                  <c:v>6.4020999999999995E-2</c:v>
                </c:pt>
                <c:pt idx="502">
                  <c:v>6.4020999999999995E-2</c:v>
                </c:pt>
                <c:pt idx="503">
                  <c:v>6.4020999999999995E-2</c:v>
                </c:pt>
                <c:pt idx="504">
                  <c:v>6.4020999999999995E-2</c:v>
                </c:pt>
                <c:pt idx="505">
                  <c:v>6.4020999999999995E-2</c:v>
                </c:pt>
                <c:pt idx="506">
                  <c:v>6.4020999999999995E-2</c:v>
                </c:pt>
                <c:pt idx="507">
                  <c:v>6.4020999999999995E-2</c:v>
                </c:pt>
                <c:pt idx="508">
                  <c:v>6.4020999999999995E-2</c:v>
                </c:pt>
                <c:pt idx="509">
                  <c:v>6.4020999999999995E-2</c:v>
                </c:pt>
                <c:pt idx="510">
                  <c:v>6.4020999999999995E-2</c:v>
                </c:pt>
                <c:pt idx="511">
                  <c:v>6.4020999999999995E-2</c:v>
                </c:pt>
                <c:pt idx="512">
                  <c:v>6.4020999999999995E-2</c:v>
                </c:pt>
                <c:pt idx="513">
                  <c:v>6.4020999999999995E-2</c:v>
                </c:pt>
                <c:pt idx="514">
                  <c:v>6.8920999999999996E-2</c:v>
                </c:pt>
                <c:pt idx="515">
                  <c:v>6.8920999999999996E-2</c:v>
                </c:pt>
                <c:pt idx="516">
                  <c:v>6.8920999999999996E-2</c:v>
                </c:pt>
                <c:pt idx="517">
                  <c:v>6.8920999999999996E-2</c:v>
                </c:pt>
                <c:pt idx="518">
                  <c:v>6.8920999999999996E-2</c:v>
                </c:pt>
                <c:pt idx="519">
                  <c:v>6.8920999999999996E-2</c:v>
                </c:pt>
                <c:pt idx="520">
                  <c:v>6.8920999999999996E-2</c:v>
                </c:pt>
                <c:pt idx="521">
                  <c:v>6.8920999999999996E-2</c:v>
                </c:pt>
                <c:pt idx="522">
                  <c:v>6.8920999999999996E-2</c:v>
                </c:pt>
                <c:pt idx="523">
                  <c:v>6.8920999999999996E-2</c:v>
                </c:pt>
                <c:pt idx="524">
                  <c:v>6.8920999999999996E-2</c:v>
                </c:pt>
                <c:pt idx="525">
                  <c:v>6.8920999999999996E-2</c:v>
                </c:pt>
                <c:pt idx="526">
                  <c:v>6.8920999999999996E-2</c:v>
                </c:pt>
                <c:pt idx="527">
                  <c:v>6.8920999999999996E-2</c:v>
                </c:pt>
                <c:pt idx="528">
                  <c:v>6.8920999999999996E-2</c:v>
                </c:pt>
                <c:pt idx="529">
                  <c:v>6.8920999999999996E-2</c:v>
                </c:pt>
                <c:pt idx="530">
                  <c:v>6.8920999999999996E-2</c:v>
                </c:pt>
                <c:pt idx="531">
                  <c:v>6.8920999999999996E-2</c:v>
                </c:pt>
                <c:pt idx="532">
                  <c:v>6.8920999999999996E-2</c:v>
                </c:pt>
                <c:pt idx="533">
                  <c:v>6.8920999999999996E-2</c:v>
                </c:pt>
                <c:pt idx="534">
                  <c:v>6.8920999999999996E-2</c:v>
                </c:pt>
                <c:pt idx="535">
                  <c:v>6.8920999999999996E-2</c:v>
                </c:pt>
                <c:pt idx="536">
                  <c:v>6.8920999999999996E-2</c:v>
                </c:pt>
                <c:pt idx="537">
                  <c:v>6.8920999999999996E-2</c:v>
                </c:pt>
                <c:pt idx="538">
                  <c:v>6.8920999999999996E-2</c:v>
                </c:pt>
                <c:pt idx="539">
                  <c:v>6.8920999999999996E-2</c:v>
                </c:pt>
                <c:pt idx="540">
                  <c:v>6.8920999999999996E-2</c:v>
                </c:pt>
                <c:pt idx="541">
                  <c:v>6.8920999999999996E-2</c:v>
                </c:pt>
                <c:pt idx="542">
                  <c:v>6.8920999999999996E-2</c:v>
                </c:pt>
                <c:pt idx="543">
                  <c:v>6.8920999999999996E-2</c:v>
                </c:pt>
                <c:pt idx="544">
                  <c:v>6.8920999999999996E-2</c:v>
                </c:pt>
                <c:pt idx="545">
                  <c:v>6.8920999999999996E-2</c:v>
                </c:pt>
                <c:pt idx="546">
                  <c:v>6.8920999999999996E-2</c:v>
                </c:pt>
                <c:pt idx="547">
                  <c:v>6.8920999999999996E-2</c:v>
                </c:pt>
                <c:pt idx="548">
                  <c:v>6.8920999999999996E-2</c:v>
                </c:pt>
                <c:pt idx="549">
                  <c:v>6.8920999999999996E-2</c:v>
                </c:pt>
                <c:pt idx="550">
                  <c:v>6.8920999999999996E-2</c:v>
                </c:pt>
                <c:pt idx="551">
                  <c:v>6.8920999999999996E-2</c:v>
                </c:pt>
                <c:pt idx="552">
                  <c:v>6.8920999999999996E-2</c:v>
                </c:pt>
                <c:pt idx="553">
                  <c:v>6.8920999999999996E-2</c:v>
                </c:pt>
                <c:pt idx="554">
                  <c:v>6.8920999999999996E-2</c:v>
                </c:pt>
                <c:pt idx="555">
                  <c:v>6.8920999999999996E-2</c:v>
                </c:pt>
                <c:pt idx="556">
                  <c:v>6.8920999999999996E-2</c:v>
                </c:pt>
                <c:pt idx="557">
                  <c:v>6.8920999999999996E-2</c:v>
                </c:pt>
                <c:pt idx="558">
                  <c:v>6.8920999999999996E-2</c:v>
                </c:pt>
                <c:pt idx="559">
                  <c:v>6.8920999999999996E-2</c:v>
                </c:pt>
                <c:pt idx="560">
                  <c:v>6.8920999999999996E-2</c:v>
                </c:pt>
                <c:pt idx="561">
                  <c:v>6.8920999999999996E-2</c:v>
                </c:pt>
                <c:pt idx="562">
                  <c:v>6.8920999999999996E-2</c:v>
                </c:pt>
                <c:pt idx="563">
                  <c:v>6.8920999999999996E-2</c:v>
                </c:pt>
                <c:pt idx="564">
                  <c:v>6.8920999999999996E-2</c:v>
                </c:pt>
                <c:pt idx="565">
                  <c:v>6.8920999999999996E-2</c:v>
                </c:pt>
                <c:pt idx="566">
                  <c:v>6.8920999999999996E-2</c:v>
                </c:pt>
                <c:pt idx="567">
                  <c:v>6.8920999999999996E-2</c:v>
                </c:pt>
                <c:pt idx="568">
                  <c:v>6.8920999999999996E-2</c:v>
                </c:pt>
                <c:pt idx="569">
                  <c:v>6.8920999999999996E-2</c:v>
                </c:pt>
                <c:pt idx="570">
                  <c:v>6.8920999999999996E-2</c:v>
                </c:pt>
                <c:pt idx="571">
                  <c:v>6.8920999999999996E-2</c:v>
                </c:pt>
                <c:pt idx="572">
                  <c:v>6.8920999999999996E-2</c:v>
                </c:pt>
                <c:pt idx="573">
                  <c:v>6.8920999999999996E-2</c:v>
                </c:pt>
                <c:pt idx="574">
                  <c:v>6.8920999999999996E-2</c:v>
                </c:pt>
                <c:pt idx="575">
                  <c:v>6.8920999999999996E-2</c:v>
                </c:pt>
                <c:pt idx="576">
                  <c:v>6.8920999999999996E-2</c:v>
                </c:pt>
                <c:pt idx="577">
                  <c:v>6.8920999999999996E-2</c:v>
                </c:pt>
                <c:pt idx="578">
                  <c:v>6.8920999999999996E-2</c:v>
                </c:pt>
                <c:pt idx="579">
                  <c:v>6.8920999999999996E-2</c:v>
                </c:pt>
                <c:pt idx="580">
                  <c:v>6.8920999999999996E-2</c:v>
                </c:pt>
                <c:pt idx="581">
                  <c:v>6.8920999999999996E-2</c:v>
                </c:pt>
                <c:pt idx="582">
                  <c:v>6.8920999999999996E-2</c:v>
                </c:pt>
                <c:pt idx="583">
                  <c:v>6.8920999999999996E-2</c:v>
                </c:pt>
                <c:pt idx="584">
                  <c:v>6.8920999999999996E-2</c:v>
                </c:pt>
                <c:pt idx="585">
                  <c:v>6.8920999999999996E-2</c:v>
                </c:pt>
                <c:pt idx="586">
                  <c:v>6.8920999999999996E-2</c:v>
                </c:pt>
                <c:pt idx="587">
                  <c:v>6.8920999999999996E-2</c:v>
                </c:pt>
                <c:pt idx="588">
                  <c:v>6.8920999999999996E-2</c:v>
                </c:pt>
                <c:pt idx="589">
                  <c:v>6.8920999999999996E-2</c:v>
                </c:pt>
                <c:pt idx="590">
                  <c:v>6.8920999999999996E-2</c:v>
                </c:pt>
                <c:pt idx="591">
                  <c:v>6.8920999999999996E-2</c:v>
                </c:pt>
                <c:pt idx="592">
                  <c:v>6.8920999999999996E-2</c:v>
                </c:pt>
                <c:pt idx="593">
                  <c:v>6.8920999999999996E-2</c:v>
                </c:pt>
                <c:pt idx="594">
                  <c:v>6.8920999999999996E-2</c:v>
                </c:pt>
                <c:pt idx="595">
                  <c:v>6.8920999999999996E-2</c:v>
                </c:pt>
                <c:pt idx="596">
                  <c:v>6.8920999999999996E-2</c:v>
                </c:pt>
                <c:pt idx="597">
                  <c:v>6.8920999999999996E-2</c:v>
                </c:pt>
                <c:pt idx="598">
                  <c:v>6.8920999999999996E-2</c:v>
                </c:pt>
                <c:pt idx="599">
                  <c:v>6.8920999999999996E-2</c:v>
                </c:pt>
                <c:pt idx="600">
                  <c:v>6.8920999999999996E-2</c:v>
                </c:pt>
                <c:pt idx="601">
                  <c:v>6.8920999999999996E-2</c:v>
                </c:pt>
                <c:pt idx="602">
                  <c:v>6.8920999999999996E-2</c:v>
                </c:pt>
                <c:pt idx="603">
                  <c:v>6.8920999999999996E-2</c:v>
                </c:pt>
                <c:pt idx="604">
                  <c:v>6.8920999999999996E-2</c:v>
                </c:pt>
                <c:pt idx="605">
                  <c:v>6.8920999999999996E-2</c:v>
                </c:pt>
                <c:pt idx="606">
                  <c:v>6.8920999999999996E-2</c:v>
                </c:pt>
                <c:pt idx="607">
                  <c:v>6.8920999999999996E-2</c:v>
                </c:pt>
                <c:pt idx="608">
                  <c:v>6.8920999999999996E-2</c:v>
                </c:pt>
                <c:pt idx="609">
                  <c:v>6.8920999999999996E-2</c:v>
                </c:pt>
                <c:pt idx="610">
                  <c:v>6.8920999999999996E-2</c:v>
                </c:pt>
                <c:pt idx="611">
                  <c:v>6.8920999999999996E-2</c:v>
                </c:pt>
                <c:pt idx="612">
                  <c:v>6.8920999999999996E-2</c:v>
                </c:pt>
                <c:pt idx="613">
                  <c:v>6.8920999999999996E-2</c:v>
                </c:pt>
                <c:pt idx="614">
                  <c:v>6.8920999999999996E-2</c:v>
                </c:pt>
                <c:pt idx="615">
                  <c:v>6.8920999999999996E-2</c:v>
                </c:pt>
                <c:pt idx="616">
                  <c:v>6.8920999999999996E-2</c:v>
                </c:pt>
                <c:pt idx="617">
                  <c:v>6.8920999999999996E-2</c:v>
                </c:pt>
                <c:pt idx="618">
                  <c:v>6.8920999999999996E-2</c:v>
                </c:pt>
                <c:pt idx="619">
                  <c:v>6.8920999999999996E-2</c:v>
                </c:pt>
                <c:pt idx="620">
                  <c:v>6.8920999999999996E-2</c:v>
                </c:pt>
                <c:pt idx="621">
                  <c:v>6.8920999999999996E-2</c:v>
                </c:pt>
                <c:pt idx="622">
                  <c:v>6.8920999999999996E-2</c:v>
                </c:pt>
                <c:pt idx="623">
                  <c:v>6.8920999999999996E-2</c:v>
                </c:pt>
                <c:pt idx="624">
                  <c:v>6.8920999999999996E-2</c:v>
                </c:pt>
                <c:pt idx="625">
                  <c:v>6.8920999999999996E-2</c:v>
                </c:pt>
                <c:pt idx="626">
                  <c:v>6.8920999999999996E-2</c:v>
                </c:pt>
                <c:pt idx="627">
                  <c:v>6.8920999999999996E-2</c:v>
                </c:pt>
                <c:pt idx="628">
                  <c:v>6.8920999999999996E-2</c:v>
                </c:pt>
                <c:pt idx="629">
                  <c:v>6.8920999999999996E-2</c:v>
                </c:pt>
                <c:pt idx="630">
                  <c:v>6.8920999999999996E-2</c:v>
                </c:pt>
                <c:pt idx="631">
                  <c:v>6.8920999999999996E-2</c:v>
                </c:pt>
                <c:pt idx="632">
                  <c:v>6.8920999999999996E-2</c:v>
                </c:pt>
                <c:pt idx="633">
                  <c:v>6.8920999999999996E-2</c:v>
                </c:pt>
                <c:pt idx="634">
                  <c:v>6.8920999999999996E-2</c:v>
                </c:pt>
                <c:pt idx="635">
                  <c:v>6.8920999999999996E-2</c:v>
                </c:pt>
                <c:pt idx="636">
                  <c:v>6.8920999999999996E-2</c:v>
                </c:pt>
                <c:pt idx="637">
                  <c:v>6.8920999999999996E-2</c:v>
                </c:pt>
                <c:pt idx="638">
                  <c:v>6.8920999999999996E-2</c:v>
                </c:pt>
                <c:pt idx="639">
                  <c:v>6.8920999999999996E-2</c:v>
                </c:pt>
                <c:pt idx="640">
                  <c:v>6.8920999999999996E-2</c:v>
                </c:pt>
                <c:pt idx="641">
                  <c:v>6.8920999999999996E-2</c:v>
                </c:pt>
                <c:pt idx="642">
                  <c:v>6.8920999999999996E-2</c:v>
                </c:pt>
                <c:pt idx="643">
                  <c:v>6.8920999999999996E-2</c:v>
                </c:pt>
                <c:pt idx="644">
                  <c:v>6.8920999999999996E-2</c:v>
                </c:pt>
                <c:pt idx="645">
                  <c:v>6.8920999999999996E-2</c:v>
                </c:pt>
                <c:pt idx="646">
                  <c:v>6.8920999999999996E-2</c:v>
                </c:pt>
                <c:pt idx="647">
                  <c:v>6.8920999999999996E-2</c:v>
                </c:pt>
                <c:pt idx="648">
                  <c:v>6.8920999999999996E-2</c:v>
                </c:pt>
                <c:pt idx="649">
                  <c:v>6.8920999999999996E-2</c:v>
                </c:pt>
                <c:pt idx="650">
                  <c:v>6.8920999999999996E-2</c:v>
                </c:pt>
                <c:pt idx="651">
                  <c:v>6.8920999999999996E-2</c:v>
                </c:pt>
                <c:pt idx="652">
                  <c:v>6.8920999999999996E-2</c:v>
                </c:pt>
                <c:pt idx="653">
                  <c:v>6.8920999999999996E-2</c:v>
                </c:pt>
                <c:pt idx="654">
                  <c:v>6.8920999999999996E-2</c:v>
                </c:pt>
                <c:pt idx="655">
                  <c:v>6.8920999999999996E-2</c:v>
                </c:pt>
                <c:pt idx="656">
                  <c:v>6.8920999999999996E-2</c:v>
                </c:pt>
                <c:pt idx="657">
                  <c:v>6.8920999999999996E-2</c:v>
                </c:pt>
                <c:pt idx="658">
                  <c:v>6.8920999999999996E-2</c:v>
                </c:pt>
                <c:pt idx="659">
                  <c:v>6.8920999999999996E-2</c:v>
                </c:pt>
                <c:pt idx="660">
                  <c:v>6.8920999999999996E-2</c:v>
                </c:pt>
                <c:pt idx="661">
                  <c:v>6.8920999999999996E-2</c:v>
                </c:pt>
                <c:pt idx="662">
                  <c:v>6.8920999999999996E-2</c:v>
                </c:pt>
                <c:pt idx="663">
                  <c:v>6.8920999999999996E-2</c:v>
                </c:pt>
                <c:pt idx="664">
                  <c:v>6.8920999999999996E-2</c:v>
                </c:pt>
                <c:pt idx="665">
                  <c:v>6.8920999999999996E-2</c:v>
                </c:pt>
                <c:pt idx="666">
                  <c:v>6.8920999999999996E-2</c:v>
                </c:pt>
                <c:pt idx="667">
                  <c:v>6.8920999999999996E-2</c:v>
                </c:pt>
                <c:pt idx="668">
                  <c:v>6.8920999999999996E-2</c:v>
                </c:pt>
                <c:pt idx="669">
                  <c:v>6.8920999999999996E-2</c:v>
                </c:pt>
                <c:pt idx="670">
                  <c:v>6.8920999999999996E-2</c:v>
                </c:pt>
                <c:pt idx="671">
                  <c:v>6.8920999999999996E-2</c:v>
                </c:pt>
                <c:pt idx="672">
                  <c:v>6.8920999999999996E-2</c:v>
                </c:pt>
                <c:pt idx="673">
                  <c:v>6.8920999999999996E-2</c:v>
                </c:pt>
                <c:pt idx="674">
                  <c:v>6.8920999999999996E-2</c:v>
                </c:pt>
                <c:pt idx="675">
                  <c:v>6.8920999999999996E-2</c:v>
                </c:pt>
                <c:pt idx="676">
                  <c:v>6.8920999999999996E-2</c:v>
                </c:pt>
                <c:pt idx="677">
                  <c:v>6.8920999999999996E-2</c:v>
                </c:pt>
                <c:pt idx="678">
                  <c:v>6.8920999999999996E-2</c:v>
                </c:pt>
                <c:pt idx="679">
                  <c:v>6.8920999999999996E-2</c:v>
                </c:pt>
                <c:pt idx="680">
                  <c:v>6.8920999999999996E-2</c:v>
                </c:pt>
                <c:pt idx="681">
                  <c:v>6.8920999999999996E-2</c:v>
                </c:pt>
                <c:pt idx="682">
                  <c:v>6.8920999999999996E-2</c:v>
                </c:pt>
                <c:pt idx="683">
                  <c:v>6.8920999999999996E-2</c:v>
                </c:pt>
                <c:pt idx="684">
                  <c:v>6.8920999999999996E-2</c:v>
                </c:pt>
                <c:pt idx="685">
                  <c:v>6.8920999999999996E-2</c:v>
                </c:pt>
                <c:pt idx="686">
                  <c:v>6.8920999999999996E-2</c:v>
                </c:pt>
                <c:pt idx="687">
                  <c:v>6.8920999999999996E-2</c:v>
                </c:pt>
                <c:pt idx="688">
                  <c:v>6.8920999999999996E-2</c:v>
                </c:pt>
                <c:pt idx="689">
                  <c:v>6.8920999999999996E-2</c:v>
                </c:pt>
                <c:pt idx="690">
                  <c:v>6.8920999999999996E-2</c:v>
                </c:pt>
                <c:pt idx="691">
                  <c:v>6.8920999999999996E-2</c:v>
                </c:pt>
                <c:pt idx="692">
                  <c:v>6.8920999999999996E-2</c:v>
                </c:pt>
                <c:pt idx="693">
                  <c:v>6.8920999999999996E-2</c:v>
                </c:pt>
                <c:pt idx="694">
                  <c:v>6.8920999999999996E-2</c:v>
                </c:pt>
                <c:pt idx="695">
                  <c:v>6.8920999999999996E-2</c:v>
                </c:pt>
                <c:pt idx="696">
                  <c:v>6.8920999999999996E-2</c:v>
                </c:pt>
                <c:pt idx="697">
                  <c:v>6.8920999999999996E-2</c:v>
                </c:pt>
                <c:pt idx="698">
                  <c:v>6.8920999999999996E-2</c:v>
                </c:pt>
                <c:pt idx="699">
                  <c:v>6.8920999999999996E-2</c:v>
                </c:pt>
                <c:pt idx="700">
                  <c:v>6.8920999999999996E-2</c:v>
                </c:pt>
                <c:pt idx="701">
                  <c:v>6.8920999999999996E-2</c:v>
                </c:pt>
                <c:pt idx="702">
                  <c:v>6.8920999999999996E-2</c:v>
                </c:pt>
                <c:pt idx="703">
                  <c:v>6.8920999999999996E-2</c:v>
                </c:pt>
                <c:pt idx="704">
                  <c:v>6.8920999999999996E-2</c:v>
                </c:pt>
                <c:pt idx="705">
                  <c:v>6.8920999999999996E-2</c:v>
                </c:pt>
                <c:pt idx="706">
                  <c:v>6.8920999999999996E-2</c:v>
                </c:pt>
                <c:pt idx="707">
                  <c:v>6.8920999999999996E-2</c:v>
                </c:pt>
                <c:pt idx="708">
                  <c:v>6.8920999999999996E-2</c:v>
                </c:pt>
                <c:pt idx="709">
                  <c:v>6.8920999999999996E-2</c:v>
                </c:pt>
                <c:pt idx="710">
                  <c:v>6.8920999999999996E-2</c:v>
                </c:pt>
                <c:pt idx="711">
                  <c:v>6.8920999999999996E-2</c:v>
                </c:pt>
                <c:pt idx="712">
                  <c:v>6.8920999999999996E-2</c:v>
                </c:pt>
                <c:pt idx="713">
                  <c:v>6.8920999999999996E-2</c:v>
                </c:pt>
                <c:pt idx="714">
                  <c:v>6.8920999999999996E-2</c:v>
                </c:pt>
                <c:pt idx="715">
                  <c:v>6.8920999999999996E-2</c:v>
                </c:pt>
                <c:pt idx="716">
                  <c:v>6.8920999999999996E-2</c:v>
                </c:pt>
                <c:pt idx="717">
                  <c:v>6.8920999999999996E-2</c:v>
                </c:pt>
                <c:pt idx="718">
                  <c:v>6.8920999999999996E-2</c:v>
                </c:pt>
                <c:pt idx="719">
                  <c:v>6.8920999999999996E-2</c:v>
                </c:pt>
                <c:pt idx="720">
                  <c:v>6.8920999999999996E-2</c:v>
                </c:pt>
                <c:pt idx="721">
                  <c:v>6.8920999999999996E-2</c:v>
                </c:pt>
                <c:pt idx="722">
                  <c:v>6.8920999999999996E-2</c:v>
                </c:pt>
                <c:pt idx="723">
                  <c:v>6.8920999999999996E-2</c:v>
                </c:pt>
                <c:pt idx="724">
                  <c:v>6.8920999999999996E-2</c:v>
                </c:pt>
                <c:pt idx="725">
                  <c:v>6.8920999999999996E-2</c:v>
                </c:pt>
                <c:pt idx="726">
                  <c:v>6.8920999999999996E-2</c:v>
                </c:pt>
                <c:pt idx="727">
                  <c:v>6.8920999999999996E-2</c:v>
                </c:pt>
                <c:pt idx="728">
                  <c:v>6.8920999999999996E-2</c:v>
                </c:pt>
                <c:pt idx="729">
                  <c:v>6.8920999999999996E-2</c:v>
                </c:pt>
                <c:pt idx="730">
                  <c:v>6.8920999999999996E-2</c:v>
                </c:pt>
                <c:pt idx="731">
                  <c:v>6.8920999999999996E-2</c:v>
                </c:pt>
              </c:numCache>
            </c:numRef>
          </c:yVal>
          <c:smooth val="0"/>
          <c:extLst>
            <c:ext xmlns:c16="http://schemas.microsoft.com/office/drawing/2014/chart" uri="{C3380CC4-5D6E-409C-BE32-E72D297353CC}">
              <c16:uniqueId val="{00000001-4D64-481C-B84C-EE1F54A52DE3}"/>
            </c:ext>
          </c:extLst>
        </c:ser>
        <c:dLbls>
          <c:showLegendKey val="0"/>
          <c:showVal val="0"/>
          <c:showCatName val="0"/>
          <c:showSerName val="0"/>
          <c:showPercent val="0"/>
          <c:showBubbleSize val="0"/>
        </c:dLbls>
        <c:axId val="596962272"/>
        <c:axId val="596963584"/>
      </c:scatterChart>
      <c:valAx>
        <c:axId val="596962272"/>
        <c:scaling>
          <c:orientation val="minMax"/>
          <c:max val="12"/>
        </c:scaling>
        <c:delete val="0"/>
        <c:axPos val="b"/>
        <c:numFmt formatCode="General" sourceLinked="1"/>
        <c:majorTickMark val="out"/>
        <c:minorTickMark val="none"/>
        <c:tickLblPos val="nextTo"/>
        <c:spPr>
          <a:noFill/>
          <a:ln w="9525" cap="flat" cmpd="sng" algn="ctr">
            <a:solidFill>
              <a:sysClr val="window" lastClr="FFFFFF"/>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596963584"/>
        <c:crosses val="autoZero"/>
        <c:crossBetween val="midCat"/>
        <c:majorUnit val="1"/>
      </c:valAx>
      <c:valAx>
        <c:axId val="596963584"/>
        <c:scaling>
          <c:orientation val="minMax"/>
          <c:max val="0.1"/>
        </c:scaling>
        <c:delete val="0"/>
        <c:axPos val="l"/>
        <c:numFmt formatCode="0%" sourceLinked="0"/>
        <c:majorTickMark val="out"/>
        <c:minorTickMark val="none"/>
        <c:tickLblPos val="nextTo"/>
        <c:spPr>
          <a:noFill/>
          <a:ln w="9525" cap="flat" cmpd="sng" algn="ctr">
            <a:solidFill>
              <a:sysClr val="window" lastClr="FFFFFF"/>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596962272"/>
        <c:crosses val="autoZero"/>
        <c:crossBetween val="midCat"/>
        <c:majorUnit val="2.0000000000000004E-2"/>
      </c:valAx>
      <c:spPr>
        <a:noFill/>
        <a:ln>
          <a:noFill/>
        </a:ln>
        <a:effectLst/>
      </c:spPr>
    </c:plotArea>
    <c:legend>
      <c:legendPos val="l"/>
      <c:layout>
        <c:manualLayout>
          <c:xMode val="edge"/>
          <c:yMode val="edge"/>
          <c:x val="8.8842963638686046E-2"/>
          <c:y val="0.10042222837684546"/>
          <c:w val="0.10485399614996721"/>
          <c:h val="0.137281776398482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061577141219295E-2"/>
          <c:y val="5.6566974755065343E-2"/>
          <c:w val="0.91993842285878069"/>
          <c:h val="0.82808332600506429"/>
        </c:manualLayout>
      </c:layout>
      <c:barChart>
        <c:barDir val="col"/>
        <c:grouping val="stacked"/>
        <c:varyColors val="0"/>
        <c:ser>
          <c:idx val="0"/>
          <c:order val="0"/>
          <c:tx>
            <c:strRef>
              <c:f>Sheet1!$B$1</c:f>
              <c:strCache>
                <c:ptCount val="1"/>
                <c:pt idx="0">
                  <c:v>Death</c:v>
                </c:pt>
              </c:strCache>
            </c:strRef>
          </c:tx>
          <c:spPr>
            <a:gradFill>
              <a:gsLst>
                <a:gs pos="0">
                  <a:schemeClr val="accent1">
                    <a:lumMod val="5000"/>
                    <a:lumOff val="95000"/>
                  </a:schemeClr>
                </a:gs>
                <a:gs pos="74000">
                  <a:schemeClr val="accent4"/>
                </a:gs>
                <a:gs pos="83000">
                  <a:schemeClr val="accent4"/>
                </a:gs>
                <a:gs pos="100000">
                  <a:schemeClr val="accent4"/>
                </a:gs>
              </a:gsLst>
              <a:lin ang="5400000" scaled="1"/>
            </a:gradFill>
            <a:ln>
              <a:noFill/>
            </a:ln>
            <a:effectLst/>
          </c:spPr>
          <c:invertIfNegative val="0"/>
          <c:dPt>
            <c:idx val="0"/>
            <c:invertIfNegative val="0"/>
            <c:bubble3D val="0"/>
            <c:spPr>
              <a:gradFill>
                <a:gsLst>
                  <a:gs pos="0">
                    <a:schemeClr val="accent1">
                      <a:lumMod val="5000"/>
                      <a:lumOff val="95000"/>
                    </a:schemeClr>
                  </a:gs>
                  <a:gs pos="74000">
                    <a:schemeClr val="accent4"/>
                  </a:gs>
                  <a:gs pos="83000">
                    <a:schemeClr val="accent4"/>
                  </a:gs>
                  <a:gs pos="100000">
                    <a:schemeClr val="accent4"/>
                  </a:gs>
                </a:gsLst>
                <a:lin ang="5400000" scaled="1"/>
              </a:gradFill>
              <a:ln>
                <a:noFill/>
              </a:ln>
              <a:effectLst/>
            </c:spPr>
            <c:extLst>
              <c:ext xmlns:c16="http://schemas.microsoft.com/office/drawing/2014/chart" uri="{C3380CC4-5D6E-409C-BE32-E72D297353CC}">
                <c16:uniqueId val="{00000003-A30C-4755-9C33-449E883B94B3}"/>
              </c:ext>
            </c:extLst>
          </c:dPt>
          <c:dLbls>
            <c:dLbl>
              <c:idx val="1"/>
              <c:tx>
                <c:rich>
                  <a:bodyPr/>
                  <a:lstStyle/>
                  <a:p>
                    <a:fld id="{7D022D26-7955-46B3-9ABD-AED9368DBF6D}"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A30C-4755-9C33-449E883B94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TAVR</c:v>
                </c:pt>
                <c:pt idx="1">
                  <c:v>SAVR</c:v>
                </c:pt>
              </c:strCache>
            </c:strRef>
          </c:cat>
          <c:val>
            <c:numRef>
              <c:f>Sheet1!$B$2:$B$3</c:f>
              <c:numCache>
                <c:formatCode>0.0%</c:formatCode>
                <c:ptCount val="2"/>
                <c:pt idx="0">
                  <c:v>2.3E-2</c:v>
                </c:pt>
                <c:pt idx="1">
                  <c:v>0.03</c:v>
                </c:pt>
              </c:numCache>
            </c:numRef>
          </c:val>
          <c:extLst>
            <c:ext xmlns:c16="http://schemas.microsoft.com/office/drawing/2014/chart" uri="{C3380CC4-5D6E-409C-BE32-E72D297353CC}">
              <c16:uniqueId val="{00000000-A30C-4755-9C33-449E883B94B3}"/>
            </c:ext>
          </c:extLst>
        </c:ser>
        <c:ser>
          <c:idx val="1"/>
          <c:order val="1"/>
          <c:tx>
            <c:strRef>
              <c:f>Sheet1!$C$1</c:f>
              <c:strCache>
                <c:ptCount val="1"/>
                <c:pt idx="0">
                  <c:v>Disabling Stroke</c:v>
                </c:pt>
              </c:strCache>
            </c:strRef>
          </c:tx>
          <c:spPr>
            <a:gradFill>
              <a:gsLst>
                <a:gs pos="0">
                  <a:schemeClr val="accent1">
                    <a:lumMod val="5000"/>
                    <a:lumOff val="95000"/>
                  </a:schemeClr>
                </a:gs>
                <a:gs pos="74000">
                  <a:schemeClr val="accent3"/>
                </a:gs>
                <a:gs pos="83000">
                  <a:schemeClr val="accent3"/>
                </a:gs>
                <a:gs pos="100000">
                  <a:schemeClr val="accent3"/>
                </a:gs>
              </a:gsLst>
              <a:lin ang="5400000" scaled="1"/>
            </a:gradFill>
            <a:ln>
              <a:noFill/>
            </a:ln>
            <a:effectLst/>
          </c:spPr>
          <c:invertIfNegative val="0"/>
          <c:dPt>
            <c:idx val="0"/>
            <c:invertIfNegative val="0"/>
            <c:bubble3D val="0"/>
            <c:spPr>
              <a:gradFill>
                <a:gsLst>
                  <a:gs pos="0">
                    <a:schemeClr val="accent1">
                      <a:lumMod val="5000"/>
                      <a:lumOff val="95000"/>
                    </a:schemeClr>
                  </a:gs>
                  <a:gs pos="74000">
                    <a:schemeClr val="accent3"/>
                  </a:gs>
                  <a:gs pos="83000">
                    <a:schemeClr val="accent3"/>
                  </a:gs>
                  <a:gs pos="100000">
                    <a:schemeClr val="accent3"/>
                  </a:gs>
                </a:gsLst>
                <a:lin ang="5400000" scaled="1"/>
              </a:gradFill>
              <a:ln>
                <a:noFill/>
              </a:ln>
              <a:effectLst/>
            </c:spPr>
            <c:extLst>
              <c:ext xmlns:c16="http://schemas.microsoft.com/office/drawing/2014/chart" uri="{C3380CC4-5D6E-409C-BE32-E72D297353CC}">
                <c16:uniqueId val="{00000004-A30C-4755-9C33-449E883B94B3}"/>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TAVR</c:v>
                </c:pt>
                <c:pt idx="1">
                  <c:v>SAVR</c:v>
                </c:pt>
              </c:strCache>
            </c:strRef>
          </c:cat>
          <c:val>
            <c:numRef>
              <c:f>Sheet1!$C$2:$C$3</c:f>
              <c:numCache>
                <c:formatCode>0.0%</c:formatCode>
                <c:ptCount val="2"/>
                <c:pt idx="0">
                  <c:v>7.0000000000000001E-3</c:v>
                </c:pt>
                <c:pt idx="1">
                  <c:v>2.3E-2</c:v>
                </c:pt>
              </c:numCache>
            </c:numRef>
          </c:val>
          <c:extLst>
            <c:ext xmlns:c16="http://schemas.microsoft.com/office/drawing/2014/chart" uri="{C3380CC4-5D6E-409C-BE32-E72D297353CC}">
              <c16:uniqueId val="{00000001-A30C-4755-9C33-449E883B94B3}"/>
            </c:ext>
          </c:extLst>
        </c:ser>
        <c:ser>
          <c:idx val="2"/>
          <c:order val="2"/>
          <c:tx>
            <c:strRef>
              <c:f>Sheet1!$D$1</c:f>
              <c:strCache>
                <c:ptCount val="1"/>
                <c:pt idx="0">
                  <c:v>HF Hospitalization</c:v>
                </c:pt>
              </c:strCache>
            </c:strRef>
          </c:tx>
          <c:spPr>
            <a:gradFill>
              <a:gsLst>
                <a:gs pos="0">
                  <a:schemeClr val="accent1">
                    <a:lumMod val="5000"/>
                    <a:lumOff val="95000"/>
                  </a:schemeClr>
                </a:gs>
                <a:gs pos="74000">
                  <a:schemeClr val="accent2"/>
                </a:gs>
                <a:gs pos="83000">
                  <a:schemeClr val="accent2"/>
                </a:gs>
                <a:gs pos="100000">
                  <a:schemeClr val="accent2"/>
                </a:gs>
              </a:gsLst>
              <a:lin ang="5400000" scaled="1"/>
            </a:gradFill>
            <a:ln>
              <a:noFill/>
            </a:ln>
            <a:effectLst/>
          </c:spPr>
          <c:invertIfNegative val="0"/>
          <c:dPt>
            <c:idx val="0"/>
            <c:invertIfNegative val="0"/>
            <c:bubble3D val="0"/>
            <c:spPr>
              <a:gradFill>
                <a:gsLst>
                  <a:gs pos="0">
                    <a:schemeClr val="accent1">
                      <a:lumMod val="5000"/>
                      <a:lumOff val="95000"/>
                    </a:schemeClr>
                  </a:gs>
                  <a:gs pos="74000">
                    <a:schemeClr val="accent2"/>
                  </a:gs>
                  <a:gs pos="83000">
                    <a:schemeClr val="accent2"/>
                  </a:gs>
                  <a:gs pos="100000">
                    <a:schemeClr val="accent2"/>
                  </a:gs>
                </a:gsLst>
                <a:lin ang="5400000" scaled="1"/>
              </a:gradFill>
              <a:ln>
                <a:noFill/>
              </a:ln>
              <a:effectLst/>
            </c:spPr>
            <c:extLst>
              <c:ext xmlns:c16="http://schemas.microsoft.com/office/drawing/2014/chart" uri="{C3380CC4-5D6E-409C-BE32-E72D297353CC}">
                <c16:uniqueId val="{00000005-A30C-4755-9C33-449E883B94B3}"/>
              </c:ext>
            </c:extLst>
          </c:dPt>
          <c:dLbls>
            <c:dLbl>
              <c:idx val="0"/>
              <c:tx>
                <c:rich>
                  <a:bodyPr/>
                  <a:lstStyle/>
                  <a:p>
                    <a:r>
                      <a:rPr lang="en-US" dirty="0"/>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0C-4755-9C33-449E883B94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TAVR</c:v>
                </c:pt>
                <c:pt idx="1">
                  <c:v>SAVR</c:v>
                </c:pt>
              </c:strCache>
            </c:strRef>
          </c:cat>
          <c:val>
            <c:numRef>
              <c:f>Sheet1!$D$2:$D$3</c:f>
              <c:numCache>
                <c:formatCode>0.0%</c:formatCode>
                <c:ptCount val="2"/>
                <c:pt idx="0">
                  <c:v>0.03</c:v>
                </c:pt>
                <c:pt idx="1">
                  <c:v>6.4000000000000001E-2</c:v>
                </c:pt>
              </c:numCache>
            </c:numRef>
          </c:val>
          <c:extLst>
            <c:ext xmlns:c16="http://schemas.microsoft.com/office/drawing/2014/chart" uri="{C3380CC4-5D6E-409C-BE32-E72D297353CC}">
              <c16:uniqueId val="{00000002-A30C-4755-9C33-449E883B94B3}"/>
            </c:ext>
          </c:extLst>
        </c:ser>
        <c:dLbls>
          <c:showLegendKey val="0"/>
          <c:showVal val="0"/>
          <c:showCatName val="0"/>
          <c:showSerName val="0"/>
          <c:showPercent val="0"/>
          <c:showBubbleSize val="0"/>
        </c:dLbls>
        <c:gapWidth val="150"/>
        <c:overlap val="100"/>
        <c:axId val="1051329960"/>
        <c:axId val="1051323728"/>
      </c:barChart>
      <c:catAx>
        <c:axId val="105132996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1323728"/>
        <c:crosses val="autoZero"/>
        <c:auto val="1"/>
        <c:lblAlgn val="ctr"/>
        <c:lblOffset val="100"/>
        <c:noMultiLvlLbl val="0"/>
      </c:catAx>
      <c:valAx>
        <c:axId val="1051323728"/>
        <c:scaling>
          <c:orientation val="minMax"/>
          <c:max val="0.12000000000000001"/>
        </c:scaling>
        <c:delete val="0"/>
        <c:axPos val="l"/>
        <c:numFmt formatCode="0%" sourceLinked="0"/>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132996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489686811547166"/>
          <c:y val="0.17899029029023203"/>
          <c:w val="0.72756383973135452"/>
          <c:h val="0.66180376061372026"/>
        </c:manualLayout>
      </c:layout>
      <c:barChart>
        <c:barDir val="col"/>
        <c:grouping val="clustered"/>
        <c:varyColors val="0"/>
        <c:ser>
          <c:idx val="0"/>
          <c:order val="0"/>
          <c:tx>
            <c:strRef>
              <c:f>Sheet1!$K$4</c:f>
              <c:strCache>
                <c:ptCount val="1"/>
                <c:pt idx="0">
                  <c:v>Time in Cath lab or OR, min</c:v>
                </c:pt>
              </c:strCache>
            </c:strRef>
          </c:tx>
          <c:spPr>
            <a:solidFill>
              <a:srgbClr val="FFD227"/>
            </a:solidFill>
            <a:ln>
              <a:noFill/>
            </a:ln>
            <a:effectLst/>
          </c:spPr>
          <c:invertIfNegative val="0"/>
          <c:dPt>
            <c:idx val="0"/>
            <c:invertIfNegative val="0"/>
            <c:bubble3D val="0"/>
            <c:spPr>
              <a:gradFill>
                <a:gsLst>
                  <a:gs pos="43000">
                    <a:srgbClr val="FFD227"/>
                  </a:gs>
                  <a:gs pos="90000">
                    <a:schemeClr val="accent2">
                      <a:lumMod val="75000"/>
                    </a:schemeClr>
                  </a:gs>
                </a:gsLst>
                <a:lin ang="5400000" scaled="1"/>
              </a:gradFill>
              <a:ln>
                <a:noFill/>
              </a:ln>
              <a:effectLst/>
            </c:spPr>
            <c:extLst>
              <c:ext xmlns:c16="http://schemas.microsoft.com/office/drawing/2014/chart" uri="{C3380CC4-5D6E-409C-BE32-E72D297353CC}">
                <c16:uniqueId val="{00000001-F672-44DA-9876-222DD35170E8}"/>
              </c:ext>
            </c:extLst>
          </c:dPt>
          <c:dPt>
            <c:idx val="1"/>
            <c:invertIfNegative val="0"/>
            <c:bubble3D val="0"/>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c:spPr>
            <c:extLst>
              <c:ext xmlns:c16="http://schemas.microsoft.com/office/drawing/2014/chart" uri="{C3380CC4-5D6E-409C-BE32-E72D297353CC}">
                <c16:uniqueId val="{00000002-F672-44DA-9876-222DD35170E8}"/>
              </c:ext>
            </c:extLst>
          </c:dPt>
          <c:cat>
            <c:strRef>
              <c:f>Sheet1!$L$1:$M$1</c:f>
              <c:strCache>
                <c:ptCount val="2"/>
                <c:pt idx="0">
                  <c:v>TAVR</c:v>
                </c:pt>
                <c:pt idx="1">
                  <c:v>SAVR</c:v>
                </c:pt>
              </c:strCache>
            </c:strRef>
          </c:cat>
          <c:val>
            <c:numRef>
              <c:f>Sheet1!$L$4:$M$4</c:f>
              <c:numCache>
                <c:formatCode>General</c:formatCode>
                <c:ptCount val="2"/>
                <c:pt idx="0">
                  <c:v>148.19999999999999</c:v>
                </c:pt>
                <c:pt idx="1">
                  <c:v>276.60000000000002</c:v>
                </c:pt>
              </c:numCache>
            </c:numRef>
          </c:val>
          <c:extLst>
            <c:ext xmlns:c16="http://schemas.microsoft.com/office/drawing/2014/chart" uri="{C3380CC4-5D6E-409C-BE32-E72D297353CC}">
              <c16:uniqueId val="{00000000-F672-44DA-9876-222DD35170E8}"/>
            </c:ext>
          </c:extLst>
        </c:ser>
        <c:dLbls>
          <c:showLegendKey val="0"/>
          <c:showVal val="0"/>
          <c:showCatName val="0"/>
          <c:showSerName val="0"/>
          <c:showPercent val="0"/>
          <c:showBubbleSize val="0"/>
        </c:dLbls>
        <c:gapWidth val="150"/>
        <c:overlap val="-27"/>
        <c:axId val="123485896"/>
        <c:axId val="123483928"/>
      </c:barChart>
      <c:catAx>
        <c:axId val="123485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23483928"/>
        <c:crosses val="autoZero"/>
        <c:auto val="1"/>
        <c:lblAlgn val="ctr"/>
        <c:lblOffset val="100"/>
        <c:noMultiLvlLbl val="0"/>
      </c:catAx>
      <c:valAx>
        <c:axId val="123483928"/>
        <c:scaling>
          <c:orientation val="minMax"/>
        </c:scaling>
        <c:delete val="0"/>
        <c:axPos val="l"/>
        <c:numFmt formatCode="General"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123485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25410736508047"/>
          <c:y val="0.21598631031582952"/>
          <c:w val="0.8590796490471605"/>
          <c:h val="0.65318280602086476"/>
        </c:manualLayout>
      </c:layout>
      <c:barChart>
        <c:barDir val="col"/>
        <c:grouping val="clustered"/>
        <c:varyColors val="0"/>
        <c:ser>
          <c:idx val="0"/>
          <c:order val="0"/>
          <c:tx>
            <c:strRef>
              <c:f>Sheet1!$K$2</c:f>
              <c:strCache>
                <c:ptCount val="1"/>
                <c:pt idx="0">
                  <c:v>Hospital length of stay, days</c:v>
                </c:pt>
              </c:strCache>
            </c:strRef>
          </c:tx>
          <c:spPr>
            <a:solidFill>
              <a:schemeClr val="accent1"/>
            </a:solidFill>
            <a:ln>
              <a:noFill/>
            </a:ln>
            <a:effectLst/>
          </c:spPr>
          <c:invertIfNegative val="0"/>
          <c:dPt>
            <c:idx val="0"/>
            <c:invertIfNegative val="0"/>
            <c:bubble3D val="0"/>
            <c:spPr>
              <a:gradFill>
                <a:gsLst>
                  <a:gs pos="43000">
                    <a:srgbClr val="FFD227"/>
                  </a:gs>
                  <a:gs pos="90000">
                    <a:schemeClr val="accent2">
                      <a:lumMod val="75000"/>
                    </a:schemeClr>
                  </a:gs>
                </a:gsLst>
                <a:lin ang="5400000" scaled="1"/>
              </a:gradFill>
              <a:ln>
                <a:noFill/>
              </a:ln>
              <a:effectLst/>
            </c:spPr>
            <c:extLst>
              <c:ext xmlns:c16="http://schemas.microsoft.com/office/drawing/2014/chart" uri="{C3380CC4-5D6E-409C-BE32-E72D297353CC}">
                <c16:uniqueId val="{00000001-B3C7-47C2-B5DA-282C1AC35F5A}"/>
              </c:ext>
            </c:extLst>
          </c:dPt>
          <c:dPt>
            <c:idx val="1"/>
            <c:invertIfNegative val="0"/>
            <c:bubble3D val="0"/>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c:spPr>
            <c:extLst>
              <c:ext xmlns:c16="http://schemas.microsoft.com/office/drawing/2014/chart" uri="{C3380CC4-5D6E-409C-BE32-E72D297353CC}">
                <c16:uniqueId val="{00000002-B3C7-47C2-B5DA-282C1AC35F5A}"/>
              </c:ext>
            </c:extLst>
          </c:dPt>
          <c:cat>
            <c:strRef>
              <c:f>Sheet1!$L$1:$M$1</c:f>
              <c:strCache>
                <c:ptCount val="2"/>
                <c:pt idx="0">
                  <c:v>TAVR</c:v>
                </c:pt>
                <c:pt idx="1">
                  <c:v>SAVR</c:v>
                </c:pt>
              </c:strCache>
            </c:strRef>
          </c:cat>
          <c:val>
            <c:numRef>
              <c:f>Sheet1!$L$2:$M$2</c:f>
              <c:numCache>
                <c:formatCode>General</c:formatCode>
                <c:ptCount val="2"/>
                <c:pt idx="0">
                  <c:v>2.6</c:v>
                </c:pt>
                <c:pt idx="1">
                  <c:v>6.2</c:v>
                </c:pt>
              </c:numCache>
            </c:numRef>
          </c:val>
          <c:extLst>
            <c:ext xmlns:c16="http://schemas.microsoft.com/office/drawing/2014/chart" uri="{C3380CC4-5D6E-409C-BE32-E72D297353CC}">
              <c16:uniqueId val="{00000000-B3C7-47C2-B5DA-282C1AC35F5A}"/>
            </c:ext>
          </c:extLst>
        </c:ser>
        <c:dLbls>
          <c:showLegendKey val="0"/>
          <c:showVal val="0"/>
          <c:showCatName val="0"/>
          <c:showSerName val="0"/>
          <c:showPercent val="0"/>
          <c:showBubbleSize val="0"/>
        </c:dLbls>
        <c:gapWidth val="150"/>
        <c:overlap val="-27"/>
        <c:axId val="650100928"/>
        <c:axId val="650101256"/>
      </c:barChart>
      <c:catAx>
        <c:axId val="65010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650101256"/>
        <c:crosses val="autoZero"/>
        <c:auto val="1"/>
        <c:lblAlgn val="ctr"/>
        <c:lblOffset val="100"/>
        <c:noMultiLvlLbl val="0"/>
      </c:catAx>
      <c:valAx>
        <c:axId val="650101256"/>
        <c:scaling>
          <c:orientation val="minMax"/>
        </c:scaling>
        <c:delete val="0"/>
        <c:axPos val="l"/>
        <c:numFmt formatCode="General"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650100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57797920774802"/>
          <c:y val="0.13917837989651499"/>
          <c:w val="0.77398803150188034"/>
          <c:h val="0.71831019872625368"/>
        </c:manualLayout>
      </c:layout>
      <c:lineChart>
        <c:grouping val="standard"/>
        <c:varyColors val="0"/>
        <c:ser>
          <c:idx val="1"/>
          <c:order val="1"/>
          <c:tx>
            <c:strRef>
              <c:f>Sheet1!$C$1</c:f>
              <c:strCache>
                <c:ptCount val="1"/>
                <c:pt idx="0">
                  <c:v>Surgery2</c:v>
                </c:pt>
              </c:strCache>
            </c:strRef>
          </c:tx>
          <c:spPr>
            <a:ln w="28575">
              <a:solidFill>
                <a:srgbClr val="FFD227"/>
              </a:solidFill>
              <a:prstDash val="solid"/>
            </a:ln>
          </c:spPr>
          <c:marker>
            <c:symbol val="diamond"/>
            <c:size val="5"/>
            <c:spPr>
              <a:solidFill>
                <a:srgbClr val="FFD227"/>
              </a:solidFill>
              <a:ln w="28575">
                <a:solidFill>
                  <a:srgbClr val="FFD227"/>
                </a:solidFill>
                <a:prstDash val="solid"/>
              </a:ln>
            </c:spPr>
          </c:marker>
          <c:dLbls>
            <c:dLbl>
              <c:idx val="0"/>
              <c:layout>
                <c:manualLayout>
                  <c:x val="-3.2820007955079722E-2"/>
                  <c:y val="4.01488562766713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A2A-4D5F-95EE-7C1836A4BED1}"/>
                </c:ext>
              </c:extLst>
            </c:dLbl>
            <c:numFmt formatCode="#,##0.0" sourceLinked="0"/>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Baseline</c:v>
                </c:pt>
                <c:pt idx="1">
                  <c:v>1 Mo</c:v>
                </c:pt>
                <c:pt idx="2">
                  <c:v>6 Mo</c:v>
                </c:pt>
                <c:pt idx="3">
                  <c:v>12 Mo</c:v>
                </c:pt>
                <c:pt idx="4">
                  <c:v>24 Mo</c:v>
                </c:pt>
              </c:strCache>
            </c:strRef>
          </c:cat>
          <c:val>
            <c:numRef>
              <c:f>Sheet1!$C$2:$C$7</c:f>
              <c:numCache>
                <c:formatCode>0.0</c:formatCode>
                <c:ptCount val="5"/>
                <c:pt idx="0">
                  <c:v>0.84</c:v>
                </c:pt>
                <c:pt idx="1">
                  <c:v>2.2000000000000002</c:v>
                </c:pt>
                <c:pt idx="2">
                  <c:v>2.2000000000000002</c:v>
                </c:pt>
                <c:pt idx="3">
                  <c:v>2.2999999999999998</c:v>
                </c:pt>
                <c:pt idx="4">
                  <c:v>2.2000000000000002</c:v>
                </c:pt>
              </c:numCache>
            </c:numRef>
          </c:val>
          <c:smooth val="0"/>
          <c:extLst>
            <c:ext xmlns:c16="http://schemas.microsoft.com/office/drawing/2014/chart" uri="{C3380CC4-5D6E-409C-BE32-E72D297353CC}">
              <c16:uniqueId val="{00000001-FA2A-4D5F-95EE-7C1836A4BED1}"/>
            </c:ext>
          </c:extLst>
        </c:ser>
        <c:ser>
          <c:idx val="3"/>
          <c:order val="3"/>
          <c:tx>
            <c:strRef>
              <c:f>Sheet1!$E$1</c:f>
              <c:strCache>
                <c:ptCount val="1"/>
                <c:pt idx="0">
                  <c:v>Surgery</c:v>
                </c:pt>
              </c:strCache>
            </c:strRef>
          </c:tx>
          <c:spPr>
            <a:ln w="28575">
              <a:solidFill>
                <a:srgbClr val="23C8E9"/>
              </a:solidFill>
              <a:prstDash val="solid"/>
            </a:ln>
          </c:spPr>
          <c:marker>
            <c:symbol val="square"/>
            <c:size val="5"/>
            <c:spPr>
              <a:solidFill>
                <a:srgbClr val="23C8E9"/>
              </a:solidFill>
              <a:ln w="28575">
                <a:solidFill>
                  <a:srgbClr val="23C8E9"/>
                </a:solidFill>
                <a:prstDash val="solid"/>
              </a:ln>
            </c:spPr>
          </c:marker>
          <c:dLbls>
            <c:dLbl>
              <c:idx val="0"/>
              <c:layout>
                <c:manualLayout>
                  <c:x val="-3.3514464323151652E-2"/>
                  <c:y val="-3.122013559232002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A2A-4D5F-95EE-7C1836A4BED1}"/>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5"/>
                <c:pt idx="0">
                  <c:v>Baseline</c:v>
                </c:pt>
                <c:pt idx="1">
                  <c:v>1 Mo</c:v>
                </c:pt>
                <c:pt idx="2">
                  <c:v>6 Mo</c:v>
                </c:pt>
                <c:pt idx="3">
                  <c:v>12 Mo</c:v>
                </c:pt>
                <c:pt idx="4">
                  <c:v>24 Mo</c:v>
                </c:pt>
              </c:strCache>
            </c:strRef>
          </c:cat>
          <c:val>
            <c:numRef>
              <c:f>Sheet1!$E$2:$E$7</c:f>
              <c:numCache>
                <c:formatCode>0.0</c:formatCode>
                <c:ptCount val="5"/>
                <c:pt idx="0">
                  <c:v>0.9</c:v>
                </c:pt>
                <c:pt idx="1">
                  <c:v>2</c:v>
                </c:pt>
                <c:pt idx="2">
                  <c:v>2</c:v>
                </c:pt>
                <c:pt idx="3">
                  <c:v>2</c:v>
                </c:pt>
                <c:pt idx="4">
                  <c:v>2</c:v>
                </c:pt>
              </c:numCache>
            </c:numRef>
          </c:val>
          <c:smooth val="0"/>
          <c:extLst>
            <c:ext xmlns:c16="http://schemas.microsoft.com/office/drawing/2014/chart" uri="{C3380CC4-5D6E-409C-BE32-E72D297353CC}">
              <c16:uniqueId val="{00000003-FA2A-4D5F-95EE-7C1836A4BED1}"/>
            </c:ext>
          </c:extLst>
        </c:ser>
        <c:dLbls>
          <c:showLegendKey val="0"/>
          <c:showVal val="0"/>
          <c:showCatName val="0"/>
          <c:showSerName val="0"/>
          <c:showPercent val="0"/>
          <c:showBubbleSize val="0"/>
        </c:dLbls>
        <c:marker val="1"/>
        <c:smooth val="0"/>
        <c:axId val="189188352"/>
        <c:axId val="189186816"/>
      </c:lineChart>
      <c:lineChart>
        <c:grouping val="standard"/>
        <c:varyColors val="0"/>
        <c:ser>
          <c:idx val="0"/>
          <c:order val="0"/>
          <c:tx>
            <c:strRef>
              <c:f>Sheet1!$B$1</c:f>
              <c:strCache>
                <c:ptCount val="1"/>
                <c:pt idx="0">
                  <c:v>TAVR2</c:v>
                </c:pt>
              </c:strCache>
            </c:strRef>
          </c:tx>
          <c:spPr>
            <a:ln w="28575">
              <a:solidFill>
                <a:srgbClr val="FFD227"/>
              </a:solidFill>
              <a:prstDash val="dash"/>
            </a:ln>
          </c:spPr>
          <c:marker>
            <c:symbol val="diamond"/>
            <c:size val="5"/>
            <c:spPr>
              <a:solidFill>
                <a:srgbClr val="FFD227"/>
              </a:solidFill>
              <a:ln w="28575">
                <a:solidFill>
                  <a:srgbClr val="FFD227"/>
                </a:solidFill>
                <a:prstDash val="dash"/>
              </a:ln>
            </c:spPr>
          </c:marker>
          <c:dPt>
            <c:idx val="0"/>
            <c:bubble3D val="0"/>
            <c:extLst>
              <c:ext xmlns:c16="http://schemas.microsoft.com/office/drawing/2014/chart" uri="{C3380CC4-5D6E-409C-BE32-E72D297353CC}">
                <c16:uniqueId val="{00000004-FA2A-4D5F-95EE-7C1836A4BED1}"/>
              </c:ext>
            </c:extLst>
          </c:dPt>
          <c:dLbls>
            <c:dLbl>
              <c:idx val="0"/>
              <c:layout>
                <c:manualLayout>
                  <c:x val="-3.4979821941387254E-2"/>
                  <c:y val="-5.10613899345472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A2A-4D5F-95EE-7C1836A4BED1}"/>
                </c:ext>
              </c:extLst>
            </c:dLbl>
            <c:spPr>
              <a:noFill/>
              <a:ln>
                <a:noFill/>
              </a:ln>
              <a:effectLst/>
            </c:sp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Baseline</c:v>
                </c:pt>
                <c:pt idx="1">
                  <c:v>1 Mo</c:v>
                </c:pt>
                <c:pt idx="2">
                  <c:v>6 Mo</c:v>
                </c:pt>
                <c:pt idx="3">
                  <c:v>12 Mo</c:v>
                </c:pt>
                <c:pt idx="4">
                  <c:v>24 Mo</c:v>
                </c:pt>
              </c:strCache>
            </c:strRef>
          </c:cat>
          <c:val>
            <c:numRef>
              <c:f>Sheet1!$B$2:$B$7</c:f>
              <c:numCache>
                <c:formatCode>0.0</c:formatCode>
                <c:ptCount val="5"/>
                <c:pt idx="0">
                  <c:v>44.8</c:v>
                </c:pt>
                <c:pt idx="1">
                  <c:v>8.4</c:v>
                </c:pt>
                <c:pt idx="2">
                  <c:v>8.6999999999999993</c:v>
                </c:pt>
                <c:pt idx="3">
                  <c:v>8.6</c:v>
                </c:pt>
                <c:pt idx="4">
                  <c:v>9</c:v>
                </c:pt>
              </c:numCache>
            </c:numRef>
          </c:val>
          <c:smooth val="0"/>
          <c:extLst>
            <c:ext xmlns:c16="http://schemas.microsoft.com/office/drawing/2014/chart" uri="{C3380CC4-5D6E-409C-BE32-E72D297353CC}">
              <c16:uniqueId val="{00000005-FA2A-4D5F-95EE-7C1836A4BED1}"/>
            </c:ext>
          </c:extLst>
        </c:ser>
        <c:ser>
          <c:idx val="2"/>
          <c:order val="2"/>
          <c:tx>
            <c:strRef>
              <c:f>Sheet1!$D$1</c:f>
              <c:strCache>
                <c:ptCount val="1"/>
                <c:pt idx="0">
                  <c:v>TAVR</c:v>
                </c:pt>
              </c:strCache>
            </c:strRef>
          </c:tx>
          <c:spPr>
            <a:ln w="28575">
              <a:solidFill>
                <a:srgbClr val="FFD227"/>
              </a:solidFill>
              <a:prstDash val="dash"/>
            </a:ln>
          </c:spPr>
          <c:marker>
            <c:symbol val="square"/>
            <c:size val="5"/>
            <c:spPr>
              <a:solidFill>
                <a:srgbClr val="23C8E9"/>
              </a:solidFill>
              <a:ln w="28575">
                <a:solidFill>
                  <a:srgbClr val="FFD227"/>
                </a:solidFill>
                <a:prstDash val="dash"/>
              </a:ln>
            </c:spPr>
          </c:marker>
          <c:dPt>
            <c:idx val="1"/>
            <c:marker>
              <c:spPr>
                <a:solidFill>
                  <a:srgbClr val="23C8E9"/>
                </a:solidFill>
                <a:ln w="28575">
                  <a:solidFill>
                    <a:srgbClr val="23C8E9"/>
                  </a:solidFill>
                  <a:prstDash val="dash"/>
                </a:ln>
              </c:spPr>
            </c:marker>
            <c:bubble3D val="0"/>
            <c:spPr>
              <a:ln w="28575">
                <a:solidFill>
                  <a:srgbClr val="23C8E9"/>
                </a:solidFill>
                <a:prstDash val="dash"/>
              </a:ln>
            </c:spPr>
            <c:extLst>
              <c:ext xmlns:c16="http://schemas.microsoft.com/office/drawing/2014/chart" uri="{C3380CC4-5D6E-409C-BE32-E72D297353CC}">
                <c16:uniqueId val="{00000007-FA2A-4D5F-95EE-7C1836A4BED1}"/>
              </c:ext>
            </c:extLst>
          </c:dPt>
          <c:dPt>
            <c:idx val="2"/>
            <c:marker>
              <c:spPr>
                <a:solidFill>
                  <a:srgbClr val="23C8E9"/>
                </a:solidFill>
                <a:ln w="28575">
                  <a:solidFill>
                    <a:srgbClr val="23C8E9"/>
                  </a:solidFill>
                  <a:prstDash val="dash"/>
                </a:ln>
              </c:spPr>
            </c:marker>
            <c:bubble3D val="0"/>
            <c:spPr>
              <a:ln w="28575">
                <a:solidFill>
                  <a:srgbClr val="23C8E9"/>
                </a:solidFill>
                <a:prstDash val="dash"/>
              </a:ln>
            </c:spPr>
            <c:extLst>
              <c:ext xmlns:c16="http://schemas.microsoft.com/office/drawing/2014/chart" uri="{C3380CC4-5D6E-409C-BE32-E72D297353CC}">
                <c16:uniqueId val="{00000005-3438-4C08-8127-5DC394382867}"/>
              </c:ext>
            </c:extLst>
          </c:dPt>
          <c:dPt>
            <c:idx val="3"/>
            <c:marker>
              <c:spPr>
                <a:solidFill>
                  <a:srgbClr val="23C8E9"/>
                </a:solidFill>
                <a:ln w="28575">
                  <a:solidFill>
                    <a:srgbClr val="23C8E9"/>
                  </a:solidFill>
                  <a:prstDash val="dash"/>
                </a:ln>
              </c:spPr>
            </c:marker>
            <c:bubble3D val="0"/>
            <c:spPr>
              <a:ln w="28575">
                <a:solidFill>
                  <a:srgbClr val="23C8E9"/>
                </a:solidFill>
                <a:prstDash val="dash"/>
              </a:ln>
            </c:spPr>
            <c:extLst>
              <c:ext xmlns:c16="http://schemas.microsoft.com/office/drawing/2014/chart" uri="{C3380CC4-5D6E-409C-BE32-E72D297353CC}">
                <c16:uniqueId val="{00000006-3438-4C08-8127-5DC394382867}"/>
              </c:ext>
            </c:extLst>
          </c:dPt>
          <c:dPt>
            <c:idx val="4"/>
            <c:marker>
              <c:spPr>
                <a:solidFill>
                  <a:srgbClr val="23C8E9"/>
                </a:solidFill>
                <a:ln w="28575">
                  <a:solidFill>
                    <a:srgbClr val="23C8E9"/>
                  </a:solidFill>
                  <a:prstDash val="dash"/>
                </a:ln>
              </c:spPr>
            </c:marker>
            <c:bubble3D val="0"/>
            <c:spPr>
              <a:ln w="28575">
                <a:solidFill>
                  <a:srgbClr val="23C8E9"/>
                </a:solidFill>
                <a:prstDash val="dash"/>
              </a:ln>
            </c:spPr>
            <c:extLst>
              <c:ext xmlns:c16="http://schemas.microsoft.com/office/drawing/2014/chart" uri="{C3380CC4-5D6E-409C-BE32-E72D297353CC}">
                <c16:uniqueId val="{00000007-3438-4C08-8127-5DC394382867}"/>
              </c:ext>
            </c:extLst>
          </c:dPt>
          <c:dLbls>
            <c:dLbl>
              <c:idx val="0"/>
              <c:layout>
                <c:manualLayout>
                  <c:x val="-3.5828576927881342E-2"/>
                  <c:y val="7.69283315716433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A2A-4D5F-95EE-7C1836A4BED1}"/>
                </c:ext>
              </c:extLst>
            </c:dLbl>
            <c:dLbl>
              <c:idx val="1"/>
              <c:layout>
                <c:manualLayout>
                  <c:x val="-2.1785150948020485E-2"/>
                  <c:y val="-3.9216161092237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A2A-4D5F-95EE-7C1836A4BED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5"/>
                <c:pt idx="0">
                  <c:v>Baseline</c:v>
                </c:pt>
                <c:pt idx="1">
                  <c:v>1 Mo</c:v>
                </c:pt>
                <c:pt idx="2">
                  <c:v>6 Mo</c:v>
                </c:pt>
                <c:pt idx="3">
                  <c:v>12 Mo</c:v>
                </c:pt>
                <c:pt idx="4">
                  <c:v>24 Mo</c:v>
                </c:pt>
              </c:strCache>
            </c:strRef>
          </c:cat>
          <c:val>
            <c:numRef>
              <c:f>Sheet1!$D$2:$D$7</c:f>
              <c:numCache>
                <c:formatCode>0.0</c:formatCode>
                <c:ptCount val="5"/>
                <c:pt idx="0">
                  <c:v>44.2</c:v>
                </c:pt>
                <c:pt idx="1">
                  <c:v>10.5</c:v>
                </c:pt>
                <c:pt idx="2">
                  <c:v>11.2</c:v>
                </c:pt>
                <c:pt idx="3">
                  <c:v>11.2</c:v>
                </c:pt>
                <c:pt idx="4">
                  <c:v>12.3</c:v>
                </c:pt>
              </c:numCache>
            </c:numRef>
          </c:val>
          <c:smooth val="0"/>
          <c:extLst>
            <c:ext xmlns:c16="http://schemas.microsoft.com/office/drawing/2014/chart" uri="{C3380CC4-5D6E-409C-BE32-E72D297353CC}">
              <c16:uniqueId val="{00000008-FA2A-4D5F-95EE-7C1836A4BED1}"/>
            </c:ext>
          </c:extLst>
        </c:ser>
        <c:dLbls>
          <c:showLegendKey val="0"/>
          <c:showVal val="0"/>
          <c:showCatName val="0"/>
          <c:showSerName val="0"/>
          <c:showPercent val="0"/>
          <c:showBubbleSize val="0"/>
        </c:dLbls>
        <c:marker val="1"/>
        <c:smooth val="0"/>
        <c:axId val="189793792"/>
        <c:axId val="189792256"/>
      </c:lineChart>
      <c:valAx>
        <c:axId val="189186816"/>
        <c:scaling>
          <c:orientation val="minMax"/>
          <c:max val="3"/>
          <c:min val="0"/>
        </c:scaling>
        <c:delete val="0"/>
        <c:axPos val="l"/>
        <c:numFmt formatCode="0.0" sourceLinked="0"/>
        <c:majorTickMark val="out"/>
        <c:minorTickMark val="none"/>
        <c:tickLblPos val="nextTo"/>
        <c:spPr>
          <a:ln w="12700">
            <a:solidFill>
              <a:sysClr val="window" lastClr="FFFFFF"/>
            </a:solidFill>
          </a:ln>
        </c:spPr>
        <c:crossAx val="189188352"/>
        <c:crosses val="autoZero"/>
        <c:crossBetween val="between"/>
        <c:majorUnit val="0.5"/>
      </c:valAx>
      <c:catAx>
        <c:axId val="189188352"/>
        <c:scaling>
          <c:orientation val="minMax"/>
        </c:scaling>
        <c:delete val="0"/>
        <c:axPos val="b"/>
        <c:numFmt formatCode="#,##0.0" sourceLinked="0"/>
        <c:majorTickMark val="out"/>
        <c:minorTickMark val="none"/>
        <c:tickLblPos val="nextTo"/>
        <c:spPr>
          <a:ln w="12700">
            <a:solidFill>
              <a:sysClr val="window" lastClr="FFFFFF"/>
            </a:solidFill>
          </a:ln>
        </c:spPr>
        <c:crossAx val="189186816"/>
        <c:crosses val="autoZero"/>
        <c:auto val="1"/>
        <c:lblAlgn val="ctr"/>
        <c:lblOffset val="0"/>
        <c:noMultiLvlLbl val="0"/>
      </c:catAx>
      <c:valAx>
        <c:axId val="189792256"/>
        <c:scaling>
          <c:orientation val="minMax"/>
          <c:max val="60"/>
          <c:min val="0"/>
        </c:scaling>
        <c:delete val="0"/>
        <c:axPos val="r"/>
        <c:numFmt formatCode="0.0" sourceLinked="0"/>
        <c:majorTickMark val="out"/>
        <c:minorTickMark val="none"/>
        <c:tickLblPos val="nextTo"/>
        <c:spPr>
          <a:ln w="12700">
            <a:solidFill>
              <a:sysClr val="window" lastClr="FFFFFF"/>
            </a:solidFill>
          </a:ln>
        </c:spPr>
        <c:crossAx val="189793792"/>
        <c:crosses val="max"/>
        <c:crossBetween val="between"/>
        <c:majorUnit val="10"/>
        <c:minorUnit val="10"/>
      </c:valAx>
      <c:catAx>
        <c:axId val="189793792"/>
        <c:scaling>
          <c:orientation val="minMax"/>
        </c:scaling>
        <c:delete val="1"/>
        <c:axPos val="b"/>
        <c:numFmt formatCode="General" sourceLinked="1"/>
        <c:majorTickMark val="out"/>
        <c:minorTickMark val="none"/>
        <c:tickLblPos val="none"/>
        <c:crossAx val="189792256"/>
        <c:crosses val="autoZero"/>
        <c:auto val="1"/>
        <c:lblAlgn val="ctr"/>
        <c:lblOffset val="100"/>
        <c:noMultiLvlLbl val="0"/>
      </c:catAx>
      <c:spPr>
        <a:noFill/>
        <a:ln w="25400">
          <a:noFill/>
        </a:ln>
      </c:spPr>
    </c:plotArea>
    <c:plotVisOnly val="1"/>
    <c:dispBlanksAs val="gap"/>
    <c:showDLblsOverMax val="0"/>
  </c:chart>
  <c:txPr>
    <a:bodyPr/>
    <a:lstStyle/>
    <a:p>
      <a:pPr>
        <a:defRPr sz="1400">
          <a:solidFill>
            <a:schemeClr val="bg1"/>
          </a:solidFil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653793147988181E-2"/>
          <c:y val="0.13066067245194843"/>
          <c:w val="0.8691239679715097"/>
          <c:h val="0.54261023495867589"/>
        </c:manualLayout>
      </c:layout>
      <c:barChart>
        <c:barDir val="col"/>
        <c:grouping val="stacked"/>
        <c:varyColors val="0"/>
        <c:ser>
          <c:idx val="0"/>
          <c:order val="0"/>
          <c:tx>
            <c:strRef>
              <c:f>Sheet1!$A$9</c:f>
              <c:strCache>
                <c:ptCount val="1"/>
                <c:pt idx="0">
                  <c:v>Moderate PPM</c:v>
                </c:pt>
              </c:strCache>
            </c:strRef>
          </c:tx>
          <c:spPr>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a:ln>
              <a:noFill/>
            </a:ln>
            <a:effectLst/>
          </c:spPr>
          <c:invertIfNegative val="0"/>
          <c:dLbls>
            <c:dLbl>
              <c:idx val="2"/>
              <c:tx>
                <c:rich>
                  <a:bodyPr/>
                  <a:lstStyle/>
                  <a:p>
                    <a:r>
                      <a:rPr lang="en-US" dirty="0"/>
                      <a:t>5.0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7D-46FC-B313-1D865DEB4B56}"/>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Sheet1!$B$7:$E$8</c:f>
              <c:multiLvlStrCache>
                <c:ptCount val="4"/>
                <c:lvl>
                  <c:pt idx="0">
                    <c:v>TAVR
N=542</c:v>
                  </c:pt>
                  <c:pt idx="1">
                    <c:v>SAVR
N=463</c:v>
                  </c:pt>
                  <c:pt idx="2">
                    <c:v>TAVR
N=341</c:v>
                  </c:pt>
                  <c:pt idx="3">
                    <c:v>SAVR
N=293</c:v>
                  </c:pt>
                </c:lvl>
                <c:lvl>
                  <c:pt idx="0">
                    <c:v>1 Month</c:v>
                  </c:pt>
                  <c:pt idx="2">
                    <c:v>12 Months</c:v>
                  </c:pt>
                </c:lvl>
              </c:multiLvlStrCache>
            </c:multiLvlStrRef>
          </c:cat>
          <c:val>
            <c:numRef>
              <c:f>Sheet1!$B$9:$E$9</c:f>
              <c:numCache>
                <c:formatCode>General</c:formatCode>
                <c:ptCount val="4"/>
                <c:pt idx="0">
                  <c:v>9.9</c:v>
                </c:pt>
                <c:pt idx="1">
                  <c:v>15.5</c:v>
                </c:pt>
                <c:pt idx="2">
                  <c:v>5</c:v>
                </c:pt>
                <c:pt idx="3">
                  <c:v>15.7</c:v>
                </c:pt>
              </c:numCache>
            </c:numRef>
          </c:val>
          <c:extLst>
            <c:ext xmlns:c16="http://schemas.microsoft.com/office/drawing/2014/chart" uri="{C3380CC4-5D6E-409C-BE32-E72D297353CC}">
              <c16:uniqueId val="{00000001-6DCB-4087-AA51-D3D9D22752DE}"/>
            </c:ext>
          </c:extLst>
        </c:ser>
        <c:ser>
          <c:idx val="1"/>
          <c:order val="1"/>
          <c:tx>
            <c:strRef>
              <c:f>Sheet1!$A$10</c:f>
              <c:strCache>
                <c:ptCount val="1"/>
                <c:pt idx="0">
                  <c:v>Severe PPM</c:v>
                </c:pt>
              </c:strCache>
            </c:strRef>
          </c:tx>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c:spPr>
          <c:invertIfNegative val="0"/>
          <c:dLbls>
            <c:dLbl>
              <c:idx val="0"/>
              <c:layout>
                <c:manualLayout>
                  <c:x val="-3.1709425673773335E-17"/>
                  <c:y val="-4.82049240665692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8FC-40BE-8362-D35E8D86390B}"/>
                </c:ext>
              </c:extLst>
            </c:dLbl>
            <c:dLbl>
              <c:idx val="2"/>
              <c:layout>
                <c:manualLayout>
                  <c:x val="-1.729625017296377E-3"/>
                  <c:y val="-5.4230539574890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8FC-40BE-8362-D35E8D86390B}"/>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Sheet1!$B$7:$E$8</c:f>
              <c:multiLvlStrCache>
                <c:ptCount val="4"/>
                <c:lvl>
                  <c:pt idx="0">
                    <c:v>TAVR
N=542</c:v>
                  </c:pt>
                  <c:pt idx="1">
                    <c:v>SAVR
N=463</c:v>
                  </c:pt>
                  <c:pt idx="2">
                    <c:v>TAVR
N=341</c:v>
                  </c:pt>
                  <c:pt idx="3">
                    <c:v>SAVR
N=293</c:v>
                  </c:pt>
                </c:lvl>
                <c:lvl>
                  <c:pt idx="0">
                    <c:v>1 Month</c:v>
                  </c:pt>
                  <c:pt idx="2">
                    <c:v>12 Months</c:v>
                  </c:pt>
                </c:lvl>
              </c:multiLvlStrCache>
            </c:multiLvlStrRef>
          </c:cat>
          <c:val>
            <c:numRef>
              <c:f>Sheet1!$B$10:$E$10</c:f>
              <c:numCache>
                <c:formatCode>General</c:formatCode>
                <c:ptCount val="4"/>
                <c:pt idx="0">
                  <c:v>1.1000000000000001</c:v>
                </c:pt>
                <c:pt idx="1">
                  <c:v>4.4000000000000004</c:v>
                </c:pt>
                <c:pt idx="2">
                  <c:v>1.8</c:v>
                </c:pt>
                <c:pt idx="3">
                  <c:v>8.1999999999999993</c:v>
                </c:pt>
              </c:numCache>
            </c:numRef>
          </c:val>
          <c:extLst>
            <c:ext xmlns:c16="http://schemas.microsoft.com/office/drawing/2014/chart" uri="{C3380CC4-5D6E-409C-BE32-E72D297353CC}">
              <c16:uniqueId val="{00000002-6DCB-4087-AA51-D3D9D22752DE}"/>
            </c:ext>
          </c:extLst>
        </c:ser>
        <c:dLbls>
          <c:showLegendKey val="0"/>
          <c:showVal val="0"/>
          <c:showCatName val="0"/>
          <c:showSerName val="0"/>
          <c:showPercent val="0"/>
          <c:showBubbleSize val="0"/>
        </c:dLbls>
        <c:gapWidth val="100"/>
        <c:overlap val="100"/>
        <c:axId val="639049464"/>
        <c:axId val="639043560"/>
      </c:barChart>
      <c:catAx>
        <c:axId val="639049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9043560"/>
        <c:crosses val="autoZero"/>
        <c:auto val="1"/>
        <c:lblAlgn val="ctr"/>
        <c:lblOffset val="100"/>
        <c:noMultiLvlLbl val="0"/>
      </c:catAx>
      <c:valAx>
        <c:axId val="639043560"/>
        <c:scaling>
          <c:orientation val="minMax"/>
        </c:scaling>
        <c:delete val="0"/>
        <c:axPos val="l"/>
        <c:numFmt formatCode="General" sourceLinked="1"/>
        <c:majorTickMark val="out"/>
        <c:minorTickMark val="none"/>
        <c:tickLblPos val="nextTo"/>
        <c:spPr>
          <a:noFill/>
          <a:ln>
            <a:solidFill>
              <a:schemeClr val="bg1"/>
            </a:solid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39049464"/>
        <c:crosses val="autoZero"/>
        <c:crossBetween val="between"/>
      </c:valAx>
      <c:spPr>
        <a:noFill/>
        <a:ln w="25400">
          <a:noFill/>
        </a:ln>
        <a:effectLst/>
      </c:spPr>
    </c:plotArea>
    <c:legend>
      <c:legendPos val="b"/>
      <c:layout>
        <c:manualLayout>
          <c:xMode val="edge"/>
          <c:yMode val="edge"/>
          <c:x val="9.5050069022941913E-2"/>
          <c:y val="0.9128726837261173"/>
          <c:w val="0.86555622573096858"/>
          <c:h val="6.905046974891924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920411698040579E-2"/>
          <c:y val="0.10425510211533627"/>
          <c:w val="0.85419394183501507"/>
          <c:h val="0.59631148940941947"/>
        </c:manualLayout>
      </c:layout>
      <c:barChart>
        <c:barDir val="col"/>
        <c:grouping val="stacked"/>
        <c:varyColors val="0"/>
        <c:ser>
          <c:idx val="0"/>
          <c:order val="0"/>
          <c:tx>
            <c:strRef>
              <c:f>Sheet1!$A$3</c:f>
              <c:strCache>
                <c:ptCount val="1"/>
                <c:pt idx="0">
                  <c:v>None/Trace</c:v>
                </c:pt>
              </c:strCache>
            </c:strRef>
          </c:tx>
          <c:spPr>
            <a:gradFill flip="none" rotWithShape="1">
              <a:gsLst>
                <a:gs pos="0">
                  <a:srgbClr val="339933">
                    <a:shade val="30000"/>
                    <a:satMod val="115000"/>
                  </a:srgbClr>
                </a:gs>
                <a:gs pos="50000">
                  <a:srgbClr val="339933">
                    <a:shade val="67500"/>
                    <a:satMod val="115000"/>
                  </a:srgbClr>
                </a:gs>
                <a:gs pos="100000">
                  <a:srgbClr val="339933">
                    <a:shade val="100000"/>
                    <a:satMod val="115000"/>
                  </a:srgbClr>
                </a:gs>
              </a:gsLst>
              <a:lin ang="16200000" scaled="1"/>
              <a:tileRect/>
            </a:gradFill>
            <a:ln>
              <a:noFill/>
            </a:ln>
            <a:effectLst/>
          </c:spPr>
          <c:invertIfNegative val="0"/>
          <c:cat>
            <c:multiLvlStrRef>
              <c:f>Sheet1!$B$1:$G$2</c:f>
              <c:multiLvlStrCache>
                <c:ptCount val="4"/>
                <c:lvl>
                  <c:pt idx="0">
                    <c:v>TAVR
N=709</c:v>
                  </c:pt>
                  <c:pt idx="1">
                    <c:v>SAVR
N=626</c:v>
                  </c:pt>
                  <c:pt idx="2">
                    <c:v>TAVR
N=415</c:v>
                  </c:pt>
                  <c:pt idx="3">
                    <c:v>SAVR
N=340</c:v>
                  </c:pt>
                </c:lvl>
                <c:lvl>
                  <c:pt idx="0">
                    <c:v>1 Month</c:v>
                  </c:pt>
                  <c:pt idx="2">
                    <c:v>1 Year</c:v>
                  </c:pt>
                </c:lvl>
              </c:multiLvlStrCache>
            </c:multiLvlStrRef>
          </c:cat>
          <c:val>
            <c:numRef>
              <c:f>Sheet1!$B$3:$G$3</c:f>
              <c:numCache>
                <c:formatCode>0.0%</c:formatCode>
                <c:ptCount val="4"/>
                <c:pt idx="0">
                  <c:v>0.60399999999999998</c:v>
                </c:pt>
                <c:pt idx="1">
                  <c:v>0.94599999999999995</c:v>
                </c:pt>
                <c:pt idx="2">
                  <c:v>0.624</c:v>
                </c:pt>
                <c:pt idx="3">
                  <c:v>0.90900000000000003</c:v>
                </c:pt>
              </c:numCache>
            </c:numRef>
          </c:val>
          <c:extLst>
            <c:ext xmlns:c16="http://schemas.microsoft.com/office/drawing/2014/chart" uri="{C3380CC4-5D6E-409C-BE32-E72D297353CC}">
              <c16:uniqueId val="{00000000-6B8D-49EB-A8B1-B19485E5C4FF}"/>
            </c:ext>
          </c:extLst>
        </c:ser>
        <c:ser>
          <c:idx val="1"/>
          <c:order val="1"/>
          <c:tx>
            <c:strRef>
              <c:f>Sheet1!$A$4</c:f>
              <c:strCache>
                <c:ptCount val="1"/>
                <c:pt idx="0">
                  <c:v>Mild</c:v>
                </c:pt>
              </c:strCache>
            </c:strRef>
          </c:tx>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c:spPr>
          <c:invertIfNegative val="0"/>
          <c:cat>
            <c:multiLvlStrRef>
              <c:f>Sheet1!$B$1:$G$2</c:f>
              <c:multiLvlStrCache>
                <c:ptCount val="4"/>
                <c:lvl>
                  <c:pt idx="0">
                    <c:v>TAVR
N=709</c:v>
                  </c:pt>
                  <c:pt idx="1">
                    <c:v>SAVR
N=626</c:v>
                  </c:pt>
                  <c:pt idx="2">
                    <c:v>TAVR
N=415</c:v>
                  </c:pt>
                  <c:pt idx="3">
                    <c:v>SAVR
N=340</c:v>
                  </c:pt>
                </c:lvl>
                <c:lvl>
                  <c:pt idx="0">
                    <c:v>1 Month</c:v>
                  </c:pt>
                  <c:pt idx="2">
                    <c:v>1 Year</c:v>
                  </c:pt>
                </c:lvl>
              </c:multiLvlStrCache>
            </c:multiLvlStrRef>
          </c:cat>
          <c:val>
            <c:numRef>
              <c:f>Sheet1!$B$4:$G$4</c:f>
              <c:numCache>
                <c:formatCode>0.0%</c:formatCode>
                <c:ptCount val="4"/>
                <c:pt idx="0">
                  <c:v>0.36099999999999999</c:v>
                </c:pt>
                <c:pt idx="1">
                  <c:v>0.05</c:v>
                </c:pt>
                <c:pt idx="2">
                  <c:v>0.33300000000000002</c:v>
                </c:pt>
                <c:pt idx="3">
                  <c:v>7.5999999999999998E-2</c:v>
                </c:pt>
              </c:numCache>
            </c:numRef>
          </c:val>
          <c:extLst>
            <c:ext xmlns:c16="http://schemas.microsoft.com/office/drawing/2014/chart" uri="{C3380CC4-5D6E-409C-BE32-E72D297353CC}">
              <c16:uniqueId val="{00000001-6B8D-49EB-A8B1-B19485E5C4FF}"/>
            </c:ext>
          </c:extLst>
        </c:ser>
        <c:ser>
          <c:idx val="2"/>
          <c:order val="2"/>
          <c:tx>
            <c:strRef>
              <c:f>Sheet1!$A$5</c:f>
              <c:strCache>
                <c:ptCount val="1"/>
                <c:pt idx="0">
                  <c:v>Moderate</c:v>
                </c:pt>
              </c:strCache>
            </c:strRef>
          </c:tx>
          <c:spPr>
            <a:gradFill flip="none" rotWithShape="1">
              <a:gsLst>
                <a:gs pos="0">
                  <a:srgbClr val="E6C000">
                    <a:shade val="30000"/>
                    <a:satMod val="115000"/>
                  </a:srgbClr>
                </a:gs>
                <a:gs pos="50000">
                  <a:srgbClr val="E6C000">
                    <a:shade val="67500"/>
                    <a:satMod val="115000"/>
                  </a:srgbClr>
                </a:gs>
                <a:gs pos="100000">
                  <a:srgbClr val="E6C000">
                    <a:shade val="100000"/>
                    <a:satMod val="115000"/>
                  </a:srgbClr>
                </a:gs>
              </a:gsLst>
              <a:lin ang="16200000" scaled="1"/>
              <a:tileRect/>
            </a:gradFill>
            <a:ln>
              <a:noFill/>
            </a:ln>
            <a:effectLst/>
          </c:spPr>
          <c:invertIfNegative val="0"/>
          <c:cat>
            <c:multiLvlStrRef>
              <c:f>Sheet1!$B$1:$G$2</c:f>
              <c:multiLvlStrCache>
                <c:ptCount val="4"/>
                <c:lvl>
                  <c:pt idx="0">
                    <c:v>TAVR
N=709</c:v>
                  </c:pt>
                  <c:pt idx="1">
                    <c:v>SAVR
N=626</c:v>
                  </c:pt>
                  <c:pt idx="2">
                    <c:v>TAVR
N=415</c:v>
                  </c:pt>
                  <c:pt idx="3">
                    <c:v>SAVR
N=340</c:v>
                  </c:pt>
                </c:lvl>
                <c:lvl>
                  <c:pt idx="0">
                    <c:v>1 Month</c:v>
                  </c:pt>
                  <c:pt idx="2">
                    <c:v>1 Year</c:v>
                  </c:pt>
                </c:lvl>
              </c:multiLvlStrCache>
            </c:multiLvlStrRef>
          </c:cat>
          <c:val>
            <c:numRef>
              <c:f>Sheet1!$B$5:$G$5</c:f>
              <c:numCache>
                <c:formatCode>0.0%</c:formatCode>
                <c:ptCount val="4"/>
                <c:pt idx="0">
                  <c:v>3.2000000000000001E-2</c:v>
                </c:pt>
                <c:pt idx="1">
                  <c:v>3.0000000000000001E-3</c:v>
                </c:pt>
                <c:pt idx="2">
                  <c:v>4.1000000000000002E-2</c:v>
                </c:pt>
                <c:pt idx="3">
                  <c:v>1.4999999999999999E-2</c:v>
                </c:pt>
              </c:numCache>
            </c:numRef>
          </c:val>
          <c:extLst>
            <c:ext xmlns:c16="http://schemas.microsoft.com/office/drawing/2014/chart" uri="{C3380CC4-5D6E-409C-BE32-E72D297353CC}">
              <c16:uniqueId val="{00000002-6B8D-49EB-A8B1-B19485E5C4FF}"/>
            </c:ext>
          </c:extLst>
        </c:ser>
        <c:ser>
          <c:idx val="3"/>
          <c:order val="3"/>
          <c:tx>
            <c:strRef>
              <c:f>Sheet1!$A$6</c:f>
              <c:strCache>
                <c:ptCount val="1"/>
                <c:pt idx="0">
                  <c:v>Severe</c:v>
                </c:pt>
              </c:strCache>
            </c:strRef>
          </c:tx>
          <c:spPr>
            <a:solidFill>
              <a:srgbClr val="F79646">
                <a:lumMod val="50000"/>
              </a:srgbClr>
            </a:solidFill>
            <a:ln>
              <a:noFill/>
            </a:ln>
            <a:effectLst/>
          </c:spPr>
          <c:invertIfNegative val="0"/>
          <c:cat>
            <c:multiLvlStrRef>
              <c:f>Sheet1!$B$1:$G$2</c:f>
              <c:multiLvlStrCache>
                <c:ptCount val="4"/>
                <c:lvl>
                  <c:pt idx="0">
                    <c:v>TAVR
N=709</c:v>
                  </c:pt>
                  <c:pt idx="1">
                    <c:v>SAVR
N=626</c:v>
                  </c:pt>
                  <c:pt idx="2">
                    <c:v>TAVR
N=415</c:v>
                  </c:pt>
                  <c:pt idx="3">
                    <c:v>SAVR
N=340</c:v>
                  </c:pt>
                </c:lvl>
                <c:lvl>
                  <c:pt idx="0">
                    <c:v>1 Month</c:v>
                  </c:pt>
                  <c:pt idx="2">
                    <c:v>1 Year</c:v>
                  </c:pt>
                </c:lvl>
              </c:multiLvlStrCache>
            </c:multiLvlStrRef>
          </c:cat>
          <c:val>
            <c:numRef>
              <c:f>Sheet1!$B$6:$G$6</c:f>
              <c:numCache>
                <c:formatCode>0.0%</c:formatCode>
                <c:ptCount val="4"/>
                <c:pt idx="0">
                  <c:v>3.0000000000000001E-3</c:v>
                </c:pt>
                <c:pt idx="1">
                  <c:v>2E-3</c:v>
                </c:pt>
                <c:pt idx="2">
                  <c:v>2E-3</c:v>
                </c:pt>
                <c:pt idx="3">
                  <c:v>0</c:v>
                </c:pt>
              </c:numCache>
            </c:numRef>
          </c:val>
          <c:extLst>
            <c:ext xmlns:c16="http://schemas.microsoft.com/office/drawing/2014/chart" uri="{C3380CC4-5D6E-409C-BE32-E72D297353CC}">
              <c16:uniqueId val="{00000003-6B8D-49EB-A8B1-B19485E5C4FF}"/>
            </c:ext>
          </c:extLst>
        </c:ser>
        <c:dLbls>
          <c:showLegendKey val="0"/>
          <c:showVal val="0"/>
          <c:showCatName val="0"/>
          <c:showSerName val="0"/>
          <c:showPercent val="0"/>
          <c:showBubbleSize val="0"/>
        </c:dLbls>
        <c:gapWidth val="90"/>
        <c:overlap val="100"/>
        <c:axId val="778934848"/>
        <c:axId val="778933864"/>
      </c:barChart>
      <c:catAx>
        <c:axId val="77893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778933864"/>
        <c:crosses val="autoZero"/>
        <c:auto val="1"/>
        <c:lblAlgn val="ctr"/>
        <c:lblOffset val="100"/>
        <c:noMultiLvlLbl val="0"/>
      </c:catAx>
      <c:valAx>
        <c:axId val="778933864"/>
        <c:scaling>
          <c:orientation val="minMax"/>
          <c:max val="1"/>
          <c:min val="0"/>
        </c:scaling>
        <c:delete val="0"/>
        <c:axPos val="l"/>
        <c:numFmt formatCode="0%" sourceLinked="0"/>
        <c:majorTickMark val="out"/>
        <c:minorTickMark val="none"/>
        <c:tickLblPos val="nextTo"/>
        <c:spPr>
          <a:noFill/>
          <a:ln>
            <a:solidFill>
              <a:sysClr val="window" lastClr="FFFFFF"/>
            </a:solid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778934848"/>
        <c:crosses val="autoZero"/>
        <c:crossBetween val="between"/>
        <c:majorUnit val="0.2"/>
      </c:valAx>
      <c:spPr>
        <a:noFill/>
        <a:ln>
          <a:noFill/>
        </a:ln>
        <a:effectLst/>
      </c:spPr>
    </c:plotArea>
    <c:legend>
      <c:legendPos val="b"/>
      <c:layout>
        <c:manualLayout>
          <c:xMode val="edge"/>
          <c:yMode val="edge"/>
          <c:x val="8.278654726014377E-2"/>
          <c:y val="0.92843787199427452"/>
          <c:w val="0.84069846396199521"/>
          <c:h val="6.85702722141169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bg1"/>
          </a:solidFill>
        </a:defRPr>
      </a:pPr>
      <a:endParaRPr lang="en-US"/>
    </a:p>
  </c:txPr>
  <c:externalData r:id="rId4">
    <c:autoUpdate val="0"/>
  </c:externalData>
  <c:userShapes r:id="rId5"/>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2107423297295395E-2"/>
          <c:y val="0.10379998067555969"/>
          <c:w val="0.86008128292317021"/>
          <c:h val="0.57212870077240929"/>
        </c:manualLayout>
      </c:layout>
      <c:barChart>
        <c:barDir val="col"/>
        <c:grouping val="stacked"/>
        <c:varyColors val="0"/>
        <c:ser>
          <c:idx val="0"/>
          <c:order val="0"/>
          <c:tx>
            <c:strRef>
              <c:f>NYHA!$A$3</c:f>
              <c:strCache>
                <c:ptCount val="1"/>
                <c:pt idx="0">
                  <c:v>NYHA I</c:v>
                </c:pt>
              </c:strCache>
            </c:strRef>
          </c:tx>
          <c:spPr>
            <a:gradFill flip="none" rotWithShape="1">
              <a:gsLst>
                <a:gs pos="0">
                  <a:srgbClr val="339933">
                    <a:shade val="30000"/>
                    <a:satMod val="115000"/>
                  </a:srgbClr>
                </a:gs>
                <a:gs pos="50000">
                  <a:srgbClr val="339933">
                    <a:shade val="67500"/>
                    <a:satMod val="115000"/>
                  </a:srgbClr>
                </a:gs>
                <a:gs pos="100000">
                  <a:srgbClr val="339933">
                    <a:shade val="100000"/>
                    <a:satMod val="115000"/>
                  </a:srgbClr>
                </a:gs>
              </a:gsLst>
              <a:lin ang="16200000" scaled="1"/>
              <a:tileRect/>
            </a:gradFill>
            <a:ln>
              <a:noFill/>
            </a:ln>
            <a:effectLst/>
          </c:spPr>
          <c:invertIfNegative val="0"/>
          <c:cat>
            <c:multiLvlStrRef>
              <c:f>NYHA!$B$1:$G$2</c:f>
              <c:multiLvlStrCache>
                <c:ptCount val="6"/>
                <c:lvl>
                  <c:pt idx="0">
                    <c:v>TAVR
N=725</c:v>
                  </c:pt>
                  <c:pt idx="1">
                    <c:v>SAVR
N=678</c:v>
                  </c:pt>
                  <c:pt idx="2">
                    <c:v>TAVR
N=706</c:v>
                  </c:pt>
                  <c:pt idx="3">
                    <c:v>SAVR
N=625</c:v>
                  </c:pt>
                  <c:pt idx="4">
                    <c:v>TAVR
N=428</c:v>
                  </c:pt>
                  <c:pt idx="5">
                    <c:v>SAVR
N=342</c:v>
                  </c:pt>
                </c:lvl>
                <c:lvl>
                  <c:pt idx="0">
                    <c:v>Baseline</c:v>
                  </c:pt>
                  <c:pt idx="2">
                    <c:v>1 Month</c:v>
                  </c:pt>
                  <c:pt idx="4">
                    <c:v>1 Year</c:v>
                  </c:pt>
                </c:lvl>
              </c:multiLvlStrCache>
            </c:multiLvlStrRef>
          </c:cat>
          <c:val>
            <c:numRef>
              <c:f>NYHA!$B$3:$G$3</c:f>
              <c:numCache>
                <c:formatCode>0.0</c:formatCode>
                <c:ptCount val="6"/>
                <c:pt idx="0">
                  <c:v>10.5</c:v>
                </c:pt>
                <c:pt idx="1">
                  <c:v>9.3000000000000007</c:v>
                </c:pt>
                <c:pt idx="2">
                  <c:v>77.2</c:v>
                </c:pt>
                <c:pt idx="3">
                  <c:v>66.599999999999994</c:v>
                </c:pt>
                <c:pt idx="4">
                  <c:v>78.5</c:v>
                </c:pt>
                <c:pt idx="5">
                  <c:v>81.599999999999994</c:v>
                </c:pt>
              </c:numCache>
            </c:numRef>
          </c:val>
          <c:extLst>
            <c:ext xmlns:c16="http://schemas.microsoft.com/office/drawing/2014/chart" uri="{C3380CC4-5D6E-409C-BE32-E72D297353CC}">
              <c16:uniqueId val="{00000000-5CE5-48CE-8279-3E662D411E96}"/>
            </c:ext>
          </c:extLst>
        </c:ser>
        <c:ser>
          <c:idx val="1"/>
          <c:order val="1"/>
          <c:tx>
            <c:strRef>
              <c:f>NYHA!$A$4</c:f>
              <c:strCache>
                <c:ptCount val="1"/>
                <c:pt idx="0">
                  <c:v>NYHA II</c:v>
                </c:pt>
              </c:strCache>
            </c:strRef>
          </c:tx>
          <c:spPr>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noFill/>
            </a:ln>
            <a:effectLst/>
          </c:spPr>
          <c:invertIfNegative val="0"/>
          <c:cat>
            <c:multiLvlStrRef>
              <c:f>NYHA!$B$1:$G$2</c:f>
              <c:multiLvlStrCache>
                <c:ptCount val="6"/>
                <c:lvl>
                  <c:pt idx="0">
                    <c:v>TAVR
N=725</c:v>
                  </c:pt>
                  <c:pt idx="1">
                    <c:v>SAVR
N=678</c:v>
                  </c:pt>
                  <c:pt idx="2">
                    <c:v>TAVR
N=706</c:v>
                  </c:pt>
                  <c:pt idx="3">
                    <c:v>SAVR
N=625</c:v>
                  </c:pt>
                  <c:pt idx="4">
                    <c:v>TAVR
N=428</c:v>
                  </c:pt>
                  <c:pt idx="5">
                    <c:v>SAVR
N=342</c:v>
                  </c:pt>
                </c:lvl>
                <c:lvl>
                  <c:pt idx="0">
                    <c:v>Baseline</c:v>
                  </c:pt>
                  <c:pt idx="2">
                    <c:v>1 Month</c:v>
                  </c:pt>
                  <c:pt idx="4">
                    <c:v>1 Year</c:v>
                  </c:pt>
                </c:lvl>
              </c:multiLvlStrCache>
            </c:multiLvlStrRef>
          </c:cat>
          <c:val>
            <c:numRef>
              <c:f>NYHA!$B$4:$G$4</c:f>
              <c:numCache>
                <c:formatCode>0.0</c:formatCode>
                <c:ptCount val="6"/>
                <c:pt idx="0">
                  <c:v>64.400000000000006</c:v>
                </c:pt>
                <c:pt idx="1">
                  <c:v>62.2</c:v>
                </c:pt>
                <c:pt idx="2">
                  <c:v>21.1</c:v>
                </c:pt>
                <c:pt idx="3">
                  <c:v>28.6</c:v>
                </c:pt>
                <c:pt idx="4">
                  <c:v>19.600000000000001</c:v>
                </c:pt>
                <c:pt idx="5">
                  <c:v>17.3</c:v>
                </c:pt>
              </c:numCache>
            </c:numRef>
          </c:val>
          <c:extLst>
            <c:ext xmlns:c16="http://schemas.microsoft.com/office/drawing/2014/chart" uri="{C3380CC4-5D6E-409C-BE32-E72D297353CC}">
              <c16:uniqueId val="{00000001-5CE5-48CE-8279-3E662D411E96}"/>
            </c:ext>
          </c:extLst>
        </c:ser>
        <c:ser>
          <c:idx val="2"/>
          <c:order val="2"/>
          <c:tx>
            <c:strRef>
              <c:f>NYHA!$A$5</c:f>
              <c:strCache>
                <c:ptCount val="1"/>
                <c:pt idx="0">
                  <c:v>NYHA III</c:v>
                </c:pt>
              </c:strCache>
            </c:strRef>
          </c:tx>
          <c:spPr>
            <a:gradFill flip="none" rotWithShape="1">
              <a:gsLst>
                <a:gs pos="0">
                  <a:srgbClr val="E6C000">
                    <a:shade val="30000"/>
                    <a:satMod val="115000"/>
                  </a:srgbClr>
                </a:gs>
                <a:gs pos="50000">
                  <a:srgbClr val="E6C000">
                    <a:shade val="67500"/>
                    <a:satMod val="115000"/>
                  </a:srgbClr>
                </a:gs>
                <a:gs pos="100000">
                  <a:srgbClr val="E6C000">
                    <a:shade val="100000"/>
                    <a:satMod val="115000"/>
                  </a:srgbClr>
                </a:gs>
              </a:gsLst>
              <a:lin ang="16200000" scaled="1"/>
              <a:tileRect/>
            </a:gradFill>
            <a:ln>
              <a:noFill/>
            </a:ln>
            <a:effectLst/>
          </c:spPr>
          <c:invertIfNegative val="0"/>
          <c:cat>
            <c:multiLvlStrRef>
              <c:f>NYHA!$B$1:$G$2</c:f>
              <c:multiLvlStrCache>
                <c:ptCount val="6"/>
                <c:lvl>
                  <c:pt idx="0">
                    <c:v>TAVR
N=725</c:v>
                  </c:pt>
                  <c:pt idx="1">
                    <c:v>SAVR
N=678</c:v>
                  </c:pt>
                  <c:pt idx="2">
                    <c:v>TAVR
N=706</c:v>
                  </c:pt>
                  <c:pt idx="3">
                    <c:v>SAVR
N=625</c:v>
                  </c:pt>
                  <c:pt idx="4">
                    <c:v>TAVR
N=428</c:v>
                  </c:pt>
                  <c:pt idx="5">
                    <c:v>SAVR
N=342</c:v>
                  </c:pt>
                </c:lvl>
                <c:lvl>
                  <c:pt idx="0">
                    <c:v>Baseline</c:v>
                  </c:pt>
                  <c:pt idx="2">
                    <c:v>1 Month</c:v>
                  </c:pt>
                  <c:pt idx="4">
                    <c:v>1 Year</c:v>
                  </c:pt>
                </c:lvl>
              </c:multiLvlStrCache>
            </c:multiLvlStrRef>
          </c:cat>
          <c:val>
            <c:numRef>
              <c:f>NYHA!$B$5:$G$5</c:f>
              <c:numCache>
                <c:formatCode>0.0</c:formatCode>
                <c:ptCount val="6"/>
                <c:pt idx="0">
                  <c:v>25</c:v>
                </c:pt>
                <c:pt idx="1">
                  <c:v>28</c:v>
                </c:pt>
                <c:pt idx="2">
                  <c:v>1.7</c:v>
                </c:pt>
                <c:pt idx="3">
                  <c:v>4.5999999999999996</c:v>
                </c:pt>
                <c:pt idx="4">
                  <c:v>1.6</c:v>
                </c:pt>
                <c:pt idx="5">
                  <c:v>1.2</c:v>
                </c:pt>
              </c:numCache>
            </c:numRef>
          </c:val>
          <c:extLst>
            <c:ext xmlns:c16="http://schemas.microsoft.com/office/drawing/2014/chart" uri="{C3380CC4-5D6E-409C-BE32-E72D297353CC}">
              <c16:uniqueId val="{00000002-5CE5-48CE-8279-3E662D411E96}"/>
            </c:ext>
          </c:extLst>
        </c:ser>
        <c:ser>
          <c:idx val="3"/>
          <c:order val="3"/>
          <c:tx>
            <c:strRef>
              <c:f>NYHA!$A$6</c:f>
              <c:strCache>
                <c:ptCount val="1"/>
                <c:pt idx="0">
                  <c:v>NYHA IV</c:v>
                </c:pt>
              </c:strCache>
            </c:strRef>
          </c:tx>
          <c:spPr>
            <a:solidFill>
              <a:srgbClr val="F79646">
                <a:lumMod val="50000"/>
              </a:srgbClr>
            </a:solidFill>
            <a:ln>
              <a:noFill/>
            </a:ln>
            <a:effectLst/>
          </c:spPr>
          <c:invertIfNegative val="0"/>
          <c:cat>
            <c:multiLvlStrRef>
              <c:f>NYHA!$B$1:$G$2</c:f>
              <c:multiLvlStrCache>
                <c:ptCount val="6"/>
                <c:lvl>
                  <c:pt idx="0">
                    <c:v>TAVR
N=725</c:v>
                  </c:pt>
                  <c:pt idx="1">
                    <c:v>SAVR
N=678</c:v>
                  </c:pt>
                  <c:pt idx="2">
                    <c:v>TAVR
N=706</c:v>
                  </c:pt>
                  <c:pt idx="3">
                    <c:v>SAVR
N=625</c:v>
                  </c:pt>
                  <c:pt idx="4">
                    <c:v>TAVR
N=428</c:v>
                  </c:pt>
                  <c:pt idx="5">
                    <c:v>SAVR
N=342</c:v>
                  </c:pt>
                </c:lvl>
                <c:lvl>
                  <c:pt idx="0">
                    <c:v>Baseline</c:v>
                  </c:pt>
                  <c:pt idx="2">
                    <c:v>1 Month</c:v>
                  </c:pt>
                  <c:pt idx="4">
                    <c:v>1 Year</c:v>
                  </c:pt>
                </c:lvl>
              </c:multiLvlStrCache>
            </c:multiLvlStrRef>
          </c:cat>
          <c:val>
            <c:numRef>
              <c:f>NYHA!$B$6:$G$6</c:f>
              <c:numCache>
                <c:formatCode>0.0</c:formatCode>
                <c:ptCount val="6"/>
                <c:pt idx="0">
                  <c:v>0.1</c:v>
                </c:pt>
                <c:pt idx="1">
                  <c:v>0.4</c:v>
                </c:pt>
                <c:pt idx="2">
                  <c:v>0</c:v>
                </c:pt>
                <c:pt idx="3">
                  <c:v>0.2</c:v>
                </c:pt>
                <c:pt idx="4">
                  <c:v>0.2</c:v>
                </c:pt>
                <c:pt idx="5">
                  <c:v>0</c:v>
                </c:pt>
              </c:numCache>
            </c:numRef>
          </c:val>
          <c:extLst>
            <c:ext xmlns:c16="http://schemas.microsoft.com/office/drawing/2014/chart" uri="{C3380CC4-5D6E-409C-BE32-E72D297353CC}">
              <c16:uniqueId val="{00000003-5CE5-48CE-8279-3E662D411E96}"/>
            </c:ext>
          </c:extLst>
        </c:ser>
        <c:dLbls>
          <c:showLegendKey val="0"/>
          <c:showVal val="0"/>
          <c:showCatName val="0"/>
          <c:showSerName val="0"/>
          <c:showPercent val="0"/>
          <c:showBubbleSize val="0"/>
        </c:dLbls>
        <c:gapWidth val="90"/>
        <c:overlap val="100"/>
        <c:axId val="778934848"/>
        <c:axId val="778933864"/>
      </c:barChart>
      <c:catAx>
        <c:axId val="77893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778933864"/>
        <c:crosses val="autoZero"/>
        <c:auto val="1"/>
        <c:lblAlgn val="ctr"/>
        <c:lblOffset val="100"/>
        <c:noMultiLvlLbl val="0"/>
      </c:catAx>
      <c:valAx>
        <c:axId val="778933864"/>
        <c:scaling>
          <c:orientation val="minMax"/>
          <c:max val="100"/>
        </c:scaling>
        <c:delete val="0"/>
        <c:axPos val="l"/>
        <c:numFmt formatCode="0" sourceLinked="0"/>
        <c:majorTickMark val="out"/>
        <c:minorTickMark val="none"/>
        <c:tickLblPos val="nextTo"/>
        <c:spPr>
          <a:noFill/>
          <a:ln>
            <a:solidFill>
              <a:sysClr val="window" lastClr="FFFFFF"/>
            </a:solid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778934848"/>
        <c:crosses val="autoZero"/>
        <c:crossBetween val="between"/>
        <c:majorUnit val="20"/>
      </c:valAx>
      <c:spPr>
        <a:noFill/>
        <a:ln>
          <a:noFill/>
        </a:ln>
        <a:effectLst/>
      </c:spPr>
    </c:plotArea>
    <c:legend>
      <c:legendPos val="b"/>
      <c:layout>
        <c:manualLayout>
          <c:xMode val="edge"/>
          <c:yMode val="edge"/>
          <c:x val="8.5723698847134377E-2"/>
          <c:y val="0.90784038012310808"/>
          <c:w val="0.85016795147825264"/>
          <c:h val="6.617393133003302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57326784370744E-2"/>
          <c:y val="6.1360831111442707E-2"/>
          <c:w val="0.77394131137104527"/>
          <c:h val="0.78825349579640547"/>
        </c:manualLayout>
      </c:layout>
      <c:lineChart>
        <c:grouping val="standard"/>
        <c:varyColors val="0"/>
        <c:ser>
          <c:idx val="0"/>
          <c:order val="0"/>
          <c:tx>
            <c:strRef>
              <c:f>Sheet1!$B$1</c:f>
              <c:strCache>
                <c:ptCount val="1"/>
                <c:pt idx="0">
                  <c:v>TAVR</c:v>
                </c:pt>
              </c:strCache>
            </c:strRef>
          </c:tx>
          <c:spPr>
            <a:ln>
              <a:solidFill>
                <a:srgbClr val="FFD227"/>
              </a:solidFill>
            </a:ln>
          </c:spPr>
          <c:marker>
            <c:spPr>
              <a:solidFill>
                <a:srgbClr val="FFD227"/>
              </a:solidFill>
              <a:ln>
                <a:solidFill>
                  <a:srgbClr val="FFD227"/>
                </a:solidFill>
              </a:ln>
            </c:spPr>
          </c:marker>
          <c:cat>
            <c:strRef>
              <c:f>Sheet1!$A$2:$A$5</c:f>
              <c:strCache>
                <c:ptCount val="4"/>
                <c:pt idx="0">
                  <c:v>Baseline</c:v>
                </c:pt>
                <c:pt idx="1">
                  <c:v>30 Days</c:v>
                </c:pt>
                <c:pt idx="2">
                  <c:v>6 Months</c:v>
                </c:pt>
                <c:pt idx="3">
                  <c:v>12 Months</c:v>
                </c:pt>
              </c:strCache>
            </c:strRef>
          </c:cat>
          <c:val>
            <c:numRef>
              <c:f>Sheet1!$B$2:$B$5</c:f>
              <c:numCache>
                <c:formatCode>0.0</c:formatCode>
                <c:ptCount val="4"/>
                <c:pt idx="0">
                  <c:v>68.7</c:v>
                </c:pt>
                <c:pt idx="1">
                  <c:v>88.7</c:v>
                </c:pt>
                <c:pt idx="2">
                  <c:v>90.3</c:v>
                </c:pt>
                <c:pt idx="3">
                  <c:v>90.3</c:v>
                </c:pt>
              </c:numCache>
            </c:numRef>
          </c:val>
          <c:smooth val="0"/>
          <c:extLst>
            <c:ext xmlns:c16="http://schemas.microsoft.com/office/drawing/2014/chart" uri="{C3380CC4-5D6E-409C-BE32-E72D297353CC}">
              <c16:uniqueId val="{00000000-4356-4F41-AB0B-5754EF217555}"/>
            </c:ext>
          </c:extLst>
        </c:ser>
        <c:ser>
          <c:idx val="1"/>
          <c:order val="1"/>
          <c:tx>
            <c:strRef>
              <c:f>Sheet1!$C$1</c:f>
              <c:strCache>
                <c:ptCount val="1"/>
                <c:pt idx="0">
                  <c:v>SAVR</c:v>
                </c:pt>
              </c:strCache>
            </c:strRef>
          </c:tx>
          <c:spPr>
            <a:ln>
              <a:solidFill>
                <a:srgbClr val="23C8E9"/>
              </a:solidFill>
            </a:ln>
          </c:spPr>
          <c:marker>
            <c:spPr>
              <a:solidFill>
                <a:srgbClr val="23C8E9"/>
              </a:solidFill>
              <a:ln>
                <a:solidFill>
                  <a:srgbClr val="23C8E9"/>
                </a:solidFill>
              </a:ln>
            </c:spPr>
          </c:marker>
          <c:cat>
            <c:strRef>
              <c:f>Sheet1!$A$2:$A$5</c:f>
              <c:strCache>
                <c:ptCount val="4"/>
                <c:pt idx="0">
                  <c:v>Baseline</c:v>
                </c:pt>
                <c:pt idx="1">
                  <c:v>30 Days</c:v>
                </c:pt>
                <c:pt idx="2">
                  <c:v>6 Months</c:v>
                </c:pt>
                <c:pt idx="3">
                  <c:v>12 Months</c:v>
                </c:pt>
              </c:strCache>
            </c:strRef>
          </c:cat>
          <c:val>
            <c:numRef>
              <c:f>Sheet1!$C$2:$C$5</c:f>
              <c:numCache>
                <c:formatCode>0.0</c:formatCode>
                <c:ptCount val="4"/>
                <c:pt idx="0">
                  <c:v>69.3</c:v>
                </c:pt>
                <c:pt idx="1">
                  <c:v>78.599999999999994</c:v>
                </c:pt>
                <c:pt idx="2">
                  <c:v>90.3</c:v>
                </c:pt>
                <c:pt idx="3">
                  <c:v>90.8</c:v>
                </c:pt>
              </c:numCache>
            </c:numRef>
          </c:val>
          <c:smooth val="0"/>
          <c:extLst>
            <c:ext xmlns:c16="http://schemas.microsoft.com/office/drawing/2014/chart" uri="{C3380CC4-5D6E-409C-BE32-E72D297353CC}">
              <c16:uniqueId val="{00000001-4356-4F41-AB0B-5754EF217555}"/>
            </c:ext>
          </c:extLst>
        </c:ser>
        <c:dLbls>
          <c:showLegendKey val="0"/>
          <c:showVal val="0"/>
          <c:showCatName val="0"/>
          <c:showSerName val="0"/>
          <c:showPercent val="0"/>
          <c:showBubbleSize val="0"/>
        </c:dLbls>
        <c:marker val="1"/>
        <c:smooth val="0"/>
        <c:axId val="268892032"/>
        <c:axId val="269074432"/>
      </c:lineChart>
      <c:catAx>
        <c:axId val="268892032"/>
        <c:scaling>
          <c:orientation val="minMax"/>
        </c:scaling>
        <c:delete val="0"/>
        <c:axPos val="b"/>
        <c:numFmt formatCode="General" sourceLinked="0"/>
        <c:majorTickMark val="out"/>
        <c:minorTickMark val="none"/>
        <c:tickLblPos val="nextTo"/>
        <c:spPr>
          <a:ln/>
        </c:spPr>
        <c:txPr>
          <a:bodyPr/>
          <a:lstStyle/>
          <a:p>
            <a:pPr>
              <a:defRPr sz="1600" baseline="0"/>
            </a:pPr>
            <a:endParaRPr lang="en-US"/>
          </a:p>
        </c:txPr>
        <c:crossAx val="269074432"/>
        <c:crosses val="autoZero"/>
        <c:auto val="1"/>
        <c:lblAlgn val="ctr"/>
        <c:lblOffset val="100"/>
        <c:noMultiLvlLbl val="0"/>
      </c:catAx>
      <c:valAx>
        <c:axId val="269074432"/>
        <c:scaling>
          <c:orientation val="minMax"/>
          <c:max val="100"/>
          <c:min val="60"/>
        </c:scaling>
        <c:delete val="0"/>
        <c:axPos val="l"/>
        <c:majorGridlines>
          <c:spPr>
            <a:ln>
              <a:noFill/>
            </a:ln>
          </c:spPr>
        </c:majorGridlines>
        <c:numFmt formatCode="0" sourceLinked="0"/>
        <c:majorTickMark val="out"/>
        <c:minorTickMark val="none"/>
        <c:tickLblPos val="nextTo"/>
        <c:spPr>
          <a:ln/>
        </c:spPr>
        <c:txPr>
          <a:bodyPr/>
          <a:lstStyle/>
          <a:p>
            <a:pPr>
              <a:defRPr sz="1600" baseline="0"/>
            </a:pPr>
            <a:endParaRPr lang="en-US"/>
          </a:p>
        </c:txPr>
        <c:crossAx val="268892032"/>
        <c:crosses val="autoZero"/>
        <c:crossBetween val="between"/>
      </c:valAx>
    </c:plotArea>
    <c:legend>
      <c:legendPos val="r"/>
      <c:layout>
        <c:manualLayout>
          <c:xMode val="edge"/>
          <c:yMode val="edge"/>
          <c:x val="8.7820137188237266E-2"/>
          <c:y val="6.9125340809880795E-2"/>
          <c:w val="0.10967065248573001"/>
          <c:h val="0.216829472337389"/>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279662270101497"/>
          <c:y val="0.27280299548796794"/>
          <c:w val="0.80001333271922004"/>
          <c:h val="0.52897178935494649"/>
        </c:manualLayout>
      </c:layout>
      <c:scatterChart>
        <c:scatterStyle val="lineMarker"/>
        <c:varyColors val="0"/>
        <c:ser>
          <c:idx val="0"/>
          <c:order val="0"/>
          <c:tx>
            <c:strRef>
              <c:f>'T_08.4_DTHSTRO_km_mITT_24M'!$C$3</c:f>
              <c:strCache>
                <c:ptCount val="1"/>
                <c:pt idx="0">
                  <c:v>TAVR</c:v>
                </c:pt>
              </c:strCache>
            </c:strRef>
          </c:tx>
          <c:spPr>
            <a:ln w="28575">
              <a:solidFill>
                <a:srgbClr val="FFD815"/>
              </a:solidFill>
            </a:ln>
          </c:spPr>
          <c:marker>
            <c:symbol val="none"/>
          </c:marker>
          <c:xVal>
            <c:numRef>
              <c:f>'T_08.4_DTHSTRO_km_mITT_24M'!$B$4:$B$769</c:f>
              <c:numCache>
                <c:formatCode>General</c:formatCode>
                <c:ptCount val="766"/>
                <c:pt idx="0">
                  <c:v>0</c:v>
                </c:pt>
                <c:pt idx="1">
                  <c:v>3.3099999999999997E-2</c:v>
                </c:pt>
                <c:pt idx="2">
                  <c:v>6.6100000000000006E-2</c:v>
                </c:pt>
                <c:pt idx="3">
                  <c:v>9.9199999999999997E-2</c:v>
                </c:pt>
                <c:pt idx="4">
                  <c:v>0.13220000000000001</c:v>
                </c:pt>
                <c:pt idx="5">
                  <c:v>0.1653</c:v>
                </c:pt>
                <c:pt idx="6">
                  <c:v>0.1983</c:v>
                </c:pt>
                <c:pt idx="7">
                  <c:v>0.23139999999999999</c:v>
                </c:pt>
                <c:pt idx="8">
                  <c:v>0.26450000000000001</c:v>
                </c:pt>
                <c:pt idx="9">
                  <c:v>0.29749999999999999</c:v>
                </c:pt>
                <c:pt idx="10">
                  <c:v>0.3306</c:v>
                </c:pt>
                <c:pt idx="11">
                  <c:v>0.36359999999999998</c:v>
                </c:pt>
                <c:pt idx="12">
                  <c:v>0.3967</c:v>
                </c:pt>
                <c:pt idx="13">
                  <c:v>0.42980000000000002</c:v>
                </c:pt>
                <c:pt idx="14">
                  <c:v>0.46279999999999999</c:v>
                </c:pt>
                <c:pt idx="15">
                  <c:v>0.49590000000000001</c:v>
                </c:pt>
                <c:pt idx="16">
                  <c:v>0.52890000000000004</c:v>
                </c:pt>
                <c:pt idx="17">
                  <c:v>0.56200000000000006</c:v>
                </c:pt>
                <c:pt idx="18">
                  <c:v>0.59499999999999997</c:v>
                </c:pt>
                <c:pt idx="19">
                  <c:v>0.62809999999999999</c:v>
                </c:pt>
                <c:pt idx="20">
                  <c:v>0.66120000000000001</c:v>
                </c:pt>
                <c:pt idx="21">
                  <c:v>0.69420000000000004</c:v>
                </c:pt>
                <c:pt idx="22">
                  <c:v>0.72729999999999995</c:v>
                </c:pt>
                <c:pt idx="23">
                  <c:v>0.76029999999999998</c:v>
                </c:pt>
                <c:pt idx="24">
                  <c:v>0.79339999999999999</c:v>
                </c:pt>
                <c:pt idx="25">
                  <c:v>0.82640000000000002</c:v>
                </c:pt>
                <c:pt idx="26">
                  <c:v>0.85950000000000004</c:v>
                </c:pt>
                <c:pt idx="27">
                  <c:v>0.89259999999999995</c:v>
                </c:pt>
                <c:pt idx="28">
                  <c:v>0.92559999999999998</c:v>
                </c:pt>
                <c:pt idx="29">
                  <c:v>0.9587</c:v>
                </c:pt>
                <c:pt idx="30">
                  <c:v>0.99170000000000003</c:v>
                </c:pt>
                <c:pt idx="31">
                  <c:v>1.0247999999999999</c:v>
                </c:pt>
                <c:pt idx="32">
                  <c:v>1.0579000000000001</c:v>
                </c:pt>
                <c:pt idx="33">
                  <c:v>1.0909</c:v>
                </c:pt>
                <c:pt idx="34">
                  <c:v>1.1240000000000001</c:v>
                </c:pt>
                <c:pt idx="35">
                  <c:v>1.157</c:v>
                </c:pt>
                <c:pt idx="36">
                  <c:v>1.1900999999999999</c:v>
                </c:pt>
                <c:pt idx="37">
                  <c:v>1.2231000000000001</c:v>
                </c:pt>
                <c:pt idx="38">
                  <c:v>1.2562</c:v>
                </c:pt>
                <c:pt idx="39">
                  <c:v>1.2892999999999999</c:v>
                </c:pt>
                <c:pt idx="40">
                  <c:v>1.3223</c:v>
                </c:pt>
                <c:pt idx="41">
                  <c:v>1.3553999999999999</c:v>
                </c:pt>
                <c:pt idx="42">
                  <c:v>1.3884000000000001</c:v>
                </c:pt>
                <c:pt idx="43">
                  <c:v>1.4215</c:v>
                </c:pt>
                <c:pt idx="44">
                  <c:v>1.4544999999999999</c:v>
                </c:pt>
                <c:pt idx="45">
                  <c:v>1.4876</c:v>
                </c:pt>
                <c:pt idx="46">
                  <c:v>1.5206999999999999</c:v>
                </c:pt>
                <c:pt idx="47">
                  <c:v>1.5537000000000001</c:v>
                </c:pt>
                <c:pt idx="48">
                  <c:v>1.5868</c:v>
                </c:pt>
                <c:pt idx="49">
                  <c:v>1.6197999999999999</c:v>
                </c:pt>
                <c:pt idx="50">
                  <c:v>1.6529</c:v>
                </c:pt>
                <c:pt idx="51">
                  <c:v>1.6859999999999999</c:v>
                </c:pt>
                <c:pt idx="52">
                  <c:v>1.7190000000000001</c:v>
                </c:pt>
                <c:pt idx="53">
                  <c:v>1.7521</c:v>
                </c:pt>
                <c:pt idx="54">
                  <c:v>1.7850999999999999</c:v>
                </c:pt>
                <c:pt idx="55">
                  <c:v>1.8182</c:v>
                </c:pt>
                <c:pt idx="56">
                  <c:v>1.8512</c:v>
                </c:pt>
                <c:pt idx="57">
                  <c:v>1.8843000000000001</c:v>
                </c:pt>
                <c:pt idx="58">
                  <c:v>1.9174</c:v>
                </c:pt>
                <c:pt idx="59">
                  <c:v>1.9503999999999999</c:v>
                </c:pt>
                <c:pt idx="60">
                  <c:v>1.9835</c:v>
                </c:pt>
                <c:pt idx="61">
                  <c:v>2.0165000000000002</c:v>
                </c:pt>
                <c:pt idx="62">
                  <c:v>2.0495999999999999</c:v>
                </c:pt>
                <c:pt idx="63">
                  <c:v>2.0825999999999998</c:v>
                </c:pt>
                <c:pt idx="64">
                  <c:v>2.115699999999999</c:v>
                </c:pt>
                <c:pt idx="65">
                  <c:v>2.1488</c:v>
                </c:pt>
                <c:pt idx="66">
                  <c:v>2.1818</c:v>
                </c:pt>
                <c:pt idx="67">
                  <c:v>2.2149000000000001</c:v>
                </c:pt>
                <c:pt idx="68">
                  <c:v>2.2479</c:v>
                </c:pt>
                <c:pt idx="69">
                  <c:v>2.2810000000000001</c:v>
                </c:pt>
                <c:pt idx="70">
                  <c:v>2.3140000000000001</c:v>
                </c:pt>
                <c:pt idx="71">
                  <c:v>2.3471000000000002</c:v>
                </c:pt>
                <c:pt idx="72">
                  <c:v>2.3801999999999999</c:v>
                </c:pt>
                <c:pt idx="73">
                  <c:v>2.4131999999999998</c:v>
                </c:pt>
                <c:pt idx="74">
                  <c:v>2.446299999999999</c:v>
                </c:pt>
                <c:pt idx="75">
                  <c:v>2.4792999999999981</c:v>
                </c:pt>
                <c:pt idx="76">
                  <c:v>2.5124</c:v>
                </c:pt>
                <c:pt idx="77">
                  <c:v>2.5455000000000001</c:v>
                </c:pt>
                <c:pt idx="78">
                  <c:v>2.5785</c:v>
                </c:pt>
                <c:pt idx="79">
                  <c:v>2.6116000000000001</c:v>
                </c:pt>
                <c:pt idx="80">
                  <c:v>2.6446000000000001</c:v>
                </c:pt>
                <c:pt idx="81">
                  <c:v>2.6777000000000002</c:v>
                </c:pt>
                <c:pt idx="82">
                  <c:v>2.7107000000000001</c:v>
                </c:pt>
                <c:pt idx="83">
                  <c:v>2.7437999999999998</c:v>
                </c:pt>
                <c:pt idx="84">
                  <c:v>2.776899999999999</c:v>
                </c:pt>
                <c:pt idx="85">
                  <c:v>2.8098999999999981</c:v>
                </c:pt>
                <c:pt idx="86">
                  <c:v>2.843</c:v>
                </c:pt>
                <c:pt idx="87">
                  <c:v>2.875999999999999</c:v>
                </c:pt>
                <c:pt idx="88">
                  <c:v>2.9091</c:v>
                </c:pt>
                <c:pt idx="89">
                  <c:v>2.942099999999999</c:v>
                </c:pt>
                <c:pt idx="90">
                  <c:v>2.9752000000000001</c:v>
                </c:pt>
                <c:pt idx="91">
                  <c:v>3.0083000000000002</c:v>
                </c:pt>
                <c:pt idx="92">
                  <c:v>3.0413000000000001</c:v>
                </c:pt>
                <c:pt idx="93">
                  <c:v>3.0743999999999998</c:v>
                </c:pt>
                <c:pt idx="94">
                  <c:v>3.1074000000000002</c:v>
                </c:pt>
                <c:pt idx="95">
                  <c:v>3.1404999999999998</c:v>
                </c:pt>
                <c:pt idx="96">
                  <c:v>3.1736</c:v>
                </c:pt>
                <c:pt idx="97">
                  <c:v>3.2065999999999999</c:v>
                </c:pt>
                <c:pt idx="98">
                  <c:v>3.2397</c:v>
                </c:pt>
                <c:pt idx="99">
                  <c:v>3.2726999999999991</c:v>
                </c:pt>
                <c:pt idx="100">
                  <c:v>3.3058000000000001</c:v>
                </c:pt>
                <c:pt idx="101">
                  <c:v>3.3387999999999991</c:v>
                </c:pt>
                <c:pt idx="102">
                  <c:v>3.3719000000000001</c:v>
                </c:pt>
                <c:pt idx="103">
                  <c:v>3.4049999999999998</c:v>
                </c:pt>
                <c:pt idx="104">
                  <c:v>3.4380000000000002</c:v>
                </c:pt>
                <c:pt idx="105">
                  <c:v>3.4710999999999981</c:v>
                </c:pt>
                <c:pt idx="106">
                  <c:v>3.5041000000000002</c:v>
                </c:pt>
                <c:pt idx="107">
                  <c:v>3.5371999999999999</c:v>
                </c:pt>
                <c:pt idx="108">
                  <c:v>3.5701999999999998</c:v>
                </c:pt>
                <c:pt idx="109">
                  <c:v>3.6032999999999999</c:v>
                </c:pt>
                <c:pt idx="110">
                  <c:v>3.6364000000000001</c:v>
                </c:pt>
                <c:pt idx="111">
                  <c:v>3.6694</c:v>
                </c:pt>
                <c:pt idx="112">
                  <c:v>3.7025000000000001</c:v>
                </c:pt>
                <c:pt idx="113">
                  <c:v>3.7355</c:v>
                </c:pt>
                <c:pt idx="114">
                  <c:v>3.7686000000000002</c:v>
                </c:pt>
                <c:pt idx="115">
                  <c:v>3.8016999999999981</c:v>
                </c:pt>
                <c:pt idx="116">
                  <c:v>3.8347000000000002</c:v>
                </c:pt>
                <c:pt idx="117">
                  <c:v>3.8677999999999999</c:v>
                </c:pt>
                <c:pt idx="118">
                  <c:v>3.9007999999999998</c:v>
                </c:pt>
                <c:pt idx="119">
                  <c:v>3.9339</c:v>
                </c:pt>
                <c:pt idx="120">
                  <c:v>3.966899999999999</c:v>
                </c:pt>
                <c:pt idx="121">
                  <c:v>4</c:v>
                </c:pt>
                <c:pt idx="122">
                  <c:v>4.0331000000000001</c:v>
                </c:pt>
                <c:pt idx="123">
                  <c:v>4.0660999999999996</c:v>
                </c:pt>
                <c:pt idx="124">
                  <c:v>4.0991999999999997</c:v>
                </c:pt>
                <c:pt idx="125">
                  <c:v>4.1322000000000001</c:v>
                </c:pt>
                <c:pt idx="126">
                  <c:v>4.1652999999999976</c:v>
                </c:pt>
                <c:pt idx="127">
                  <c:v>4.1982999999999997</c:v>
                </c:pt>
                <c:pt idx="128">
                  <c:v>4.2313999999999998</c:v>
                </c:pt>
                <c:pt idx="129">
                  <c:v>4.2644999999999946</c:v>
                </c:pt>
                <c:pt idx="130">
                  <c:v>4.2974999999999994</c:v>
                </c:pt>
                <c:pt idx="131">
                  <c:v>4.3305999999999996</c:v>
                </c:pt>
                <c:pt idx="132">
                  <c:v>4.3635999999999946</c:v>
                </c:pt>
                <c:pt idx="133">
                  <c:v>4.3967000000000001</c:v>
                </c:pt>
                <c:pt idx="134">
                  <c:v>4.4298000000000002</c:v>
                </c:pt>
                <c:pt idx="135">
                  <c:v>4.4627999999999997</c:v>
                </c:pt>
                <c:pt idx="136">
                  <c:v>4.4958999999999998</c:v>
                </c:pt>
                <c:pt idx="137">
                  <c:v>4.5288999999999966</c:v>
                </c:pt>
                <c:pt idx="138">
                  <c:v>4.5619999999999976</c:v>
                </c:pt>
                <c:pt idx="139">
                  <c:v>4.5949999999999944</c:v>
                </c:pt>
                <c:pt idx="140">
                  <c:v>4.6280999999999937</c:v>
                </c:pt>
                <c:pt idx="141">
                  <c:v>4.6612</c:v>
                </c:pt>
                <c:pt idx="142">
                  <c:v>4.6941999999999888</c:v>
                </c:pt>
                <c:pt idx="143">
                  <c:v>4.7272999999999996</c:v>
                </c:pt>
                <c:pt idx="144">
                  <c:v>4.7603</c:v>
                </c:pt>
                <c:pt idx="145">
                  <c:v>4.7934000000000001</c:v>
                </c:pt>
                <c:pt idx="146">
                  <c:v>4.8263999999999996</c:v>
                </c:pt>
                <c:pt idx="147">
                  <c:v>4.8594999999999997</c:v>
                </c:pt>
                <c:pt idx="148">
                  <c:v>4.8925999999999936</c:v>
                </c:pt>
                <c:pt idx="149">
                  <c:v>4.9256000000000002</c:v>
                </c:pt>
                <c:pt idx="150">
                  <c:v>4.9587000000000003</c:v>
                </c:pt>
                <c:pt idx="151">
                  <c:v>4.9916999999999998</c:v>
                </c:pt>
                <c:pt idx="152">
                  <c:v>5.0247999999999946</c:v>
                </c:pt>
                <c:pt idx="153">
                  <c:v>5.0578999999999956</c:v>
                </c:pt>
                <c:pt idx="154">
                  <c:v>5.0909000000000004</c:v>
                </c:pt>
                <c:pt idx="155">
                  <c:v>5.1239999999999899</c:v>
                </c:pt>
                <c:pt idx="156">
                  <c:v>5.1569999999999956</c:v>
                </c:pt>
                <c:pt idx="157">
                  <c:v>5.1900999999999966</c:v>
                </c:pt>
                <c:pt idx="158">
                  <c:v>5.2230999999999996</c:v>
                </c:pt>
                <c:pt idx="159">
                  <c:v>5.2561999999999998</c:v>
                </c:pt>
                <c:pt idx="160">
                  <c:v>5.2892999999999999</c:v>
                </c:pt>
                <c:pt idx="161">
                  <c:v>5.3222999999999976</c:v>
                </c:pt>
                <c:pt idx="162">
                  <c:v>5.3553999999999986</c:v>
                </c:pt>
                <c:pt idx="163">
                  <c:v>5.3883999999999999</c:v>
                </c:pt>
                <c:pt idx="164">
                  <c:v>5.4215</c:v>
                </c:pt>
                <c:pt idx="165">
                  <c:v>5.4544999999999986</c:v>
                </c:pt>
                <c:pt idx="166">
                  <c:v>5.4875999999999996</c:v>
                </c:pt>
                <c:pt idx="167">
                  <c:v>5.5206999999999997</c:v>
                </c:pt>
                <c:pt idx="168">
                  <c:v>5.5537000000000001</c:v>
                </c:pt>
                <c:pt idx="169">
                  <c:v>5.5868000000000002</c:v>
                </c:pt>
                <c:pt idx="170">
                  <c:v>5.6197999999999997</c:v>
                </c:pt>
                <c:pt idx="171">
                  <c:v>5.65289999999999</c:v>
                </c:pt>
                <c:pt idx="172">
                  <c:v>5.6859999999999946</c:v>
                </c:pt>
                <c:pt idx="173">
                  <c:v>5.7190000000000003</c:v>
                </c:pt>
                <c:pt idx="174">
                  <c:v>5.7520999999999987</c:v>
                </c:pt>
                <c:pt idx="175">
                  <c:v>5.7850999999999999</c:v>
                </c:pt>
                <c:pt idx="176">
                  <c:v>5.8182</c:v>
                </c:pt>
                <c:pt idx="177">
                  <c:v>5.8512000000000004</c:v>
                </c:pt>
                <c:pt idx="178">
                  <c:v>5.8842999999999996</c:v>
                </c:pt>
                <c:pt idx="179">
                  <c:v>5.9173999999999998</c:v>
                </c:pt>
                <c:pt idx="180">
                  <c:v>5.9504000000000001</c:v>
                </c:pt>
                <c:pt idx="181">
                  <c:v>5.9835000000000003</c:v>
                </c:pt>
                <c:pt idx="182">
                  <c:v>6.0164999999999997</c:v>
                </c:pt>
                <c:pt idx="183">
                  <c:v>6.0495999999999999</c:v>
                </c:pt>
                <c:pt idx="184">
                  <c:v>6.0826000000000002</c:v>
                </c:pt>
                <c:pt idx="185">
                  <c:v>6.1156999999999986</c:v>
                </c:pt>
                <c:pt idx="186">
                  <c:v>6.1487999999999996</c:v>
                </c:pt>
                <c:pt idx="187">
                  <c:v>6.1818</c:v>
                </c:pt>
                <c:pt idx="188">
                  <c:v>6.2148999999999974</c:v>
                </c:pt>
                <c:pt idx="189">
                  <c:v>6.2478999999999996</c:v>
                </c:pt>
                <c:pt idx="190">
                  <c:v>6.2809999999999997</c:v>
                </c:pt>
                <c:pt idx="191">
                  <c:v>6.3139999999999956</c:v>
                </c:pt>
                <c:pt idx="192">
                  <c:v>6.3470999999999966</c:v>
                </c:pt>
                <c:pt idx="193">
                  <c:v>6.3802000000000003</c:v>
                </c:pt>
                <c:pt idx="194">
                  <c:v>6.4131999999999998</c:v>
                </c:pt>
                <c:pt idx="195">
                  <c:v>6.4462999999999999</c:v>
                </c:pt>
                <c:pt idx="196">
                  <c:v>6.4793000000000003</c:v>
                </c:pt>
                <c:pt idx="197">
                  <c:v>6.5124000000000004</c:v>
                </c:pt>
                <c:pt idx="198">
                  <c:v>6.5454999999999997</c:v>
                </c:pt>
                <c:pt idx="199">
                  <c:v>6.5785</c:v>
                </c:pt>
                <c:pt idx="200">
                  <c:v>6.6116000000000001</c:v>
                </c:pt>
                <c:pt idx="201">
                  <c:v>6.6445999999999898</c:v>
                </c:pt>
                <c:pt idx="202">
                  <c:v>6.6776999999999997</c:v>
                </c:pt>
                <c:pt idx="203">
                  <c:v>6.7107000000000001</c:v>
                </c:pt>
                <c:pt idx="204">
                  <c:v>6.7438000000000002</c:v>
                </c:pt>
                <c:pt idx="205">
                  <c:v>6.7769000000000004</c:v>
                </c:pt>
                <c:pt idx="206">
                  <c:v>6.8098999999999998</c:v>
                </c:pt>
                <c:pt idx="207">
                  <c:v>6.843</c:v>
                </c:pt>
                <c:pt idx="208">
                  <c:v>6.8760000000000003</c:v>
                </c:pt>
                <c:pt idx="209">
                  <c:v>6.9090999999999996</c:v>
                </c:pt>
                <c:pt idx="210">
                  <c:v>6.9420999999999999</c:v>
                </c:pt>
                <c:pt idx="211">
                  <c:v>6.9752000000000001</c:v>
                </c:pt>
                <c:pt idx="212">
                  <c:v>7.0083000000000002</c:v>
                </c:pt>
                <c:pt idx="213">
                  <c:v>7.0412999999999997</c:v>
                </c:pt>
                <c:pt idx="214">
                  <c:v>7.0743999999999998</c:v>
                </c:pt>
                <c:pt idx="215">
                  <c:v>7.1073999999999966</c:v>
                </c:pt>
                <c:pt idx="216">
                  <c:v>7.1404999999999994</c:v>
                </c:pt>
                <c:pt idx="217">
                  <c:v>7.1736000000000004</c:v>
                </c:pt>
                <c:pt idx="218">
                  <c:v>7.2065999999999999</c:v>
                </c:pt>
                <c:pt idx="219">
                  <c:v>7.2397</c:v>
                </c:pt>
                <c:pt idx="220">
                  <c:v>7.2727000000000004</c:v>
                </c:pt>
                <c:pt idx="221">
                  <c:v>7.3057999999999996</c:v>
                </c:pt>
                <c:pt idx="222">
                  <c:v>7.3388</c:v>
                </c:pt>
                <c:pt idx="223">
                  <c:v>7.3719000000000001</c:v>
                </c:pt>
                <c:pt idx="224">
                  <c:v>7.4050000000000002</c:v>
                </c:pt>
                <c:pt idx="225">
                  <c:v>7.4379999999999997</c:v>
                </c:pt>
                <c:pt idx="226">
                  <c:v>7.4710999999999999</c:v>
                </c:pt>
                <c:pt idx="227">
                  <c:v>7.5040999999999984</c:v>
                </c:pt>
                <c:pt idx="228">
                  <c:v>7.5372000000000003</c:v>
                </c:pt>
                <c:pt idx="229">
                  <c:v>7.5701999999999998</c:v>
                </c:pt>
                <c:pt idx="230">
                  <c:v>7.6032999999999999</c:v>
                </c:pt>
                <c:pt idx="231">
                  <c:v>7.6364000000000001</c:v>
                </c:pt>
                <c:pt idx="232">
                  <c:v>7.6693999999999987</c:v>
                </c:pt>
                <c:pt idx="233">
                  <c:v>7.7024999999999997</c:v>
                </c:pt>
                <c:pt idx="234">
                  <c:v>7.7355</c:v>
                </c:pt>
                <c:pt idx="235">
                  <c:v>7.7686000000000002</c:v>
                </c:pt>
                <c:pt idx="236">
                  <c:v>7.8017000000000003</c:v>
                </c:pt>
                <c:pt idx="237">
                  <c:v>7.8346999999999998</c:v>
                </c:pt>
                <c:pt idx="238">
                  <c:v>7.8677999999999946</c:v>
                </c:pt>
                <c:pt idx="239">
                  <c:v>7.9008000000000003</c:v>
                </c:pt>
                <c:pt idx="240">
                  <c:v>7.9339000000000004</c:v>
                </c:pt>
                <c:pt idx="241">
                  <c:v>7.9668999999999999</c:v>
                </c:pt>
                <c:pt idx="242">
                  <c:v>8</c:v>
                </c:pt>
                <c:pt idx="243">
                  <c:v>8.033100000000001</c:v>
                </c:pt>
                <c:pt idx="244">
                  <c:v>8.0661000000000005</c:v>
                </c:pt>
                <c:pt idx="245">
                  <c:v>8.0992000000000015</c:v>
                </c:pt>
                <c:pt idx="246">
                  <c:v>8.132200000000001</c:v>
                </c:pt>
                <c:pt idx="247">
                  <c:v>8.1653000000000002</c:v>
                </c:pt>
                <c:pt idx="248">
                  <c:v>8.1982999999999961</c:v>
                </c:pt>
                <c:pt idx="249">
                  <c:v>8.2313999999999972</c:v>
                </c:pt>
                <c:pt idx="250">
                  <c:v>8.2645</c:v>
                </c:pt>
                <c:pt idx="251">
                  <c:v>8.2975000000000012</c:v>
                </c:pt>
                <c:pt idx="252">
                  <c:v>8.3306000000000004</c:v>
                </c:pt>
                <c:pt idx="253">
                  <c:v>8.3636000000000053</c:v>
                </c:pt>
                <c:pt idx="254">
                  <c:v>8.3967000000000027</c:v>
                </c:pt>
                <c:pt idx="255">
                  <c:v>8.4298000000000002</c:v>
                </c:pt>
                <c:pt idx="256">
                  <c:v>8.4628000000000032</c:v>
                </c:pt>
                <c:pt idx="257">
                  <c:v>8.4959000000000007</c:v>
                </c:pt>
                <c:pt idx="258">
                  <c:v>8.5289000000000001</c:v>
                </c:pt>
                <c:pt idx="259">
                  <c:v>8.5619999999999994</c:v>
                </c:pt>
                <c:pt idx="260">
                  <c:v>8.5950000000000006</c:v>
                </c:pt>
                <c:pt idx="261">
                  <c:v>8.6280999999999999</c:v>
                </c:pt>
                <c:pt idx="262">
                  <c:v>8.6612000000000009</c:v>
                </c:pt>
                <c:pt idx="263">
                  <c:v>8.6942000000000004</c:v>
                </c:pt>
                <c:pt idx="264">
                  <c:v>8.7272999999999978</c:v>
                </c:pt>
                <c:pt idx="265">
                  <c:v>8.7603000000000009</c:v>
                </c:pt>
                <c:pt idx="266">
                  <c:v>8.7934000000000001</c:v>
                </c:pt>
                <c:pt idx="267">
                  <c:v>8.8263999999999996</c:v>
                </c:pt>
                <c:pt idx="268">
                  <c:v>8.8595000000000006</c:v>
                </c:pt>
                <c:pt idx="269">
                  <c:v>8.8926000000000052</c:v>
                </c:pt>
                <c:pt idx="270">
                  <c:v>8.9256000000000046</c:v>
                </c:pt>
                <c:pt idx="271">
                  <c:v>8.9587000000000003</c:v>
                </c:pt>
                <c:pt idx="272">
                  <c:v>8.9917000000000016</c:v>
                </c:pt>
                <c:pt idx="273">
                  <c:v>9.0248000000000008</c:v>
                </c:pt>
                <c:pt idx="274">
                  <c:v>9.0579000000000001</c:v>
                </c:pt>
                <c:pt idx="275">
                  <c:v>9.0909000000000013</c:v>
                </c:pt>
                <c:pt idx="276">
                  <c:v>9.1240000000000006</c:v>
                </c:pt>
                <c:pt idx="277">
                  <c:v>9.157</c:v>
                </c:pt>
                <c:pt idx="278">
                  <c:v>9.190100000000001</c:v>
                </c:pt>
                <c:pt idx="279">
                  <c:v>9.2231000000000005</c:v>
                </c:pt>
                <c:pt idx="280">
                  <c:v>9.2562000000000015</c:v>
                </c:pt>
                <c:pt idx="281">
                  <c:v>9.2893000000000008</c:v>
                </c:pt>
                <c:pt idx="282">
                  <c:v>9.3223000000000003</c:v>
                </c:pt>
                <c:pt idx="283">
                  <c:v>9.3553999999999995</c:v>
                </c:pt>
                <c:pt idx="284">
                  <c:v>9.3884000000000007</c:v>
                </c:pt>
                <c:pt idx="285">
                  <c:v>9.4215</c:v>
                </c:pt>
                <c:pt idx="286">
                  <c:v>9.4545000000000012</c:v>
                </c:pt>
                <c:pt idx="287">
                  <c:v>9.4876000000000005</c:v>
                </c:pt>
                <c:pt idx="288">
                  <c:v>9.5207000000000015</c:v>
                </c:pt>
                <c:pt idx="289">
                  <c:v>9.5537000000000027</c:v>
                </c:pt>
                <c:pt idx="290">
                  <c:v>9.5868000000000002</c:v>
                </c:pt>
                <c:pt idx="291">
                  <c:v>9.6198000000000015</c:v>
                </c:pt>
                <c:pt idx="292">
                  <c:v>9.6529000000000007</c:v>
                </c:pt>
                <c:pt idx="293">
                  <c:v>9.6860000000000035</c:v>
                </c:pt>
                <c:pt idx="294">
                  <c:v>9.7189999999999994</c:v>
                </c:pt>
                <c:pt idx="295">
                  <c:v>9.7521000000000004</c:v>
                </c:pt>
                <c:pt idx="296">
                  <c:v>9.7851000000000035</c:v>
                </c:pt>
                <c:pt idx="297">
                  <c:v>9.8182000000000009</c:v>
                </c:pt>
                <c:pt idx="298">
                  <c:v>9.8512000000000004</c:v>
                </c:pt>
                <c:pt idx="299">
                  <c:v>9.8843000000000014</c:v>
                </c:pt>
                <c:pt idx="300">
                  <c:v>9.9174000000000007</c:v>
                </c:pt>
                <c:pt idx="301">
                  <c:v>9.9504000000000001</c:v>
                </c:pt>
                <c:pt idx="302">
                  <c:v>9.9835000000000012</c:v>
                </c:pt>
                <c:pt idx="303">
                  <c:v>10.016500000000001</c:v>
                </c:pt>
                <c:pt idx="304">
                  <c:v>10.0496</c:v>
                </c:pt>
                <c:pt idx="305">
                  <c:v>10.082599999999999</c:v>
                </c:pt>
                <c:pt idx="306">
                  <c:v>10.1157</c:v>
                </c:pt>
                <c:pt idx="307">
                  <c:v>10.1488</c:v>
                </c:pt>
                <c:pt idx="308">
                  <c:v>10.181800000000001</c:v>
                </c:pt>
                <c:pt idx="309">
                  <c:v>10.2149</c:v>
                </c:pt>
                <c:pt idx="310">
                  <c:v>10.2479</c:v>
                </c:pt>
                <c:pt idx="311">
                  <c:v>10.281000000000001</c:v>
                </c:pt>
                <c:pt idx="312">
                  <c:v>10.314</c:v>
                </c:pt>
                <c:pt idx="313">
                  <c:v>10.347099999999999</c:v>
                </c:pt>
                <c:pt idx="314">
                  <c:v>10.3802</c:v>
                </c:pt>
                <c:pt idx="315">
                  <c:v>10.4132</c:v>
                </c:pt>
                <c:pt idx="316">
                  <c:v>10.446300000000001</c:v>
                </c:pt>
                <c:pt idx="317">
                  <c:v>10.4793</c:v>
                </c:pt>
                <c:pt idx="318">
                  <c:v>10.5124</c:v>
                </c:pt>
                <c:pt idx="319">
                  <c:v>10.545500000000001</c:v>
                </c:pt>
                <c:pt idx="320">
                  <c:v>10.5785</c:v>
                </c:pt>
                <c:pt idx="321">
                  <c:v>10.611599999999999</c:v>
                </c:pt>
                <c:pt idx="322">
                  <c:v>10.644600000000001</c:v>
                </c:pt>
                <c:pt idx="323">
                  <c:v>10.6777</c:v>
                </c:pt>
                <c:pt idx="324">
                  <c:v>10.710699999999999</c:v>
                </c:pt>
                <c:pt idx="325">
                  <c:v>10.7438</c:v>
                </c:pt>
                <c:pt idx="326">
                  <c:v>10.776899999999999</c:v>
                </c:pt>
                <c:pt idx="327">
                  <c:v>10.809900000000001</c:v>
                </c:pt>
                <c:pt idx="328">
                  <c:v>10.843</c:v>
                </c:pt>
                <c:pt idx="329">
                  <c:v>10.875999999999999</c:v>
                </c:pt>
                <c:pt idx="330">
                  <c:v>10.9091</c:v>
                </c:pt>
                <c:pt idx="331">
                  <c:v>10.9421</c:v>
                </c:pt>
                <c:pt idx="332">
                  <c:v>10.975199999999999</c:v>
                </c:pt>
                <c:pt idx="333">
                  <c:v>11.0083</c:v>
                </c:pt>
                <c:pt idx="334">
                  <c:v>11.0413</c:v>
                </c:pt>
                <c:pt idx="335">
                  <c:v>11.074400000000001</c:v>
                </c:pt>
                <c:pt idx="336">
                  <c:v>11.1074</c:v>
                </c:pt>
                <c:pt idx="337">
                  <c:v>11.140499999999999</c:v>
                </c:pt>
                <c:pt idx="338">
                  <c:v>11.1736</c:v>
                </c:pt>
                <c:pt idx="339">
                  <c:v>11.2066</c:v>
                </c:pt>
                <c:pt idx="340">
                  <c:v>11.239699999999999</c:v>
                </c:pt>
                <c:pt idx="341">
                  <c:v>11.2727</c:v>
                </c:pt>
                <c:pt idx="342">
                  <c:v>11.3058</c:v>
                </c:pt>
                <c:pt idx="343">
                  <c:v>11.338800000000001</c:v>
                </c:pt>
                <c:pt idx="344">
                  <c:v>11.3719</c:v>
                </c:pt>
                <c:pt idx="345">
                  <c:v>11.404999999999999</c:v>
                </c:pt>
                <c:pt idx="346">
                  <c:v>11.438000000000001</c:v>
                </c:pt>
                <c:pt idx="347">
                  <c:v>11.4711</c:v>
                </c:pt>
                <c:pt idx="348">
                  <c:v>11.504099999999999</c:v>
                </c:pt>
                <c:pt idx="349">
                  <c:v>11.5372</c:v>
                </c:pt>
                <c:pt idx="350">
                  <c:v>11.5702</c:v>
                </c:pt>
                <c:pt idx="351">
                  <c:v>11.603300000000001</c:v>
                </c:pt>
                <c:pt idx="352">
                  <c:v>11.6364</c:v>
                </c:pt>
                <c:pt idx="353">
                  <c:v>11.6694</c:v>
                </c:pt>
                <c:pt idx="354">
                  <c:v>11.702500000000001</c:v>
                </c:pt>
                <c:pt idx="355">
                  <c:v>11.7355</c:v>
                </c:pt>
                <c:pt idx="356">
                  <c:v>11.768599999999999</c:v>
                </c:pt>
                <c:pt idx="357">
                  <c:v>11.8017</c:v>
                </c:pt>
                <c:pt idx="358">
                  <c:v>11.8347</c:v>
                </c:pt>
                <c:pt idx="359">
                  <c:v>11.867800000000001</c:v>
                </c:pt>
                <c:pt idx="360">
                  <c:v>11.9008</c:v>
                </c:pt>
                <c:pt idx="361">
                  <c:v>11.9339</c:v>
                </c:pt>
                <c:pt idx="362">
                  <c:v>11.966900000000001</c:v>
                </c:pt>
                <c:pt idx="363">
                  <c:v>12</c:v>
                </c:pt>
                <c:pt idx="364">
                  <c:v>12.033099999999999</c:v>
                </c:pt>
                <c:pt idx="365">
                  <c:v>12.0661</c:v>
                </c:pt>
                <c:pt idx="366">
                  <c:v>12.0992</c:v>
                </c:pt>
                <c:pt idx="367">
                  <c:v>12.132199999999999</c:v>
                </c:pt>
                <c:pt idx="368">
                  <c:v>12.1653</c:v>
                </c:pt>
                <c:pt idx="369">
                  <c:v>12.1983</c:v>
                </c:pt>
                <c:pt idx="370">
                  <c:v>12.231400000000001</c:v>
                </c:pt>
                <c:pt idx="371">
                  <c:v>12.2645</c:v>
                </c:pt>
                <c:pt idx="372">
                  <c:v>12.297499999999999</c:v>
                </c:pt>
                <c:pt idx="373">
                  <c:v>12.3306</c:v>
                </c:pt>
                <c:pt idx="374">
                  <c:v>12.3636</c:v>
                </c:pt>
                <c:pt idx="375">
                  <c:v>12.396699999999999</c:v>
                </c:pt>
                <c:pt idx="376">
                  <c:v>12.4298</c:v>
                </c:pt>
                <c:pt idx="377">
                  <c:v>12.4628</c:v>
                </c:pt>
                <c:pt idx="378">
                  <c:v>12.495900000000001</c:v>
                </c:pt>
                <c:pt idx="379">
                  <c:v>12.5289</c:v>
                </c:pt>
                <c:pt idx="380">
                  <c:v>12.561999999999999</c:v>
                </c:pt>
                <c:pt idx="381">
                  <c:v>12.595000000000001</c:v>
                </c:pt>
                <c:pt idx="382">
                  <c:v>12.6281</c:v>
                </c:pt>
                <c:pt idx="383">
                  <c:v>12.661199999999999</c:v>
                </c:pt>
                <c:pt idx="384">
                  <c:v>12.6942</c:v>
                </c:pt>
                <c:pt idx="385">
                  <c:v>12.7273</c:v>
                </c:pt>
                <c:pt idx="386">
                  <c:v>12.760300000000001</c:v>
                </c:pt>
                <c:pt idx="387">
                  <c:v>12.7934</c:v>
                </c:pt>
                <c:pt idx="388">
                  <c:v>12.8264</c:v>
                </c:pt>
                <c:pt idx="389">
                  <c:v>12.859500000000001</c:v>
                </c:pt>
                <c:pt idx="390">
                  <c:v>12.8926</c:v>
                </c:pt>
                <c:pt idx="391">
                  <c:v>12.925599999999999</c:v>
                </c:pt>
                <c:pt idx="392">
                  <c:v>12.9587</c:v>
                </c:pt>
                <c:pt idx="393">
                  <c:v>12.9917</c:v>
                </c:pt>
                <c:pt idx="394">
                  <c:v>13.024800000000001</c:v>
                </c:pt>
                <c:pt idx="395">
                  <c:v>13.0579</c:v>
                </c:pt>
                <c:pt idx="396">
                  <c:v>13.0909</c:v>
                </c:pt>
                <c:pt idx="397">
                  <c:v>13.124000000000001</c:v>
                </c:pt>
                <c:pt idx="398">
                  <c:v>13.157</c:v>
                </c:pt>
                <c:pt idx="399">
                  <c:v>13.190099999999999</c:v>
                </c:pt>
                <c:pt idx="400">
                  <c:v>13.223100000000001</c:v>
                </c:pt>
                <c:pt idx="401">
                  <c:v>13.2562</c:v>
                </c:pt>
                <c:pt idx="402">
                  <c:v>13.289300000000001</c:v>
                </c:pt>
                <c:pt idx="403">
                  <c:v>13.3223</c:v>
                </c:pt>
                <c:pt idx="404">
                  <c:v>13.355399999999999</c:v>
                </c:pt>
                <c:pt idx="405">
                  <c:v>13.388400000000001</c:v>
                </c:pt>
                <c:pt idx="406">
                  <c:v>13.4215</c:v>
                </c:pt>
                <c:pt idx="407">
                  <c:v>13.454499999999999</c:v>
                </c:pt>
                <c:pt idx="408">
                  <c:v>13.4876</c:v>
                </c:pt>
                <c:pt idx="409">
                  <c:v>13.5207</c:v>
                </c:pt>
                <c:pt idx="410">
                  <c:v>13.553699999999999</c:v>
                </c:pt>
                <c:pt idx="411">
                  <c:v>13.5868</c:v>
                </c:pt>
                <c:pt idx="412">
                  <c:v>13.6198</c:v>
                </c:pt>
                <c:pt idx="413">
                  <c:v>13.652900000000001</c:v>
                </c:pt>
                <c:pt idx="414">
                  <c:v>13.686</c:v>
                </c:pt>
                <c:pt idx="415">
                  <c:v>13.718999999999999</c:v>
                </c:pt>
                <c:pt idx="416">
                  <c:v>13.7521</c:v>
                </c:pt>
                <c:pt idx="417">
                  <c:v>13.7851</c:v>
                </c:pt>
                <c:pt idx="418">
                  <c:v>13.818199999999999</c:v>
                </c:pt>
                <c:pt idx="419">
                  <c:v>13.8512</c:v>
                </c:pt>
                <c:pt idx="420">
                  <c:v>13.8843</c:v>
                </c:pt>
                <c:pt idx="421">
                  <c:v>13.917400000000001</c:v>
                </c:pt>
                <c:pt idx="422">
                  <c:v>13.9504</c:v>
                </c:pt>
                <c:pt idx="423">
                  <c:v>13.983499999999999</c:v>
                </c:pt>
                <c:pt idx="424">
                  <c:v>14.016500000000001</c:v>
                </c:pt>
                <c:pt idx="425">
                  <c:v>14.0496</c:v>
                </c:pt>
                <c:pt idx="426">
                  <c:v>14.082599999999999</c:v>
                </c:pt>
                <c:pt idx="427">
                  <c:v>14.1157</c:v>
                </c:pt>
                <c:pt idx="428">
                  <c:v>14.1488</c:v>
                </c:pt>
                <c:pt idx="429">
                  <c:v>14.181800000000001</c:v>
                </c:pt>
                <c:pt idx="430">
                  <c:v>14.2149</c:v>
                </c:pt>
                <c:pt idx="431">
                  <c:v>14.2479</c:v>
                </c:pt>
                <c:pt idx="432">
                  <c:v>14.281000000000001</c:v>
                </c:pt>
                <c:pt idx="433">
                  <c:v>14.314</c:v>
                </c:pt>
                <c:pt idx="434">
                  <c:v>14.347099999999999</c:v>
                </c:pt>
                <c:pt idx="435">
                  <c:v>14.3802</c:v>
                </c:pt>
                <c:pt idx="436">
                  <c:v>14.4132</c:v>
                </c:pt>
                <c:pt idx="437">
                  <c:v>14.446300000000001</c:v>
                </c:pt>
                <c:pt idx="438">
                  <c:v>14.4793</c:v>
                </c:pt>
                <c:pt idx="439">
                  <c:v>14.5124</c:v>
                </c:pt>
                <c:pt idx="440">
                  <c:v>14.545500000000001</c:v>
                </c:pt>
                <c:pt idx="441">
                  <c:v>14.5785</c:v>
                </c:pt>
                <c:pt idx="442">
                  <c:v>14.611599999999999</c:v>
                </c:pt>
                <c:pt idx="443">
                  <c:v>14.644600000000001</c:v>
                </c:pt>
                <c:pt idx="444">
                  <c:v>14.6777</c:v>
                </c:pt>
                <c:pt idx="445">
                  <c:v>14.710699999999999</c:v>
                </c:pt>
                <c:pt idx="446">
                  <c:v>14.7438</c:v>
                </c:pt>
                <c:pt idx="447">
                  <c:v>14.776899999999999</c:v>
                </c:pt>
                <c:pt idx="448">
                  <c:v>14.809900000000001</c:v>
                </c:pt>
                <c:pt idx="449">
                  <c:v>14.843</c:v>
                </c:pt>
                <c:pt idx="450">
                  <c:v>14.875999999999999</c:v>
                </c:pt>
                <c:pt idx="451">
                  <c:v>14.9091</c:v>
                </c:pt>
                <c:pt idx="452">
                  <c:v>14.9421</c:v>
                </c:pt>
                <c:pt idx="453">
                  <c:v>14.975199999999999</c:v>
                </c:pt>
                <c:pt idx="454">
                  <c:v>15.0083</c:v>
                </c:pt>
                <c:pt idx="455">
                  <c:v>15.0413</c:v>
                </c:pt>
                <c:pt idx="456">
                  <c:v>15.074400000000001</c:v>
                </c:pt>
                <c:pt idx="457">
                  <c:v>15.1074</c:v>
                </c:pt>
                <c:pt idx="458">
                  <c:v>15.140499999999999</c:v>
                </c:pt>
                <c:pt idx="459">
                  <c:v>15.1736</c:v>
                </c:pt>
                <c:pt idx="460">
                  <c:v>15.2066</c:v>
                </c:pt>
                <c:pt idx="461">
                  <c:v>15.239699999999999</c:v>
                </c:pt>
                <c:pt idx="462">
                  <c:v>15.2727</c:v>
                </c:pt>
                <c:pt idx="463">
                  <c:v>15.3058</c:v>
                </c:pt>
                <c:pt idx="464">
                  <c:v>15.338800000000001</c:v>
                </c:pt>
                <c:pt idx="465">
                  <c:v>15.3719</c:v>
                </c:pt>
                <c:pt idx="466">
                  <c:v>15.404999999999999</c:v>
                </c:pt>
                <c:pt idx="467">
                  <c:v>15.438000000000001</c:v>
                </c:pt>
                <c:pt idx="468">
                  <c:v>15.4711</c:v>
                </c:pt>
                <c:pt idx="469">
                  <c:v>15.504099999999999</c:v>
                </c:pt>
                <c:pt idx="470">
                  <c:v>15.5372</c:v>
                </c:pt>
                <c:pt idx="471">
                  <c:v>15.5702</c:v>
                </c:pt>
                <c:pt idx="472">
                  <c:v>15.603300000000001</c:v>
                </c:pt>
                <c:pt idx="473">
                  <c:v>15.6364</c:v>
                </c:pt>
                <c:pt idx="474">
                  <c:v>15.6694</c:v>
                </c:pt>
                <c:pt idx="475">
                  <c:v>15.702500000000001</c:v>
                </c:pt>
                <c:pt idx="476">
                  <c:v>15.7355</c:v>
                </c:pt>
                <c:pt idx="477">
                  <c:v>15.768599999999999</c:v>
                </c:pt>
                <c:pt idx="478">
                  <c:v>15.8017</c:v>
                </c:pt>
                <c:pt idx="479">
                  <c:v>15.8347</c:v>
                </c:pt>
                <c:pt idx="480">
                  <c:v>15.867800000000001</c:v>
                </c:pt>
                <c:pt idx="481">
                  <c:v>15.9008</c:v>
                </c:pt>
                <c:pt idx="482">
                  <c:v>15.9339</c:v>
                </c:pt>
                <c:pt idx="483">
                  <c:v>15.966900000000001</c:v>
                </c:pt>
                <c:pt idx="484">
                  <c:v>16</c:v>
                </c:pt>
                <c:pt idx="485">
                  <c:v>16.033100000000001</c:v>
                </c:pt>
                <c:pt idx="486">
                  <c:v>16.066099999999999</c:v>
                </c:pt>
                <c:pt idx="487">
                  <c:v>16.0992</c:v>
                </c:pt>
                <c:pt idx="488">
                  <c:v>16.132200000000001</c:v>
                </c:pt>
                <c:pt idx="489">
                  <c:v>16.165299999999981</c:v>
                </c:pt>
                <c:pt idx="490">
                  <c:v>16.1983</c:v>
                </c:pt>
                <c:pt idx="491">
                  <c:v>16.231400000000001</c:v>
                </c:pt>
                <c:pt idx="492">
                  <c:v>16.264500000000002</c:v>
                </c:pt>
                <c:pt idx="493">
                  <c:v>16.297499999999999</c:v>
                </c:pt>
                <c:pt idx="494">
                  <c:v>16.3306</c:v>
                </c:pt>
                <c:pt idx="495">
                  <c:v>16.363600000000002</c:v>
                </c:pt>
                <c:pt idx="496">
                  <c:v>16.396699999999999</c:v>
                </c:pt>
                <c:pt idx="497">
                  <c:v>16.4298</c:v>
                </c:pt>
                <c:pt idx="498">
                  <c:v>16.462800000000001</c:v>
                </c:pt>
                <c:pt idx="499">
                  <c:v>16.495899999999999</c:v>
                </c:pt>
                <c:pt idx="500">
                  <c:v>16.5289</c:v>
                </c:pt>
                <c:pt idx="501">
                  <c:v>16.562000000000001</c:v>
                </c:pt>
                <c:pt idx="502">
                  <c:v>16.594999999999999</c:v>
                </c:pt>
                <c:pt idx="503">
                  <c:v>16.6281</c:v>
                </c:pt>
                <c:pt idx="504">
                  <c:v>16.661200000000001</c:v>
                </c:pt>
                <c:pt idx="505">
                  <c:v>16.694199999999999</c:v>
                </c:pt>
                <c:pt idx="506">
                  <c:v>16.7273</c:v>
                </c:pt>
                <c:pt idx="507">
                  <c:v>16.760300000000001</c:v>
                </c:pt>
                <c:pt idx="508">
                  <c:v>16.793399999999981</c:v>
                </c:pt>
                <c:pt idx="509">
                  <c:v>16.8264</c:v>
                </c:pt>
                <c:pt idx="510">
                  <c:v>16.859500000000001</c:v>
                </c:pt>
                <c:pt idx="511">
                  <c:v>16.892600000000002</c:v>
                </c:pt>
                <c:pt idx="512">
                  <c:v>16.925599999999939</c:v>
                </c:pt>
                <c:pt idx="513">
                  <c:v>16.9587</c:v>
                </c:pt>
                <c:pt idx="514">
                  <c:v>16.991700000000002</c:v>
                </c:pt>
                <c:pt idx="515">
                  <c:v>17.024799999999999</c:v>
                </c:pt>
                <c:pt idx="516">
                  <c:v>17.0579</c:v>
                </c:pt>
                <c:pt idx="517">
                  <c:v>17.090900000000001</c:v>
                </c:pt>
                <c:pt idx="518">
                  <c:v>17.123999999999999</c:v>
                </c:pt>
                <c:pt idx="519">
                  <c:v>17.157</c:v>
                </c:pt>
                <c:pt idx="520">
                  <c:v>17.190100000000001</c:v>
                </c:pt>
                <c:pt idx="521">
                  <c:v>17.223099999999999</c:v>
                </c:pt>
                <c:pt idx="522">
                  <c:v>17.2562</c:v>
                </c:pt>
                <c:pt idx="523">
                  <c:v>17.289300000000001</c:v>
                </c:pt>
                <c:pt idx="524">
                  <c:v>17.322299999999981</c:v>
                </c:pt>
                <c:pt idx="525">
                  <c:v>17.355399999999999</c:v>
                </c:pt>
                <c:pt idx="526">
                  <c:v>17.388400000000001</c:v>
                </c:pt>
                <c:pt idx="527">
                  <c:v>17.421500000000002</c:v>
                </c:pt>
                <c:pt idx="528">
                  <c:v>17.454499999999999</c:v>
                </c:pt>
                <c:pt idx="529">
                  <c:v>17.4876</c:v>
                </c:pt>
                <c:pt idx="530">
                  <c:v>17.520700000000001</c:v>
                </c:pt>
                <c:pt idx="531">
                  <c:v>17.553699999999999</c:v>
                </c:pt>
                <c:pt idx="532">
                  <c:v>17.5868</c:v>
                </c:pt>
                <c:pt idx="533">
                  <c:v>17.619800000000001</c:v>
                </c:pt>
                <c:pt idx="534">
                  <c:v>17.652899999999999</c:v>
                </c:pt>
                <c:pt idx="535">
                  <c:v>17.686</c:v>
                </c:pt>
                <c:pt idx="536">
                  <c:v>17.719000000000001</c:v>
                </c:pt>
                <c:pt idx="537">
                  <c:v>17.752099999999999</c:v>
                </c:pt>
                <c:pt idx="538">
                  <c:v>17.7851</c:v>
                </c:pt>
                <c:pt idx="539">
                  <c:v>17.818200000000001</c:v>
                </c:pt>
                <c:pt idx="540">
                  <c:v>17.851199999999999</c:v>
                </c:pt>
                <c:pt idx="541">
                  <c:v>17.8843</c:v>
                </c:pt>
                <c:pt idx="542">
                  <c:v>17.917400000000001</c:v>
                </c:pt>
                <c:pt idx="543">
                  <c:v>17.950399999999981</c:v>
                </c:pt>
                <c:pt idx="544">
                  <c:v>17.983499999999939</c:v>
                </c:pt>
                <c:pt idx="545">
                  <c:v>18.016500000000001</c:v>
                </c:pt>
                <c:pt idx="546">
                  <c:v>18.049600000000002</c:v>
                </c:pt>
                <c:pt idx="547">
                  <c:v>18.082599999999939</c:v>
                </c:pt>
                <c:pt idx="548">
                  <c:v>18.1157</c:v>
                </c:pt>
                <c:pt idx="549">
                  <c:v>18.148800000000001</c:v>
                </c:pt>
                <c:pt idx="550">
                  <c:v>18.181799999999999</c:v>
                </c:pt>
                <c:pt idx="551">
                  <c:v>18.2149</c:v>
                </c:pt>
                <c:pt idx="552">
                  <c:v>18.247900000000001</c:v>
                </c:pt>
                <c:pt idx="553">
                  <c:v>18.280999999999999</c:v>
                </c:pt>
                <c:pt idx="554">
                  <c:v>18.314</c:v>
                </c:pt>
                <c:pt idx="555">
                  <c:v>18.347100000000001</c:v>
                </c:pt>
                <c:pt idx="556">
                  <c:v>18.380199999999981</c:v>
                </c:pt>
                <c:pt idx="557">
                  <c:v>18.4132</c:v>
                </c:pt>
                <c:pt idx="558">
                  <c:v>18.446300000000001</c:v>
                </c:pt>
                <c:pt idx="559">
                  <c:v>18.479299999999981</c:v>
                </c:pt>
                <c:pt idx="560">
                  <c:v>18.5124</c:v>
                </c:pt>
                <c:pt idx="561">
                  <c:v>18.545500000000001</c:v>
                </c:pt>
                <c:pt idx="562">
                  <c:v>18.57849999999998</c:v>
                </c:pt>
                <c:pt idx="563">
                  <c:v>18.611599999999999</c:v>
                </c:pt>
                <c:pt idx="564">
                  <c:v>18.644600000000001</c:v>
                </c:pt>
                <c:pt idx="565">
                  <c:v>18.677700000000002</c:v>
                </c:pt>
                <c:pt idx="566">
                  <c:v>18.710699999999999</c:v>
                </c:pt>
                <c:pt idx="567">
                  <c:v>18.7438</c:v>
                </c:pt>
                <c:pt idx="568">
                  <c:v>18.776900000000001</c:v>
                </c:pt>
                <c:pt idx="569">
                  <c:v>18.809899999999999</c:v>
                </c:pt>
                <c:pt idx="570">
                  <c:v>18.843</c:v>
                </c:pt>
                <c:pt idx="571">
                  <c:v>18.876000000000001</c:v>
                </c:pt>
                <c:pt idx="572">
                  <c:v>18.909099999999999</c:v>
                </c:pt>
                <c:pt idx="573">
                  <c:v>18.9421</c:v>
                </c:pt>
                <c:pt idx="574">
                  <c:v>18.975200000000001</c:v>
                </c:pt>
                <c:pt idx="575">
                  <c:v>19.008299999999981</c:v>
                </c:pt>
                <c:pt idx="576">
                  <c:v>19.0413</c:v>
                </c:pt>
                <c:pt idx="577">
                  <c:v>19.074400000000001</c:v>
                </c:pt>
                <c:pt idx="578">
                  <c:v>19.107399999999991</c:v>
                </c:pt>
                <c:pt idx="579">
                  <c:v>19.140499999999999</c:v>
                </c:pt>
                <c:pt idx="580">
                  <c:v>19.1736</c:v>
                </c:pt>
                <c:pt idx="581">
                  <c:v>19.206600000000002</c:v>
                </c:pt>
                <c:pt idx="582">
                  <c:v>19.239699999999999</c:v>
                </c:pt>
                <c:pt idx="583">
                  <c:v>19.2727</c:v>
                </c:pt>
                <c:pt idx="584">
                  <c:v>19.305800000000001</c:v>
                </c:pt>
                <c:pt idx="585">
                  <c:v>19.338799999999999</c:v>
                </c:pt>
                <c:pt idx="586">
                  <c:v>19.3719</c:v>
                </c:pt>
                <c:pt idx="587">
                  <c:v>19.405000000000001</c:v>
                </c:pt>
                <c:pt idx="588">
                  <c:v>19.437999999999999</c:v>
                </c:pt>
                <c:pt idx="589">
                  <c:v>19.4711</c:v>
                </c:pt>
                <c:pt idx="590">
                  <c:v>19.504100000000001</c:v>
                </c:pt>
                <c:pt idx="591">
                  <c:v>19.537199999999999</c:v>
                </c:pt>
                <c:pt idx="592">
                  <c:v>19.5702</c:v>
                </c:pt>
                <c:pt idx="593">
                  <c:v>19.603300000000001</c:v>
                </c:pt>
                <c:pt idx="594">
                  <c:v>19.636399999999991</c:v>
                </c:pt>
                <c:pt idx="595">
                  <c:v>19.6694</c:v>
                </c:pt>
                <c:pt idx="596">
                  <c:v>19.702500000000001</c:v>
                </c:pt>
                <c:pt idx="597">
                  <c:v>19.735499999999981</c:v>
                </c:pt>
                <c:pt idx="598">
                  <c:v>19.76859999999991</c:v>
                </c:pt>
                <c:pt idx="599">
                  <c:v>19.8017</c:v>
                </c:pt>
                <c:pt idx="600">
                  <c:v>19.834700000000009</c:v>
                </c:pt>
                <c:pt idx="601">
                  <c:v>19.867799999999999</c:v>
                </c:pt>
                <c:pt idx="602">
                  <c:v>19.9008</c:v>
                </c:pt>
                <c:pt idx="603">
                  <c:v>19.933900000000001</c:v>
                </c:pt>
                <c:pt idx="604">
                  <c:v>19.966899999999999</c:v>
                </c:pt>
                <c:pt idx="605">
                  <c:v>20</c:v>
                </c:pt>
                <c:pt idx="606">
                  <c:v>20.033100000000001</c:v>
                </c:pt>
                <c:pt idx="607">
                  <c:v>20.066099999999999</c:v>
                </c:pt>
                <c:pt idx="608">
                  <c:v>20.0992</c:v>
                </c:pt>
                <c:pt idx="609">
                  <c:v>20.132200000000001</c:v>
                </c:pt>
                <c:pt idx="610">
                  <c:v>20.165299999999981</c:v>
                </c:pt>
                <c:pt idx="611">
                  <c:v>20.1983</c:v>
                </c:pt>
                <c:pt idx="612">
                  <c:v>20.231400000000001</c:v>
                </c:pt>
                <c:pt idx="613">
                  <c:v>20.264500000000002</c:v>
                </c:pt>
                <c:pt idx="614">
                  <c:v>20.297499999999999</c:v>
                </c:pt>
                <c:pt idx="615">
                  <c:v>20.3306</c:v>
                </c:pt>
                <c:pt idx="616">
                  <c:v>20.363600000000002</c:v>
                </c:pt>
                <c:pt idx="617">
                  <c:v>20.396699999999999</c:v>
                </c:pt>
                <c:pt idx="618">
                  <c:v>20.4298</c:v>
                </c:pt>
                <c:pt idx="619">
                  <c:v>20.462800000000001</c:v>
                </c:pt>
                <c:pt idx="620">
                  <c:v>20.495899999999999</c:v>
                </c:pt>
                <c:pt idx="621">
                  <c:v>20.5289</c:v>
                </c:pt>
                <c:pt idx="622">
                  <c:v>20.562000000000001</c:v>
                </c:pt>
                <c:pt idx="623">
                  <c:v>20.594999999999999</c:v>
                </c:pt>
                <c:pt idx="624">
                  <c:v>20.6281</c:v>
                </c:pt>
                <c:pt idx="625">
                  <c:v>20.661200000000001</c:v>
                </c:pt>
                <c:pt idx="626">
                  <c:v>20.694199999999999</c:v>
                </c:pt>
                <c:pt idx="627">
                  <c:v>20.7273</c:v>
                </c:pt>
                <c:pt idx="628">
                  <c:v>20.760300000000001</c:v>
                </c:pt>
                <c:pt idx="629">
                  <c:v>20.793399999999981</c:v>
                </c:pt>
                <c:pt idx="630">
                  <c:v>20.8264</c:v>
                </c:pt>
                <c:pt idx="631">
                  <c:v>20.859500000000001</c:v>
                </c:pt>
                <c:pt idx="632">
                  <c:v>20.892600000000002</c:v>
                </c:pt>
                <c:pt idx="633">
                  <c:v>20.925599999999939</c:v>
                </c:pt>
                <c:pt idx="634">
                  <c:v>20.9587</c:v>
                </c:pt>
                <c:pt idx="635">
                  <c:v>20.991700000000002</c:v>
                </c:pt>
                <c:pt idx="636">
                  <c:v>21.024799999999999</c:v>
                </c:pt>
                <c:pt idx="637">
                  <c:v>21.0579</c:v>
                </c:pt>
                <c:pt idx="638">
                  <c:v>21.090900000000001</c:v>
                </c:pt>
                <c:pt idx="639">
                  <c:v>21.123999999999999</c:v>
                </c:pt>
                <c:pt idx="640">
                  <c:v>21.157</c:v>
                </c:pt>
                <c:pt idx="641">
                  <c:v>21.190100000000001</c:v>
                </c:pt>
                <c:pt idx="642">
                  <c:v>21.223099999999999</c:v>
                </c:pt>
                <c:pt idx="643">
                  <c:v>21.2562</c:v>
                </c:pt>
                <c:pt idx="644">
                  <c:v>21.289300000000001</c:v>
                </c:pt>
                <c:pt idx="645">
                  <c:v>21.322299999999981</c:v>
                </c:pt>
                <c:pt idx="646">
                  <c:v>21.355399999999999</c:v>
                </c:pt>
                <c:pt idx="647">
                  <c:v>21.388400000000001</c:v>
                </c:pt>
                <c:pt idx="648">
                  <c:v>21.421500000000002</c:v>
                </c:pt>
                <c:pt idx="649">
                  <c:v>21.454499999999999</c:v>
                </c:pt>
                <c:pt idx="650">
                  <c:v>21.4876</c:v>
                </c:pt>
                <c:pt idx="651">
                  <c:v>21.520700000000001</c:v>
                </c:pt>
                <c:pt idx="652">
                  <c:v>21.553699999999999</c:v>
                </c:pt>
                <c:pt idx="653">
                  <c:v>21.5868</c:v>
                </c:pt>
                <c:pt idx="654">
                  <c:v>21.619800000000001</c:v>
                </c:pt>
                <c:pt idx="655">
                  <c:v>21.652899999999999</c:v>
                </c:pt>
                <c:pt idx="656">
                  <c:v>21.686</c:v>
                </c:pt>
                <c:pt idx="657">
                  <c:v>21.719000000000001</c:v>
                </c:pt>
                <c:pt idx="658">
                  <c:v>21.752099999999999</c:v>
                </c:pt>
                <c:pt idx="659">
                  <c:v>21.7851</c:v>
                </c:pt>
                <c:pt idx="660">
                  <c:v>21.818200000000001</c:v>
                </c:pt>
                <c:pt idx="661">
                  <c:v>21.851199999999999</c:v>
                </c:pt>
                <c:pt idx="662">
                  <c:v>21.8843</c:v>
                </c:pt>
                <c:pt idx="663">
                  <c:v>21.917400000000001</c:v>
                </c:pt>
                <c:pt idx="664">
                  <c:v>21.950399999999981</c:v>
                </c:pt>
                <c:pt idx="665">
                  <c:v>21.983499999999939</c:v>
                </c:pt>
                <c:pt idx="666">
                  <c:v>22.016500000000001</c:v>
                </c:pt>
                <c:pt idx="667">
                  <c:v>22.049600000000002</c:v>
                </c:pt>
                <c:pt idx="668">
                  <c:v>22.082599999999939</c:v>
                </c:pt>
                <c:pt idx="669">
                  <c:v>22.1157</c:v>
                </c:pt>
                <c:pt idx="670">
                  <c:v>22.148800000000001</c:v>
                </c:pt>
                <c:pt idx="671">
                  <c:v>22.181799999999999</c:v>
                </c:pt>
                <c:pt idx="672">
                  <c:v>22.2149</c:v>
                </c:pt>
                <c:pt idx="673">
                  <c:v>22.247900000000001</c:v>
                </c:pt>
                <c:pt idx="674">
                  <c:v>22.280999999999999</c:v>
                </c:pt>
                <c:pt idx="675">
                  <c:v>22.314</c:v>
                </c:pt>
                <c:pt idx="676">
                  <c:v>22.347100000000001</c:v>
                </c:pt>
                <c:pt idx="677">
                  <c:v>22.380199999999981</c:v>
                </c:pt>
                <c:pt idx="678">
                  <c:v>22.4132</c:v>
                </c:pt>
                <c:pt idx="679">
                  <c:v>22.446300000000001</c:v>
                </c:pt>
                <c:pt idx="680">
                  <c:v>22.479299999999981</c:v>
                </c:pt>
                <c:pt idx="681">
                  <c:v>22.5124</c:v>
                </c:pt>
                <c:pt idx="682">
                  <c:v>22.545500000000001</c:v>
                </c:pt>
                <c:pt idx="683">
                  <c:v>22.57849999999998</c:v>
                </c:pt>
                <c:pt idx="684">
                  <c:v>22.611599999999999</c:v>
                </c:pt>
                <c:pt idx="685">
                  <c:v>22.644600000000001</c:v>
                </c:pt>
                <c:pt idx="686">
                  <c:v>22.677700000000002</c:v>
                </c:pt>
                <c:pt idx="687">
                  <c:v>22.710699999999999</c:v>
                </c:pt>
                <c:pt idx="688">
                  <c:v>22.7438</c:v>
                </c:pt>
                <c:pt idx="689">
                  <c:v>22.776900000000001</c:v>
                </c:pt>
                <c:pt idx="690">
                  <c:v>22.809899999999999</c:v>
                </c:pt>
                <c:pt idx="691">
                  <c:v>22.843</c:v>
                </c:pt>
                <c:pt idx="692">
                  <c:v>22.876000000000001</c:v>
                </c:pt>
                <c:pt idx="693">
                  <c:v>22.909099999999999</c:v>
                </c:pt>
                <c:pt idx="694">
                  <c:v>22.9421</c:v>
                </c:pt>
                <c:pt idx="695">
                  <c:v>22.975200000000001</c:v>
                </c:pt>
                <c:pt idx="696">
                  <c:v>23.008299999999981</c:v>
                </c:pt>
                <c:pt idx="697">
                  <c:v>23.0413</c:v>
                </c:pt>
                <c:pt idx="698">
                  <c:v>23.074400000000001</c:v>
                </c:pt>
                <c:pt idx="699">
                  <c:v>23.107399999999991</c:v>
                </c:pt>
                <c:pt idx="700">
                  <c:v>23.140499999999999</c:v>
                </c:pt>
                <c:pt idx="701">
                  <c:v>23.1736</c:v>
                </c:pt>
                <c:pt idx="702">
                  <c:v>23.206600000000002</c:v>
                </c:pt>
                <c:pt idx="703">
                  <c:v>23.239699999999999</c:v>
                </c:pt>
                <c:pt idx="704">
                  <c:v>23.2727</c:v>
                </c:pt>
                <c:pt idx="705">
                  <c:v>23.305800000000001</c:v>
                </c:pt>
                <c:pt idx="706">
                  <c:v>23.338799999999999</c:v>
                </c:pt>
                <c:pt idx="707">
                  <c:v>23.3719</c:v>
                </c:pt>
                <c:pt idx="708">
                  <c:v>23.405000000000001</c:v>
                </c:pt>
                <c:pt idx="709">
                  <c:v>23.437999999999999</c:v>
                </c:pt>
                <c:pt idx="710">
                  <c:v>23.4711</c:v>
                </c:pt>
                <c:pt idx="711">
                  <c:v>23.504100000000001</c:v>
                </c:pt>
                <c:pt idx="712">
                  <c:v>23.537199999999999</c:v>
                </c:pt>
                <c:pt idx="713">
                  <c:v>23.5702</c:v>
                </c:pt>
                <c:pt idx="714">
                  <c:v>23.603300000000001</c:v>
                </c:pt>
                <c:pt idx="715">
                  <c:v>23.636399999999991</c:v>
                </c:pt>
                <c:pt idx="716">
                  <c:v>23.6694</c:v>
                </c:pt>
                <c:pt idx="717">
                  <c:v>23.702500000000001</c:v>
                </c:pt>
                <c:pt idx="718">
                  <c:v>23.735499999999981</c:v>
                </c:pt>
                <c:pt idx="719">
                  <c:v>23.76859999999991</c:v>
                </c:pt>
                <c:pt idx="720">
                  <c:v>23.8017</c:v>
                </c:pt>
                <c:pt idx="721">
                  <c:v>23.834700000000009</c:v>
                </c:pt>
                <c:pt idx="722">
                  <c:v>23.867799999999999</c:v>
                </c:pt>
                <c:pt idx="723">
                  <c:v>23.9008</c:v>
                </c:pt>
                <c:pt idx="724">
                  <c:v>23.933900000000001</c:v>
                </c:pt>
                <c:pt idx="725">
                  <c:v>23.966899999999999</c:v>
                </c:pt>
                <c:pt idx="726">
                  <c:v>24</c:v>
                </c:pt>
                <c:pt idx="727">
                  <c:v>24.033100000000001</c:v>
                </c:pt>
                <c:pt idx="728">
                  <c:v>24.066099999999999</c:v>
                </c:pt>
                <c:pt idx="729">
                  <c:v>24.0992</c:v>
                </c:pt>
                <c:pt idx="730">
                  <c:v>24.132200000000001</c:v>
                </c:pt>
                <c:pt idx="731">
                  <c:v>24.165299999999981</c:v>
                </c:pt>
                <c:pt idx="732">
                  <c:v>24.1983</c:v>
                </c:pt>
                <c:pt idx="733">
                  <c:v>24.231400000000001</c:v>
                </c:pt>
                <c:pt idx="734">
                  <c:v>24.264500000000002</c:v>
                </c:pt>
                <c:pt idx="735">
                  <c:v>24.297499999999999</c:v>
                </c:pt>
                <c:pt idx="736">
                  <c:v>24.3306</c:v>
                </c:pt>
                <c:pt idx="737">
                  <c:v>24.363600000000002</c:v>
                </c:pt>
                <c:pt idx="738">
                  <c:v>24.396699999999999</c:v>
                </c:pt>
                <c:pt idx="739">
                  <c:v>24.4298</c:v>
                </c:pt>
                <c:pt idx="740">
                  <c:v>24.462800000000001</c:v>
                </c:pt>
                <c:pt idx="741">
                  <c:v>24.495899999999999</c:v>
                </c:pt>
                <c:pt idx="742">
                  <c:v>24.5289</c:v>
                </c:pt>
                <c:pt idx="743">
                  <c:v>24.562000000000001</c:v>
                </c:pt>
                <c:pt idx="744">
                  <c:v>24.594999999999999</c:v>
                </c:pt>
                <c:pt idx="745">
                  <c:v>24.6281</c:v>
                </c:pt>
                <c:pt idx="746">
                  <c:v>24.661200000000001</c:v>
                </c:pt>
                <c:pt idx="747">
                  <c:v>24.694199999999999</c:v>
                </c:pt>
                <c:pt idx="748">
                  <c:v>24.7273</c:v>
                </c:pt>
                <c:pt idx="749">
                  <c:v>24.760300000000001</c:v>
                </c:pt>
                <c:pt idx="750">
                  <c:v>24.793399999999981</c:v>
                </c:pt>
                <c:pt idx="751">
                  <c:v>24.8264</c:v>
                </c:pt>
                <c:pt idx="752">
                  <c:v>24.859500000000001</c:v>
                </c:pt>
                <c:pt idx="753">
                  <c:v>24.892600000000002</c:v>
                </c:pt>
                <c:pt idx="754">
                  <c:v>24.925599999999939</c:v>
                </c:pt>
                <c:pt idx="755">
                  <c:v>24.9587</c:v>
                </c:pt>
                <c:pt idx="756">
                  <c:v>24.991700000000002</c:v>
                </c:pt>
                <c:pt idx="757">
                  <c:v>25.024799999999999</c:v>
                </c:pt>
                <c:pt idx="758">
                  <c:v>25.0579</c:v>
                </c:pt>
                <c:pt idx="759">
                  <c:v>25.090900000000001</c:v>
                </c:pt>
                <c:pt idx="760">
                  <c:v>25.123999999999999</c:v>
                </c:pt>
                <c:pt idx="761">
                  <c:v>25.157</c:v>
                </c:pt>
                <c:pt idx="762">
                  <c:v>25.190100000000001</c:v>
                </c:pt>
                <c:pt idx="763">
                  <c:v>25.223099999999999</c:v>
                </c:pt>
                <c:pt idx="764">
                  <c:v>25.2562</c:v>
                </c:pt>
                <c:pt idx="765">
                  <c:v>25.289300000000001</c:v>
                </c:pt>
              </c:numCache>
            </c:numRef>
          </c:xVal>
          <c:yVal>
            <c:numRef>
              <c:f>'T_08.4_DTHSTRO_km_mITT_24M'!$C$4:$C$769</c:f>
              <c:numCache>
                <c:formatCode>General</c:formatCode>
                <c:ptCount val="766"/>
                <c:pt idx="0">
                  <c:v>9.2599999999999991E-3</c:v>
                </c:pt>
                <c:pt idx="1">
                  <c:v>1.273E-2</c:v>
                </c:pt>
                <c:pt idx="2">
                  <c:v>1.5049999999999999E-2</c:v>
                </c:pt>
                <c:pt idx="3">
                  <c:v>1.6199999999999999E-2</c:v>
                </c:pt>
                <c:pt idx="4">
                  <c:v>1.6199999999999999E-2</c:v>
                </c:pt>
                <c:pt idx="5">
                  <c:v>1.8519999999999998E-2</c:v>
                </c:pt>
                <c:pt idx="6">
                  <c:v>1.8519999999999998E-2</c:v>
                </c:pt>
                <c:pt idx="7">
                  <c:v>1.8519999999999998E-2</c:v>
                </c:pt>
                <c:pt idx="8">
                  <c:v>1.8519999999999998E-2</c:v>
                </c:pt>
                <c:pt idx="9">
                  <c:v>1.8519999999999998E-2</c:v>
                </c:pt>
                <c:pt idx="10">
                  <c:v>1.968E-2</c:v>
                </c:pt>
                <c:pt idx="11">
                  <c:v>1.968E-2</c:v>
                </c:pt>
                <c:pt idx="12">
                  <c:v>2.0830000000000001E-2</c:v>
                </c:pt>
                <c:pt idx="13">
                  <c:v>2.1989999999999999E-2</c:v>
                </c:pt>
                <c:pt idx="14">
                  <c:v>2.1989999999999999E-2</c:v>
                </c:pt>
                <c:pt idx="15">
                  <c:v>2.1989999999999999E-2</c:v>
                </c:pt>
                <c:pt idx="16">
                  <c:v>2.1989999999999999E-2</c:v>
                </c:pt>
                <c:pt idx="17">
                  <c:v>2.1989999999999999E-2</c:v>
                </c:pt>
                <c:pt idx="18">
                  <c:v>2.1989999999999999E-2</c:v>
                </c:pt>
                <c:pt idx="19">
                  <c:v>2.315E-2</c:v>
                </c:pt>
                <c:pt idx="20">
                  <c:v>2.315E-2</c:v>
                </c:pt>
                <c:pt idx="21">
                  <c:v>2.4309999999999998E-2</c:v>
                </c:pt>
                <c:pt idx="22">
                  <c:v>2.4309999999999998E-2</c:v>
                </c:pt>
                <c:pt idx="23">
                  <c:v>2.546E-2</c:v>
                </c:pt>
                <c:pt idx="24">
                  <c:v>2.546E-2</c:v>
                </c:pt>
                <c:pt idx="25">
                  <c:v>2.6620000000000001E-2</c:v>
                </c:pt>
                <c:pt idx="26">
                  <c:v>2.7779999999999999E-2</c:v>
                </c:pt>
                <c:pt idx="27">
                  <c:v>2.7779999999999999E-2</c:v>
                </c:pt>
                <c:pt idx="28">
                  <c:v>2.7779999999999999E-2</c:v>
                </c:pt>
                <c:pt idx="29">
                  <c:v>2.7779999999999999E-2</c:v>
                </c:pt>
                <c:pt idx="30">
                  <c:v>2.7779999999999999E-2</c:v>
                </c:pt>
                <c:pt idx="31">
                  <c:v>2.7779999999999999E-2</c:v>
                </c:pt>
                <c:pt idx="32">
                  <c:v>2.895E-2</c:v>
                </c:pt>
                <c:pt idx="33">
                  <c:v>3.0120000000000001E-2</c:v>
                </c:pt>
                <c:pt idx="34">
                  <c:v>3.0120000000000001E-2</c:v>
                </c:pt>
                <c:pt idx="35">
                  <c:v>3.0120000000000001E-2</c:v>
                </c:pt>
                <c:pt idx="36">
                  <c:v>3.0120000000000001E-2</c:v>
                </c:pt>
                <c:pt idx="37">
                  <c:v>3.0120000000000001E-2</c:v>
                </c:pt>
                <c:pt idx="38">
                  <c:v>3.0120000000000001E-2</c:v>
                </c:pt>
                <c:pt idx="39">
                  <c:v>3.1289999999999998E-2</c:v>
                </c:pt>
                <c:pt idx="40">
                  <c:v>3.1289999999999998E-2</c:v>
                </c:pt>
                <c:pt idx="41">
                  <c:v>3.1289999999999998E-2</c:v>
                </c:pt>
                <c:pt idx="42">
                  <c:v>3.1289999999999998E-2</c:v>
                </c:pt>
                <c:pt idx="43">
                  <c:v>3.1289999999999998E-2</c:v>
                </c:pt>
                <c:pt idx="44">
                  <c:v>3.1289999999999998E-2</c:v>
                </c:pt>
                <c:pt idx="45">
                  <c:v>3.1289999999999998E-2</c:v>
                </c:pt>
                <c:pt idx="46">
                  <c:v>3.1289999999999998E-2</c:v>
                </c:pt>
                <c:pt idx="47">
                  <c:v>3.1289999999999998E-2</c:v>
                </c:pt>
                <c:pt idx="48">
                  <c:v>3.1289999999999998E-2</c:v>
                </c:pt>
                <c:pt idx="49">
                  <c:v>3.1289999999999998E-2</c:v>
                </c:pt>
                <c:pt idx="50">
                  <c:v>3.1289999999999998E-2</c:v>
                </c:pt>
                <c:pt idx="51">
                  <c:v>3.1289999999999998E-2</c:v>
                </c:pt>
                <c:pt idx="52">
                  <c:v>3.1289999999999998E-2</c:v>
                </c:pt>
                <c:pt idx="53">
                  <c:v>3.1289999999999998E-2</c:v>
                </c:pt>
                <c:pt idx="54">
                  <c:v>3.2469999999999999E-2</c:v>
                </c:pt>
                <c:pt idx="55">
                  <c:v>3.2469999999999999E-2</c:v>
                </c:pt>
                <c:pt idx="56">
                  <c:v>3.2469999999999999E-2</c:v>
                </c:pt>
                <c:pt idx="57">
                  <c:v>3.2469999999999999E-2</c:v>
                </c:pt>
                <c:pt idx="58">
                  <c:v>3.3660000000000002E-2</c:v>
                </c:pt>
                <c:pt idx="59">
                  <c:v>3.4840000000000003E-2</c:v>
                </c:pt>
                <c:pt idx="60">
                  <c:v>3.4840000000000003E-2</c:v>
                </c:pt>
                <c:pt idx="61">
                  <c:v>3.4840000000000003E-2</c:v>
                </c:pt>
                <c:pt idx="62">
                  <c:v>3.4840000000000003E-2</c:v>
                </c:pt>
                <c:pt idx="63">
                  <c:v>3.6020000000000003E-2</c:v>
                </c:pt>
                <c:pt idx="64">
                  <c:v>3.6020000000000003E-2</c:v>
                </c:pt>
                <c:pt idx="65">
                  <c:v>3.6020000000000003E-2</c:v>
                </c:pt>
                <c:pt idx="66">
                  <c:v>3.6020000000000003E-2</c:v>
                </c:pt>
                <c:pt idx="67">
                  <c:v>3.6020000000000003E-2</c:v>
                </c:pt>
                <c:pt idx="68">
                  <c:v>3.6020000000000003E-2</c:v>
                </c:pt>
                <c:pt idx="69">
                  <c:v>3.6020000000000003E-2</c:v>
                </c:pt>
                <c:pt idx="70">
                  <c:v>3.6020000000000003E-2</c:v>
                </c:pt>
                <c:pt idx="71">
                  <c:v>3.6020000000000003E-2</c:v>
                </c:pt>
                <c:pt idx="72">
                  <c:v>3.6020000000000003E-2</c:v>
                </c:pt>
                <c:pt idx="73">
                  <c:v>3.6020000000000003E-2</c:v>
                </c:pt>
                <c:pt idx="74">
                  <c:v>3.6020000000000003E-2</c:v>
                </c:pt>
                <c:pt idx="75">
                  <c:v>3.6020000000000003E-2</c:v>
                </c:pt>
                <c:pt idx="76">
                  <c:v>3.6020000000000003E-2</c:v>
                </c:pt>
                <c:pt idx="77">
                  <c:v>3.6020000000000003E-2</c:v>
                </c:pt>
                <c:pt idx="78">
                  <c:v>3.6020000000000003E-2</c:v>
                </c:pt>
                <c:pt idx="79">
                  <c:v>3.6020000000000003E-2</c:v>
                </c:pt>
                <c:pt idx="80">
                  <c:v>3.7199999999999997E-2</c:v>
                </c:pt>
                <c:pt idx="81">
                  <c:v>3.7199999999999997E-2</c:v>
                </c:pt>
                <c:pt idx="82">
                  <c:v>3.7199999999999997E-2</c:v>
                </c:pt>
                <c:pt idx="83">
                  <c:v>3.7199999999999997E-2</c:v>
                </c:pt>
                <c:pt idx="84">
                  <c:v>3.7199999999999997E-2</c:v>
                </c:pt>
                <c:pt idx="85">
                  <c:v>3.7199999999999997E-2</c:v>
                </c:pt>
                <c:pt idx="86">
                  <c:v>3.7199999999999997E-2</c:v>
                </c:pt>
                <c:pt idx="87">
                  <c:v>3.7199999999999997E-2</c:v>
                </c:pt>
                <c:pt idx="88">
                  <c:v>3.7199999999999997E-2</c:v>
                </c:pt>
                <c:pt idx="89">
                  <c:v>3.7199999999999997E-2</c:v>
                </c:pt>
                <c:pt idx="90">
                  <c:v>3.7199999999999997E-2</c:v>
                </c:pt>
                <c:pt idx="91">
                  <c:v>3.7199999999999997E-2</c:v>
                </c:pt>
                <c:pt idx="92">
                  <c:v>3.8390000000000001E-2</c:v>
                </c:pt>
                <c:pt idx="93">
                  <c:v>3.8390000000000001E-2</c:v>
                </c:pt>
                <c:pt idx="94">
                  <c:v>3.8390000000000001E-2</c:v>
                </c:pt>
                <c:pt idx="95">
                  <c:v>3.8390000000000001E-2</c:v>
                </c:pt>
                <c:pt idx="96">
                  <c:v>3.8390000000000001E-2</c:v>
                </c:pt>
                <c:pt idx="97">
                  <c:v>3.8390000000000001E-2</c:v>
                </c:pt>
                <c:pt idx="98">
                  <c:v>3.8390000000000001E-2</c:v>
                </c:pt>
                <c:pt idx="99">
                  <c:v>3.8390000000000001E-2</c:v>
                </c:pt>
                <c:pt idx="100">
                  <c:v>3.8390000000000001E-2</c:v>
                </c:pt>
                <c:pt idx="101">
                  <c:v>3.8390000000000001E-2</c:v>
                </c:pt>
                <c:pt idx="102">
                  <c:v>3.8390000000000001E-2</c:v>
                </c:pt>
                <c:pt idx="103">
                  <c:v>3.8390000000000001E-2</c:v>
                </c:pt>
                <c:pt idx="104">
                  <c:v>3.8390000000000001E-2</c:v>
                </c:pt>
                <c:pt idx="105">
                  <c:v>3.8390000000000001E-2</c:v>
                </c:pt>
                <c:pt idx="106">
                  <c:v>3.8390000000000001E-2</c:v>
                </c:pt>
                <c:pt idx="107">
                  <c:v>3.8390000000000001E-2</c:v>
                </c:pt>
                <c:pt idx="108">
                  <c:v>3.8390000000000001E-2</c:v>
                </c:pt>
                <c:pt idx="109">
                  <c:v>3.8390000000000001E-2</c:v>
                </c:pt>
                <c:pt idx="110">
                  <c:v>3.8390000000000001E-2</c:v>
                </c:pt>
                <c:pt idx="111">
                  <c:v>3.8390000000000001E-2</c:v>
                </c:pt>
                <c:pt idx="112">
                  <c:v>3.8390000000000001E-2</c:v>
                </c:pt>
                <c:pt idx="113">
                  <c:v>3.8390000000000001E-2</c:v>
                </c:pt>
                <c:pt idx="114">
                  <c:v>3.8390000000000001E-2</c:v>
                </c:pt>
                <c:pt idx="115">
                  <c:v>3.8390000000000001E-2</c:v>
                </c:pt>
                <c:pt idx="116">
                  <c:v>3.8390000000000001E-2</c:v>
                </c:pt>
                <c:pt idx="117">
                  <c:v>3.8390000000000001E-2</c:v>
                </c:pt>
                <c:pt idx="118">
                  <c:v>4.0759999999999998E-2</c:v>
                </c:pt>
                <c:pt idx="119">
                  <c:v>4.0759999999999998E-2</c:v>
                </c:pt>
                <c:pt idx="120">
                  <c:v>4.0759999999999998E-2</c:v>
                </c:pt>
                <c:pt idx="121">
                  <c:v>4.0759999999999998E-2</c:v>
                </c:pt>
                <c:pt idx="122">
                  <c:v>4.0759999999999998E-2</c:v>
                </c:pt>
                <c:pt idx="123">
                  <c:v>4.0759999999999998E-2</c:v>
                </c:pt>
                <c:pt idx="124">
                  <c:v>4.0759999999999998E-2</c:v>
                </c:pt>
                <c:pt idx="125">
                  <c:v>4.0759999999999998E-2</c:v>
                </c:pt>
                <c:pt idx="126">
                  <c:v>4.3139999999999998E-2</c:v>
                </c:pt>
                <c:pt idx="127">
                  <c:v>4.3139999999999998E-2</c:v>
                </c:pt>
                <c:pt idx="128">
                  <c:v>4.3139999999999998E-2</c:v>
                </c:pt>
                <c:pt idx="129">
                  <c:v>4.3139999999999998E-2</c:v>
                </c:pt>
                <c:pt idx="130">
                  <c:v>4.3139999999999998E-2</c:v>
                </c:pt>
                <c:pt idx="131">
                  <c:v>4.3139999999999998E-2</c:v>
                </c:pt>
                <c:pt idx="132">
                  <c:v>4.3139999999999998E-2</c:v>
                </c:pt>
                <c:pt idx="133">
                  <c:v>4.3139999999999998E-2</c:v>
                </c:pt>
                <c:pt idx="134">
                  <c:v>4.3139999999999998E-2</c:v>
                </c:pt>
                <c:pt idx="135">
                  <c:v>4.3139999999999998E-2</c:v>
                </c:pt>
                <c:pt idx="136">
                  <c:v>4.3139999999999998E-2</c:v>
                </c:pt>
                <c:pt idx="137">
                  <c:v>4.3139999999999998E-2</c:v>
                </c:pt>
                <c:pt idx="138">
                  <c:v>4.3139999999999998E-2</c:v>
                </c:pt>
                <c:pt idx="139">
                  <c:v>4.3139999999999998E-2</c:v>
                </c:pt>
                <c:pt idx="140">
                  <c:v>4.4319999999999998E-2</c:v>
                </c:pt>
                <c:pt idx="141">
                  <c:v>4.5510000000000002E-2</c:v>
                </c:pt>
                <c:pt idx="142">
                  <c:v>4.5510000000000002E-2</c:v>
                </c:pt>
                <c:pt idx="143">
                  <c:v>4.6699999999999998E-2</c:v>
                </c:pt>
                <c:pt idx="144">
                  <c:v>4.6699999999999998E-2</c:v>
                </c:pt>
                <c:pt idx="145">
                  <c:v>4.6699999999999998E-2</c:v>
                </c:pt>
                <c:pt idx="146">
                  <c:v>4.6699999999999998E-2</c:v>
                </c:pt>
                <c:pt idx="147">
                  <c:v>4.6699999999999998E-2</c:v>
                </c:pt>
                <c:pt idx="148">
                  <c:v>4.6699999999999998E-2</c:v>
                </c:pt>
                <c:pt idx="149">
                  <c:v>4.6699999999999998E-2</c:v>
                </c:pt>
                <c:pt idx="150">
                  <c:v>4.6699999999999998E-2</c:v>
                </c:pt>
                <c:pt idx="151">
                  <c:v>4.6699999999999998E-2</c:v>
                </c:pt>
                <c:pt idx="152">
                  <c:v>4.6699999999999998E-2</c:v>
                </c:pt>
                <c:pt idx="153">
                  <c:v>4.6699999999999998E-2</c:v>
                </c:pt>
                <c:pt idx="154">
                  <c:v>4.6699999999999998E-2</c:v>
                </c:pt>
                <c:pt idx="155">
                  <c:v>4.7890000000000002E-2</c:v>
                </c:pt>
                <c:pt idx="156">
                  <c:v>4.7890000000000002E-2</c:v>
                </c:pt>
                <c:pt idx="157">
                  <c:v>4.9090000000000002E-2</c:v>
                </c:pt>
                <c:pt idx="158">
                  <c:v>5.0290000000000001E-2</c:v>
                </c:pt>
                <c:pt idx="159">
                  <c:v>5.1490000000000001E-2</c:v>
                </c:pt>
                <c:pt idx="160">
                  <c:v>5.1490000000000001E-2</c:v>
                </c:pt>
                <c:pt idx="161">
                  <c:v>5.1490000000000001E-2</c:v>
                </c:pt>
                <c:pt idx="162">
                  <c:v>5.1490000000000001E-2</c:v>
                </c:pt>
                <c:pt idx="163">
                  <c:v>5.1490000000000001E-2</c:v>
                </c:pt>
                <c:pt idx="164">
                  <c:v>5.1490000000000001E-2</c:v>
                </c:pt>
                <c:pt idx="165">
                  <c:v>5.1490000000000001E-2</c:v>
                </c:pt>
                <c:pt idx="166">
                  <c:v>5.1490000000000001E-2</c:v>
                </c:pt>
                <c:pt idx="167">
                  <c:v>5.1490000000000001E-2</c:v>
                </c:pt>
                <c:pt idx="168">
                  <c:v>5.1490000000000001E-2</c:v>
                </c:pt>
                <c:pt idx="169">
                  <c:v>5.1490000000000001E-2</c:v>
                </c:pt>
                <c:pt idx="170">
                  <c:v>5.1490000000000001E-2</c:v>
                </c:pt>
                <c:pt idx="171">
                  <c:v>5.1490000000000001E-2</c:v>
                </c:pt>
                <c:pt idx="172">
                  <c:v>5.1490000000000001E-2</c:v>
                </c:pt>
                <c:pt idx="173">
                  <c:v>5.1490000000000001E-2</c:v>
                </c:pt>
                <c:pt idx="174">
                  <c:v>5.1490000000000001E-2</c:v>
                </c:pt>
                <c:pt idx="175">
                  <c:v>5.1490000000000001E-2</c:v>
                </c:pt>
                <c:pt idx="176">
                  <c:v>5.1490000000000001E-2</c:v>
                </c:pt>
                <c:pt idx="177">
                  <c:v>5.1490000000000001E-2</c:v>
                </c:pt>
                <c:pt idx="178">
                  <c:v>5.1490000000000001E-2</c:v>
                </c:pt>
                <c:pt idx="179">
                  <c:v>5.1490000000000001E-2</c:v>
                </c:pt>
                <c:pt idx="180">
                  <c:v>5.1490000000000001E-2</c:v>
                </c:pt>
                <c:pt idx="181">
                  <c:v>5.1490000000000001E-2</c:v>
                </c:pt>
                <c:pt idx="182">
                  <c:v>5.1490000000000001E-2</c:v>
                </c:pt>
                <c:pt idx="183">
                  <c:v>5.1490000000000001E-2</c:v>
                </c:pt>
                <c:pt idx="184">
                  <c:v>5.1490000000000001E-2</c:v>
                </c:pt>
                <c:pt idx="185">
                  <c:v>5.1490000000000001E-2</c:v>
                </c:pt>
                <c:pt idx="186">
                  <c:v>5.2769999999999997E-2</c:v>
                </c:pt>
                <c:pt idx="187">
                  <c:v>5.2769999999999997E-2</c:v>
                </c:pt>
                <c:pt idx="188">
                  <c:v>5.2769999999999997E-2</c:v>
                </c:pt>
                <c:pt idx="189">
                  <c:v>5.2769999999999997E-2</c:v>
                </c:pt>
                <c:pt idx="190">
                  <c:v>5.2769999999999997E-2</c:v>
                </c:pt>
                <c:pt idx="191">
                  <c:v>5.2769999999999997E-2</c:v>
                </c:pt>
                <c:pt idx="192">
                  <c:v>5.2769999999999997E-2</c:v>
                </c:pt>
                <c:pt idx="193">
                  <c:v>5.2769999999999997E-2</c:v>
                </c:pt>
                <c:pt idx="194">
                  <c:v>5.2769999999999997E-2</c:v>
                </c:pt>
                <c:pt idx="195">
                  <c:v>5.2769999999999997E-2</c:v>
                </c:pt>
                <c:pt idx="196">
                  <c:v>5.4059999999999997E-2</c:v>
                </c:pt>
                <c:pt idx="197">
                  <c:v>5.4059999999999997E-2</c:v>
                </c:pt>
                <c:pt idx="198">
                  <c:v>5.5359999999999999E-2</c:v>
                </c:pt>
                <c:pt idx="199">
                  <c:v>5.5359999999999999E-2</c:v>
                </c:pt>
                <c:pt idx="200">
                  <c:v>5.5359999999999999E-2</c:v>
                </c:pt>
                <c:pt idx="201">
                  <c:v>5.5359999999999999E-2</c:v>
                </c:pt>
                <c:pt idx="202">
                  <c:v>5.5359999999999999E-2</c:v>
                </c:pt>
                <c:pt idx="203">
                  <c:v>5.5359999999999999E-2</c:v>
                </c:pt>
                <c:pt idx="204">
                  <c:v>5.5359999999999999E-2</c:v>
                </c:pt>
                <c:pt idx="205">
                  <c:v>5.5359999999999999E-2</c:v>
                </c:pt>
                <c:pt idx="206">
                  <c:v>5.5359999999999999E-2</c:v>
                </c:pt>
                <c:pt idx="207">
                  <c:v>5.5359999999999999E-2</c:v>
                </c:pt>
                <c:pt idx="208">
                  <c:v>5.5359999999999999E-2</c:v>
                </c:pt>
                <c:pt idx="209">
                  <c:v>5.5359999999999999E-2</c:v>
                </c:pt>
                <c:pt idx="210">
                  <c:v>5.5359999999999999E-2</c:v>
                </c:pt>
                <c:pt idx="211">
                  <c:v>5.5359999999999999E-2</c:v>
                </c:pt>
                <c:pt idx="212">
                  <c:v>5.67E-2</c:v>
                </c:pt>
                <c:pt idx="213">
                  <c:v>5.67E-2</c:v>
                </c:pt>
                <c:pt idx="214">
                  <c:v>5.67E-2</c:v>
                </c:pt>
                <c:pt idx="215">
                  <c:v>5.67E-2</c:v>
                </c:pt>
                <c:pt idx="216">
                  <c:v>5.67E-2</c:v>
                </c:pt>
                <c:pt idx="217">
                  <c:v>5.67E-2</c:v>
                </c:pt>
                <c:pt idx="218">
                  <c:v>5.67E-2</c:v>
                </c:pt>
                <c:pt idx="219">
                  <c:v>5.67E-2</c:v>
                </c:pt>
                <c:pt idx="220">
                  <c:v>5.67E-2</c:v>
                </c:pt>
                <c:pt idx="221">
                  <c:v>5.67E-2</c:v>
                </c:pt>
                <c:pt idx="222">
                  <c:v>5.67E-2</c:v>
                </c:pt>
                <c:pt idx="223">
                  <c:v>5.67E-2</c:v>
                </c:pt>
                <c:pt idx="224">
                  <c:v>5.67E-2</c:v>
                </c:pt>
                <c:pt idx="225">
                  <c:v>5.67E-2</c:v>
                </c:pt>
                <c:pt idx="226">
                  <c:v>5.8040000000000001E-2</c:v>
                </c:pt>
                <c:pt idx="227">
                  <c:v>5.8040000000000001E-2</c:v>
                </c:pt>
                <c:pt idx="228">
                  <c:v>5.8040000000000001E-2</c:v>
                </c:pt>
                <c:pt idx="229">
                  <c:v>5.9380000000000002E-2</c:v>
                </c:pt>
                <c:pt idx="230">
                  <c:v>5.9380000000000002E-2</c:v>
                </c:pt>
                <c:pt idx="231">
                  <c:v>5.9380000000000002E-2</c:v>
                </c:pt>
                <c:pt idx="232">
                  <c:v>5.9380000000000002E-2</c:v>
                </c:pt>
                <c:pt idx="233">
                  <c:v>5.9380000000000002E-2</c:v>
                </c:pt>
                <c:pt idx="234">
                  <c:v>5.9380000000000002E-2</c:v>
                </c:pt>
                <c:pt idx="235">
                  <c:v>5.9380000000000002E-2</c:v>
                </c:pt>
                <c:pt idx="236">
                  <c:v>5.9380000000000002E-2</c:v>
                </c:pt>
                <c:pt idx="237">
                  <c:v>5.9380000000000002E-2</c:v>
                </c:pt>
                <c:pt idx="238">
                  <c:v>5.9380000000000002E-2</c:v>
                </c:pt>
                <c:pt idx="239">
                  <c:v>5.9380000000000002E-2</c:v>
                </c:pt>
                <c:pt idx="240">
                  <c:v>5.9380000000000002E-2</c:v>
                </c:pt>
                <c:pt idx="241">
                  <c:v>5.9380000000000002E-2</c:v>
                </c:pt>
                <c:pt idx="242">
                  <c:v>6.0720000000000003E-2</c:v>
                </c:pt>
                <c:pt idx="243">
                  <c:v>6.207E-2</c:v>
                </c:pt>
                <c:pt idx="244">
                  <c:v>6.207E-2</c:v>
                </c:pt>
                <c:pt idx="245">
                  <c:v>6.207E-2</c:v>
                </c:pt>
                <c:pt idx="246">
                  <c:v>6.207E-2</c:v>
                </c:pt>
                <c:pt idx="247">
                  <c:v>6.207E-2</c:v>
                </c:pt>
                <c:pt idx="248">
                  <c:v>6.207E-2</c:v>
                </c:pt>
                <c:pt idx="249">
                  <c:v>6.207E-2</c:v>
                </c:pt>
                <c:pt idx="250">
                  <c:v>6.207E-2</c:v>
                </c:pt>
                <c:pt idx="251">
                  <c:v>6.207E-2</c:v>
                </c:pt>
                <c:pt idx="252">
                  <c:v>6.207E-2</c:v>
                </c:pt>
                <c:pt idx="253">
                  <c:v>6.207E-2</c:v>
                </c:pt>
                <c:pt idx="254">
                  <c:v>6.207E-2</c:v>
                </c:pt>
                <c:pt idx="255">
                  <c:v>6.207E-2</c:v>
                </c:pt>
                <c:pt idx="256">
                  <c:v>6.207E-2</c:v>
                </c:pt>
                <c:pt idx="257">
                  <c:v>6.207E-2</c:v>
                </c:pt>
                <c:pt idx="258">
                  <c:v>6.207E-2</c:v>
                </c:pt>
                <c:pt idx="259">
                  <c:v>6.207E-2</c:v>
                </c:pt>
                <c:pt idx="260">
                  <c:v>6.207E-2</c:v>
                </c:pt>
                <c:pt idx="261">
                  <c:v>6.207E-2</c:v>
                </c:pt>
                <c:pt idx="262">
                  <c:v>6.207E-2</c:v>
                </c:pt>
                <c:pt idx="263">
                  <c:v>6.207E-2</c:v>
                </c:pt>
                <c:pt idx="264">
                  <c:v>6.207E-2</c:v>
                </c:pt>
                <c:pt idx="265">
                  <c:v>6.207E-2</c:v>
                </c:pt>
                <c:pt idx="266">
                  <c:v>6.207E-2</c:v>
                </c:pt>
                <c:pt idx="267">
                  <c:v>6.207E-2</c:v>
                </c:pt>
                <c:pt idx="268">
                  <c:v>6.207E-2</c:v>
                </c:pt>
                <c:pt idx="269">
                  <c:v>6.207E-2</c:v>
                </c:pt>
                <c:pt idx="270">
                  <c:v>6.207E-2</c:v>
                </c:pt>
                <c:pt idx="271">
                  <c:v>6.207E-2</c:v>
                </c:pt>
                <c:pt idx="272">
                  <c:v>6.3420000000000004E-2</c:v>
                </c:pt>
                <c:pt idx="273">
                  <c:v>6.3420000000000004E-2</c:v>
                </c:pt>
                <c:pt idx="274">
                  <c:v>6.3420000000000004E-2</c:v>
                </c:pt>
                <c:pt idx="275">
                  <c:v>6.3420000000000004E-2</c:v>
                </c:pt>
                <c:pt idx="276">
                  <c:v>6.3420000000000004E-2</c:v>
                </c:pt>
                <c:pt idx="277">
                  <c:v>6.3420000000000004E-2</c:v>
                </c:pt>
                <c:pt idx="278">
                  <c:v>6.3420000000000004E-2</c:v>
                </c:pt>
                <c:pt idx="279">
                  <c:v>6.4780000000000004E-2</c:v>
                </c:pt>
                <c:pt idx="280">
                  <c:v>6.4780000000000004E-2</c:v>
                </c:pt>
                <c:pt idx="281">
                  <c:v>6.4780000000000004E-2</c:v>
                </c:pt>
                <c:pt idx="282">
                  <c:v>6.4780000000000004E-2</c:v>
                </c:pt>
                <c:pt idx="283">
                  <c:v>6.6140000000000004E-2</c:v>
                </c:pt>
                <c:pt idx="284">
                  <c:v>6.6140000000000004E-2</c:v>
                </c:pt>
                <c:pt idx="285">
                  <c:v>6.7500000000000004E-2</c:v>
                </c:pt>
                <c:pt idx="286">
                  <c:v>6.7500000000000004E-2</c:v>
                </c:pt>
                <c:pt idx="287">
                  <c:v>6.7500000000000004E-2</c:v>
                </c:pt>
                <c:pt idx="288">
                  <c:v>6.7500000000000004E-2</c:v>
                </c:pt>
                <c:pt idx="289">
                  <c:v>6.7500000000000004E-2</c:v>
                </c:pt>
                <c:pt idx="290">
                  <c:v>6.7500000000000004E-2</c:v>
                </c:pt>
                <c:pt idx="291">
                  <c:v>6.7500000000000004E-2</c:v>
                </c:pt>
                <c:pt idx="292">
                  <c:v>6.7500000000000004E-2</c:v>
                </c:pt>
                <c:pt idx="293">
                  <c:v>6.8860000000000005E-2</c:v>
                </c:pt>
                <c:pt idx="294">
                  <c:v>6.8860000000000005E-2</c:v>
                </c:pt>
                <c:pt idx="295">
                  <c:v>6.8860000000000005E-2</c:v>
                </c:pt>
                <c:pt idx="296">
                  <c:v>6.8860000000000005E-2</c:v>
                </c:pt>
                <c:pt idx="297">
                  <c:v>6.8860000000000005E-2</c:v>
                </c:pt>
                <c:pt idx="298">
                  <c:v>6.8860000000000005E-2</c:v>
                </c:pt>
                <c:pt idx="299">
                  <c:v>6.8860000000000005E-2</c:v>
                </c:pt>
                <c:pt idx="300">
                  <c:v>6.8860000000000005E-2</c:v>
                </c:pt>
                <c:pt idx="301">
                  <c:v>7.0220000000000005E-2</c:v>
                </c:pt>
                <c:pt idx="302">
                  <c:v>7.1580000000000005E-2</c:v>
                </c:pt>
                <c:pt idx="303">
                  <c:v>7.1580000000000005E-2</c:v>
                </c:pt>
                <c:pt idx="304">
                  <c:v>7.1580000000000005E-2</c:v>
                </c:pt>
                <c:pt idx="305">
                  <c:v>7.1580000000000005E-2</c:v>
                </c:pt>
                <c:pt idx="306">
                  <c:v>7.1580000000000005E-2</c:v>
                </c:pt>
                <c:pt idx="307">
                  <c:v>7.1580000000000005E-2</c:v>
                </c:pt>
                <c:pt idx="308">
                  <c:v>7.2950000000000001E-2</c:v>
                </c:pt>
                <c:pt idx="309">
                  <c:v>7.2950000000000001E-2</c:v>
                </c:pt>
                <c:pt idx="310">
                  <c:v>7.2950000000000001E-2</c:v>
                </c:pt>
                <c:pt idx="311">
                  <c:v>7.2950000000000001E-2</c:v>
                </c:pt>
                <c:pt idx="312">
                  <c:v>7.2950000000000001E-2</c:v>
                </c:pt>
                <c:pt idx="313">
                  <c:v>7.2950000000000001E-2</c:v>
                </c:pt>
                <c:pt idx="314">
                  <c:v>7.2950000000000001E-2</c:v>
                </c:pt>
                <c:pt idx="315">
                  <c:v>7.2950000000000001E-2</c:v>
                </c:pt>
                <c:pt idx="316">
                  <c:v>7.2950000000000001E-2</c:v>
                </c:pt>
                <c:pt idx="317">
                  <c:v>7.2950000000000001E-2</c:v>
                </c:pt>
                <c:pt idx="318">
                  <c:v>7.2950000000000001E-2</c:v>
                </c:pt>
                <c:pt idx="319">
                  <c:v>7.4310000000000001E-2</c:v>
                </c:pt>
                <c:pt idx="320">
                  <c:v>7.4310000000000001E-2</c:v>
                </c:pt>
                <c:pt idx="321">
                  <c:v>7.4310000000000001E-2</c:v>
                </c:pt>
                <c:pt idx="322">
                  <c:v>7.4310000000000001E-2</c:v>
                </c:pt>
                <c:pt idx="323">
                  <c:v>7.4310000000000001E-2</c:v>
                </c:pt>
                <c:pt idx="324">
                  <c:v>7.4310000000000001E-2</c:v>
                </c:pt>
                <c:pt idx="325">
                  <c:v>7.4310000000000001E-2</c:v>
                </c:pt>
                <c:pt idx="326">
                  <c:v>7.4310000000000001E-2</c:v>
                </c:pt>
                <c:pt idx="327">
                  <c:v>7.4310000000000001E-2</c:v>
                </c:pt>
                <c:pt idx="328">
                  <c:v>7.4310000000000001E-2</c:v>
                </c:pt>
                <c:pt idx="329">
                  <c:v>7.5689999999999993E-2</c:v>
                </c:pt>
                <c:pt idx="330">
                  <c:v>7.5689999999999993E-2</c:v>
                </c:pt>
                <c:pt idx="331">
                  <c:v>7.5689999999999993E-2</c:v>
                </c:pt>
                <c:pt idx="332">
                  <c:v>7.5689999999999993E-2</c:v>
                </c:pt>
                <c:pt idx="333">
                  <c:v>7.5689999999999993E-2</c:v>
                </c:pt>
                <c:pt idx="334">
                  <c:v>7.5689999999999993E-2</c:v>
                </c:pt>
                <c:pt idx="335">
                  <c:v>7.5689999999999993E-2</c:v>
                </c:pt>
                <c:pt idx="336">
                  <c:v>7.5689999999999993E-2</c:v>
                </c:pt>
                <c:pt idx="337">
                  <c:v>7.5689999999999993E-2</c:v>
                </c:pt>
                <c:pt idx="338">
                  <c:v>7.5689999999999993E-2</c:v>
                </c:pt>
                <c:pt idx="339">
                  <c:v>7.5689999999999993E-2</c:v>
                </c:pt>
                <c:pt idx="340">
                  <c:v>7.5689999999999993E-2</c:v>
                </c:pt>
                <c:pt idx="341">
                  <c:v>7.5689999999999993E-2</c:v>
                </c:pt>
                <c:pt idx="342">
                  <c:v>7.7079999999999996E-2</c:v>
                </c:pt>
                <c:pt idx="343">
                  <c:v>7.7079999999999996E-2</c:v>
                </c:pt>
                <c:pt idx="344">
                  <c:v>7.7079999999999996E-2</c:v>
                </c:pt>
                <c:pt idx="345">
                  <c:v>7.7079999999999996E-2</c:v>
                </c:pt>
                <c:pt idx="346">
                  <c:v>7.7079999999999996E-2</c:v>
                </c:pt>
                <c:pt idx="347">
                  <c:v>7.8509999999999996E-2</c:v>
                </c:pt>
                <c:pt idx="348">
                  <c:v>7.8509999999999996E-2</c:v>
                </c:pt>
                <c:pt idx="349">
                  <c:v>7.8509999999999996E-2</c:v>
                </c:pt>
                <c:pt idx="350">
                  <c:v>7.8509999999999996E-2</c:v>
                </c:pt>
                <c:pt idx="351">
                  <c:v>7.8509999999999996E-2</c:v>
                </c:pt>
                <c:pt idx="352">
                  <c:v>7.9960000000000003E-2</c:v>
                </c:pt>
                <c:pt idx="353">
                  <c:v>7.9960000000000003E-2</c:v>
                </c:pt>
                <c:pt idx="354">
                  <c:v>7.9960000000000003E-2</c:v>
                </c:pt>
                <c:pt idx="355">
                  <c:v>7.9960000000000003E-2</c:v>
                </c:pt>
                <c:pt idx="356">
                  <c:v>7.9960000000000003E-2</c:v>
                </c:pt>
                <c:pt idx="357">
                  <c:v>7.9960000000000003E-2</c:v>
                </c:pt>
                <c:pt idx="358">
                  <c:v>7.9960000000000003E-2</c:v>
                </c:pt>
                <c:pt idx="359">
                  <c:v>7.9960000000000003E-2</c:v>
                </c:pt>
                <c:pt idx="360">
                  <c:v>7.9960000000000003E-2</c:v>
                </c:pt>
                <c:pt idx="361">
                  <c:v>7.9960000000000003E-2</c:v>
                </c:pt>
                <c:pt idx="362">
                  <c:v>7.9960000000000003E-2</c:v>
                </c:pt>
                <c:pt idx="363">
                  <c:v>7.9960000000000003E-2</c:v>
                </c:pt>
                <c:pt idx="364">
                  <c:v>8.1449999999999995E-2</c:v>
                </c:pt>
                <c:pt idx="365">
                  <c:v>8.1449999999999995E-2</c:v>
                </c:pt>
                <c:pt idx="366">
                  <c:v>8.1449999999999995E-2</c:v>
                </c:pt>
                <c:pt idx="367">
                  <c:v>8.1449999999999995E-2</c:v>
                </c:pt>
                <c:pt idx="368">
                  <c:v>8.1449999999999995E-2</c:v>
                </c:pt>
                <c:pt idx="369">
                  <c:v>8.1449999999999995E-2</c:v>
                </c:pt>
                <c:pt idx="370">
                  <c:v>8.1449999999999995E-2</c:v>
                </c:pt>
                <c:pt idx="371">
                  <c:v>8.1449999999999995E-2</c:v>
                </c:pt>
                <c:pt idx="372">
                  <c:v>8.2989999999999994E-2</c:v>
                </c:pt>
                <c:pt idx="373">
                  <c:v>8.2989999999999994E-2</c:v>
                </c:pt>
                <c:pt idx="374">
                  <c:v>8.2989999999999994E-2</c:v>
                </c:pt>
                <c:pt idx="375">
                  <c:v>8.2989999999999994E-2</c:v>
                </c:pt>
                <c:pt idx="376">
                  <c:v>8.2989999999999994E-2</c:v>
                </c:pt>
                <c:pt idx="377">
                  <c:v>8.2989999999999994E-2</c:v>
                </c:pt>
                <c:pt idx="378">
                  <c:v>8.2989999999999994E-2</c:v>
                </c:pt>
                <c:pt idx="379">
                  <c:v>8.2989999999999994E-2</c:v>
                </c:pt>
                <c:pt idx="380">
                  <c:v>8.4580000000000002E-2</c:v>
                </c:pt>
                <c:pt idx="381">
                  <c:v>8.4580000000000002E-2</c:v>
                </c:pt>
                <c:pt idx="382">
                  <c:v>8.4580000000000002E-2</c:v>
                </c:pt>
                <c:pt idx="383">
                  <c:v>8.4580000000000002E-2</c:v>
                </c:pt>
                <c:pt idx="384">
                  <c:v>8.4580000000000002E-2</c:v>
                </c:pt>
                <c:pt idx="385">
                  <c:v>8.4580000000000002E-2</c:v>
                </c:pt>
                <c:pt idx="386">
                  <c:v>8.4580000000000002E-2</c:v>
                </c:pt>
                <c:pt idx="387">
                  <c:v>8.4580000000000002E-2</c:v>
                </c:pt>
                <c:pt idx="388">
                  <c:v>8.4580000000000002E-2</c:v>
                </c:pt>
                <c:pt idx="389">
                  <c:v>8.4580000000000002E-2</c:v>
                </c:pt>
                <c:pt idx="390">
                  <c:v>8.4580000000000002E-2</c:v>
                </c:pt>
                <c:pt idx="391">
                  <c:v>8.4580000000000002E-2</c:v>
                </c:pt>
                <c:pt idx="392">
                  <c:v>8.4580000000000002E-2</c:v>
                </c:pt>
                <c:pt idx="393">
                  <c:v>8.4580000000000002E-2</c:v>
                </c:pt>
                <c:pt idx="394">
                  <c:v>8.4580000000000002E-2</c:v>
                </c:pt>
                <c:pt idx="395">
                  <c:v>8.4580000000000002E-2</c:v>
                </c:pt>
                <c:pt idx="396">
                  <c:v>8.4580000000000002E-2</c:v>
                </c:pt>
                <c:pt idx="397">
                  <c:v>8.4580000000000002E-2</c:v>
                </c:pt>
                <c:pt idx="398">
                  <c:v>8.4580000000000002E-2</c:v>
                </c:pt>
                <c:pt idx="399">
                  <c:v>8.7900000000000006E-2</c:v>
                </c:pt>
                <c:pt idx="400">
                  <c:v>8.9569999999999997E-2</c:v>
                </c:pt>
                <c:pt idx="401">
                  <c:v>8.9569999999999997E-2</c:v>
                </c:pt>
                <c:pt idx="402">
                  <c:v>8.9569999999999997E-2</c:v>
                </c:pt>
                <c:pt idx="403">
                  <c:v>8.9569999999999997E-2</c:v>
                </c:pt>
                <c:pt idx="404">
                  <c:v>8.9569999999999997E-2</c:v>
                </c:pt>
                <c:pt idx="405">
                  <c:v>8.9569999999999997E-2</c:v>
                </c:pt>
                <c:pt idx="406">
                  <c:v>8.9569999999999997E-2</c:v>
                </c:pt>
                <c:pt idx="407">
                  <c:v>8.9569999999999997E-2</c:v>
                </c:pt>
                <c:pt idx="408">
                  <c:v>8.9569999999999997E-2</c:v>
                </c:pt>
                <c:pt idx="409">
                  <c:v>8.9569999999999997E-2</c:v>
                </c:pt>
                <c:pt idx="410">
                  <c:v>8.9569999999999997E-2</c:v>
                </c:pt>
                <c:pt idx="411">
                  <c:v>8.9569999999999997E-2</c:v>
                </c:pt>
                <c:pt idx="412">
                  <c:v>8.9569999999999997E-2</c:v>
                </c:pt>
                <c:pt idx="413">
                  <c:v>8.9569999999999997E-2</c:v>
                </c:pt>
                <c:pt idx="414">
                  <c:v>8.9569999999999997E-2</c:v>
                </c:pt>
                <c:pt idx="415">
                  <c:v>8.9569999999999997E-2</c:v>
                </c:pt>
                <c:pt idx="416">
                  <c:v>8.9569999999999997E-2</c:v>
                </c:pt>
                <c:pt idx="417">
                  <c:v>8.9569999999999997E-2</c:v>
                </c:pt>
                <c:pt idx="418">
                  <c:v>8.9569999999999997E-2</c:v>
                </c:pt>
                <c:pt idx="419">
                  <c:v>8.9569999999999997E-2</c:v>
                </c:pt>
                <c:pt idx="420">
                  <c:v>8.9569999999999997E-2</c:v>
                </c:pt>
                <c:pt idx="421">
                  <c:v>8.9569999999999997E-2</c:v>
                </c:pt>
                <c:pt idx="422">
                  <c:v>8.9569999999999997E-2</c:v>
                </c:pt>
                <c:pt idx="423">
                  <c:v>8.9569999999999997E-2</c:v>
                </c:pt>
                <c:pt idx="424">
                  <c:v>9.1259999999999994E-2</c:v>
                </c:pt>
                <c:pt idx="425">
                  <c:v>9.1259999999999994E-2</c:v>
                </c:pt>
                <c:pt idx="426">
                  <c:v>9.1259999999999994E-2</c:v>
                </c:pt>
                <c:pt idx="427">
                  <c:v>9.1259999999999994E-2</c:v>
                </c:pt>
                <c:pt idx="428">
                  <c:v>9.1259999999999994E-2</c:v>
                </c:pt>
                <c:pt idx="429">
                  <c:v>9.1259999999999994E-2</c:v>
                </c:pt>
                <c:pt idx="430">
                  <c:v>9.1259999999999994E-2</c:v>
                </c:pt>
                <c:pt idx="431">
                  <c:v>9.1259999999999994E-2</c:v>
                </c:pt>
                <c:pt idx="432">
                  <c:v>9.1259999999999994E-2</c:v>
                </c:pt>
                <c:pt idx="433">
                  <c:v>9.1259999999999994E-2</c:v>
                </c:pt>
                <c:pt idx="434">
                  <c:v>9.1259999999999994E-2</c:v>
                </c:pt>
                <c:pt idx="435">
                  <c:v>9.1259999999999994E-2</c:v>
                </c:pt>
                <c:pt idx="436">
                  <c:v>9.1259999999999994E-2</c:v>
                </c:pt>
                <c:pt idx="437">
                  <c:v>9.1259999999999994E-2</c:v>
                </c:pt>
                <c:pt idx="438">
                  <c:v>9.1259999999999994E-2</c:v>
                </c:pt>
                <c:pt idx="439">
                  <c:v>9.1259999999999994E-2</c:v>
                </c:pt>
                <c:pt idx="440">
                  <c:v>9.1259999999999994E-2</c:v>
                </c:pt>
                <c:pt idx="441">
                  <c:v>9.1259999999999994E-2</c:v>
                </c:pt>
                <c:pt idx="442">
                  <c:v>9.1259999999999994E-2</c:v>
                </c:pt>
                <c:pt idx="443">
                  <c:v>9.1259999999999994E-2</c:v>
                </c:pt>
                <c:pt idx="444">
                  <c:v>9.1259999999999994E-2</c:v>
                </c:pt>
                <c:pt idx="445">
                  <c:v>9.1259999999999994E-2</c:v>
                </c:pt>
                <c:pt idx="446">
                  <c:v>9.1259999999999994E-2</c:v>
                </c:pt>
                <c:pt idx="447">
                  <c:v>9.1259999999999994E-2</c:v>
                </c:pt>
                <c:pt idx="448">
                  <c:v>9.1259999999999994E-2</c:v>
                </c:pt>
                <c:pt idx="449">
                  <c:v>9.2950000000000005E-2</c:v>
                </c:pt>
                <c:pt idx="450">
                  <c:v>9.2950000000000005E-2</c:v>
                </c:pt>
                <c:pt idx="451">
                  <c:v>9.2950000000000005E-2</c:v>
                </c:pt>
                <c:pt idx="452">
                  <c:v>9.2950000000000005E-2</c:v>
                </c:pt>
                <c:pt idx="453">
                  <c:v>9.2950000000000005E-2</c:v>
                </c:pt>
                <c:pt idx="454">
                  <c:v>9.2950000000000005E-2</c:v>
                </c:pt>
                <c:pt idx="455">
                  <c:v>9.2950000000000005E-2</c:v>
                </c:pt>
                <c:pt idx="456">
                  <c:v>9.2950000000000005E-2</c:v>
                </c:pt>
                <c:pt idx="457">
                  <c:v>9.2950000000000005E-2</c:v>
                </c:pt>
                <c:pt idx="458">
                  <c:v>9.2950000000000005E-2</c:v>
                </c:pt>
                <c:pt idx="459">
                  <c:v>9.2950000000000005E-2</c:v>
                </c:pt>
                <c:pt idx="460">
                  <c:v>9.2950000000000005E-2</c:v>
                </c:pt>
                <c:pt idx="461">
                  <c:v>9.2950000000000005E-2</c:v>
                </c:pt>
                <c:pt idx="462">
                  <c:v>9.2950000000000005E-2</c:v>
                </c:pt>
                <c:pt idx="463">
                  <c:v>9.2950000000000005E-2</c:v>
                </c:pt>
                <c:pt idx="464">
                  <c:v>9.2950000000000005E-2</c:v>
                </c:pt>
                <c:pt idx="465">
                  <c:v>9.2950000000000005E-2</c:v>
                </c:pt>
                <c:pt idx="466">
                  <c:v>9.2950000000000005E-2</c:v>
                </c:pt>
                <c:pt idx="467">
                  <c:v>9.2950000000000005E-2</c:v>
                </c:pt>
                <c:pt idx="468">
                  <c:v>9.2950000000000005E-2</c:v>
                </c:pt>
                <c:pt idx="469">
                  <c:v>9.2950000000000005E-2</c:v>
                </c:pt>
                <c:pt idx="470">
                  <c:v>9.2950000000000005E-2</c:v>
                </c:pt>
                <c:pt idx="471">
                  <c:v>9.2950000000000005E-2</c:v>
                </c:pt>
                <c:pt idx="472">
                  <c:v>9.2950000000000005E-2</c:v>
                </c:pt>
                <c:pt idx="473">
                  <c:v>9.2950000000000005E-2</c:v>
                </c:pt>
                <c:pt idx="474">
                  <c:v>9.2950000000000005E-2</c:v>
                </c:pt>
                <c:pt idx="475">
                  <c:v>9.2950000000000005E-2</c:v>
                </c:pt>
                <c:pt idx="476">
                  <c:v>9.2950000000000005E-2</c:v>
                </c:pt>
                <c:pt idx="477">
                  <c:v>9.2950000000000005E-2</c:v>
                </c:pt>
                <c:pt idx="478">
                  <c:v>9.2950000000000005E-2</c:v>
                </c:pt>
                <c:pt idx="479">
                  <c:v>9.2950000000000005E-2</c:v>
                </c:pt>
                <c:pt idx="480">
                  <c:v>9.2950000000000005E-2</c:v>
                </c:pt>
                <c:pt idx="481">
                  <c:v>9.2950000000000005E-2</c:v>
                </c:pt>
                <c:pt idx="482">
                  <c:v>9.2950000000000005E-2</c:v>
                </c:pt>
                <c:pt idx="483">
                  <c:v>9.2950000000000005E-2</c:v>
                </c:pt>
                <c:pt idx="484">
                  <c:v>9.2950000000000005E-2</c:v>
                </c:pt>
                <c:pt idx="485">
                  <c:v>9.2950000000000005E-2</c:v>
                </c:pt>
                <c:pt idx="486">
                  <c:v>9.2950000000000005E-2</c:v>
                </c:pt>
                <c:pt idx="487">
                  <c:v>9.2950000000000005E-2</c:v>
                </c:pt>
                <c:pt idx="488">
                  <c:v>9.2950000000000005E-2</c:v>
                </c:pt>
                <c:pt idx="489">
                  <c:v>9.2950000000000005E-2</c:v>
                </c:pt>
                <c:pt idx="490">
                  <c:v>9.2950000000000005E-2</c:v>
                </c:pt>
                <c:pt idx="491">
                  <c:v>9.2950000000000005E-2</c:v>
                </c:pt>
                <c:pt idx="492">
                  <c:v>9.2950000000000005E-2</c:v>
                </c:pt>
                <c:pt idx="493">
                  <c:v>9.2950000000000005E-2</c:v>
                </c:pt>
                <c:pt idx="494">
                  <c:v>9.2950000000000005E-2</c:v>
                </c:pt>
                <c:pt idx="495">
                  <c:v>9.2950000000000005E-2</c:v>
                </c:pt>
                <c:pt idx="496">
                  <c:v>9.2950000000000005E-2</c:v>
                </c:pt>
                <c:pt idx="497">
                  <c:v>9.2950000000000005E-2</c:v>
                </c:pt>
                <c:pt idx="498">
                  <c:v>9.2950000000000005E-2</c:v>
                </c:pt>
                <c:pt idx="499">
                  <c:v>9.2950000000000005E-2</c:v>
                </c:pt>
                <c:pt idx="500">
                  <c:v>9.2950000000000005E-2</c:v>
                </c:pt>
                <c:pt idx="501">
                  <c:v>9.2950000000000005E-2</c:v>
                </c:pt>
                <c:pt idx="502">
                  <c:v>9.2950000000000005E-2</c:v>
                </c:pt>
                <c:pt idx="503">
                  <c:v>9.2950000000000005E-2</c:v>
                </c:pt>
                <c:pt idx="504">
                  <c:v>9.2950000000000005E-2</c:v>
                </c:pt>
                <c:pt idx="505">
                  <c:v>9.2950000000000005E-2</c:v>
                </c:pt>
                <c:pt idx="506">
                  <c:v>9.2950000000000005E-2</c:v>
                </c:pt>
                <c:pt idx="507">
                  <c:v>9.2950000000000005E-2</c:v>
                </c:pt>
                <c:pt idx="508">
                  <c:v>9.2950000000000005E-2</c:v>
                </c:pt>
                <c:pt idx="509">
                  <c:v>9.2950000000000005E-2</c:v>
                </c:pt>
                <c:pt idx="510">
                  <c:v>9.2950000000000005E-2</c:v>
                </c:pt>
                <c:pt idx="511">
                  <c:v>9.2950000000000005E-2</c:v>
                </c:pt>
                <c:pt idx="512">
                  <c:v>9.4789999999999999E-2</c:v>
                </c:pt>
                <c:pt idx="513">
                  <c:v>9.4789999999999999E-2</c:v>
                </c:pt>
                <c:pt idx="514">
                  <c:v>9.4789999999999999E-2</c:v>
                </c:pt>
                <c:pt idx="515">
                  <c:v>9.4789999999999999E-2</c:v>
                </c:pt>
                <c:pt idx="516">
                  <c:v>9.4789999999999999E-2</c:v>
                </c:pt>
                <c:pt idx="517">
                  <c:v>9.4789999999999999E-2</c:v>
                </c:pt>
                <c:pt idx="518">
                  <c:v>9.4789999999999999E-2</c:v>
                </c:pt>
                <c:pt idx="519">
                  <c:v>9.4789999999999999E-2</c:v>
                </c:pt>
                <c:pt idx="520">
                  <c:v>9.4789999999999999E-2</c:v>
                </c:pt>
                <c:pt idx="521">
                  <c:v>9.4789999999999999E-2</c:v>
                </c:pt>
                <c:pt idx="522">
                  <c:v>9.4789999999999999E-2</c:v>
                </c:pt>
                <c:pt idx="523">
                  <c:v>9.4789999999999999E-2</c:v>
                </c:pt>
                <c:pt idx="524">
                  <c:v>9.6659999999999996E-2</c:v>
                </c:pt>
                <c:pt idx="525">
                  <c:v>9.6659999999999996E-2</c:v>
                </c:pt>
                <c:pt idx="526">
                  <c:v>9.6659999999999996E-2</c:v>
                </c:pt>
                <c:pt idx="527">
                  <c:v>9.6659999999999996E-2</c:v>
                </c:pt>
                <c:pt idx="528">
                  <c:v>9.6659999999999996E-2</c:v>
                </c:pt>
                <c:pt idx="529">
                  <c:v>9.6659999999999996E-2</c:v>
                </c:pt>
                <c:pt idx="530">
                  <c:v>9.6659999999999996E-2</c:v>
                </c:pt>
                <c:pt idx="531">
                  <c:v>9.8549999999999999E-2</c:v>
                </c:pt>
                <c:pt idx="532">
                  <c:v>9.8549999999999999E-2</c:v>
                </c:pt>
                <c:pt idx="533">
                  <c:v>9.8549999999999999E-2</c:v>
                </c:pt>
                <c:pt idx="534">
                  <c:v>9.8549999999999999E-2</c:v>
                </c:pt>
                <c:pt idx="535">
                  <c:v>9.8549999999999999E-2</c:v>
                </c:pt>
                <c:pt idx="536">
                  <c:v>9.8549999999999999E-2</c:v>
                </c:pt>
                <c:pt idx="537">
                  <c:v>9.8549999999999999E-2</c:v>
                </c:pt>
                <c:pt idx="538">
                  <c:v>9.8549999999999999E-2</c:v>
                </c:pt>
                <c:pt idx="539">
                  <c:v>0.10049</c:v>
                </c:pt>
                <c:pt idx="540">
                  <c:v>0.10049</c:v>
                </c:pt>
                <c:pt idx="541">
                  <c:v>0.10049</c:v>
                </c:pt>
                <c:pt idx="542">
                  <c:v>0.10049</c:v>
                </c:pt>
                <c:pt idx="543">
                  <c:v>0.10049</c:v>
                </c:pt>
                <c:pt idx="544">
                  <c:v>0.10049</c:v>
                </c:pt>
                <c:pt idx="545">
                  <c:v>0.10049</c:v>
                </c:pt>
                <c:pt idx="546">
                  <c:v>0.10049</c:v>
                </c:pt>
                <c:pt idx="547">
                  <c:v>0.10049</c:v>
                </c:pt>
                <c:pt idx="548">
                  <c:v>0.10049</c:v>
                </c:pt>
                <c:pt idx="549">
                  <c:v>0.10049</c:v>
                </c:pt>
                <c:pt idx="550">
                  <c:v>0.10049</c:v>
                </c:pt>
                <c:pt idx="551">
                  <c:v>0.10049</c:v>
                </c:pt>
                <c:pt idx="552">
                  <c:v>0.10049</c:v>
                </c:pt>
                <c:pt idx="553">
                  <c:v>0.10049</c:v>
                </c:pt>
                <c:pt idx="554">
                  <c:v>0.10049</c:v>
                </c:pt>
                <c:pt idx="555">
                  <c:v>0.10049</c:v>
                </c:pt>
                <c:pt idx="556">
                  <c:v>0.10049</c:v>
                </c:pt>
                <c:pt idx="557">
                  <c:v>0.10049</c:v>
                </c:pt>
                <c:pt idx="558">
                  <c:v>0.10049</c:v>
                </c:pt>
                <c:pt idx="559">
                  <c:v>0.10049</c:v>
                </c:pt>
                <c:pt idx="560">
                  <c:v>0.10049</c:v>
                </c:pt>
                <c:pt idx="561">
                  <c:v>0.10049</c:v>
                </c:pt>
                <c:pt idx="562">
                  <c:v>0.10049</c:v>
                </c:pt>
                <c:pt idx="563">
                  <c:v>0.10049</c:v>
                </c:pt>
                <c:pt idx="564">
                  <c:v>0.10049</c:v>
                </c:pt>
                <c:pt idx="565">
                  <c:v>0.10049</c:v>
                </c:pt>
                <c:pt idx="566">
                  <c:v>0.10049</c:v>
                </c:pt>
                <c:pt idx="567">
                  <c:v>0.10049</c:v>
                </c:pt>
                <c:pt idx="568">
                  <c:v>0.10049</c:v>
                </c:pt>
                <c:pt idx="569">
                  <c:v>0.10049</c:v>
                </c:pt>
                <c:pt idx="570">
                  <c:v>0.10049</c:v>
                </c:pt>
                <c:pt idx="571">
                  <c:v>0.10258</c:v>
                </c:pt>
                <c:pt idx="572">
                  <c:v>0.10258</c:v>
                </c:pt>
                <c:pt idx="573">
                  <c:v>0.10258</c:v>
                </c:pt>
                <c:pt idx="574">
                  <c:v>0.10258</c:v>
                </c:pt>
                <c:pt idx="575">
                  <c:v>0.10258</c:v>
                </c:pt>
                <c:pt idx="576">
                  <c:v>0.10258</c:v>
                </c:pt>
                <c:pt idx="577">
                  <c:v>0.10258</c:v>
                </c:pt>
                <c:pt idx="578">
                  <c:v>0.10258</c:v>
                </c:pt>
                <c:pt idx="579">
                  <c:v>0.10258</c:v>
                </c:pt>
                <c:pt idx="580">
                  <c:v>0.10258</c:v>
                </c:pt>
                <c:pt idx="581">
                  <c:v>0.10258</c:v>
                </c:pt>
                <c:pt idx="582">
                  <c:v>0.10258</c:v>
                </c:pt>
                <c:pt idx="583">
                  <c:v>0.10258</c:v>
                </c:pt>
                <c:pt idx="584">
                  <c:v>0.10258</c:v>
                </c:pt>
                <c:pt idx="585">
                  <c:v>0.10258</c:v>
                </c:pt>
                <c:pt idx="586">
                  <c:v>0.10258</c:v>
                </c:pt>
                <c:pt idx="587">
                  <c:v>0.10258</c:v>
                </c:pt>
                <c:pt idx="588">
                  <c:v>0.10258</c:v>
                </c:pt>
                <c:pt idx="589">
                  <c:v>0.10258</c:v>
                </c:pt>
                <c:pt idx="590">
                  <c:v>0.10258</c:v>
                </c:pt>
                <c:pt idx="591">
                  <c:v>0.10258</c:v>
                </c:pt>
                <c:pt idx="592">
                  <c:v>0.10258</c:v>
                </c:pt>
                <c:pt idx="593">
                  <c:v>0.10258</c:v>
                </c:pt>
                <c:pt idx="594">
                  <c:v>0.10477</c:v>
                </c:pt>
                <c:pt idx="595">
                  <c:v>0.10477</c:v>
                </c:pt>
                <c:pt idx="596">
                  <c:v>0.10477</c:v>
                </c:pt>
                <c:pt idx="597">
                  <c:v>0.10477</c:v>
                </c:pt>
                <c:pt idx="598">
                  <c:v>0.10477</c:v>
                </c:pt>
                <c:pt idx="599">
                  <c:v>0.10477</c:v>
                </c:pt>
                <c:pt idx="600">
                  <c:v>0.10477</c:v>
                </c:pt>
                <c:pt idx="601">
                  <c:v>0.10477</c:v>
                </c:pt>
                <c:pt idx="602">
                  <c:v>0.10477</c:v>
                </c:pt>
                <c:pt idx="603">
                  <c:v>0.10477</c:v>
                </c:pt>
                <c:pt idx="604">
                  <c:v>0.10477</c:v>
                </c:pt>
                <c:pt idx="605">
                  <c:v>0.10477</c:v>
                </c:pt>
                <c:pt idx="606">
                  <c:v>0.10477</c:v>
                </c:pt>
                <c:pt idx="607">
                  <c:v>0.10920000000000001</c:v>
                </c:pt>
                <c:pt idx="608">
                  <c:v>0.10920000000000001</c:v>
                </c:pt>
                <c:pt idx="609">
                  <c:v>0.10920000000000001</c:v>
                </c:pt>
                <c:pt idx="610">
                  <c:v>0.10920000000000001</c:v>
                </c:pt>
                <c:pt idx="611">
                  <c:v>0.10920000000000001</c:v>
                </c:pt>
                <c:pt idx="612">
                  <c:v>0.10920000000000001</c:v>
                </c:pt>
                <c:pt idx="613">
                  <c:v>0.10920000000000001</c:v>
                </c:pt>
                <c:pt idx="614">
                  <c:v>0.10920000000000001</c:v>
                </c:pt>
                <c:pt idx="615">
                  <c:v>0.10920000000000001</c:v>
                </c:pt>
                <c:pt idx="616">
                  <c:v>0.10920000000000001</c:v>
                </c:pt>
                <c:pt idx="617">
                  <c:v>0.11144999999999999</c:v>
                </c:pt>
                <c:pt idx="618">
                  <c:v>0.11369</c:v>
                </c:pt>
                <c:pt idx="619">
                  <c:v>0.11369</c:v>
                </c:pt>
                <c:pt idx="620">
                  <c:v>0.11369</c:v>
                </c:pt>
                <c:pt idx="621">
                  <c:v>0.11369</c:v>
                </c:pt>
                <c:pt idx="622">
                  <c:v>0.11369</c:v>
                </c:pt>
                <c:pt idx="623">
                  <c:v>0.11369</c:v>
                </c:pt>
                <c:pt idx="624">
                  <c:v>0.11369</c:v>
                </c:pt>
                <c:pt idx="625">
                  <c:v>0.11369</c:v>
                </c:pt>
                <c:pt idx="626">
                  <c:v>0.11369</c:v>
                </c:pt>
                <c:pt idx="627">
                  <c:v>0.11369</c:v>
                </c:pt>
                <c:pt idx="628">
                  <c:v>0.11369</c:v>
                </c:pt>
                <c:pt idx="629">
                  <c:v>0.11369</c:v>
                </c:pt>
                <c:pt idx="630">
                  <c:v>0.11369</c:v>
                </c:pt>
                <c:pt idx="631">
                  <c:v>0.11369</c:v>
                </c:pt>
                <c:pt idx="632">
                  <c:v>0.11594</c:v>
                </c:pt>
                <c:pt idx="633">
                  <c:v>0.11594</c:v>
                </c:pt>
                <c:pt idx="634">
                  <c:v>0.11594</c:v>
                </c:pt>
                <c:pt idx="635">
                  <c:v>0.11594</c:v>
                </c:pt>
                <c:pt idx="636">
                  <c:v>0.11594</c:v>
                </c:pt>
                <c:pt idx="637">
                  <c:v>0.11594</c:v>
                </c:pt>
                <c:pt idx="638">
                  <c:v>0.11594</c:v>
                </c:pt>
                <c:pt idx="639">
                  <c:v>0.11594</c:v>
                </c:pt>
                <c:pt idx="640">
                  <c:v>0.11594</c:v>
                </c:pt>
                <c:pt idx="641">
                  <c:v>0.11594</c:v>
                </c:pt>
                <c:pt idx="642">
                  <c:v>0.11594</c:v>
                </c:pt>
                <c:pt idx="643">
                  <c:v>0.11594</c:v>
                </c:pt>
                <c:pt idx="644">
                  <c:v>0.11594</c:v>
                </c:pt>
                <c:pt idx="645">
                  <c:v>0.11594</c:v>
                </c:pt>
                <c:pt idx="646">
                  <c:v>0.11594</c:v>
                </c:pt>
                <c:pt idx="647">
                  <c:v>0.11594</c:v>
                </c:pt>
                <c:pt idx="648">
                  <c:v>0.11594</c:v>
                </c:pt>
                <c:pt idx="649">
                  <c:v>0.11594</c:v>
                </c:pt>
                <c:pt idx="650">
                  <c:v>0.11594</c:v>
                </c:pt>
                <c:pt idx="651">
                  <c:v>0.11594</c:v>
                </c:pt>
                <c:pt idx="652">
                  <c:v>0.11594</c:v>
                </c:pt>
                <c:pt idx="653">
                  <c:v>0.11594</c:v>
                </c:pt>
                <c:pt idx="654">
                  <c:v>0.11594</c:v>
                </c:pt>
                <c:pt idx="655">
                  <c:v>0.11594</c:v>
                </c:pt>
                <c:pt idx="656">
                  <c:v>0.11594</c:v>
                </c:pt>
                <c:pt idx="657">
                  <c:v>0.11594</c:v>
                </c:pt>
                <c:pt idx="658">
                  <c:v>0.11594</c:v>
                </c:pt>
                <c:pt idx="659">
                  <c:v>0.11594</c:v>
                </c:pt>
                <c:pt idx="660">
                  <c:v>0.11594</c:v>
                </c:pt>
                <c:pt idx="661">
                  <c:v>0.11594</c:v>
                </c:pt>
                <c:pt idx="662">
                  <c:v>0.11594</c:v>
                </c:pt>
                <c:pt idx="663">
                  <c:v>0.11823</c:v>
                </c:pt>
                <c:pt idx="664">
                  <c:v>0.11823</c:v>
                </c:pt>
                <c:pt idx="665">
                  <c:v>0.11823</c:v>
                </c:pt>
                <c:pt idx="666">
                  <c:v>0.11823</c:v>
                </c:pt>
                <c:pt idx="667">
                  <c:v>0.11823</c:v>
                </c:pt>
                <c:pt idx="668">
                  <c:v>0.11823</c:v>
                </c:pt>
                <c:pt idx="669">
                  <c:v>0.11823</c:v>
                </c:pt>
                <c:pt idx="670">
                  <c:v>0.11823</c:v>
                </c:pt>
                <c:pt idx="671">
                  <c:v>0.11823</c:v>
                </c:pt>
                <c:pt idx="672">
                  <c:v>0.11823</c:v>
                </c:pt>
                <c:pt idx="673">
                  <c:v>0.11823</c:v>
                </c:pt>
                <c:pt idx="674">
                  <c:v>0.11823</c:v>
                </c:pt>
                <c:pt idx="675">
                  <c:v>0.11823</c:v>
                </c:pt>
                <c:pt idx="676">
                  <c:v>0.11823</c:v>
                </c:pt>
                <c:pt idx="677">
                  <c:v>0.11823</c:v>
                </c:pt>
                <c:pt idx="678">
                  <c:v>0.11823</c:v>
                </c:pt>
                <c:pt idx="679">
                  <c:v>0.11823</c:v>
                </c:pt>
                <c:pt idx="680">
                  <c:v>0.11823</c:v>
                </c:pt>
                <c:pt idx="681">
                  <c:v>0.11823</c:v>
                </c:pt>
                <c:pt idx="682">
                  <c:v>0.12076000000000001</c:v>
                </c:pt>
                <c:pt idx="683">
                  <c:v>0.12076000000000001</c:v>
                </c:pt>
                <c:pt idx="684">
                  <c:v>0.12076000000000001</c:v>
                </c:pt>
                <c:pt idx="685">
                  <c:v>0.12333</c:v>
                </c:pt>
                <c:pt idx="686">
                  <c:v>0.12333</c:v>
                </c:pt>
                <c:pt idx="687">
                  <c:v>0.12333</c:v>
                </c:pt>
                <c:pt idx="688">
                  <c:v>0.12333</c:v>
                </c:pt>
                <c:pt idx="689">
                  <c:v>0.12333</c:v>
                </c:pt>
                <c:pt idx="690">
                  <c:v>0.12333</c:v>
                </c:pt>
                <c:pt idx="691">
                  <c:v>0.12333</c:v>
                </c:pt>
                <c:pt idx="692">
                  <c:v>0.12333</c:v>
                </c:pt>
                <c:pt idx="693">
                  <c:v>0.12333</c:v>
                </c:pt>
                <c:pt idx="694">
                  <c:v>0.12333</c:v>
                </c:pt>
                <c:pt idx="695">
                  <c:v>0.12333</c:v>
                </c:pt>
                <c:pt idx="696">
                  <c:v>0.12333</c:v>
                </c:pt>
                <c:pt idx="697">
                  <c:v>0.12333</c:v>
                </c:pt>
                <c:pt idx="698">
                  <c:v>0.12333</c:v>
                </c:pt>
                <c:pt idx="699">
                  <c:v>0.12333</c:v>
                </c:pt>
                <c:pt idx="700">
                  <c:v>0.12333</c:v>
                </c:pt>
                <c:pt idx="701">
                  <c:v>0.12333</c:v>
                </c:pt>
                <c:pt idx="702">
                  <c:v>0.12333</c:v>
                </c:pt>
                <c:pt idx="703">
                  <c:v>0.12333</c:v>
                </c:pt>
                <c:pt idx="704">
                  <c:v>0.12333</c:v>
                </c:pt>
                <c:pt idx="705">
                  <c:v>0.12333</c:v>
                </c:pt>
                <c:pt idx="706">
                  <c:v>0.12333</c:v>
                </c:pt>
                <c:pt idx="707">
                  <c:v>0.12333</c:v>
                </c:pt>
                <c:pt idx="708">
                  <c:v>0.12333</c:v>
                </c:pt>
                <c:pt idx="709">
                  <c:v>0.12333</c:v>
                </c:pt>
                <c:pt idx="710">
                  <c:v>0.12333</c:v>
                </c:pt>
                <c:pt idx="711">
                  <c:v>0.12333</c:v>
                </c:pt>
                <c:pt idx="712">
                  <c:v>0.12333</c:v>
                </c:pt>
                <c:pt idx="713">
                  <c:v>0.12333</c:v>
                </c:pt>
                <c:pt idx="714">
                  <c:v>0.12333</c:v>
                </c:pt>
                <c:pt idx="715">
                  <c:v>0.12333</c:v>
                </c:pt>
                <c:pt idx="716">
                  <c:v>0.12333</c:v>
                </c:pt>
                <c:pt idx="717">
                  <c:v>0.12333</c:v>
                </c:pt>
                <c:pt idx="718">
                  <c:v>0.12333</c:v>
                </c:pt>
                <c:pt idx="719">
                  <c:v>0.12333</c:v>
                </c:pt>
                <c:pt idx="720">
                  <c:v>0.12333</c:v>
                </c:pt>
                <c:pt idx="721">
                  <c:v>0.12333</c:v>
                </c:pt>
                <c:pt idx="722">
                  <c:v>0.12333</c:v>
                </c:pt>
                <c:pt idx="723">
                  <c:v>0.12333</c:v>
                </c:pt>
                <c:pt idx="724">
                  <c:v>0.12333</c:v>
                </c:pt>
                <c:pt idx="725">
                  <c:v>0.12333</c:v>
                </c:pt>
                <c:pt idx="726">
                  <c:v>0.12333</c:v>
                </c:pt>
                <c:pt idx="727">
                  <c:v>0.12333</c:v>
                </c:pt>
                <c:pt idx="728">
                  <c:v>0.12333</c:v>
                </c:pt>
                <c:pt idx="729">
                  <c:v>0.12333</c:v>
                </c:pt>
                <c:pt idx="730">
                  <c:v>0.12333</c:v>
                </c:pt>
                <c:pt idx="731">
                  <c:v>0.12333</c:v>
                </c:pt>
                <c:pt idx="732">
                  <c:v>0.12333</c:v>
                </c:pt>
                <c:pt idx="733">
                  <c:v>0.12333</c:v>
                </c:pt>
                <c:pt idx="734">
                  <c:v>0.12333</c:v>
                </c:pt>
                <c:pt idx="735">
                  <c:v>0.12333</c:v>
                </c:pt>
                <c:pt idx="736">
                  <c:v>0.12333</c:v>
                </c:pt>
                <c:pt idx="737">
                  <c:v>0.12333</c:v>
                </c:pt>
                <c:pt idx="738">
                  <c:v>0.12333</c:v>
                </c:pt>
                <c:pt idx="739">
                  <c:v>0.12333</c:v>
                </c:pt>
                <c:pt idx="740">
                  <c:v>0.12333</c:v>
                </c:pt>
                <c:pt idx="741">
                  <c:v>0.12333</c:v>
                </c:pt>
                <c:pt idx="742">
                  <c:v>0.12333</c:v>
                </c:pt>
                <c:pt idx="743">
                  <c:v>0.12333</c:v>
                </c:pt>
                <c:pt idx="744">
                  <c:v>0.12333</c:v>
                </c:pt>
                <c:pt idx="745">
                  <c:v>0.12333</c:v>
                </c:pt>
                <c:pt idx="746">
                  <c:v>0.12333</c:v>
                </c:pt>
                <c:pt idx="747">
                  <c:v>0.12333</c:v>
                </c:pt>
                <c:pt idx="748">
                  <c:v>0.12333</c:v>
                </c:pt>
                <c:pt idx="749">
                  <c:v>0.12333</c:v>
                </c:pt>
                <c:pt idx="750">
                  <c:v>0.12333</c:v>
                </c:pt>
                <c:pt idx="751">
                  <c:v>0.12333</c:v>
                </c:pt>
                <c:pt idx="752">
                  <c:v>0.12333</c:v>
                </c:pt>
                <c:pt idx="753">
                  <c:v>0.12333</c:v>
                </c:pt>
                <c:pt idx="754">
                  <c:v>0.12333</c:v>
                </c:pt>
                <c:pt idx="755">
                  <c:v>0.12333</c:v>
                </c:pt>
                <c:pt idx="756">
                  <c:v>0.12333</c:v>
                </c:pt>
                <c:pt idx="757">
                  <c:v>0.12333</c:v>
                </c:pt>
                <c:pt idx="758">
                  <c:v>0.12734999999999999</c:v>
                </c:pt>
                <c:pt idx="759">
                  <c:v>0.12734999999999999</c:v>
                </c:pt>
                <c:pt idx="760">
                  <c:v>0.12734999999999999</c:v>
                </c:pt>
                <c:pt idx="761">
                  <c:v>0.12734999999999999</c:v>
                </c:pt>
                <c:pt idx="762">
                  <c:v>0.12734999999999999</c:v>
                </c:pt>
                <c:pt idx="763">
                  <c:v>0.12734999999999999</c:v>
                </c:pt>
                <c:pt idx="764">
                  <c:v>0.12734999999999999</c:v>
                </c:pt>
                <c:pt idx="765">
                  <c:v>0.12734999999999999</c:v>
                </c:pt>
              </c:numCache>
            </c:numRef>
          </c:yVal>
          <c:smooth val="0"/>
          <c:extLst>
            <c:ext xmlns:c16="http://schemas.microsoft.com/office/drawing/2014/chart" uri="{C3380CC4-5D6E-409C-BE32-E72D297353CC}">
              <c16:uniqueId val="{00000000-7987-7740-8653-461E04DB3DBB}"/>
            </c:ext>
          </c:extLst>
        </c:ser>
        <c:ser>
          <c:idx val="1"/>
          <c:order val="1"/>
          <c:tx>
            <c:strRef>
              <c:f>'T_08.4_DTHSTRO_km_mITT_24M'!$D$3</c:f>
              <c:strCache>
                <c:ptCount val="1"/>
                <c:pt idx="0">
                  <c:v>SAVR</c:v>
                </c:pt>
              </c:strCache>
            </c:strRef>
          </c:tx>
          <c:spPr>
            <a:ln w="28575">
              <a:solidFill>
                <a:srgbClr val="00B0F0"/>
              </a:solidFill>
              <a:prstDash val="solid"/>
            </a:ln>
          </c:spPr>
          <c:marker>
            <c:symbol val="none"/>
          </c:marker>
          <c:xVal>
            <c:numRef>
              <c:f>'T_08.4_DTHSTRO_km_mITT_24M'!$B$4:$B$769</c:f>
              <c:numCache>
                <c:formatCode>General</c:formatCode>
                <c:ptCount val="766"/>
                <c:pt idx="0">
                  <c:v>0</c:v>
                </c:pt>
                <c:pt idx="1">
                  <c:v>3.3099999999999997E-2</c:v>
                </c:pt>
                <c:pt idx="2">
                  <c:v>6.6100000000000006E-2</c:v>
                </c:pt>
                <c:pt idx="3">
                  <c:v>9.9199999999999997E-2</c:v>
                </c:pt>
                <c:pt idx="4">
                  <c:v>0.13220000000000001</c:v>
                </c:pt>
                <c:pt idx="5">
                  <c:v>0.1653</c:v>
                </c:pt>
                <c:pt idx="6">
                  <c:v>0.1983</c:v>
                </c:pt>
                <c:pt idx="7">
                  <c:v>0.23139999999999999</c:v>
                </c:pt>
                <c:pt idx="8">
                  <c:v>0.26450000000000001</c:v>
                </c:pt>
                <c:pt idx="9">
                  <c:v>0.29749999999999999</c:v>
                </c:pt>
                <c:pt idx="10">
                  <c:v>0.3306</c:v>
                </c:pt>
                <c:pt idx="11">
                  <c:v>0.36359999999999998</c:v>
                </c:pt>
                <c:pt idx="12">
                  <c:v>0.3967</c:v>
                </c:pt>
                <c:pt idx="13">
                  <c:v>0.42980000000000002</c:v>
                </c:pt>
                <c:pt idx="14">
                  <c:v>0.46279999999999999</c:v>
                </c:pt>
                <c:pt idx="15">
                  <c:v>0.49590000000000001</c:v>
                </c:pt>
                <c:pt idx="16">
                  <c:v>0.52890000000000004</c:v>
                </c:pt>
                <c:pt idx="17">
                  <c:v>0.56200000000000006</c:v>
                </c:pt>
                <c:pt idx="18">
                  <c:v>0.59499999999999997</c:v>
                </c:pt>
                <c:pt idx="19">
                  <c:v>0.62809999999999999</c:v>
                </c:pt>
                <c:pt idx="20">
                  <c:v>0.66120000000000001</c:v>
                </c:pt>
                <c:pt idx="21">
                  <c:v>0.69420000000000004</c:v>
                </c:pt>
                <c:pt idx="22">
                  <c:v>0.72729999999999995</c:v>
                </c:pt>
                <c:pt idx="23">
                  <c:v>0.76029999999999998</c:v>
                </c:pt>
                <c:pt idx="24">
                  <c:v>0.79339999999999999</c:v>
                </c:pt>
                <c:pt idx="25">
                  <c:v>0.82640000000000002</c:v>
                </c:pt>
                <c:pt idx="26">
                  <c:v>0.85950000000000004</c:v>
                </c:pt>
                <c:pt idx="27">
                  <c:v>0.89259999999999995</c:v>
                </c:pt>
                <c:pt idx="28">
                  <c:v>0.92559999999999998</c:v>
                </c:pt>
                <c:pt idx="29">
                  <c:v>0.9587</c:v>
                </c:pt>
                <c:pt idx="30">
                  <c:v>0.99170000000000003</c:v>
                </c:pt>
                <c:pt idx="31">
                  <c:v>1.0247999999999999</c:v>
                </c:pt>
                <c:pt idx="32">
                  <c:v>1.0579000000000001</c:v>
                </c:pt>
                <c:pt idx="33">
                  <c:v>1.0909</c:v>
                </c:pt>
                <c:pt idx="34">
                  <c:v>1.1240000000000001</c:v>
                </c:pt>
                <c:pt idx="35">
                  <c:v>1.157</c:v>
                </c:pt>
                <c:pt idx="36">
                  <c:v>1.1900999999999999</c:v>
                </c:pt>
                <c:pt idx="37">
                  <c:v>1.2231000000000001</c:v>
                </c:pt>
                <c:pt idx="38">
                  <c:v>1.2562</c:v>
                </c:pt>
                <c:pt idx="39">
                  <c:v>1.2892999999999999</c:v>
                </c:pt>
                <c:pt idx="40">
                  <c:v>1.3223</c:v>
                </c:pt>
                <c:pt idx="41">
                  <c:v>1.3553999999999999</c:v>
                </c:pt>
                <c:pt idx="42">
                  <c:v>1.3884000000000001</c:v>
                </c:pt>
                <c:pt idx="43">
                  <c:v>1.4215</c:v>
                </c:pt>
                <c:pt idx="44">
                  <c:v>1.4544999999999999</c:v>
                </c:pt>
                <c:pt idx="45">
                  <c:v>1.4876</c:v>
                </c:pt>
                <c:pt idx="46">
                  <c:v>1.5206999999999999</c:v>
                </c:pt>
                <c:pt idx="47">
                  <c:v>1.5537000000000001</c:v>
                </c:pt>
                <c:pt idx="48">
                  <c:v>1.5868</c:v>
                </c:pt>
                <c:pt idx="49">
                  <c:v>1.6197999999999999</c:v>
                </c:pt>
                <c:pt idx="50">
                  <c:v>1.6529</c:v>
                </c:pt>
                <c:pt idx="51">
                  <c:v>1.6859999999999999</c:v>
                </c:pt>
                <c:pt idx="52">
                  <c:v>1.7190000000000001</c:v>
                </c:pt>
                <c:pt idx="53">
                  <c:v>1.7521</c:v>
                </c:pt>
                <c:pt idx="54">
                  <c:v>1.7850999999999999</c:v>
                </c:pt>
                <c:pt idx="55">
                  <c:v>1.8182</c:v>
                </c:pt>
                <c:pt idx="56">
                  <c:v>1.8512</c:v>
                </c:pt>
                <c:pt idx="57">
                  <c:v>1.8843000000000001</c:v>
                </c:pt>
                <c:pt idx="58">
                  <c:v>1.9174</c:v>
                </c:pt>
                <c:pt idx="59">
                  <c:v>1.9503999999999999</c:v>
                </c:pt>
                <c:pt idx="60">
                  <c:v>1.9835</c:v>
                </c:pt>
                <c:pt idx="61">
                  <c:v>2.0165000000000002</c:v>
                </c:pt>
                <c:pt idx="62">
                  <c:v>2.0495999999999999</c:v>
                </c:pt>
                <c:pt idx="63">
                  <c:v>2.0825999999999998</c:v>
                </c:pt>
                <c:pt idx="64">
                  <c:v>2.115699999999999</c:v>
                </c:pt>
                <c:pt idx="65">
                  <c:v>2.1488</c:v>
                </c:pt>
                <c:pt idx="66">
                  <c:v>2.1818</c:v>
                </c:pt>
                <c:pt idx="67">
                  <c:v>2.2149000000000001</c:v>
                </c:pt>
                <c:pt idx="68">
                  <c:v>2.2479</c:v>
                </c:pt>
                <c:pt idx="69">
                  <c:v>2.2810000000000001</c:v>
                </c:pt>
                <c:pt idx="70">
                  <c:v>2.3140000000000001</c:v>
                </c:pt>
                <c:pt idx="71">
                  <c:v>2.3471000000000002</c:v>
                </c:pt>
                <c:pt idx="72">
                  <c:v>2.3801999999999999</c:v>
                </c:pt>
                <c:pt idx="73">
                  <c:v>2.4131999999999998</c:v>
                </c:pt>
                <c:pt idx="74">
                  <c:v>2.446299999999999</c:v>
                </c:pt>
                <c:pt idx="75">
                  <c:v>2.4792999999999981</c:v>
                </c:pt>
                <c:pt idx="76">
                  <c:v>2.5124</c:v>
                </c:pt>
                <c:pt idx="77">
                  <c:v>2.5455000000000001</c:v>
                </c:pt>
                <c:pt idx="78">
                  <c:v>2.5785</c:v>
                </c:pt>
                <c:pt idx="79">
                  <c:v>2.6116000000000001</c:v>
                </c:pt>
                <c:pt idx="80">
                  <c:v>2.6446000000000001</c:v>
                </c:pt>
                <c:pt idx="81">
                  <c:v>2.6777000000000002</c:v>
                </c:pt>
                <c:pt idx="82">
                  <c:v>2.7107000000000001</c:v>
                </c:pt>
                <c:pt idx="83">
                  <c:v>2.7437999999999998</c:v>
                </c:pt>
                <c:pt idx="84">
                  <c:v>2.776899999999999</c:v>
                </c:pt>
                <c:pt idx="85">
                  <c:v>2.8098999999999981</c:v>
                </c:pt>
                <c:pt idx="86">
                  <c:v>2.843</c:v>
                </c:pt>
                <c:pt idx="87">
                  <c:v>2.875999999999999</c:v>
                </c:pt>
                <c:pt idx="88">
                  <c:v>2.9091</c:v>
                </c:pt>
                <c:pt idx="89">
                  <c:v>2.942099999999999</c:v>
                </c:pt>
                <c:pt idx="90">
                  <c:v>2.9752000000000001</c:v>
                </c:pt>
                <c:pt idx="91">
                  <c:v>3.0083000000000002</c:v>
                </c:pt>
                <c:pt idx="92">
                  <c:v>3.0413000000000001</c:v>
                </c:pt>
                <c:pt idx="93">
                  <c:v>3.0743999999999998</c:v>
                </c:pt>
                <c:pt idx="94">
                  <c:v>3.1074000000000002</c:v>
                </c:pt>
                <c:pt idx="95">
                  <c:v>3.1404999999999998</c:v>
                </c:pt>
                <c:pt idx="96">
                  <c:v>3.1736</c:v>
                </c:pt>
                <c:pt idx="97">
                  <c:v>3.2065999999999999</c:v>
                </c:pt>
                <c:pt idx="98">
                  <c:v>3.2397</c:v>
                </c:pt>
                <c:pt idx="99">
                  <c:v>3.2726999999999991</c:v>
                </c:pt>
                <c:pt idx="100">
                  <c:v>3.3058000000000001</c:v>
                </c:pt>
                <c:pt idx="101">
                  <c:v>3.3387999999999991</c:v>
                </c:pt>
                <c:pt idx="102">
                  <c:v>3.3719000000000001</c:v>
                </c:pt>
                <c:pt idx="103">
                  <c:v>3.4049999999999998</c:v>
                </c:pt>
                <c:pt idx="104">
                  <c:v>3.4380000000000002</c:v>
                </c:pt>
                <c:pt idx="105">
                  <c:v>3.4710999999999981</c:v>
                </c:pt>
                <c:pt idx="106">
                  <c:v>3.5041000000000002</c:v>
                </c:pt>
                <c:pt idx="107">
                  <c:v>3.5371999999999999</c:v>
                </c:pt>
                <c:pt idx="108">
                  <c:v>3.5701999999999998</c:v>
                </c:pt>
                <c:pt idx="109">
                  <c:v>3.6032999999999999</c:v>
                </c:pt>
                <c:pt idx="110">
                  <c:v>3.6364000000000001</c:v>
                </c:pt>
                <c:pt idx="111">
                  <c:v>3.6694</c:v>
                </c:pt>
                <c:pt idx="112">
                  <c:v>3.7025000000000001</c:v>
                </c:pt>
                <c:pt idx="113">
                  <c:v>3.7355</c:v>
                </c:pt>
                <c:pt idx="114">
                  <c:v>3.7686000000000002</c:v>
                </c:pt>
                <c:pt idx="115">
                  <c:v>3.8016999999999981</c:v>
                </c:pt>
                <c:pt idx="116">
                  <c:v>3.8347000000000002</c:v>
                </c:pt>
                <c:pt idx="117">
                  <c:v>3.8677999999999999</c:v>
                </c:pt>
                <c:pt idx="118">
                  <c:v>3.9007999999999998</c:v>
                </c:pt>
                <c:pt idx="119">
                  <c:v>3.9339</c:v>
                </c:pt>
                <c:pt idx="120">
                  <c:v>3.966899999999999</c:v>
                </c:pt>
                <c:pt idx="121">
                  <c:v>4</c:v>
                </c:pt>
                <c:pt idx="122">
                  <c:v>4.0331000000000001</c:v>
                </c:pt>
                <c:pt idx="123">
                  <c:v>4.0660999999999996</c:v>
                </c:pt>
                <c:pt idx="124">
                  <c:v>4.0991999999999997</c:v>
                </c:pt>
                <c:pt idx="125">
                  <c:v>4.1322000000000001</c:v>
                </c:pt>
                <c:pt idx="126">
                  <c:v>4.1652999999999976</c:v>
                </c:pt>
                <c:pt idx="127">
                  <c:v>4.1982999999999997</c:v>
                </c:pt>
                <c:pt idx="128">
                  <c:v>4.2313999999999998</c:v>
                </c:pt>
                <c:pt idx="129">
                  <c:v>4.2644999999999946</c:v>
                </c:pt>
                <c:pt idx="130">
                  <c:v>4.2974999999999994</c:v>
                </c:pt>
                <c:pt idx="131">
                  <c:v>4.3305999999999996</c:v>
                </c:pt>
                <c:pt idx="132">
                  <c:v>4.3635999999999946</c:v>
                </c:pt>
                <c:pt idx="133">
                  <c:v>4.3967000000000001</c:v>
                </c:pt>
                <c:pt idx="134">
                  <c:v>4.4298000000000002</c:v>
                </c:pt>
                <c:pt idx="135">
                  <c:v>4.4627999999999997</c:v>
                </c:pt>
                <c:pt idx="136">
                  <c:v>4.4958999999999998</c:v>
                </c:pt>
                <c:pt idx="137">
                  <c:v>4.5288999999999966</c:v>
                </c:pt>
                <c:pt idx="138">
                  <c:v>4.5619999999999976</c:v>
                </c:pt>
                <c:pt idx="139">
                  <c:v>4.5949999999999944</c:v>
                </c:pt>
                <c:pt idx="140">
                  <c:v>4.6280999999999937</c:v>
                </c:pt>
                <c:pt idx="141">
                  <c:v>4.6612</c:v>
                </c:pt>
                <c:pt idx="142">
                  <c:v>4.6941999999999888</c:v>
                </c:pt>
                <c:pt idx="143">
                  <c:v>4.7272999999999996</c:v>
                </c:pt>
                <c:pt idx="144">
                  <c:v>4.7603</c:v>
                </c:pt>
                <c:pt idx="145">
                  <c:v>4.7934000000000001</c:v>
                </c:pt>
                <c:pt idx="146">
                  <c:v>4.8263999999999996</c:v>
                </c:pt>
                <c:pt idx="147">
                  <c:v>4.8594999999999997</c:v>
                </c:pt>
                <c:pt idx="148">
                  <c:v>4.8925999999999936</c:v>
                </c:pt>
                <c:pt idx="149">
                  <c:v>4.9256000000000002</c:v>
                </c:pt>
                <c:pt idx="150">
                  <c:v>4.9587000000000003</c:v>
                </c:pt>
                <c:pt idx="151">
                  <c:v>4.9916999999999998</c:v>
                </c:pt>
                <c:pt idx="152">
                  <c:v>5.0247999999999946</c:v>
                </c:pt>
                <c:pt idx="153">
                  <c:v>5.0578999999999956</c:v>
                </c:pt>
                <c:pt idx="154">
                  <c:v>5.0909000000000004</c:v>
                </c:pt>
                <c:pt idx="155">
                  <c:v>5.1239999999999899</c:v>
                </c:pt>
                <c:pt idx="156">
                  <c:v>5.1569999999999956</c:v>
                </c:pt>
                <c:pt idx="157">
                  <c:v>5.1900999999999966</c:v>
                </c:pt>
                <c:pt idx="158">
                  <c:v>5.2230999999999996</c:v>
                </c:pt>
                <c:pt idx="159">
                  <c:v>5.2561999999999998</c:v>
                </c:pt>
                <c:pt idx="160">
                  <c:v>5.2892999999999999</c:v>
                </c:pt>
                <c:pt idx="161">
                  <c:v>5.3222999999999976</c:v>
                </c:pt>
                <c:pt idx="162">
                  <c:v>5.3553999999999986</c:v>
                </c:pt>
                <c:pt idx="163">
                  <c:v>5.3883999999999999</c:v>
                </c:pt>
                <c:pt idx="164">
                  <c:v>5.4215</c:v>
                </c:pt>
                <c:pt idx="165">
                  <c:v>5.4544999999999986</c:v>
                </c:pt>
                <c:pt idx="166">
                  <c:v>5.4875999999999996</c:v>
                </c:pt>
                <c:pt idx="167">
                  <c:v>5.5206999999999997</c:v>
                </c:pt>
                <c:pt idx="168">
                  <c:v>5.5537000000000001</c:v>
                </c:pt>
                <c:pt idx="169">
                  <c:v>5.5868000000000002</c:v>
                </c:pt>
                <c:pt idx="170">
                  <c:v>5.6197999999999997</c:v>
                </c:pt>
                <c:pt idx="171">
                  <c:v>5.65289999999999</c:v>
                </c:pt>
                <c:pt idx="172">
                  <c:v>5.6859999999999946</c:v>
                </c:pt>
                <c:pt idx="173">
                  <c:v>5.7190000000000003</c:v>
                </c:pt>
                <c:pt idx="174">
                  <c:v>5.7520999999999987</c:v>
                </c:pt>
                <c:pt idx="175">
                  <c:v>5.7850999999999999</c:v>
                </c:pt>
                <c:pt idx="176">
                  <c:v>5.8182</c:v>
                </c:pt>
                <c:pt idx="177">
                  <c:v>5.8512000000000004</c:v>
                </c:pt>
                <c:pt idx="178">
                  <c:v>5.8842999999999996</c:v>
                </c:pt>
                <c:pt idx="179">
                  <c:v>5.9173999999999998</c:v>
                </c:pt>
                <c:pt idx="180">
                  <c:v>5.9504000000000001</c:v>
                </c:pt>
                <c:pt idx="181">
                  <c:v>5.9835000000000003</c:v>
                </c:pt>
                <c:pt idx="182">
                  <c:v>6.0164999999999997</c:v>
                </c:pt>
                <c:pt idx="183">
                  <c:v>6.0495999999999999</c:v>
                </c:pt>
                <c:pt idx="184">
                  <c:v>6.0826000000000002</c:v>
                </c:pt>
                <c:pt idx="185">
                  <c:v>6.1156999999999986</c:v>
                </c:pt>
                <c:pt idx="186">
                  <c:v>6.1487999999999996</c:v>
                </c:pt>
                <c:pt idx="187">
                  <c:v>6.1818</c:v>
                </c:pt>
                <c:pt idx="188">
                  <c:v>6.2148999999999974</c:v>
                </c:pt>
                <c:pt idx="189">
                  <c:v>6.2478999999999996</c:v>
                </c:pt>
                <c:pt idx="190">
                  <c:v>6.2809999999999997</c:v>
                </c:pt>
                <c:pt idx="191">
                  <c:v>6.3139999999999956</c:v>
                </c:pt>
                <c:pt idx="192">
                  <c:v>6.3470999999999966</c:v>
                </c:pt>
                <c:pt idx="193">
                  <c:v>6.3802000000000003</c:v>
                </c:pt>
                <c:pt idx="194">
                  <c:v>6.4131999999999998</c:v>
                </c:pt>
                <c:pt idx="195">
                  <c:v>6.4462999999999999</c:v>
                </c:pt>
                <c:pt idx="196">
                  <c:v>6.4793000000000003</c:v>
                </c:pt>
                <c:pt idx="197">
                  <c:v>6.5124000000000004</c:v>
                </c:pt>
                <c:pt idx="198">
                  <c:v>6.5454999999999997</c:v>
                </c:pt>
                <c:pt idx="199">
                  <c:v>6.5785</c:v>
                </c:pt>
                <c:pt idx="200">
                  <c:v>6.6116000000000001</c:v>
                </c:pt>
                <c:pt idx="201">
                  <c:v>6.6445999999999898</c:v>
                </c:pt>
                <c:pt idx="202">
                  <c:v>6.6776999999999997</c:v>
                </c:pt>
                <c:pt idx="203">
                  <c:v>6.7107000000000001</c:v>
                </c:pt>
                <c:pt idx="204">
                  <c:v>6.7438000000000002</c:v>
                </c:pt>
                <c:pt idx="205">
                  <c:v>6.7769000000000004</c:v>
                </c:pt>
                <c:pt idx="206">
                  <c:v>6.8098999999999998</c:v>
                </c:pt>
                <c:pt idx="207">
                  <c:v>6.843</c:v>
                </c:pt>
                <c:pt idx="208">
                  <c:v>6.8760000000000003</c:v>
                </c:pt>
                <c:pt idx="209">
                  <c:v>6.9090999999999996</c:v>
                </c:pt>
                <c:pt idx="210">
                  <c:v>6.9420999999999999</c:v>
                </c:pt>
                <c:pt idx="211">
                  <c:v>6.9752000000000001</c:v>
                </c:pt>
                <c:pt idx="212">
                  <c:v>7.0083000000000002</c:v>
                </c:pt>
                <c:pt idx="213">
                  <c:v>7.0412999999999997</c:v>
                </c:pt>
                <c:pt idx="214">
                  <c:v>7.0743999999999998</c:v>
                </c:pt>
                <c:pt idx="215">
                  <c:v>7.1073999999999966</c:v>
                </c:pt>
                <c:pt idx="216">
                  <c:v>7.1404999999999994</c:v>
                </c:pt>
                <c:pt idx="217">
                  <c:v>7.1736000000000004</c:v>
                </c:pt>
                <c:pt idx="218">
                  <c:v>7.2065999999999999</c:v>
                </c:pt>
                <c:pt idx="219">
                  <c:v>7.2397</c:v>
                </c:pt>
                <c:pt idx="220">
                  <c:v>7.2727000000000004</c:v>
                </c:pt>
                <c:pt idx="221">
                  <c:v>7.3057999999999996</c:v>
                </c:pt>
                <c:pt idx="222">
                  <c:v>7.3388</c:v>
                </c:pt>
                <c:pt idx="223">
                  <c:v>7.3719000000000001</c:v>
                </c:pt>
                <c:pt idx="224">
                  <c:v>7.4050000000000002</c:v>
                </c:pt>
                <c:pt idx="225">
                  <c:v>7.4379999999999997</c:v>
                </c:pt>
                <c:pt idx="226">
                  <c:v>7.4710999999999999</c:v>
                </c:pt>
                <c:pt idx="227">
                  <c:v>7.5040999999999984</c:v>
                </c:pt>
                <c:pt idx="228">
                  <c:v>7.5372000000000003</c:v>
                </c:pt>
                <c:pt idx="229">
                  <c:v>7.5701999999999998</c:v>
                </c:pt>
                <c:pt idx="230">
                  <c:v>7.6032999999999999</c:v>
                </c:pt>
                <c:pt idx="231">
                  <c:v>7.6364000000000001</c:v>
                </c:pt>
                <c:pt idx="232">
                  <c:v>7.6693999999999987</c:v>
                </c:pt>
                <c:pt idx="233">
                  <c:v>7.7024999999999997</c:v>
                </c:pt>
                <c:pt idx="234">
                  <c:v>7.7355</c:v>
                </c:pt>
                <c:pt idx="235">
                  <c:v>7.7686000000000002</c:v>
                </c:pt>
                <c:pt idx="236">
                  <c:v>7.8017000000000003</c:v>
                </c:pt>
                <c:pt idx="237">
                  <c:v>7.8346999999999998</c:v>
                </c:pt>
                <c:pt idx="238">
                  <c:v>7.8677999999999946</c:v>
                </c:pt>
                <c:pt idx="239">
                  <c:v>7.9008000000000003</c:v>
                </c:pt>
                <c:pt idx="240">
                  <c:v>7.9339000000000004</c:v>
                </c:pt>
                <c:pt idx="241">
                  <c:v>7.9668999999999999</c:v>
                </c:pt>
                <c:pt idx="242">
                  <c:v>8</c:v>
                </c:pt>
                <c:pt idx="243">
                  <c:v>8.033100000000001</c:v>
                </c:pt>
                <c:pt idx="244">
                  <c:v>8.0661000000000005</c:v>
                </c:pt>
                <c:pt idx="245">
                  <c:v>8.0992000000000015</c:v>
                </c:pt>
                <c:pt idx="246">
                  <c:v>8.132200000000001</c:v>
                </c:pt>
                <c:pt idx="247">
                  <c:v>8.1653000000000002</c:v>
                </c:pt>
                <c:pt idx="248">
                  <c:v>8.1982999999999961</c:v>
                </c:pt>
                <c:pt idx="249">
                  <c:v>8.2313999999999972</c:v>
                </c:pt>
                <c:pt idx="250">
                  <c:v>8.2645</c:v>
                </c:pt>
                <c:pt idx="251">
                  <c:v>8.2975000000000012</c:v>
                </c:pt>
                <c:pt idx="252">
                  <c:v>8.3306000000000004</c:v>
                </c:pt>
                <c:pt idx="253">
                  <c:v>8.3636000000000053</c:v>
                </c:pt>
                <c:pt idx="254">
                  <c:v>8.3967000000000027</c:v>
                </c:pt>
                <c:pt idx="255">
                  <c:v>8.4298000000000002</c:v>
                </c:pt>
                <c:pt idx="256">
                  <c:v>8.4628000000000032</c:v>
                </c:pt>
                <c:pt idx="257">
                  <c:v>8.4959000000000007</c:v>
                </c:pt>
                <c:pt idx="258">
                  <c:v>8.5289000000000001</c:v>
                </c:pt>
                <c:pt idx="259">
                  <c:v>8.5619999999999994</c:v>
                </c:pt>
                <c:pt idx="260">
                  <c:v>8.5950000000000006</c:v>
                </c:pt>
                <c:pt idx="261">
                  <c:v>8.6280999999999999</c:v>
                </c:pt>
                <c:pt idx="262">
                  <c:v>8.6612000000000009</c:v>
                </c:pt>
                <c:pt idx="263">
                  <c:v>8.6942000000000004</c:v>
                </c:pt>
                <c:pt idx="264">
                  <c:v>8.7272999999999978</c:v>
                </c:pt>
                <c:pt idx="265">
                  <c:v>8.7603000000000009</c:v>
                </c:pt>
                <c:pt idx="266">
                  <c:v>8.7934000000000001</c:v>
                </c:pt>
                <c:pt idx="267">
                  <c:v>8.8263999999999996</c:v>
                </c:pt>
                <c:pt idx="268">
                  <c:v>8.8595000000000006</c:v>
                </c:pt>
                <c:pt idx="269">
                  <c:v>8.8926000000000052</c:v>
                </c:pt>
                <c:pt idx="270">
                  <c:v>8.9256000000000046</c:v>
                </c:pt>
                <c:pt idx="271">
                  <c:v>8.9587000000000003</c:v>
                </c:pt>
                <c:pt idx="272">
                  <c:v>8.9917000000000016</c:v>
                </c:pt>
                <c:pt idx="273">
                  <c:v>9.0248000000000008</c:v>
                </c:pt>
                <c:pt idx="274">
                  <c:v>9.0579000000000001</c:v>
                </c:pt>
                <c:pt idx="275">
                  <c:v>9.0909000000000013</c:v>
                </c:pt>
                <c:pt idx="276">
                  <c:v>9.1240000000000006</c:v>
                </c:pt>
                <c:pt idx="277">
                  <c:v>9.157</c:v>
                </c:pt>
                <c:pt idx="278">
                  <c:v>9.190100000000001</c:v>
                </c:pt>
                <c:pt idx="279">
                  <c:v>9.2231000000000005</c:v>
                </c:pt>
                <c:pt idx="280">
                  <c:v>9.2562000000000015</c:v>
                </c:pt>
                <c:pt idx="281">
                  <c:v>9.2893000000000008</c:v>
                </c:pt>
                <c:pt idx="282">
                  <c:v>9.3223000000000003</c:v>
                </c:pt>
                <c:pt idx="283">
                  <c:v>9.3553999999999995</c:v>
                </c:pt>
                <c:pt idx="284">
                  <c:v>9.3884000000000007</c:v>
                </c:pt>
                <c:pt idx="285">
                  <c:v>9.4215</c:v>
                </c:pt>
                <c:pt idx="286">
                  <c:v>9.4545000000000012</c:v>
                </c:pt>
                <c:pt idx="287">
                  <c:v>9.4876000000000005</c:v>
                </c:pt>
                <c:pt idx="288">
                  <c:v>9.5207000000000015</c:v>
                </c:pt>
                <c:pt idx="289">
                  <c:v>9.5537000000000027</c:v>
                </c:pt>
                <c:pt idx="290">
                  <c:v>9.5868000000000002</c:v>
                </c:pt>
                <c:pt idx="291">
                  <c:v>9.6198000000000015</c:v>
                </c:pt>
                <c:pt idx="292">
                  <c:v>9.6529000000000007</c:v>
                </c:pt>
                <c:pt idx="293">
                  <c:v>9.6860000000000035</c:v>
                </c:pt>
                <c:pt idx="294">
                  <c:v>9.7189999999999994</c:v>
                </c:pt>
                <c:pt idx="295">
                  <c:v>9.7521000000000004</c:v>
                </c:pt>
                <c:pt idx="296">
                  <c:v>9.7851000000000035</c:v>
                </c:pt>
                <c:pt idx="297">
                  <c:v>9.8182000000000009</c:v>
                </c:pt>
                <c:pt idx="298">
                  <c:v>9.8512000000000004</c:v>
                </c:pt>
                <c:pt idx="299">
                  <c:v>9.8843000000000014</c:v>
                </c:pt>
                <c:pt idx="300">
                  <c:v>9.9174000000000007</c:v>
                </c:pt>
                <c:pt idx="301">
                  <c:v>9.9504000000000001</c:v>
                </c:pt>
                <c:pt idx="302">
                  <c:v>9.9835000000000012</c:v>
                </c:pt>
                <c:pt idx="303">
                  <c:v>10.016500000000001</c:v>
                </c:pt>
                <c:pt idx="304">
                  <c:v>10.0496</c:v>
                </c:pt>
                <c:pt idx="305">
                  <c:v>10.082599999999999</c:v>
                </c:pt>
                <c:pt idx="306">
                  <c:v>10.1157</c:v>
                </c:pt>
                <c:pt idx="307">
                  <c:v>10.1488</c:v>
                </c:pt>
                <c:pt idx="308">
                  <c:v>10.181800000000001</c:v>
                </c:pt>
                <c:pt idx="309">
                  <c:v>10.2149</c:v>
                </c:pt>
                <c:pt idx="310">
                  <c:v>10.2479</c:v>
                </c:pt>
                <c:pt idx="311">
                  <c:v>10.281000000000001</c:v>
                </c:pt>
                <c:pt idx="312">
                  <c:v>10.314</c:v>
                </c:pt>
                <c:pt idx="313">
                  <c:v>10.347099999999999</c:v>
                </c:pt>
                <c:pt idx="314">
                  <c:v>10.3802</c:v>
                </c:pt>
                <c:pt idx="315">
                  <c:v>10.4132</c:v>
                </c:pt>
                <c:pt idx="316">
                  <c:v>10.446300000000001</c:v>
                </c:pt>
                <c:pt idx="317">
                  <c:v>10.4793</c:v>
                </c:pt>
                <c:pt idx="318">
                  <c:v>10.5124</c:v>
                </c:pt>
                <c:pt idx="319">
                  <c:v>10.545500000000001</c:v>
                </c:pt>
                <c:pt idx="320">
                  <c:v>10.5785</c:v>
                </c:pt>
                <c:pt idx="321">
                  <c:v>10.611599999999999</c:v>
                </c:pt>
                <c:pt idx="322">
                  <c:v>10.644600000000001</c:v>
                </c:pt>
                <c:pt idx="323">
                  <c:v>10.6777</c:v>
                </c:pt>
                <c:pt idx="324">
                  <c:v>10.710699999999999</c:v>
                </c:pt>
                <c:pt idx="325">
                  <c:v>10.7438</c:v>
                </c:pt>
                <c:pt idx="326">
                  <c:v>10.776899999999999</c:v>
                </c:pt>
                <c:pt idx="327">
                  <c:v>10.809900000000001</c:v>
                </c:pt>
                <c:pt idx="328">
                  <c:v>10.843</c:v>
                </c:pt>
                <c:pt idx="329">
                  <c:v>10.875999999999999</c:v>
                </c:pt>
                <c:pt idx="330">
                  <c:v>10.9091</c:v>
                </c:pt>
                <c:pt idx="331">
                  <c:v>10.9421</c:v>
                </c:pt>
                <c:pt idx="332">
                  <c:v>10.975199999999999</c:v>
                </c:pt>
                <c:pt idx="333">
                  <c:v>11.0083</c:v>
                </c:pt>
                <c:pt idx="334">
                  <c:v>11.0413</c:v>
                </c:pt>
                <c:pt idx="335">
                  <c:v>11.074400000000001</c:v>
                </c:pt>
                <c:pt idx="336">
                  <c:v>11.1074</c:v>
                </c:pt>
                <c:pt idx="337">
                  <c:v>11.140499999999999</c:v>
                </c:pt>
                <c:pt idx="338">
                  <c:v>11.1736</c:v>
                </c:pt>
                <c:pt idx="339">
                  <c:v>11.2066</c:v>
                </c:pt>
                <c:pt idx="340">
                  <c:v>11.239699999999999</c:v>
                </c:pt>
                <c:pt idx="341">
                  <c:v>11.2727</c:v>
                </c:pt>
                <c:pt idx="342">
                  <c:v>11.3058</c:v>
                </c:pt>
                <c:pt idx="343">
                  <c:v>11.338800000000001</c:v>
                </c:pt>
                <c:pt idx="344">
                  <c:v>11.3719</c:v>
                </c:pt>
                <c:pt idx="345">
                  <c:v>11.404999999999999</c:v>
                </c:pt>
                <c:pt idx="346">
                  <c:v>11.438000000000001</c:v>
                </c:pt>
                <c:pt idx="347">
                  <c:v>11.4711</c:v>
                </c:pt>
                <c:pt idx="348">
                  <c:v>11.504099999999999</c:v>
                </c:pt>
                <c:pt idx="349">
                  <c:v>11.5372</c:v>
                </c:pt>
                <c:pt idx="350">
                  <c:v>11.5702</c:v>
                </c:pt>
                <c:pt idx="351">
                  <c:v>11.603300000000001</c:v>
                </c:pt>
                <c:pt idx="352">
                  <c:v>11.6364</c:v>
                </c:pt>
                <c:pt idx="353">
                  <c:v>11.6694</c:v>
                </c:pt>
                <c:pt idx="354">
                  <c:v>11.702500000000001</c:v>
                </c:pt>
                <c:pt idx="355">
                  <c:v>11.7355</c:v>
                </c:pt>
                <c:pt idx="356">
                  <c:v>11.768599999999999</c:v>
                </c:pt>
                <c:pt idx="357">
                  <c:v>11.8017</c:v>
                </c:pt>
                <c:pt idx="358">
                  <c:v>11.8347</c:v>
                </c:pt>
                <c:pt idx="359">
                  <c:v>11.867800000000001</c:v>
                </c:pt>
                <c:pt idx="360">
                  <c:v>11.9008</c:v>
                </c:pt>
                <c:pt idx="361">
                  <c:v>11.9339</c:v>
                </c:pt>
                <c:pt idx="362">
                  <c:v>11.966900000000001</c:v>
                </c:pt>
                <c:pt idx="363">
                  <c:v>12</c:v>
                </c:pt>
                <c:pt idx="364">
                  <c:v>12.033099999999999</c:v>
                </c:pt>
                <c:pt idx="365">
                  <c:v>12.0661</c:v>
                </c:pt>
                <c:pt idx="366">
                  <c:v>12.0992</c:v>
                </c:pt>
                <c:pt idx="367">
                  <c:v>12.132199999999999</c:v>
                </c:pt>
                <c:pt idx="368">
                  <c:v>12.1653</c:v>
                </c:pt>
                <c:pt idx="369">
                  <c:v>12.1983</c:v>
                </c:pt>
                <c:pt idx="370">
                  <c:v>12.231400000000001</c:v>
                </c:pt>
                <c:pt idx="371">
                  <c:v>12.2645</c:v>
                </c:pt>
                <c:pt idx="372">
                  <c:v>12.297499999999999</c:v>
                </c:pt>
                <c:pt idx="373">
                  <c:v>12.3306</c:v>
                </c:pt>
                <c:pt idx="374">
                  <c:v>12.3636</c:v>
                </c:pt>
                <c:pt idx="375">
                  <c:v>12.396699999999999</c:v>
                </c:pt>
                <c:pt idx="376">
                  <c:v>12.4298</c:v>
                </c:pt>
                <c:pt idx="377">
                  <c:v>12.4628</c:v>
                </c:pt>
                <c:pt idx="378">
                  <c:v>12.495900000000001</c:v>
                </c:pt>
                <c:pt idx="379">
                  <c:v>12.5289</c:v>
                </c:pt>
                <c:pt idx="380">
                  <c:v>12.561999999999999</c:v>
                </c:pt>
                <c:pt idx="381">
                  <c:v>12.595000000000001</c:v>
                </c:pt>
                <c:pt idx="382">
                  <c:v>12.6281</c:v>
                </c:pt>
                <c:pt idx="383">
                  <c:v>12.661199999999999</c:v>
                </c:pt>
                <c:pt idx="384">
                  <c:v>12.6942</c:v>
                </c:pt>
                <c:pt idx="385">
                  <c:v>12.7273</c:v>
                </c:pt>
                <c:pt idx="386">
                  <c:v>12.760300000000001</c:v>
                </c:pt>
                <c:pt idx="387">
                  <c:v>12.7934</c:v>
                </c:pt>
                <c:pt idx="388">
                  <c:v>12.8264</c:v>
                </c:pt>
                <c:pt idx="389">
                  <c:v>12.859500000000001</c:v>
                </c:pt>
                <c:pt idx="390">
                  <c:v>12.8926</c:v>
                </c:pt>
                <c:pt idx="391">
                  <c:v>12.925599999999999</c:v>
                </c:pt>
                <c:pt idx="392">
                  <c:v>12.9587</c:v>
                </c:pt>
                <c:pt idx="393">
                  <c:v>12.9917</c:v>
                </c:pt>
                <c:pt idx="394">
                  <c:v>13.024800000000001</c:v>
                </c:pt>
                <c:pt idx="395">
                  <c:v>13.0579</c:v>
                </c:pt>
                <c:pt idx="396">
                  <c:v>13.0909</c:v>
                </c:pt>
                <c:pt idx="397">
                  <c:v>13.124000000000001</c:v>
                </c:pt>
                <c:pt idx="398">
                  <c:v>13.157</c:v>
                </c:pt>
                <c:pt idx="399">
                  <c:v>13.190099999999999</c:v>
                </c:pt>
                <c:pt idx="400">
                  <c:v>13.223100000000001</c:v>
                </c:pt>
                <c:pt idx="401">
                  <c:v>13.2562</c:v>
                </c:pt>
                <c:pt idx="402">
                  <c:v>13.289300000000001</c:v>
                </c:pt>
                <c:pt idx="403">
                  <c:v>13.3223</c:v>
                </c:pt>
                <c:pt idx="404">
                  <c:v>13.355399999999999</c:v>
                </c:pt>
                <c:pt idx="405">
                  <c:v>13.388400000000001</c:v>
                </c:pt>
                <c:pt idx="406">
                  <c:v>13.4215</c:v>
                </c:pt>
                <c:pt idx="407">
                  <c:v>13.454499999999999</c:v>
                </c:pt>
                <c:pt idx="408">
                  <c:v>13.4876</c:v>
                </c:pt>
                <c:pt idx="409">
                  <c:v>13.5207</c:v>
                </c:pt>
                <c:pt idx="410">
                  <c:v>13.553699999999999</c:v>
                </c:pt>
                <c:pt idx="411">
                  <c:v>13.5868</c:v>
                </c:pt>
                <c:pt idx="412">
                  <c:v>13.6198</c:v>
                </c:pt>
                <c:pt idx="413">
                  <c:v>13.652900000000001</c:v>
                </c:pt>
                <c:pt idx="414">
                  <c:v>13.686</c:v>
                </c:pt>
                <c:pt idx="415">
                  <c:v>13.718999999999999</c:v>
                </c:pt>
                <c:pt idx="416">
                  <c:v>13.7521</c:v>
                </c:pt>
                <c:pt idx="417">
                  <c:v>13.7851</c:v>
                </c:pt>
                <c:pt idx="418">
                  <c:v>13.818199999999999</c:v>
                </c:pt>
                <c:pt idx="419">
                  <c:v>13.8512</c:v>
                </c:pt>
                <c:pt idx="420">
                  <c:v>13.8843</c:v>
                </c:pt>
                <c:pt idx="421">
                  <c:v>13.917400000000001</c:v>
                </c:pt>
                <c:pt idx="422">
                  <c:v>13.9504</c:v>
                </c:pt>
                <c:pt idx="423">
                  <c:v>13.983499999999999</c:v>
                </c:pt>
                <c:pt idx="424">
                  <c:v>14.016500000000001</c:v>
                </c:pt>
                <c:pt idx="425">
                  <c:v>14.0496</c:v>
                </c:pt>
                <c:pt idx="426">
                  <c:v>14.082599999999999</c:v>
                </c:pt>
                <c:pt idx="427">
                  <c:v>14.1157</c:v>
                </c:pt>
                <c:pt idx="428">
                  <c:v>14.1488</c:v>
                </c:pt>
                <c:pt idx="429">
                  <c:v>14.181800000000001</c:v>
                </c:pt>
                <c:pt idx="430">
                  <c:v>14.2149</c:v>
                </c:pt>
                <c:pt idx="431">
                  <c:v>14.2479</c:v>
                </c:pt>
                <c:pt idx="432">
                  <c:v>14.281000000000001</c:v>
                </c:pt>
                <c:pt idx="433">
                  <c:v>14.314</c:v>
                </c:pt>
                <c:pt idx="434">
                  <c:v>14.347099999999999</c:v>
                </c:pt>
                <c:pt idx="435">
                  <c:v>14.3802</c:v>
                </c:pt>
                <c:pt idx="436">
                  <c:v>14.4132</c:v>
                </c:pt>
                <c:pt idx="437">
                  <c:v>14.446300000000001</c:v>
                </c:pt>
                <c:pt idx="438">
                  <c:v>14.4793</c:v>
                </c:pt>
                <c:pt idx="439">
                  <c:v>14.5124</c:v>
                </c:pt>
                <c:pt idx="440">
                  <c:v>14.545500000000001</c:v>
                </c:pt>
                <c:pt idx="441">
                  <c:v>14.5785</c:v>
                </c:pt>
                <c:pt idx="442">
                  <c:v>14.611599999999999</c:v>
                </c:pt>
                <c:pt idx="443">
                  <c:v>14.644600000000001</c:v>
                </c:pt>
                <c:pt idx="444">
                  <c:v>14.6777</c:v>
                </c:pt>
                <c:pt idx="445">
                  <c:v>14.710699999999999</c:v>
                </c:pt>
                <c:pt idx="446">
                  <c:v>14.7438</c:v>
                </c:pt>
                <c:pt idx="447">
                  <c:v>14.776899999999999</c:v>
                </c:pt>
                <c:pt idx="448">
                  <c:v>14.809900000000001</c:v>
                </c:pt>
                <c:pt idx="449">
                  <c:v>14.843</c:v>
                </c:pt>
                <c:pt idx="450">
                  <c:v>14.875999999999999</c:v>
                </c:pt>
                <c:pt idx="451">
                  <c:v>14.9091</c:v>
                </c:pt>
                <c:pt idx="452">
                  <c:v>14.9421</c:v>
                </c:pt>
                <c:pt idx="453">
                  <c:v>14.975199999999999</c:v>
                </c:pt>
                <c:pt idx="454">
                  <c:v>15.0083</c:v>
                </c:pt>
                <c:pt idx="455">
                  <c:v>15.0413</c:v>
                </c:pt>
                <c:pt idx="456">
                  <c:v>15.074400000000001</c:v>
                </c:pt>
                <c:pt idx="457">
                  <c:v>15.1074</c:v>
                </c:pt>
                <c:pt idx="458">
                  <c:v>15.140499999999999</c:v>
                </c:pt>
                <c:pt idx="459">
                  <c:v>15.1736</c:v>
                </c:pt>
                <c:pt idx="460">
                  <c:v>15.2066</c:v>
                </c:pt>
                <c:pt idx="461">
                  <c:v>15.239699999999999</c:v>
                </c:pt>
                <c:pt idx="462">
                  <c:v>15.2727</c:v>
                </c:pt>
                <c:pt idx="463">
                  <c:v>15.3058</c:v>
                </c:pt>
                <c:pt idx="464">
                  <c:v>15.338800000000001</c:v>
                </c:pt>
                <c:pt idx="465">
                  <c:v>15.3719</c:v>
                </c:pt>
                <c:pt idx="466">
                  <c:v>15.404999999999999</c:v>
                </c:pt>
                <c:pt idx="467">
                  <c:v>15.438000000000001</c:v>
                </c:pt>
                <c:pt idx="468">
                  <c:v>15.4711</c:v>
                </c:pt>
                <c:pt idx="469">
                  <c:v>15.504099999999999</c:v>
                </c:pt>
                <c:pt idx="470">
                  <c:v>15.5372</c:v>
                </c:pt>
                <c:pt idx="471">
                  <c:v>15.5702</c:v>
                </c:pt>
                <c:pt idx="472">
                  <c:v>15.603300000000001</c:v>
                </c:pt>
                <c:pt idx="473">
                  <c:v>15.6364</c:v>
                </c:pt>
                <c:pt idx="474">
                  <c:v>15.6694</c:v>
                </c:pt>
                <c:pt idx="475">
                  <c:v>15.702500000000001</c:v>
                </c:pt>
                <c:pt idx="476">
                  <c:v>15.7355</c:v>
                </c:pt>
                <c:pt idx="477">
                  <c:v>15.768599999999999</c:v>
                </c:pt>
                <c:pt idx="478">
                  <c:v>15.8017</c:v>
                </c:pt>
                <c:pt idx="479">
                  <c:v>15.8347</c:v>
                </c:pt>
                <c:pt idx="480">
                  <c:v>15.867800000000001</c:v>
                </c:pt>
                <c:pt idx="481">
                  <c:v>15.9008</c:v>
                </c:pt>
                <c:pt idx="482">
                  <c:v>15.9339</c:v>
                </c:pt>
                <c:pt idx="483">
                  <c:v>15.966900000000001</c:v>
                </c:pt>
                <c:pt idx="484">
                  <c:v>16</c:v>
                </c:pt>
                <c:pt idx="485">
                  <c:v>16.033100000000001</c:v>
                </c:pt>
                <c:pt idx="486">
                  <c:v>16.066099999999999</c:v>
                </c:pt>
                <c:pt idx="487">
                  <c:v>16.0992</c:v>
                </c:pt>
                <c:pt idx="488">
                  <c:v>16.132200000000001</c:v>
                </c:pt>
                <c:pt idx="489">
                  <c:v>16.165299999999981</c:v>
                </c:pt>
                <c:pt idx="490">
                  <c:v>16.1983</c:v>
                </c:pt>
                <c:pt idx="491">
                  <c:v>16.231400000000001</c:v>
                </c:pt>
                <c:pt idx="492">
                  <c:v>16.264500000000002</c:v>
                </c:pt>
                <c:pt idx="493">
                  <c:v>16.297499999999999</c:v>
                </c:pt>
                <c:pt idx="494">
                  <c:v>16.3306</c:v>
                </c:pt>
                <c:pt idx="495">
                  <c:v>16.363600000000002</c:v>
                </c:pt>
                <c:pt idx="496">
                  <c:v>16.396699999999999</c:v>
                </c:pt>
                <c:pt idx="497">
                  <c:v>16.4298</c:v>
                </c:pt>
                <c:pt idx="498">
                  <c:v>16.462800000000001</c:v>
                </c:pt>
                <c:pt idx="499">
                  <c:v>16.495899999999999</c:v>
                </c:pt>
                <c:pt idx="500">
                  <c:v>16.5289</c:v>
                </c:pt>
                <c:pt idx="501">
                  <c:v>16.562000000000001</c:v>
                </c:pt>
                <c:pt idx="502">
                  <c:v>16.594999999999999</c:v>
                </c:pt>
                <c:pt idx="503">
                  <c:v>16.6281</c:v>
                </c:pt>
                <c:pt idx="504">
                  <c:v>16.661200000000001</c:v>
                </c:pt>
                <c:pt idx="505">
                  <c:v>16.694199999999999</c:v>
                </c:pt>
                <c:pt idx="506">
                  <c:v>16.7273</c:v>
                </c:pt>
                <c:pt idx="507">
                  <c:v>16.760300000000001</c:v>
                </c:pt>
                <c:pt idx="508">
                  <c:v>16.793399999999981</c:v>
                </c:pt>
                <c:pt idx="509">
                  <c:v>16.8264</c:v>
                </c:pt>
                <c:pt idx="510">
                  <c:v>16.859500000000001</c:v>
                </c:pt>
                <c:pt idx="511">
                  <c:v>16.892600000000002</c:v>
                </c:pt>
                <c:pt idx="512">
                  <c:v>16.925599999999939</c:v>
                </c:pt>
                <c:pt idx="513">
                  <c:v>16.9587</c:v>
                </c:pt>
                <c:pt idx="514">
                  <c:v>16.991700000000002</c:v>
                </c:pt>
                <c:pt idx="515">
                  <c:v>17.024799999999999</c:v>
                </c:pt>
                <c:pt idx="516">
                  <c:v>17.0579</c:v>
                </c:pt>
                <c:pt idx="517">
                  <c:v>17.090900000000001</c:v>
                </c:pt>
                <c:pt idx="518">
                  <c:v>17.123999999999999</c:v>
                </c:pt>
                <c:pt idx="519">
                  <c:v>17.157</c:v>
                </c:pt>
                <c:pt idx="520">
                  <c:v>17.190100000000001</c:v>
                </c:pt>
                <c:pt idx="521">
                  <c:v>17.223099999999999</c:v>
                </c:pt>
                <c:pt idx="522">
                  <c:v>17.2562</c:v>
                </c:pt>
                <c:pt idx="523">
                  <c:v>17.289300000000001</c:v>
                </c:pt>
                <c:pt idx="524">
                  <c:v>17.322299999999981</c:v>
                </c:pt>
                <c:pt idx="525">
                  <c:v>17.355399999999999</c:v>
                </c:pt>
                <c:pt idx="526">
                  <c:v>17.388400000000001</c:v>
                </c:pt>
                <c:pt idx="527">
                  <c:v>17.421500000000002</c:v>
                </c:pt>
                <c:pt idx="528">
                  <c:v>17.454499999999999</c:v>
                </c:pt>
                <c:pt idx="529">
                  <c:v>17.4876</c:v>
                </c:pt>
                <c:pt idx="530">
                  <c:v>17.520700000000001</c:v>
                </c:pt>
                <c:pt idx="531">
                  <c:v>17.553699999999999</c:v>
                </c:pt>
                <c:pt idx="532">
                  <c:v>17.5868</c:v>
                </c:pt>
                <c:pt idx="533">
                  <c:v>17.619800000000001</c:v>
                </c:pt>
                <c:pt idx="534">
                  <c:v>17.652899999999999</c:v>
                </c:pt>
                <c:pt idx="535">
                  <c:v>17.686</c:v>
                </c:pt>
                <c:pt idx="536">
                  <c:v>17.719000000000001</c:v>
                </c:pt>
                <c:pt idx="537">
                  <c:v>17.752099999999999</c:v>
                </c:pt>
                <c:pt idx="538">
                  <c:v>17.7851</c:v>
                </c:pt>
                <c:pt idx="539">
                  <c:v>17.818200000000001</c:v>
                </c:pt>
                <c:pt idx="540">
                  <c:v>17.851199999999999</c:v>
                </c:pt>
                <c:pt idx="541">
                  <c:v>17.8843</c:v>
                </c:pt>
                <c:pt idx="542">
                  <c:v>17.917400000000001</c:v>
                </c:pt>
                <c:pt idx="543">
                  <c:v>17.950399999999981</c:v>
                </c:pt>
                <c:pt idx="544">
                  <c:v>17.983499999999939</c:v>
                </c:pt>
                <c:pt idx="545">
                  <c:v>18.016500000000001</c:v>
                </c:pt>
                <c:pt idx="546">
                  <c:v>18.049600000000002</c:v>
                </c:pt>
                <c:pt idx="547">
                  <c:v>18.082599999999939</c:v>
                </c:pt>
                <c:pt idx="548">
                  <c:v>18.1157</c:v>
                </c:pt>
                <c:pt idx="549">
                  <c:v>18.148800000000001</c:v>
                </c:pt>
                <c:pt idx="550">
                  <c:v>18.181799999999999</c:v>
                </c:pt>
                <c:pt idx="551">
                  <c:v>18.2149</c:v>
                </c:pt>
                <c:pt idx="552">
                  <c:v>18.247900000000001</c:v>
                </c:pt>
                <c:pt idx="553">
                  <c:v>18.280999999999999</c:v>
                </c:pt>
                <c:pt idx="554">
                  <c:v>18.314</c:v>
                </c:pt>
                <c:pt idx="555">
                  <c:v>18.347100000000001</c:v>
                </c:pt>
                <c:pt idx="556">
                  <c:v>18.380199999999981</c:v>
                </c:pt>
                <c:pt idx="557">
                  <c:v>18.4132</c:v>
                </c:pt>
                <c:pt idx="558">
                  <c:v>18.446300000000001</c:v>
                </c:pt>
                <c:pt idx="559">
                  <c:v>18.479299999999981</c:v>
                </c:pt>
                <c:pt idx="560">
                  <c:v>18.5124</c:v>
                </c:pt>
                <c:pt idx="561">
                  <c:v>18.545500000000001</c:v>
                </c:pt>
                <c:pt idx="562">
                  <c:v>18.57849999999998</c:v>
                </c:pt>
                <c:pt idx="563">
                  <c:v>18.611599999999999</c:v>
                </c:pt>
                <c:pt idx="564">
                  <c:v>18.644600000000001</c:v>
                </c:pt>
                <c:pt idx="565">
                  <c:v>18.677700000000002</c:v>
                </c:pt>
                <c:pt idx="566">
                  <c:v>18.710699999999999</c:v>
                </c:pt>
                <c:pt idx="567">
                  <c:v>18.7438</c:v>
                </c:pt>
                <c:pt idx="568">
                  <c:v>18.776900000000001</c:v>
                </c:pt>
                <c:pt idx="569">
                  <c:v>18.809899999999999</c:v>
                </c:pt>
                <c:pt idx="570">
                  <c:v>18.843</c:v>
                </c:pt>
                <c:pt idx="571">
                  <c:v>18.876000000000001</c:v>
                </c:pt>
                <c:pt idx="572">
                  <c:v>18.909099999999999</c:v>
                </c:pt>
                <c:pt idx="573">
                  <c:v>18.9421</c:v>
                </c:pt>
                <c:pt idx="574">
                  <c:v>18.975200000000001</c:v>
                </c:pt>
                <c:pt idx="575">
                  <c:v>19.008299999999981</c:v>
                </c:pt>
                <c:pt idx="576">
                  <c:v>19.0413</c:v>
                </c:pt>
                <c:pt idx="577">
                  <c:v>19.074400000000001</c:v>
                </c:pt>
                <c:pt idx="578">
                  <c:v>19.107399999999991</c:v>
                </c:pt>
                <c:pt idx="579">
                  <c:v>19.140499999999999</c:v>
                </c:pt>
                <c:pt idx="580">
                  <c:v>19.1736</c:v>
                </c:pt>
                <c:pt idx="581">
                  <c:v>19.206600000000002</c:v>
                </c:pt>
                <c:pt idx="582">
                  <c:v>19.239699999999999</c:v>
                </c:pt>
                <c:pt idx="583">
                  <c:v>19.2727</c:v>
                </c:pt>
                <c:pt idx="584">
                  <c:v>19.305800000000001</c:v>
                </c:pt>
                <c:pt idx="585">
                  <c:v>19.338799999999999</c:v>
                </c:pt>
                <c:pt idx="586">
                  <c:v>19.3719</c:v>
                </c:pt>
                <c:pt idx="587">
                  <c:v>19.405000000000001</c:v>
                </c:pt>
                <c:pt idx="588">
                  <c:v>19.437999999999999</c:v>
                </c:pt>
                <c:pt idx="589">
                  <c:v>19.4711</c:v>
                </c:pt>
                <c:pt idx="590">
                  <c:v>19.504100000000001</c:v>
                </c:pt>
                <c:pt idx="591">
                  <c:v>19.537199999999999</c:v>
                </c:pt>
                <c:pt idx="592">
                  <c:v>19.5702</c:v>
                </c:pt>
                <c:pt idx="593">
                  <c:v>19.603300000000001</c:v>
                </c:pt>
                <c:pt idx="594">
                  <c:v>19.636399999999991</c:v>
                </c:pt>
                <c:pt idx="595">
                  <c:v>19.6694</c:v>
                </c:pt>
                <c:pt idx="596">
                  <c:v>19.702500000000001</c:v>
                </c:pt>
                <c:pt idx="597">
                  <c:v>19.735499999999981</c:v>
                </c:pt>
                <c:pt idx="598">
                  <c:v>19.76859999999991</c:v>
                </c:pt>
                <c:pt idx="599">
                  <c:v>19.8017</c:v>
                </c:pt>
                <c:pt idx="600">
                  <c:v>19.834700000000009</c:v>
                </c:pt>
                <c:pt idx="601">
                  <c:v>19.867799999999999</c:v>
                </c:pt>
                <c:pt idx="602">
                  <c:v>19.9008</c:v>
                </c:pt>
                <c:pt idx="603">
                  <c:v>19.933900000000001</c:v>
                </c:pt>
                <c:pt idx="604">
                  <c:v>19.966899999999999</c:v>
                </c:pt>
                <c:pt idx="605">
                  <c:v>20</c:v>
                </c:pt>
                <c:pt idx="606">
                  <c:v>20.033100000000001</c:v>
                </c:pt>
                <c:pt idx="607">
                  <c:v>20.066099999999999</c:v>
                </c:pt>
                <c:pt idx="608">
                  <c:v>20.0992</c:v>
                </c:pt>
                <c:pt idx="609">
                  <c:v>20.132200000000001</c:v>
                </c:pt>
                <c:pt idx="610">
                  <c:v>20.165299999999981</c:v>
                </c:pt>
                <c:pt idx="611">
                  <c:v>20.1983</c:v>
                </c:pt>
                <c:pt idx="612">
                  <c:v>20.231400000000001</c:v>
                </c:pt>
                <c:pt idx="613">
                  <c:v>20.264500000000002</c:v>
                </c:pt>
                <c:pt idx="614">
                  <c:v>20.297499999999999</c:v>
                </c:pt>
                <c:pt idx="615">
                  <c:v>20.3306</c:v>
                </c:pt>
                <c:pt idx="616">
                  <c:v>20.363600000000002</c:v>
                </c:pt>
                <c:pt idx="617">
                  <c:v>20.396699999999999</c:v>
                </c:pt>
                <c:pt idx="618">
                  <c:v>20.4298</c:v>
                </c:pt>
                <c:pt idx="619">
                  <c:v>20.462800000000001</c:v>
                </c:pt>
                <c:pt idx="620">
                  <c:v>20.495899999999999</c:v>
                </c:pt>
                <c:pt idx="621">
                  <c:v>20.5289</c:v>
                </c:pt>
                <c:pt idx="622">
                  <c:v>20.562000000000001</c:v>
                </c:pt>
                <c:pt idx="623">
                  <c:v>20.594999999999999</c:v>
                </c:pt>
                <c:pt idx="624">
                  <c:v>20.6281</c:v>
                </c:pt>
                <c:pt idx="625">
                  <c:v>20.661200000000001</c:v>
                </c:pt>
                <c:pt idx="626">
                  <c:v>20.694199999999999</c:v>
                </c:pt>
                <c:pt idx="627">
                  <c:v>20.7273</c:v>
                </c:pt>
                <c:pt idx="628">
                  <c:v>20.760300000000001</c:v>
                </c:pt>
                <c:pt idx="629">
                  <c:v>20.793399999999981</c:v>
                </c:pt>
                <c:pt idx="630">
                  <c:v>20.8264</c:v>
                </c:pt>
                <c:pt idx="631">
                  <c:v>20.859500000000001</c:v>
                </c:pt>
                <c:pt idx="632">
                  <c:v>20.892600000000002</c:v>
                </c:pt>
                <c:pt idx="633">
                  <c:v>20.925599999999939</c:v>
                </c:pt>
                <c:pt idx="634">
                  <c:v>20.9587</c:v>
                </c:pt>
                <c:pt idx="635">
                  <c:v>20.991700000000002</c:v>
                </c:pt>
                <c:pt idx="636">
                  <c:v>21.024799999999999</c:v>
                </c:pt>
                <c:pt idx="637">
                  <c:v>21.0579</c:v>
                </c:pt>
                <c:pt idx="638">
                  <c:v>21.090900000000001</c:v>
                </c:pt>
                <c:pt idx="639">
                  <c:v>21.123999999999999</c:v>
                </c:pt>
                <c:pt idx="640">
                  <c:v>21.157</c:v>
                </c:pt>
                <c:pt idx="641">
                  <c:v>21.190100000000001</c:v>
                </c:pt>
                <c:pt idx="642">
                  <c:v>21.223099999999999</c:v>
                </c:pt>
                <c:pt idx="643">
                  <c:v>21.2562</c:v>
                </c:pt>
                <c:pt idx="644">
                  <c:v>21.289300000000001</c:v>
                </c:pt>
                <c:pt idx="645">
                  <c:v>21.322299999999981</c:v>
                </c:pt>
                <c:pt idx="646">
                  <c:v>21.355399999999999</c:v>
                </c:pt>
                <c:pt idx="647">
                  <c:v>21.388400000000001</c:v>
                </c:pt>
                <c:pt idx="648">
                  <c:v>21.421500000000002</c:v>
                </c:pt>
                <c:pt idx="649">
                  <c:v>21.454499999999999</c:v>
                </c:pt>
                <c:pt idx="650">
                  <c:v>21.4876</c:v>
                </c:pt>
                <c:pt idx="651">
                  <c:v>21.520700000000001</c:v>
                </c:pt>
                <c:pt idx="652">
                  <c:v>21.553699999999999</c:v>
                </c:pt>
                <c:pt idx="653">
                  <c:v>21.5868</c:v>
                </c:pt>
                <c:pt idx="654">
                  <c:v>21.619800000000001</c:v>
                </c:pt>
                <c:pt idx="655">
                  <c:v>21.652899999999999</c:v>
                </c:pt>
                <c:pt idx="656">
                  <c:v>21.686</c:v>
                </c:pt>
                <c:pt idx="657">
                  <c:v>21.719000000000001</c:v>
                </c:pt>
                <c:pt idx="658">
                  <c:v>21.752099999999999</c:v>
                </c:pt>
                <c:pt idx="659">
                  <c:v>21.7851</c:v>
                </c:pt>
                <c:pt idx="660">
                  <c:v>21.818200000000001</c:v>
                </c:pt>
                <c:pt idx="661">
                  <c:v>21.851199999999999</c:v>
                </c:pt>
                <c:pt idx="662">
                  <c:v>21.8843</c:v>
                </c:pt>
                <c:pt idx="663">
                  <c:v>21.917400000000001</c:v>
                </c:pt>
                <c:pt idx="664">
                  <c:v>21.950399999999981</c:v>
                </c:pt>
                <c:pt idx="665">
                  <c:v>21.983499999999939</c:v>
                </c:pt>
                <c:pt idx="666">
                  <c:v>22.016500000000001</c:v>
                </c:pt>
                <c:pt idx="667">
                  <c:v>22.049600000000002</c:v>
                </c:pt>
                <c:pt idx="668">
                  <c:v>22.082599999999939</c:v>
                </c:pt>
                <c:pt idx="669">
                  <c:v>22.1157</c:v>
                </c:pt>
                <c:pt idx="670">
                  <c:v>22.148800000000001</c:v>
                </c:pt>
                <c:pt idx="671">
                  <c:v>22.181799999999999</c:v>
                </c:pt>
                <c:pt idx="672">
                  <c:v>22.2149</c:v>
                </c:pt>
                <c:pt idx="673">
                  <c:v>22.247900000000001</c:v>
                </c:pt>
                <c:pt idx="674">
                  <c:v>22.280999999999999</c:v>
                </c:pt>
                <c:pt idx="675">
                  <c:v>22.314</c:v>
                </c:pt>
                <c:pt idx="676">
                  <c:v>22.347100000000001</c:v>
                </c:pt>
                <c:pt idx="677">
                  <c:v>22.380199999999981</c:v>
                </c:pt>
                <c:pt idx="678">
                  <c:v>22.4132</c:v>
                </c:pt>
                <c:pt idx="679">
                  <c:v>22.446300000000001</c:v>
                </c:pt>
                <c:pt idx="680">
                  <c:v>22.479299999999981</c:v>
                </c:pt>
                <c:pt idx="681">
                  <c:v>22.5124</c:v>
                </c:pt>
                <c:pt idx="682">
                  <c:v>22.545500000000001</c:v>
                </c:pt>
                <c:pt idx="683">
                  <c:v>22.57849999999998</c:v>
                </c:pt>
                <c:pt idx="684">
                  <c:v>22.611599999999999</c:v>
                </c:pt>
                <c:pt idx="685">
                  <c:v>22.644600000000001</c:v>
                </c:pt>
                <c:pt idx="686">
                  <c:v>22.677700000000002</c:v>
                </c:pt>
                <c:pt idx="687">
                  <c:v>22.710699999999999</c:v>
                </c:pt>
                <c:pt idx="688">
                  <c:v>22.7438</c:v>
                </c:pt>
                <c:pt idx="689">
                  <c:v>22.776900000000001</c:v>
                </c:pt>
                <c:pt idx="690">
                  <c:v>22.809899999999999</c:v>
                </c:pt>
                <c:pt idx="691">
                  <c:v>22.843</c:v>
                </c:pt>
                <c:pt idx="692">
                  <c:v>22.876000000000001</c:v>
                </c:pt>
                <c:pt idx="693">
                  <c:v>22.909099999999999</c:v>
                </c:pt>
                <c:pt idx="694">
                  <c:v>22.9421</c:v>
                </c:pt>
                <c:pt idx="695">
                  <c:v>22.975200000000001</c:v>
                </c:pt>
                <c:pt idx="696">
                  <c:v>23.008299999999981</c:v>
                </c:pt>
                <c:pt idx="697">
                  <c:v>23.0413</c:v>
                </c:pt>
                <c:pt idx="698">
                  <c:v>23.074400000000001</c:v>
                </c:pt>
                <c:pt idx="699">
                  <c:v>23.107399999999991</c:v>
                </c:pt>
                <c:pt idx="700">
                  <c:v>23.140499999999999</c:v>
                </c:pt>
                <c:pt idx="701">
                  <c:v>23.1736</c:v>
                </c:pt>
                <c:pt idx="702">
                  <c:v>23.206600000000002</c:v>
                </c:pt>
                <c:pt idx="703">
                  <c:v>23.239699999999999</c:v>
                </c:pt>
                <c:pt idx="704">
                  <c:v>23.2727</c:v>
                </c:pt>
                <c:pt idx="705">
                  <c:v>23.305800000000001</c:v>
                </c:pt>
                <c:pt idx="706">
                  <c:v>23.338799999999999</c:v>
                </c:pt>
                <c:pt idx="707">
                  <c:v>23.3719</c:v>
                </c:pt>
                <c:pt idx="708">
                  <c:v>23.405000000000001</c:v>
                </c:pt>
                <c:pt idx="709">
                  <c:v>23.437999999999999</c:v>
                </c:pt>
                <c:pt idx="710">
                  <c:v>23.4711</c:v>
                </c:pt>
                <c:pt idx="711">
                  <c:v>23.504100000000001</c:v>
                </c:pt>
                <c:pt idx="712">
                  <c:v>23.537199999999999</c:v>
                </c:pt>
                <c:pt idx="713">
                  <c:v>23.5702</c:v>
                </c:pt>
                <c:pt idx="714">
                  <c:v>23.603300000000001</c:v>
                </c:pt>
                <c:pt idx="715">
                  <c:v>23.636399999999991</c:v>
                </c:pt>
                <c:pt idx="716">
                  <c:v>23.6694</c:v>
                </c:pt>
                <c:pt idx="717">
                  <c:v>23.702500000000001</c:v>
                </c:pt>
                <c:pt idx="718">
                  <c:v>23.735499999999981</c:v>
                </c:pt>
                <c:pt idx="719">
                  <c:v>23.76859999999991</c:v>
                </c:pt>
                <c:pt idx="720">
                  <c:v>23.8017</c:v>
                </c:pt>
                <c:pt idx="721">
                  <c:v>23.834700000000009</c:v>
                </c:pt>
                <c:pt idx="722">
                  <c:v>23.867799999999999</c:v>
                </c:pt>
                <c:pt idx="723">
                  <c:v>23.9008</c:v>
                </c:pt>
                <c:pt idx="724">
                  <c:v>23.933900000000001</c:v>
                </c:pt>
                <c:pt idx="725">
                  <c:v>23.966899999999999</c:v>
                </c:pt>
                <c:pt idx="726">
                  <c:v>24</c:v>
                </c:pt>
                <c:pt idx="727">
                  <c:v>24.033100000000001</c:v>
                </c:pt>
                <c:pt idx="728">
                  <c:v>24.066099999999999</c:v>
                </c:pt>
                <c:pt idx="729">
                  <c:v>24.0992</c:v>
                </c:pt>
                <c:pt idx="730">
                  <c:v>24.132200000000001</c:v>
                </c:pt>
                <c:pt idx="731">
                  <c:v>24.165299999999981</c:v>
                </c:pt>
                <c:pt idx="732">
                  <c:v>24.1983</c:v>
                </c:pt>
                <c:pt idx="733">
                  <c:v>24.231400000000001</c:v>
                </c:pt>
                <c:pt idx="734">
                  <c:v>24.264500000000002</c:v>
                </c:pt>
                <c:pt idx="735">
                  <c:v>24.297499999999999</c:v>
                </c:pt>
                <c:pt idx="736">
                  <c:v>24.3306</c:v>
                </c:pt>
                <c:pt idx="737">
                  <c:v>24.363600000000002</c:v>
                </c:pt>
                <c:pt idx="738">
                  <c:v>24.396699999999999</c:v>
                </c:pt>
                <c:pt idx="739">
                  <c:v>24.4298</c:v>
                </c:pt>
                <c:pt idx="740">
                  <c:v>24.462800000000001</c:v>
                </c:pt>
                <c:pt idx="741">
                  <c:v>24.495899999999999</c:v>
                </c:pt>
                <c:pt idx="742">
                  <c:v>24.5289</c:v>
                </c:pt>
                <c:pt idx="743">
                  <c:v>24.562000000000001</c:v>
                </c:pt>
                <c:pt idx="744">
                  <c:v>24.594999999999999</c:v>
                </c:pt>
                <c:pt idx="745">
                  <c:v>24.6281</c:v>
                </c:pt>
                <c:pt idx="746">
                  <c:v>24.661200000000001</c:v>
                </c:pt>
                <c:pt idx="747">
                  <c:v>24.694199999999999</c:v>
                </c:pt>
                <c:pt idx="748">
                  <c:v>24.7273</c:v>
                </c:pt>
                <c:pt idx="749">
                  <c:v>24.760300000000001</c:v>
                </c:pt>
                <c:pt idx="750">
                  <c:v>24.793399999999981</c:v>
                </c:pt>
                <c:pt idx="751">
                  <c:v>24.8264</c:v>
                </c:pt>
                <c:pt idx="752">
                  <c:v>24.859500000000001</c:v>
                </c:pt>
                <c:pt idx="753">
                  <c:v>24.892600000000002</c:v>
                </c:pt>
                <c:pt idx="754">
                  <c:v>24.925599999999939</c:v>
                </c:pt>
                <c:pt idx="755">
                  <c:v>24.9587</c:v>
                </c:pt>
                <c:pt idx="756">
                  <c:v>24.991700000000002</c:v>
                </c:pt>
                <c:pt idx="757">
                  <c:v>25.024799999999999</c:v>
                </c:pt>
                <c:pt idx="758">
                  <c:v>25.0579</c:v>
                </c:pt>
                <c:pt idx="759">
                  <c:v>25.090900000000001</c:v>
                </c:pt>
                <c:pt idx="760">
                  <c:v>25.123999999999999</c:v>
                </c:pt>
                <c:pt idx="761">
                  <c:v>25.157</c:v>
                </c:pt>
                <c:pt idx="762">
                  <c:v>25.190100000000001</c:v>
                </c:pt>
                <c:pt idx="763">
                  <c:v>25.223099999999999</c:v>
                </c:pt>
                <c:pt idx="764">
                  <c:v>25.2562</c:v>
                </c:pt>
                <c:pt idx="765">
                  <c:v>25.289300000000001</c:v>
                </c:pt>
              </c:numCache>
            </c:numRef>
          </c:xVal>
          <c:yVal>
            <c:numRef>
              <c:f>'T_08.4_DTHSTRO_km_mITT_24M'!$D$4:$D$769</c:f>
              <c:numCache>
                <c:formatCode>General</c:formatCode>
                <c:ptCount val="766"/>
                <c:pt idx="0">
                  <c:v>3.7699999999999999E-3</c:v>
                </c:pt>
                <c:pt idx="1">
                  <c:v>1.0059999999999999E-2</c:v>
                </c:pt>
                <c:pt idx="2">
                  <c:v>1.383E-2</c:v>
                </c:pt>
                <c:pt idx="3">
                  <c:v>1.8859999999999998E-2</c:v>
                </c:pt>
                <c:pt idx="4">
                  <c:v>2.138E-2</c:v>
                </c:pt>
                <c:pt idx="5">
                  <c:v>2.3890000000000002E-2</c:v>
                </c:pt>
                <c:pt idx="6">
                  <c:v>2.8930000000000001E-2</c:v>
                </c:pt>
                <c:pt idx="7">
                  <c:v>2.8930000000000001E-2</c:v>
                </c:pt>
                <c:pt idx="8">
                  <c:v>3.0190000000000002E-2</c:v>
                </c:pt>
                <c:pt idx="9">
                  <c:v>3.1449999999999999E-2</c:v>
                </c:pt>
                <c:pt idx="10">
                  <c:v>3.2710000000000003E-2</c:v>
                </c:pt>
                <c:pt idx="11">
                  <c:v>3.2710000000000003E-2</c:v>
                </c:pt>
                <c:pt idx="12">
                  <c:v>3.2710000000000003E-2</c:v>
                </c:pt>
                <c:pt idx="13">
                  <c:v>3.2710000000000003E-2</c:v>
                </c:pt>
                <c:pt idx="14">
                  <c:v>3.5229999999999997E-2</c:v>
                </c:pt>
                <c:pt idx="15">
                  <c:v>3.5229999999999997E-2</c:v>
                </c:pt>
                <c:pt idx="16">
                  <c:v>3.5229999999999997E-2</c:v>
                </c:pt>
                <c:pt idx="17">
                  <c:v>3.5229999999999997E-2</c:v>
                </c:pt>
                <c:pt idx="18">
                  <c:v>3.5229999999999997E-2</c:v>
                </c:pt>
                <c:pt idx="19">
                  <c:v>3.5229999999999997E-2</c:v>
                </c:pt>
                <c:pt idx="20">
                  <c:v>3.5229999999999997E-2</c:v>
                </c:pt>
                <c:pt idx="21">
                  <c:v>3.5229999999999997E-2</c:v>
                </c:pt>
                <c:pt idx="22">
                  <c:v>3.5229999999999997E-2</c:v>
                </c:pt>
                <c:pt idx="23">
                  <c:v>3.5229999999999997E-2</c:v>
                </c:pt>
                <c:pt idx="24">
                  <c:v>3.5229999999999997E-2</c:v>
                </c:pt>
                <c:pt idx="25">
                  <c:v>3.5229999999999997E-2</c:v>
                </c:pt>
                <c:pt idx="26">
                  <c:v>3.6490000000000002E-2</c:v>
                </c:pt>
                <c:pt idx="27">
                  <c:v>3.6490000000000002E-2</c:v>
                </c:pt>
                <c:pt idx="28">
                  <c:v>3.7760000000000002E-2</c:v>
                </c:pt>
                <c:pt idx="29">
                  <c:v>3.7760000000000002E-2</c:v>
                </c:pt>
                <c:pt idx="30">
                  <c:v>3.7760000000000002E-2</c:v>
                </c:pt>
                <c:pt idx="31">
                  <c:v>3.7760000000000002E-2</c:v>
                </c:pt>
                <c:pt idx="32">
                  <c:v>3.7760000000000002E-2</c:v>
                </c:pt>
                <c:pt idx="33">
                  <c:v>3.7760000000000002E-2</c:v>
                </c:pt>
                <c:pt idx="34">
                  <c:v>3.7760000000000002E-2</c:v>
                </c:pt>
                <c:pt idx="35">
                  <c:v>3.7760000000000002E-2</c:v>
                </c:pt>
                <c:pt idx="36">
                  <c:v>3.7760000000000002E-2</c:v>
                </c:pt>
                <c:pt idx="37">
                  <c:v>3.7760000000000002E-2</c:v>
                </c:pt>
                <c:pt idx="38">
                  <c:v>3.7760000000000002E-2</c:v>
                </c:pt>
                <c:pt idx="39">
                  <c:v>3.7760000000000002E-2</c:v>
                </c:pt>
                <c:pt idx="40">
                  <c:v>3.9059999999999997E-2</c:v>
                </c:pt>
                <c:pt idx="41">
                  <c:v>3.9059999999999997E-2</c:v>
                </c:pt>
                <c:pt idx="42">
                  <c:v>3.9059999999999997E-2</c:v>
                </c:pt>
                <c:pt idx="43">
                  <c:v>3.9059999999999997E-2</c:v>
                </c:pt>
                <c:pt idx="44">
                  <c:v>3.9059999999999997E-2</c:v>
                </c:pt>
                <c:pt idx="45">
                  <c:v>3.9059999999999997E-2</c:v>
                </c:pt>
                <c:pt idx="46">
                  <c:v>4.0349999999999997E-2</c:v>
                </c:pt>
                <c:pt idx="47">
                  <c:v>4.0349999999999997E-2</c:v>
                </c:pt>
                <c:pt idx="48">
                  <c:v>4.0349999999999997E-2</c:v>
                </c:pt>
                <c:pt idx="49">
                  <c:v>4.2939999999999999E-2</c:v>
                </c:pt>
                <c:pt idx="50">
                  <c:v>4.4240000000000002E-2</c:v>
                </c:pt>
                <c:pt idx="51">
                  <c:v>4.4240000000000002E-2</c:v>
                </c:pt>
                <c:pt idx="52">
                  <c:v>4.4240000000000002E-2</c:v>
                </c:pt>
                <c:pt idx="53">
                  <c:v>4.4240000000000002E-2</c:v>
                </c:pt>
                <c:pt idx="54">
                  <c:v>4.4240000000000002E-2</c:v>
                </c:pt>
                <c:pt idx="55">
                  <c:v>4.4240000000000002E-2</c:v>
                </c:pt>
                <c:pt idx="56">
                  <c:v>4.4240000000000002E-2</c:v>
                </c:pt>
                <c:pt idx="57">
                  <c:v>4.4240000000000002E-2</c:v>
                </c:pt>
                <c:pt idx="58">
                  <c:v>4.4240000000000002E-2</c:v>
                </c:pt>
                <c:pt idx="59">
                  <c:v>4.4240000000000002E-2</c:v>
                </c:pt>
                <c:pt idx="60">
                  <c:v>4.4240000000000002E-2</c:v>
                </c:pt>
                <c:pt idx="61">
                  <c:v>4.4240000000000002E-2</c:v>
                </c:pt>
                <c:pt idx="62">
                  <c:v>4.4240000000000002E-2</c:v>
                </c:pt>
                <c:pt idx="63">
                  <c:v>4.6829999999999997E-2</c:v>
                </c:pt>
                <c:pt idx="64">
                  <c:v>4.8129999999999999E-2</c:v>
                </c:pt>
                <c:pt idx="65">
                  <c:v>4.8129999999999999E-2</c:v>
                </c:pt>
                <c:pt idx="66">
                  <c:v>4.8129999999999999E-2</c:v>
                </c:pt>
                <c:pt idx="67">
                  <c:v>4.9430000000000002E-2</c:v>
                </c:pt>
                <c:pt idx="68">
                  <c:v>4.9430000000000002E-2</c:v>
                </c:pt>
                <c:pt idx="69">
                  <c:v>4.9430000000000002E-2</c:v>
                </c:pt>
                <c:pt idx="70">
                  <c:v>4.9430000000000002E-2</c:v>
                </c:pt>
                <c:pt idx="71">
                  <c:v>4.9430000000000002E-2</c:v>
                </c:pt>
                <c:pt idx="72">
                  <c:v>4.9430000000000002E-2</c:v>
                </c:pt>
                <c:pt idx="73">
                  <c:v>5.0729999999999997E-2</c:v>
                </c:pt>
                <c:pt idx="74">
                  <c:v>5.0729999999999997E-2</c:v>
                </c:pt>
                <c:pt idx="75">
                  <c:v>5.0729999999999997E-2</c:v>
                </c:pt>
                <c:pt idx="76">
                  <c:v>5.0729999999999997E-2</c:v>
                </c:pt>
                <c:pt idx="77">
                  <c:v>5.0729999999999997E-2</c:v>
                </c:pt>
                <c:pt idx="78">
                  <c:v>5.0729999999999997E-2</c:v>
                </c:pt>
                <c:pt idx="79">
                  <c:v>5.0729999999999997E-2</c:v>
                </c:pt>
                <c:pt idx="80">
                  <c:v>5.0729999999999997E-2</c:v>
                </c:pt>
                <c:pt idx="81">
                  <c:v>5.0729999999999997E-2</c:v>
                </c:pt>
                <c:pt idx="82">
                  <c:v>5.0729999999999997E-2</c:v>
                </c:pt>
                <c:pt idx="83">
                  <c:v>5.0729999999999997E-2</c:v>
                </c:pt>
                <c:pt idx="84">
                  <c:v>5.203E-2</c:v>
                </c:pt>
                <c:pt idx="85">
                  <c:v>5.203E-2</c:v>
                </c:pt>
                <c:pt idx="86">
                  <c:v>5.203E-2</c:v>
                </c:pt>
                <c:pt idx="87">
                  <c:v>5.203E-2</c:v>
                </c:pt>
                <c:pt idx="88">
                  <c:v>5.203E-2</c:v>
                </c:pt>
                <c:pt idx="89">
                  <c:v>5.203E-2</c:v>
                </c:pt>
                <c:pt idx="90">
                  <c:v>5.3330000000000002E-2</c:v>
                </c:pt>
                <c:pt idx="91">
                  <c:v>5.3330000000000002E-2</c:v>
                </c:pt>
                <c:pt idx="92">
                  <c:v>5.3330000000000002E-2</c:v>
                </c:pt>
                <c:pt idx="93">
                  <c:v>5.3330000000000002E-2</c:v>
                </c:pt>
                <c:pt idx="94">
                  <c:v>5.3330000000000002E-2</c:v>
                </c:pt>
                <c:pt idx="95">
                  <c:v>5.3330000000000002E-2</c:v>
                </c:pt>
                <c:pt idx="96">
                  <c:v>5.3330000000000002E-2</c:v>
                </c:pt>
                <c:pt idx="97">
                  <c:v>5.3330000000000002E-2</c:v>
                </c:pt>
                <c:pt idx="98">
                  <c:v>5.3330000000000002E-2</c:v>
                </c:pt>
                <c:pt idx="99">
                  <c:v>5.3330000000000002E-2</c:v>
                </c:pt>
                <c:pt idx="100">
                  <c:v>5.3330000000000002E-2</c:v>
                </c:pt>
                <c:pt idx="101">
                  <c:v>5.3330000000000002E-2</c:v>
                </c:pt>
                <c:pt idx="102">
                  <c:v>5.3330000000000002E-2</c:v>
                </c:pt>
                <c:pt idx="103">
                  <c:v>5.3330000000000002E-2</c:v>
                </c:pt>
                <c:pt idx="104">
                  <c:v>5.3330000000000002E-2</c:v>
                </c:pt>
                <c:pt idx="105">
                  <c:v>5.3330000000000002E-2</c:v>
                </c:pt>
                <c:pt idx="106">
                  <c:v>5.3330000000000002E-2</c:v>
                </c:pt>
                <c:pt idx="107">
                  <c:v>5.3330000000000002E-2</c:v>
                </c:pt>
                <c:pt idx="108">
                  <c:v>5.3330000000000002E-2</c:v>
                </c:pt>
                <c:pt idx="109">
                  <c:v>5.4629999999999998E-2</c:v>
                </c:pt>
                <c:pt idx="110">
                  <c:v>5.4629999999999998E-2</c:v>
                </c:pt>
                <c:pt idx="111">
                  <c:v>5.4629999999999998E-2</c:v>
                </c:pt>
                <c:pt idx="112">
                  <c:v>5.4629999999999998E-2</c:v>
                </c:pt>
                <c:pt idx="113">
                  <c:v>5.4629999999999998E-2</c:v>
                </c:pt>
                <c:pt idx="114">
                  <c:v>5.5939999999999997E-2</c:v>
                </c:pt>
                <c:pt idx="115">
                  <c:v>5.5939999999999997E-2</c:v>
                </c:pt>
                <c:pt idx="116">
                  <c:v>5.5939999999999997E-2</c:v>
                </c:pt>
                <c:pt idx="117">
                  <c:v>5.5939999999999997E-2</c:v>
                </c:pt>
                <c:pt idx="118">
                  <c:v>5.5939999999999997E-2</c:v>
                </c:pt>
                <c:pt idx="119">
                  <c:v>5.5939999999999997E-2</c:v>
                </c:pt>
                <c:pt idx="120">
                  <c:v>5.7239999999999999E-2</c:v>
                </c:pt>
                <c:pt idx="121">
                  <c:v>5.7239999999999999E-2</c:v>
                </c:pt>
                <c:pt idx="122">
                  <c:v>5.8549999999999998E-2</c:v>
                </c:pt>
                <c:pt idx="123">
                  <c:v>5.8549999999999998E-2</c:v>
                </c:pt>
                <c:pt idx="124">
                  <c:v>5.8549999999999998E-2</c:v>
                </c:pt>
                <c:pt idx="125">
                  <c:v>5.8549999999999998E-2</c:v>
                </c:pt>
                <c:pt idx="126">
                  <c:v>5.8549999999999998E-2</c:v>
                </c:pt>
                <c:pt idx="127">
                  <c:v>5.8549999999999998E-2</c:v>
                </c:pt>
                <c:pt idx="128">
                  <c:v>5.8549999999999998E-2</c:v>
                </c:pt>
                <c:pt idx="129">
                  <c:v>5.8549999999999998E-2</c:v>
                </c:pt>
                <c:pt idx="130">
                  <c:v>5.8549999999999998E-2</c:v>
                </c:pt>
                <c:pt idx="131">
                  <c:v>5.8549999999999998E-2</c:v>
                </c:pt>
                <c:pt idx="132">
                  <c:v>5.8549999999999998E-2</c:v>
                </c:pt>
                <c:pt idx="133">
                  <c:v>5.8549999999999998E-2</c:v>
                </c:pt>
                <c:pt idx="134">
                  <c:v>5.8549999999999998E-2</c:v>
                </c:pt>
                <c:pt idx="135">
                  <c:v>5.8549999999999998E-2</c:v>
                </c:pt>
                <c:pt idx="136">
                  <c:v>5.8549999999999998E-2</c:v>
                </c:pt>
                <c:pt idx="137">
                  <c:v>5.8549999999999998E-2</c:v>
                </c:pt>
                <c:pt idx="138">
                  <c:v>5.8549999999999998E-2</c:v>
                </c:pt>
                <c:pt idx="139">
                  <c:v>5.8549999999999998E-2</c:v>
                </c:pt>
                <c:pt idx="140">
                  <c:v>5.8549999999999998E-2</c:v>
                </c:pt>
                <c:pt idx="141">
                  <c:v>5.985E-2</c:v>
                </c:pt>
                <c:pt idx="142">
                  <c:v>5.985E-2</c:v>
                </c:pt>
                <c:pt idx="143">
                  <c:v>5.985E-2</c:v>
                </c:pt>
                <c:pt idx="144">
                  <c:v>5.985E-2</c:v>
                </c:pt>
                <c:pt idx="145">
                  <c:v>5.985E-2</c:v>
                </c:pt>
                <c:pt idx="146">
                  <c:v>6.1159999999999999E-2</c:v>
                </c:pt>
                <c:pt idx="147">
                  <c:v>6.1159999999999999E-2</c:v>
                </c:pt>
                <c:pt idx="148">
                  <c:v>6.1159999999999999E-2</c:v>
                </c:pt>
                <c:pt idx="149">
                  <c:v>6.2469999999999998E-2</c:v>
                </c:pt>
                <c:pt idx="150">
                  <c:v>6.2469999999999998E-2</c:v>
                </c:pt>
                <c:pt idx="151">
                  <c:v>6.2469999999999998E-2</c:v>
                </c:pt>
                <c:pt idx="152">
                  <c:v>6.2469999999999998E-2</c:v>
                </c:pt>
                <c:pt idx="153">
                  <c:v>6.2469999999999998E-2</c:v>
                </c:pt>
                <c:pt idx="154">
                  <c:v>6.3799999999999996E-2</c:v>
                </c:pt>
                <c:pt idx="155">
                  <c:v>6.3799999999999996E-2</c:v>
                </c:pt>
                <c:pt idx="156">
                  <c:v>6.3799999999999996E-2</c:v>
                </c:pt>
                <c:pt idx="157">
                  <c:v>6.3799999999999996E-2</c:v>
                </c:pt>
                <c:pt idx="158">
                  <c:v>6.3799999999999996E-2</c:v>
                </c:pt>
                <c:pt idx="159">
                  <c:v>6.3799999999999996E-2</c:v>
                </c:pt>
                <c:pt idx="160">
                  <c:v>6.5129999999999993E-2</c:v>
                </c:pt>
                <c:pt idx="161">
                  <c:v>6.5129999999999993E-2</c:v>
                </c:pt>
                <c:pt idx="162">
                  <c:v>6.5129999999999993E-2</c:v>
                </c:pt>
                <c:pt idx="163">
                  <c:v>6.5129999999999993E-2</c:v>
                </c:pt>
                <c:pt idx="164">
                  <c:v>6.5129999999999993E-2</c:v>
                </c:pt>
                <c:pt idx="165">
                  <c:v>6.5129999999999993E-2</c:v>
                </c:pt>
                <c:pt idx="166">
                  <c:v>6.6479999999999997E-2</c:v>
                </c:pt>
                <c:pt idx="167">
                  <c:v>6.7830000000000001E-2</c:v>
                </c:pt>
                <c:pt idx="168">
                  <c:v>6.7830000000000001E-2</c:v>
                </c:pt>
                <c:pt idx="169">
                  <c:v>6.7830000000000001E-2</c:v>
                </c:pt>
                <c:pt idx="170">
                  <c:v>6.7830000000000001E-2</c:v>
                </c:pt>
                <c:pt idx="171">
                  <c:v>6.7830000000000001E-2</c:v>
                </c:pt>
                <c:pt idx="172">
                  <c:v>6.7830000000000001E-2</c:v>
                </c:pt>
                <c:pt idx="173">
                  <c:v>6.7830000000000001E-2</c:v>
                </c:pt>
                <c:pt idx="174">
                  <c:v>6.7830000000000001E-2</c:v>
                </c:pt>
                <c:pt idx="175">
                  <c:v>6.7830000000000001E-2</c:v>
                </c:pt>
                <c:pt idx="176">
                  <c:v>6.7830000000000001E-2</c:v>
                </c:pt>
                <c:pt idx="177">
                  <c:v>6.7830000000000001E-2</c:v>
                </c:pt>
                <c:pt idx="178">
                  <c:v>6.7830000000000001E-2</c:v>
                </c:pt>
                <c:pt idx="179">
                  <c:v>6.7830000000000001E-2</c:v>
                </c:pt>
                <c:pt idx="180">
                  <c:v>6.7830000000000001E-2</c:v>
                </c:pt>
                <c:pt idx="181">
                  <c:v>6.7830000000000001E-2</c:v>
                </c:pt>
                <c:pt idx="182">
                  <c:v>6.7830000000000001E-2</c:v>
                </c:pt>
                <c:pt idx="183">
                  <c:v>6.7830000000000001E-2</c:v>
                </c:pt>
                <c:pt idx="184">
                  <c:v>6.7830000000000001E-2</c:v>
                </c:pt>
                <c:pt idx="185">
                  <c:v>6.7830000000000001E-2</c:v>
                </c:pt>
                <c:pt idx="186">
                  <c:v>6.7830000000000001E-2</c:v>
                </c:pt>
                <c:pt idx="187">
                  <c:v>6.7830000000000001E-2</c:v>
                </c:pt>
                <c:pt idx="188">
                  <c:v>6.7830000000000001E-2</c:v>
                </c:pt>
                <c:pt idx="189">
                  <c:v>6.9239999999999996E-2</c:v>
                </c:pt>
                <c:pt idx="190">
                  <c:v>6.9239999999999996E-2</c:v>
                </c:pt>
                <c:pt idx="191">
                  <c:v>6.9239999999999996E-2</c:v>
                </c:pt>
                <c:pt idx="192">
                  <c:v>6.9239999999999996E-2</c:v>
                </c:pt>
                <c:pt idx="193">
                  <c:v>6.9239999999999996E-2</c:v>
                </c:pt>
                <c:pt idx="194">
                  <c:v>7.2109999999999994E-2</c:v>
                </c:pt>
                <c:pt idx="195">
                  <c:v>7.2109999999999994E-2</c:v>
                </c:pt>
                <c:pt idx="196">
                  <c:v>7.2109999999999994E-2</c:v>
                </c:pt>
                <c:pt idx="197">
                  <c:v>7.2109999999999994E-2</c:v>
                </c:pt>
                <c:pt idx="198">
                  <c:v>7.2109999999999994E-2</c:v>
                </c:pt>
                <c:pt idx="199">
                  <c:v>7.2109999999999994E-2</c:v>
                </c:pt>
                <c:pt idx="200">
                  <c:v>7.2109999999999994E-2</c:v>
                </c:pt>
                <c:pt idx="201">
                  <c:v>7.2109999999999994E-2</c:v>
                </c:pt>
                <c:pt idx="202">
                  <c:v>7.2109999999999994E-2</c:v>
                </c:pt>
                <c:pt idx="203">
                  <c:v>7.356E-2</c:v>
                </c:pt>
                <c:pt idx="204">
                  <c:v>7.356E-2</c:v>
                </c:pt>
                <c:pt idx="205">
                  <c:v>7.356E-2</c:v>
                </c:pt>
                <c:pt idx="206">
                  <c:v>7.356E-2</c:v>
                </c:pt>
                <c:pt idx="207">
                  <c:v>7.356E-2</c:v>
                </c:pt>
                <c:pt idx="208">
                  <c:v>7.356E-2</c:v>
                </c:pt>
                <c:pt idx="209">
                  <c:v>7.356E-2</c:v>
                </c:pt>
                <c:pt idx="210">
                  <c:v>7.356E-2</c:v>
                </c:pt>
                <c:pt idx="211">
                  <c:v>7.356E-2</c:v>
                </c:pt>
                <c:pt idx="212">
                  <c:v>7.356E-2</c:v>
                </c:pt>
                <c:pt idx="213">
                  <c:v>7.356E-2</c:v>
                </c:pt>
                <c:pt idx="214">
                  <c:v>7.356E-2</c:v>
                </c:pt>
                <c:pt idx="215">
                  <c:v>7.356E-2</c:v>
                </c:pt>
                <c:pt idx="216">
                  <c:v>7.356E-2</c:v>
                </c:pt>
                <c:pt idx="217">
                  <c:v>7.356E-2</c:v>
                </c:pt>
                <c:pt idx="218">
                  <c:v>7.356E-2</c:v>
                </c:pt>
                <c:pt idx="219">
                  <c:v>7.356E-2</c:v>
                </c:pt>
                <c:pt idx="220">
                  <c:v>7.356E-2</c:v>
                </c:pt>
                <c:pt idx="221">
                  <c:v>7.356E-2</c:v>
                </c:pt>
                <c:pt idx="222">
                  <c:v>7.356E-2</c:v>
                </c:pt>
                <c:pt idx="223">
                  <c:v>7.356E-2</c:v>
                </c:pt>
                <c:pt idx="224">
                  <c:v>7.356E-2</c:v>
                </c:pt>
                <c:pt idx="225">
                  <c:v>7.356E-2</c:v>
                </c:pt>
                <c:pt idx="226">
                  <c:v>7.356E-2</c:v>
                </c:pt>
                <c:pt idx="227">
                  <c:v>7.356E-2</c:v>
                </c:pt>
                <c:pt idx="228">
                  <c:v>7.356E-2</c:v>
                </c:pt>
                <c:pt idx="229">
                  <c:v>7.356E-2</c:v>
                </c:pt>
                <c:pt idx="230">
                  <c:v>7.356E-2</c:v>
                </c:pt>
                <c:pt idx="231">
                  <c:v>7.356E-2</c:v>
                </c:pt>
                <c:pt idx="232">
                  <c:v>7.356E-2</c:v>
                </c:pt>
                <c:pt idx="233">
                  <c:v>7.5039999999999996E-2</c:v>
                </c:pt>
                <c:pt idx="234">
                  <c:v>7.5039999999999996E-2</c:v>
                </c:pt>
                <c:pt idx="235">
                  <c:v>7.6530000000000001E-2</c:v>
                </c:pt>
                <c:pt idx="236">
                  <c:v>7.6530000000000001E-2</c:v>
                </c:pt>
                <c:pt idx="237">
                  <c:v>7.6530000000000001E-2</c:v>
                </c:pt>
                <c:pt idx="238">
                  <c:v>7.6530000000000001E-2</c:v>
                </c:pt>
                <c:pt idx="239">
                  <c:v>7.6530000000000001E-2</c:v>
                </c:pt>
                <c:pt idx="240">
                  <c:v>7.6530000000000001E-2</c:v>
                </c:pt>
                <c:pt idx="241">
                  <c:v>7.6530000000000001E-2</c:v>
                </c:pt>
                <c:pt idx="242">
                  <c:v>7.6530000000000001E-2</c:v>
                </c:pt>
                <c:pt idx="243">
                  <c:v>7.6530000000000001E-2</c:v>
                </c:pt>
                <c:pt idx="244">
                  <c:v>7.6530000000000001E-2</c:v>
                </c:pt>
                <c:pt idx="245">
                  <c:v>7.6530000000000001E-2</c:v>
                </c:pt>
                <c:pt idx="246">
                  <c:v>7.6530000000000001E-2</c:v>
                </c:pt>
                <c:pt idx="247">
                  <c:v>7.6530000000000001E-2</c:v>
                </c:pt>
                <c:pt idx="248">
                  <c:v>7.6530000000000001E-2</c:v>
                </c:pt>
                <c:pt idx="249">
                  <c:v>7.6530000000000001E-2</c:v>
                </c:pt>
                <c:pt idx="250">
                  <c:v>7.6530000000000001E-2</c:v>
                </c:pt>
                <c:pt idx="251">
                  <c:v>7.6530000000000001E-2</c:v>
                </c:pt>
                <c:pt idx="252">
                  <c:v>7.6530000000000001E-2</c:v>
                </c:pt>
                <c:pt idx="253">
                  <c:v>7.6530000000000001E-2</c:v>
                </c:pt>
                <c:pt idx="254">
                  <c:v>7.6530000000000001E-2</c:v>
                </c:pt>
                <c:pt idx="255">
                  <c:v>7.6530000000000001E-2</c:v>
                </c:pt>
                <c:pt idx="256">
                  <c:v>7.6530000000000001E-2</c:v>
                </c:pt>
                <c:pt idx="257">
                  <c:v>7.6530000000000001E-2</c:v>
                </c:pt>
                <c:pt idx="258">
                  <c:v>7.6530000000000001E-2</c:v>
                </c:pt>
                <c:pt idx="259">
                  <c:v>7.6530000000000001E-2</c:v>
                </c:pt>
                <c:pt idx="260">
                  <c:v>7.6530000000000001E-2</c:v>
                </c:pt>
                <c:pt idx="261">
                  <c:v>7.6530000000000001E-2</c:v>
                </c:pt>
                <c:pt idx="262">
                  <c:v>7.6530000000000001E-2</c:v>
                </c:pt>
                <c:pt idx="263">
                  <c:v>7.6530000000000001E-2</c:v>
                </c:pt>
                <c:pt idx="264">
                  <c:v>7.6530000000000001E-2</c:v>
                </c:pt>
                <c:pt idx="265">
                  <c:v>7.6530000000000001E-2</c:v>
                </c:pt>
                <c:pt idx="266">
                  <c:v>7.6530000000000001E-2</c:v>
                </c:pt>
                <c:pt idx="267">
                  <c:v>7.6530000000000001E-2</c:v>
                </c:pt>
                <c:pt idx="268">
                  <c:v>7.6530000000000001E-2</c:v>
                </c:pt>
                <c:pt idx="269">
                  <c:v>7.6530000000000001E-2</c:v>
                </c:pt>
                <c:pt idx="270">
                  <c:v>7.6530000000000001E-2</c:v>
                </c:pt>
                <c:pt idx="271">
                  <c:v>7.6530000000000001E-2</c:v>
                </c:pt>
                <c:pt idx="272">
                  <c:v>7.6530000000000001E-2</c:v>
                </c:pt>
                <c:pt idx="273">
                  <c:v>7.6530000000000001E-2</c:v>
                </c:pt>
                <c:pt idx="274">
                  <c:v>7.6530000000000001E-2</c:v>
                </c:pt>
                <c:pt idx="275">
                  <c:v>7.8030000000000002E-2</c:v>
                </c:pt>
                <c:pt idx="276">
                  <c:v>7.8030000000000002E-2</c:v>
                </c:pt>
                <c:pt idx="277">
                  <c:v>7.8030000000000002E-2</c:v>
                </c:pt>
                <c:pt idx="278">
                  <c:v>7.8030000000000002E-2</c:v>
                </c:pt>
                <c:pt idx="279">
                  <c:v>7.8030000000000002E-2</c:v>
                </c:pt>
                <c:pt idx="280">
                  <c:v>7.8030000000000002E-2</c:v>
                </c:pt>
                <c:pt idx="281">
                  <c:v>7.8030000000000002E-2</c:v>
                </c:pt>
                <c:pt idx="282">
                  <c:v>7.8030000000000002E-2</c:v>
                </c:pt>
                <c:pt idx="283">
                  <c:v>7.8030000000000002E-2</c:v>
                </c:pt>
                <c:pt idx="284">
                  <c:v>7.8030000000000002E-2</c:v>
                </c:pt>
                <c:pt idx="285">
                  <c:v>7.9519999999999993E-2</c:v>
                </c:pt>
                <c:pt idx="286">
                  <c:v>7.9519999999999993E-2</c:v>
                </c:pt>
                <c:pt idx="287">
                  <c:v>7.9519999999999993E-2</c:v>
                </c:pt>
                <c:pt idx="288">
                  <c:v>7.9519999999999993E-2</c:v>
                </c:pt>
                <c:pt idx="289">
                  <c:v>7.9519999999999993E-2</c:v>
                </c:pt>
                <c:pt idx="290">
                  <c:v>7.9519999999999993E-2</c:v>
                </c:pt>
                <c:pt idx="291">
                  <c:v>7.9519999999999993E-2</c:v>
                </c:pt>
                <c:pt idx="292">
                  <c:v>7.9519999999999993E-2</c:v>
                </c:pt>
                <c:pt idx="293">
                  <c:v>7.9519999999999993E-2</c:v>
                </c:pt>
                <c:pt idx="294">
                  <c:v>7.9519999999999993E-2</c:v>
                </c:pt>
                <c:pt idx="295">
                  <c:v>7.9519999999999993E-2</c:v>
                </c:pt>
                <c:pt idx="296">
                  <c:v>7.9519999999999993E-2</c:v>
                </c:pt>
                <c:pt idx="297">
                  <c:v>7.9519999999999993E-2</c:v>
                </c:pt>
                <c:pt idx="298">
                  <c:v>7.9519999999999993E-2</c:v>
                </c:pt>
                <c:pt idx="299">
                  <c:v>7.9519999999999993E-2</c:v>
                </c:pt>
                <c:pt idx="300">
                  <c:v>7.9519999999999993E-2</c:v>
                </c:pt>
                <c:pt idx="301">
                  <c:v>7.9519999999999993E-2</c:v>
                </c:pt>
                <c:pt idx="302">
                  <c:v>7.9519999999999993E-2</c:v>
                </c:pt>
                <c:pt idx="303">
                  <c:v>7.9519999999999993E-2</c:v>
                </c:pt>
                <c:pt idx="304">
                  <c:v>7.9519999999999993E-2</c:v>
                </c:pt>
                <c:pt idx="305">
                  <c:v>7.9519999999999993E-2</c:v>
                </c:pt>
                <c:pt idx="306">
                  <c:v>8.1019999999999995E-2</c:v>
                </c:pt>
                <c:pt idx="307">
                  <c:v>8.1019999999999995E-2</c:v>
                </c:pt>
                <c:pt idx="308">
                  <c:v>8.1019999999999995E-2</c:v>
                </c:pt>
                <c:pt idx="309">
                  <c:v>8.1019999999999995E-2</c:v>
                </c:pt>
                <c:pt idx="310">
                  <c:v>8.1019999999999995E-2</c:v>
                </c:pt>
                <c:pt idx="311">
                  <c:v>8.1019999999999995E-2</c:v>
                </c:pt>
                <c:pt idx="312">
                  <c:v>8.1019999999999995E-2</c:v>
                </c:pt>
                <c:pt idx="313">
                  <c:v>8.1019999999999995E-2</c:v>
                </c:pt>
                <c:pt idx="314">
                  <c:v>8.1019999999999995E-2</c:v>
                </c:pt>
                <c:pt idx="315">
                  <c:v>8.1019999999999995E-2</c:v>
                </c:pt>
                <c:pt idx="316">
                  <c:v>8.1019999999999995E-2</c:v>
                </c:pt>
                <c:pt idx="317">
                  <c:v>8.1019999999999995E-2</c:v>
                </c:pt>
                <c:pt idx="318">
                  <c:v>8.1019999999999995E-2</c:v>
                </c:pt>
                <c:pt idx="319">
                  <c:v>8.1019999999999995E-2</c:v>
                </c:pt>
                <c:pt idx="320">
                  <c:v>8.1019999999999995E-2</c:v>
                </c:pt>
                <c:pt idx="321">
                  <c:v>8.1019999999999995E-2</c:v>
                </c:pt>
                <c:pt idx="322">
                  <c:v>8.1019999999999995E-2</c:v>
                </c:pt>
                <c:pt idx="323">
                  <c:v>8.1019999999999995E-2</c:v>
                </c:pt>
                <c:pt idx="324">
                  <c:v>8.1019999999999995E-2</c:v>
                </c:pt>
                <c:pt idx="325">
                  <c:v>8.1019999999999995E-2</c:v>
                </c:pt>
                <c:pt idx="326">
                  <c:v>8.1019999999999995E-2</c:v>
                </c:pt>
                <c:pt idx="327">
                  <c:v>8.1019999999999995E-2</c:v>
                </c:pt>
                <c:pt idx="328">
                  <c:v>8.1019999999999995E-2</c:v>
                </c:pt>
                <c:pt idx="329">
                  <c:v>8.1019999999999995E-2</c:v>
                </c:pt>
                <c:pt idx="330">
                  <c:v>8.1019999999999995E-2</c:v>
                </c:pt>
                <c:pt idx="331">
                  <c:v>8.1019999999999995E-2</c:v>
                </c:pt>
                <c:pt idx="332">
                  <c:v>8.2530000000000006E-2</c:v>
                </c:pt>
                <c:pt idx="333">
                  <c:v>8.2530000000000006E-2</c:v>
                </c:pt>
                <c:pt idx="334">
                  <c:v>8.2530000000000006E-2</c:v>
                </c:pt>
                <c:pt idx="335">
                  <c:v>8.4029999999999994E-2</c:v>
                </c:pt>
                <c:pt idx="336">
                  <c:v>8.4029999999999994E-2</c:v>
                </c:pt>
                <c:pt idx="337">
                  <c:v>8.4029999999999994E-2</c:v>
                </c:pt>
                <c:pt idx="338">
                  <c:v>8.5559999999999997E-2</c:v>
                </c:pt>
                <c:pt idx="339">
                  <c:v>8.5559999999999997E-2</c:v>
                </c:pt>
                <c:pt idx="340">
                  <c:v>8.5559999999999997E-2</c:v>
                </c:pt>
                <c:pt idx="341">
                  <c:v>8.5559999999999997E-2</c:v>
                </c:pt>
                <c:pt idx="342">
                  <c:v>8.5559999999999997E-2</c:v>
                </c:pt>
                <c:pt idx="343">
                  <c:v>8.5559999999999997E-2</c:v>
                </c:pt>
                <c:pt idx="344">
                  <c:v>8.5559999999999997E-2</c:v>
                </c:pt>
                <c:pt idx="345">
                  <c:v>8.5559999999999997E-2</c:v>
                </c:pt>
                <c:pt idx="346">
                  <c:v>8.5559999999999997E-2</c:v>
                </c:pt>
                <c:pt idx="347">
                  <c:v>8.5559999999999997E-2</c:v>
                </c:pt>
                <c:pt idx="348">
                  <c:v>8.5559999999999997E-2</c:v>
                </c:pt>
                <c:pt idx="349">
                  <c:v>8.5559999999999997E-2</c:v>
                </c:pt>
                <c:pt idx="350">
                  <c:v>8.5559999999999997E-2</c:v>
                </c:pt>
                <c:pt idx="351">
                  <c:v>8.5559999999999997E-2</c:v>
                </c:pt>
                <c:pt idx="352">
                  <c:v>8.5559999999999997E-2</c:v>
                </c:pt>
                <c:pt idx="353">
                  <c:v>8.5559999999999997E-2</c:v>
                </c:pt>
                <c:pt idx="354">
                  <c:v>8.5559999999999997E-2</c:v>
                </c:pt>
                <c:pt idx="355">
                  <c:v>8.5559999999999997E-2</c:v>
                </c:pt>
                <c:pt idx="356">
                  <c:v>8.5559999999999997E-2</c:v>
                </c:pt>
                <c:pt idx="357">
                  <c:v>8.5559999999999997E-2</c:v>
                </c:pt>
                <c:pt idx="358">
                  <c:v>8.5559999999999997E-2</c:v>
                </c:pt>
                <c:pt idx="359">
                  <c:v>8.5559999999999997E-2</c:v>
                </c:pt>
                <c:pt idx="360">
                  <c:v>8.5559999999999997E-2</c:v>
                </c:pt>
                <c:pt idx="361">
                  <c:v>8.5559999999999997E-2</c:v>
                </c:pt>
                <c:pt idx="362">
                  <c:v>8.5559999999999997E-2</c:v>
                </c:pt>
                <c:pt idx="363">
                  <c:v>8.5559999999999997E-2</c:v>
                </c:pt>
                <c:pt idx="364">
                  <c:v>8.7190000000000004E-2</c:v>
                </c:pt>
                <c:pt idx="365">
                  <c:v>8.7190000000000004E-2</c:v>
                </c:pt>
                <c:pt idx="366">
                  <c:v>8.7190000000000004E-2</c:v>
                </c:pt>
                <c:pt idx="367">
                  <c:v>8.7190000000000004E-2</c:v>
                </c:pt>
                <c:pt idx="368">
                  <c:v>8.7190000000000004E-2</c:v>
                </c:pt>
                <c:pt idx="369">
                  <c:v>8.7190000000000004E-2</c:v>
                </c:pt>
                <c:pt idx="370">
                  <c:v>8.7190000000000004E-2</c:v>
                </c:pt>
                <c:pt idx="371">
                  <c:v>8.7190000000000004E-2</c:v>
                </c:pt>
                <c:pt idx="372">
                  <c:v>8.7190000000000004E-2</c:v>
                </c:pt>
                <c:pt idx="373">
                  <c:v>8.7190000000000004E-2</c:v>
                </c:pt>
                <c:pt idx="374">
                  <c:v>8.7190000000000004E-2</c:v>
                </c:pt>
                <c:pt idx="375">
                  <c:v>8.7190000000000004E-2</c:v>
                </c:pt>
                <c:pt idx="376">
                  <c:v>8.7190000000000004E-2</c:v>
                </c:pt>
                <c:pt idx="377">
                  <c:v>8.7190000000000004E-2</c:v>
                </c:pt>
                <c:pt idx="378">
                  <c:v>8.7190000000000004E-2</c:v>
                </c:pt>
                <c:pt idx="379">
                  <c:v>8.8910000000000003E-2</c:v>
                </c:pt>
                <c:pt idx="380">
                  <c:v>8.8910000000000003E-2</c:v>
                </c:pt>
                <c:pt idx="381">
                  <c:v>8.8910000000000003E-2</c:v>
                </c:pt>
                <c:pt idx="382">
                  <c:v>8.8910000000000003E-2</c:v>
                </c:pt>
                <c:pt idx="383">
                  <c:v>8.8910000000000003E-2</c:v>
                </c:pt>
                <c:pt idx="384">
                  <c:v>8.8910000000000003E-2</c:v>
                </c:pt>
                <c:pt idx="385">
                  <c:v>8.8910000000000003E-2</c:v>
                </c:pt>
                <c:pt idx="386">
                  <c:v>8.8910000000000003E-2</c:v>
                </c:pt>
                <c:pt idx="387">
                  <c:v>8.8910000000000003E-2</c:v>
                </c:pt>
                <c:pt idx="388">
                  <c:v>8.8910000000000003E-2</c:v>
                </c:pt>
                <c:pt idx="389">
                  <c:v>8.8910000000000003E-2</c:v>
                </c:pt>
                <c:pt idx="390">
                  <c:v>8.8910000000000003E-2</c:v>
                </c:pt>
                <c:pt idx="391">
                  <c:v>8.8910000000000003E-2</c:v>
                </c:pt>
                <c:pt idx="392">
                  <c:v>8.8910000000000003E-2</c:v>
                </c:pt>
                <c:pt idx="393">
                  <c:v>8.8910000000000003E-2</c:v>
                </c:pt>
                <c:pt idx="394">
                  <c:v>8.8910000000000003E-2</c:v>
                </c:pt>
                <c:pt idx="395">
                  <c:v>8.8910000000000003E-2</c:v>
                </c:pt>
                <c:pt idx="396">
                  <c:v>8.8910000000000003E-2</c:v>
                </c:pt>
                <c:pt idx="397">
                  <c:v>8.8910000000000003E-2</c:v>
                </c:pt>
                <c:pt idx="398">
                  <c:v>8.8910000000000003E-2</c:v>
                </c:pt>
                <c:pt idx="399">
                  <c:v>8.8910000000000003E-2</c:v>
                </c:pt>
                <c:pt idx="400">
                  <c:v>8.8910000000000003E-2</c:v>
                </c:pt>
                <c:pt idx="401">
                  <c:v>8.8910000000000003E-2</c:v>
                </c:pt>
                <c:pt idx="402">
                  <c:v>8.8910000000000003E-2</c:v>
                </c:pt>
                <c:pt idx="403">
                  <c:v>8.8910000000000003E-2</c:v>
                </c:pt>
                <c:pt idx="404">
                  <c:v>8.8910000000000003E-2</c:v>
                </c:pt>
                <c:pt idx="405">
                  <c:v>8.8910000000000003E-2</c:v>
                </c:pt>
                <c:pt idx="406">
                  <c:v>9.0700000000000003E-2</c:v>
                </c:pt>
                <c:pt idx="407">
                  <c:v>9.0700000000000003E-2</c:v>
                </c:pt>
                <c:pt idx="408">
                  <c:v>9.0700000000000003E-2</c:v>
                </c:pt>
                <c:pt idx="409">
                  <c:v>9.0700000000000003E-2</c:v>
                </c:pt>
                <c:pt idx="410">
                  <c:v>9.0700000000000003E-2</c:v>
                </c:pt>
                <c:pt idx="411">
                  <c:v>9.0700000000000003E-2</c:v>
                </c:pt>
                <c:pt idx="412">
                  <c:v>9.0700000000000003E-2</c:v>
                </c:pt>
                <c:pt idx="413">
                  <c:v>9.0700000000000003E-2</c:v>
                </c:pt>
                <c:pt idx="414">
                  <c:v>9.0700000000000003E-2</c:v>
                </c:pt>
                <c:pt idx="415">
                  <c:v>9.0700000000000003E-2</c:v>
                </c:pt>
                <c:pt idx="416">
                  <c:v>9.0700000000000003E-2</c:v>
                </c:pt>
                <c:pt idx="417">
                  <c:v>9.0700000000000003E-2</c:v>
                </c:pt>
                <c:pt idx="418">
                  <c:v>9.0700000000000003E-2</c:v>
                </c:pt>
                <c:pt idx="419">
                  <c:v>9.0700000000000003E-2</c:v>
                </c:pt>
                <c:pt idx="420">
                  <c:v>9.0700000000000003E-2</c:v>
                </c:pt>
                <c:pt idx="421">
                  <c:v>9.0700000000000003E-2</c:v>
                </c:pt>
                <c:pt idx="422">
                  <c:v>9.0700000000000003E-2</c:v>
                </c:pt>
                <c:pt idx="423">
                  <c:v>9.0700000000000003E-2</c:v>
                </c:pt>
                <c:pt idx="424">
                  <c:v>9.0700000000000003E-2</c:v>
                </c:pt>
                <c:pt idx="425">
                  <c:v>9.0700000000000003E-2</c:v>
                </c:pt>
                <c:pt idx="426">
                  <c:v>9.0700000000000003E-2</c:v>
                </c:pt>
                <c:pt idx="427">
                  <c:v>9.0700000000000003E-2</c:v>
                </c:pt>
                <c:pt idx="428">
                  <c:v>9.0700000000000003E-2</c:v>
                </c:pt>
                <c:pt idx="429">
                  <c:v>9.0700000000000003E-2</c:v>
                </c:pt>
                <c:pt idx="430">
                  <c:v>9.0700000000000003E-2</c:v>
                </c:pt>
                <c:pt idx="431">
                  <c:v>9.2530000000000001E-2</c:v>
                </c:pt>
                <c:pt idx="432">
                  <c:v>9.2530000000000001E-2</c:v>
                </c:pt>
                <c:pt idx="433">
                  <c:v>9.2530000000000001E-2</c:v>
                </c:pt>
                <c:pt idx="434">
                  <c:v>9.2530000000000001E-2</c:v>
                </c:pt>
                <c:pt idx="435">
                  <c:v>9.2530000000000001E-2</c:v>
                </c:pt>
                <c:pt idx="436">
                  <c:v>9.2530000000000001E-2</c:v>
                </c:pt>
                <c:pt idx="437">
                  <c:v>9.2530000000000001E-2</c:v>
                </c:pt>
                <c:pt idx="438">
                  <c:v>9.2530000000000001E-2</c:v>
                </c:pt>
                <c:pt idx="439">
                  <c:v>9.2530000000000001E-2</c:v>
                </c:pt>
                <c:pt idx="440">
                  <c:v>9.2530000000000001E-2</c:v>
                </c:pt>
                <c:pt idx="441">
                  <c:v>9.2530000000000001E-2</c:v>
                </c:pt>
                <c:pt idx="442">
                  <c:v>9.2530000000000001E-2</c:v>
                </c:pt>
                <c:pt idx="443">
                  <c:v>9.2530000000000001E-2</c:v>
                </c:pt>
                <c:pt idx="444">
                  <c:v>9.2530000000000001E-2</c:v>
                </c:pt>
                <c:pt idx="445">
                  <c:v>9.2530000000000001E-2</c:v>
                </c:pt>
                <c:pt idx="446">
                  <c:v>9.2530000000000001E-2</c:v>
                </c:pt>
                <c:pt idx="447">
                  <c:v>9.2530000000000001E-2</c:v>
                </c:pt>
                <c:pt idx="448">
                  <c:v>9.2530000000000001E-2</c:v>
                </c:pt>
                <c:pt idx="449">
                  <c:v>9.2530000000000001E-2</c:v>
                </c:pt>
                <c:pt idx="450">
                  <c:v>9.2530000000000001E-2</c:v>
                </c:pt>
                <c:pt idx="451">
                  <c:v>9.2530000000000001E-2</c:v>
                </c:pt>
                <c:pt idx="452">
                  <c:v>9.2530000000000001E-2</c:v>
                </c:pt>
                <c:pt idx="453">
                  <c:v>9.2530000000000001E-2</c:v>
                </c:pt>
                <c:pt idx="454">
                  <c:v>9.2530000000000001E-2</c:v>
                </c:pt>
                <c:pt idx="455">
                  <c:v>9.2530000000000001E-2</c:v>
                </c:pt>
                <c:pt idx="456">
                  <c:v>9.2530000000000001E-2</c:v>
                </c:pt>
                <c:pt idx="457">
                  <c:v>9.2530000000000001E-2</c:v>
                </c:pt>
                <c:pt idx="458">
                  <c:v>9.2530000000000001E-2</c:v>
                </c:pt>
                <c:pt idx="459">
                  <c:v>9.2530000000000001E-2</c:v>
                </c:pt>
                <c:pt idx="460">
                  <c:v>9.2530000000000001E-2</c:v>
                </c:pt>
                <c:pt idx="461">
                  <c:v>9.2530000000000001E-2</c:v>
                </c:pt>
                <c:pt idx="462">
                  <c:v>9.2530000000000001E-2</c:v>
                </c:pt>
                <c:pt idx="463">
                  <c:v>9.2530000000000001E-2</c:v>
                </c:pt>
                <c:pt idx="464">
                  <c:v>9.2530000000000001E-2</c:v>
                </c:pt>
                <c:pt idx="465">
                  <c:v>9.2530000000000001E-2</c:v>
                </c:pt>
                <c:pt idx="466">
                  <c:v>9.2530000000000001E-2</c:v>
                </c:pt>
                <c:pt idx="467">
                  <c:v>9.2530000000000001E-2</c:v>
                </c:pt>
                <c:pt idx="468">
                  <c:v>9.2530000000000001E-2</c:v>
                </c:pt>
                <c:pt idx="469">
                  <c:v>9.2530000000000001E-2</c:v>
                </c:pt>
                <c:pt idx="470">
                  <c:v>9.2530000000000001E-2</c:v>
                </c:pt>
                <c:pt idx="471">
                  <c:v>9.2530000000000001E-2</c:v>
                </c:pt>
                <c:pt idx="472">
                  <c:v>9.2530000000000001E-2</c:v>
                </c:pt>
                <c:pt idx="473">
                  <c:v>9.2530000000000001E-2</c:v>
                </c:pt>
                <c:pt idx="474">
                  <c:v>9.2530000000000001E-2</c:v>
                </c:pt>
                <c:pt idx="475">
                  <c:v>9.4380000000000006E-2</c:v>
                </c:pt>
                <c:pt idx="476">
                  <c:v>9.4380000000000006E-2</c:v>
                </c:pt>
                <c:pt idx="477">
                  <c:v>9.4380000000000006E-2</c:v>
                </c:pt>
                <c:pt idx="478">
                  <c:v>9.4380000000000006E-2</c:v>
                </c:pt>
                <c:pt idx="479">
                  <c:v>9.4380000000000006E-2</c:v>
                </c:pt>
                <c:pt idx="480">
                  <c:v>9.4380000000000006E-2</c:v>
                </c:pt>
                <c:pt idx="481">
                  <c:v>9.4380000000000006E-2</c:v>
                </c:pt>
                <c:pt idx="482">
                  <c:v>9.4380000000000006E-2</c:v>
                </c:pt>
                <c:pt idx="483">
                  <c:v>9.4380000000000006E-2</c:v>
                </c:pt>
                <c:pt idx="484">
                  <c:v>9.4380000000000006E-2</c:v>
                </c:pt>
                <c:pt idx="485">
                  <c:v>9.4380000000000006E-2</c:v>
                </c:pt>
                <c:pt idx="486">
                  <c:v>9.4380000000000006E-2</c:v>
                </c:pt>
                <c:pt idx="487">
                  <c:v>9.4380000000000006E-2</c:v>
                </c:pt>
                <c:pt idx="488">
                  <c:v>9.4380000000000006E-2</c:v>
                </c:pt>
                <c:pt idx="489">
                  <c:v>9.4380000000000006E-2</c:v>
                </c:pt>
                <c:pt idx="490">
                  <c:v>9.4380000000000006E-2</c:v>
                </c:pt>
                <c:pt idx="491">
                  <c:v>9.4380000000000006E-2</c:v>
                </c:pt>
                <c:pt idx="492">
                  <c:v>9.4380000000000006E-2</c:v>
                </c:pt>
                <c:pt idx="493">
                  <c:v>9.4380000000000006E-2</c:v>
                </c:pt>
                <c:pt idx="494">
                  <c:v>9.4380000000000006E-2</c:v>
                </c:pt>
                <c:pt idx="495">
                  <c:v>9.4380000000000006E-2</c:v>
                </c:pt>
                <c:pt idx="496">
                  <c:v>9.4380000000000006E-2</c:v>
                </c:pt>
                <c:pt idx="497">
                  <c:v>9.6360000000000001E-2</c:v>
                </c:pt>
                <c:pt idx="498">
                  <c:v>9.6360000000000001E-2</c:v>
                </c:pt>
                <c:pt idx="499">
                  <c:v>9.6360000000000001E-2</c:v>
                </c:pt>
                <c:pt idx="500">
                  <c:v>9.6360000000000001E-2</c:v>
                </c:pt>
                <c:pt idx="501">
                  <c:v>9.6360000000000001E-2</c:v>
                </c:pt>
                <c:pt idx="502">
                  <c:v>9.6360000000000001E-2</c:v>
                </c:pt>
                <c:pt idx="503">
                  <c:v>9.6360000000000001E-2</c:v>
                </c:pt>
                <c:pt idx="504">
                  <c:v>9.6360000000000001E-2</c:v>
                </c:pt>
                <c:pt idx="505">
                  <c:v>9.6360000000000001E-2</c:v>
                </c:pt>
                <c:pt idx="506">
                  <c:v>9.6360000000000001E-2</c:v>
                </c:pt>
                <c:pt idx="507">
                  <c:v>9.6360000000000001E-2</c:v>
                </c:pt>
                <c:pt idx="508">
                  <c:v>9.6360000000000001E-2</c:v>
                </c:pt>
                <c:pt idx="509">
                  <c:v>9.6360000000000001E-2</c:v>
                </c:pt>
                <c:pt idx="510">
                  <c:v>9.6360000000000001E-2</c:v>
                </c:pt>
                <c:pt idx="511">
                  <c:v>9.6360000000000001E-2</c:v>
                </c:pt>
                <c:pt idx="512">
                  <c:v>9.6360000000000001E-2</c:v>
                </c:pt>
                <c:pt idx="513">
                  <c:v>9.6360000000000001E-2</c:v>
                </c:pt>
                <c:pt idx="514">
                  <c:v>9.6360000000000001E-2</c:v>
                </c:pt>
                <c:pt idx="515">
                  <c:v>9.6360000000000001E-2</c:v>
                </c:pt>
                <c:pt idx="516">
                  <c:v>9.6360000000000001E-2</c:v>
                </c:pt>
                <c:pt idx="517">
                  <c:v>9.8430000000000004E-2</c:v>
                </c:pt>
                <c:pt idx="518">
                  <c:v>9.8430000000000004E-2</c:v>
                </c:pt>
                <c:pt idx="519">
                  <c:v>9.8430000000000004E-2</c:v>
                </c:pt>
                <c:pt idx="520">
                  <c:v>9.8430000000000004E-2</c:v>
                </c:pt>
                <c:pt idx="521">
                  <c:v>9.8430000000000004E-2</c:v>
                </c:pt>
                <c:pt idx="522">
                  <c:v>9.8430000000000004E-2</c:v>
                </c:pt>
                <c:pt idx="523">
                  <c:v>9.8430000000000004E-2</c:v>
                </c:pt>
                <c:pt idx="524">
                  <c:v>9.8430000000000004E-2</c:v>
                </c:pt>
                <c:pt idx="525">
                  <c:v>9.8430000000000004E-2</c:v>
                </c:pt>
                <c:pt idx="526">
                  <c:v>9.8430000000000004E-2</c:v>
                </c:pt>
                <c:pt idx="527">
                  <c:v>9.8430000000000004E-2</c:v>
                </c:pt>
                <c:pt idx="528">
                  <c:v>9.8430000000000004E-2</c:v>
                </c:pt>
                <c:pt idx="529">
                  <c:v>9.8430000000000004E-2</c:v>
                </c:pt>
                <c:pt idx="530">
                  <c:v>9.8430000000000004E-2</c:v>
                </c:pt>
                <c:pt idx="531">
                  <c:v>9.8430000000000004E-2</c:v>
                </c:pt>
                <c:pt idx="532">
                  <c:v>9.8430000000000004E-2</c:v>
                </c:pt>
                <c:pt idx="533">
                  <c:v>9.8430000000000004E-2</c:v>
                </c:pt>
                <c:pt idx="534">
                  <c:v>9.8430000000000004E-2</c:v>
                </c:pt>
                <c:pt idx="535">
                  <c:v>9.8430000000000004E-2</c:v>
                </c:pt>
                <c:pt idx="536">
                  <c:v>9.8430000000000004E-2</c:v>
                </c:pt>
                <c:pt idx="537">
                  <c:v>9.8430000000000004E-2</c:v>
                </c:pt>
                <c:pt idx="538">
                  <c:v>9.8430000000000004E-2</c:v>
                </c:pt>
                <c:pt idx="539">
                  <c:v>9.8430000000000004E-2</c:v>
                </c:pt>
                <c:pt idx="540">
                  <c:v>9.8430000000000004E-2</c:v>
                </c:pt>
                <c:pt idx="541">
                  <c:v>9.8430000000000004E-2</c:v>
                </c:pt>
                <c:pt idx="542">
                  <c:v>9.8430000000000004E-2</c:v>
                </c:pt>
                <c:pt idx="543">
                  <c:v>9.8430000000000004E-2</c:v>
                </c:pt>
                <c:pt idx="544">
                  <c:v>9.8430000000000004E-2</c:v>
                </c:pt>
                <c:pt idx="545">
                  <c:v>9.8430000000000004E-2</c:v>
                </c:pt>
                <c:pt idx="546">
                  <c:v>9.8430000000000004E-2</c:v>
                </c:pt>
                <c:pt idx="547">
                  <c:v>9.8430000000000004E-2</c:v>
                </c:pt>
                <c:pt idx="548">
                  <c:v>9.8430000000000004E-2</c:v>
                </c:pt>
                <c:pt idx="549">
                  <c:v>9.8430000000000004E-2</c:v>
                </c:pt>
                <c:pt idx="550">
                  <c:v>0.10068000000000001</c:v>
                </c:pt>
                <c:pt idx="551">
                  <c:v>0.10068000000000001</c:v>
                </c:pt>
                <c:pt idx="552">
                  <c:v>0.10068000000000001</c:v>
                </c:pt>
                <c:pt idx="553">
                  <c:v>0.10068000000000001</c:v>
                </c:pt>
                <c:pt idx="554">
                  <c:v>0.10068000000000001</c:v>
                </c:pt>
                <c:pt idx="555">
                  <c:v>0.10068000000000001</c:v>
                </c:pt>
                <c:pt idx="556">
                  <c:v>0.10068000000000001</c:v>
                </c:pt>
                <c:pt idx="557">
                  <c:v>0.10068000000000001</c:v>
                </c:pt>
                <c:pt idx="558">
                  <c:v>0.10068000000000001</c:v>
                </c:pt>
                <c:pt idx="559">
                  <c:v>0.10068000000000001</c:v>
                </c:pt>
                <c:pt idx="560">
                  <c:v>0.10068000000000001</c:v>
                </c:pt>
                <c:pt idx="561">
                  <c:v>0.10068000000000001</c:v>
                </c:pt>
                <c:pt idx="562">
                  <c:v>0.10068000000000001</c:v>
                </c:pt>
                <c:pt idx="563">
                  <c:v>0.10068000000000001</c:v>
                </c:pt>
                <c:pt idx="564">
                  <c:v>0.10068000000000001</c:v>
                </c:pt>
                <c:pt idx="565">
                  <c:v>0.10068000000000001</c:v>
                </c:pt>
                <c:pt idx="566">
                  <c:v>0.10068000000000001</c:v>
                </c:pt>
                <c:pt idx="567">
                  <c:v>0.10068000000000001</c:v>
                </c:pt>
                <c:pt idx="568">
                  <c:v>0.10068000000000001</c:v>
                </c:pt>
                <c:pt idx="569">
                  <c:v>0.10068000000000001</c:v>
                </c:pt>
                <c:pt idx="570">
                  <c:v>0.10068000000000001</c:v>
                </c:pt>
                <c:pt idx="571">
                  <c:v>0.10068000000000001</c:v>
                </c:pt>
                <c:pt idx="572">
                  <c:v>0.10068000000000001</c:v>
                </c:pt>
                <c:pt idx="573">
                  <c:v>0.10068000000000001</c:v>
                </c:pt>
                <c:pt idx="574">
                  <c:v>0.10068000000000001</c:v>
                </c:pt>
                <c:pt idx="575">
                  <c:v>0.10068000000000001</c:v>
                </c:pt>
                <c:pt idx="576">
                  <c:v>0.10068000000000001</c:v>
                </c:pt>
                <c:pt idx="577">
                  <c:v>0.10068000000000001</c:v>
                </c:pt>
                <c:pt idx="578">
                  <c:v>0.10068000000000001</c:v>
                </c:pt>
                <c:pt idx="579">
                  <c:v>0.10068000000000001</c:v>
                </c:pt>
                <c:pt idx="580">
                  <c:v>0.10068000000000001</c:v>
                </c:pt>
                <c:pt idx="581">
                  <c:v>0.10068000000000001</c:v>
                </c:pt>
                <c:pt idx="582">
                  <c:v>0.10068000000000001</c:v>
                </c:pt>
                <c:pt idx="583">
                  <c:v>0.10068000000000001</c:v>
                </c:pt>
                <c:pt idx="584">
                  <c:v>0.10306999999999999</c:v>
                </c:pt>
                <c:pt idx="585">
                  <c:v>0.10306999999999999</c:v>
                </c:pt>
                <c:pt idx="586">
                  <c:v>0.10306999999999999</c:v>
                </c:pt>
                <c:pt idx="587">
                  <c:v>0.10306999999999999</c:v>
                </c:pt>
                <c:pt idx="588">
                  <c:v>0.10306999999999999</c:v>
                </c:pt>
                <c:pt idx="589">
                  <c:v>0.10306999999999999</c:v>
                </c:pt>
                <c:pt idx="590">
                  <c:v>0.10306999999999999</c:v>
                </c:pt>
                <c:pt idx="591">
                  <c:v>0.10306999999999999</c:v>
                </c:pt>
                <c:pt idx="592">
                  <c:v>0.10306999999999999</c:v>
                </c:pt>
                <c:pt idx="593">
                  <c:v>0.10306999999999999</c:v>
                </c:pt>
                <c:pt idx="594">
                  <c:v>0.10306999999999999</c:v>
                </c:pt>
                <c:pt idx="595">
                  <c:v>0.10306999999999999</c:v>
                </c:pt>
                <c:pt idx="596">
                  <c:v>0.10306999999999999</c:v>
                </c:pt>
                <c:pt idx="597">
                  <c:v>0.10306999999999999</c:v>
                </c:pt>
                <c:pt idx="598">
                  <c:v>0.10306999999999999</c:v>
                </c:pt>
                <c:pt idx="599">
                  <c:v>0.10306999999999999</c:v>
                </c:pt>
                <c:pt idx="600">
                  <c:v>0.10306999999999999</c:v>
                </c:pt>
                <c:pt idx="601">
                  <c:v>0.10306999999999999</c:v>
                </c:pt>
                <c:pt idx="602">
                  <c:v>0.10306999999999999</c:v>
                </c:pt>
                <c:pt idx="603">
                  <c:v>0.10306999999999999</c:v>
                </c:pt>
                <c:pt idx="604">
                  <c:v>0.10306999999999999</c:v>
                </c:pt>
                <c:pt idx="605">
                  <c:v>0.10306999999999999</c:v>
                </c:pt>
                <c:pt idx="606">
                  <c:v>0.10306999999999999</c:v>
                </c:pt>
                <c:pt idx="607">
                  <c:v>0.10306999999999999</c:v>
                </c:pt>
                <c:pt idx="608">
                  <c:v>0.10306999999999999</c:v>
                </c:pt>
                <c:pt idx="609">
                  <c:v>0.10306999999999999</c:v>
                </c:pt>
                <c:pt idx="610">
                  <c:v>0.10306999999999999</c:v>
                </c:pt>
                <c:pt idx="611">
                  <c:v>0.10306999999999999</c:v>
                </c:pt>
                <c:pt idx="612">
                  <c:v>0.10306999999999999</c:v>
                </c:pt>
                <c:pt idx="613">
                  <c:v>0.10306999999999999</c:v>
                </c:pt>
                <c:pt idx="614">
                  <c:v>0.10306999999999999</c:v>
                </c:pt>
                <c:pt idx="615">
                  <c:v>0.10559</c:v>
                </c:pt>
                <c:pt idx="616">
                  <c:v>0.10559</c:v>
                </c:pt>
                <c:pt idx="617">
                  <c:v>0.10559</c:v>
                </c:pt>
                <c:pt idx="618">
                  <c:v>0.10559</c:v>
                </c:pt>
                <c:pt idx="619">
                  <c:v>0.10559</c:v>
                </c:pt>
                <c:pt idx="620">
                  <c:v>0.10559</c:v>
                </c:pt>
                <c:pt idx="621">
                  <c:v>0.10559</c:v>
                </c:pt>
                <c:pt idx="622">
                  <c:v>0.10559</c:v>
                </c:pt>
                <c:pt idx="623">
                  <c:v>0.10559</c:v>
                </c:pt>
                <c:pt idx="624">
                  <c:v>0.10559</c:v>
                </c:pt>
                <c:pt idx="625">
                  <c:v>0.10559</c:v>
                </c:pt>
                <c:pt idx="626">
                  <c:v>0.10559</c:v>
                </c:pt>
                <c:pt idx="627">
                  <c:v>0.10559</c:v>
                </c:pt>
                <c:pt idx="628">
                  <c:v>0.10559</c:v>
                </c:pt>
                <c:pt idx="629">
                  <c:v>0.10814</c:v>
                </c:pt>
                <c:pt idx="630">
                  <c:v>0.10814</c:v>
                </c:pt>
                <c:pt idx="631">
                  <c:v>0.10814</c:v>
                </c:pt>
                <c:pt idx="632">
                  <c:v>0.10814</c:v>
                </c:pt>
                <c:pt idx="633">
                  <c:v>0.10814</c:v>
                </c:pt>
                <c:pt idx="634">
                  <c:v>0.11070000000000001</c:v>
                </c:pt>
                <c:pt idx="635">
                  <c:v>0.11070000000000001</c:v>
                </c:pt>
                <c:pt idx="636">
                  <c:v>0.11327</c:v>
                </c:pt>
                <c:pt idx="637">
                  <c:v>0.11583</c:v>
                </c:pt>
                <c:pt idx="638">
                  <c:v>0.11583</c:v>
                </c:pt>
                <c:pt idx="639">
                  <c:v>0.11583</c:v>
                </c:pt>
                <c:pt idx="640">
                  <c:v>0.11839</c:v>
                </c:pt>
                <c:pt idx="641">
                  <c:v>0.11839</c:v>
                </c:pt>
                <c:pt idx="642">
                  <c:v>0.11839</c:v>
                </c:pt>
                <c:pt idx="643">
                  <c:v>0.12096</c:v>
                </c:pt>
                <c:pt idx="644">
                  <c:v>0.12096</c:v>
                </c:pt>
                <c:pt idx="645">
                  <c:v>0.12096</c:v>
                </c:pt>
                <c:pt idx="646">
                  <c:v>0.12096</c:v>
                </c:pt>
                <c:pt idx="647">
                  <c:v>0.12096</c:v>
                </c:pt>
                <c:pt idx="648">
                  <c:v>0.12096</c:v>
                </c:pt>
                <c:pt idx="649">
                  <c:v>0.12096</c:v>
                </c:pt>
                <c:pt idx="650">
                  <c:v>0.12096</c:v>
                </c:pt>
                <c:pt idx="651">
                  <c:v>0.12096</c:v>
                </c:pt>
                <c:pt idx="652">
                  <c:v>0.12096</c:v>
                </c:pt>
                <c:pt idx="653">
                  <c:v>0.12096</c:v>
                </c:pt>
                <c:pt idx="654">
                  <c:v>0.12096</c:v>
                </c:pt>
                <c:pt idx="655">
                  <c:v>0.12096</c:v>
                </c:pt>
                <c:pt idx="656">
                  <c:v>0.12096</c:v>
                </c:pt>
                <c:pt idx="657">
                  <c:v>0.12096</c:v>
                </c:pt>
                <c:pt idx="658">
                  <c:v>0.12096</c:v>
                </c:pt>
                <c:pt idx="659">
                  <c:v>0.12096</c:v>
                </c:pt>
                <c:pt idx="660">
                  <c:v>0.12354</c:v>
                </c:pt>
                <c:pt idx="661">
                  <c:v>0.12354</c:v>
                </c:pt>
                <c:pt idx="662">
                  <c:v>0.12354</c:v>
                </c:pt>
                <c:pt idx="663">
                  <c:v>0.12354</c:v>
                </c:pt>
                <c:pt idx="664">
                  <c:v>0.12354</c:v>
                </c:pt>
                <c:pt idx="665">
                  <c:v>0.12354</c:v>
                </c:pt>
                <c:pt idx="666">
                  <c:v>0.12354</c:v>
                </c:pt>
                <c:pt idx="667">
                  <c:v>0.12615999999999999</c:v>
                </c:pt>
                <c:pt idx="668">
                  <c:v>0.12615999999999999</c:v>
                </c:pt>
                <c:pt idx="669">
                  <c:v>0.12615999999999999</c:v>
                </c:pt>
                <c:pt idx="670">
                  <c:v>0.12615999999999999</c:v>
                </c:pt>
                <c:pt idx="671">
                  <c:v>0.12615999999999999</c:v>
                </c:pt>
                <c:pt idx="672">
                  <c:v>0.12615999999999999</c:v>
                </c:pt>
                <c:pt idx="673">
                  <c:v>0.12615999999999999</c:v>
                </c:pt>
                <c:pt idx="674">
                  <c:v>0.12615999999999999</c:v>
                </c:pt>
                <c:pt idx="675">
                  <c:v>0.12615999999999999</c:v>
                </c:pt>
                <c:pt idx="676">
                  <c:v>0.12615999999999999</c:v>
                </c:pt>
                <c:pt idx="677">
                  <c:v>0.12615999999999999</c:v>
                </c:pt>
                <c:pt idx="678">
                  <c:v>0.12615999999999999</c:v>
                </c:pt>
                <c:pt idx="679">
                  <c:v>0.12615999999999999</c:v>
                </c:pt>
                <c:pt idx="680">
                  <c:v>0.12615999999999999</c:v>
                </c:pt>
                <c:pt idx="681">
                  <c:v>0.12615999999999999</c:v>
                </c:pt>
                <c:pt idx="682">
                  <c:v>0.12898999999999999</c:v>
                </c:pt>
                <c:pt idx="683">
                  <c:v>0.12898999999999999</c:v>
                </c:pt>
                <c:pt idx="684">
                  <c:v>0.12898999999999999</c:v>
                </c:pt>
                <c:pt idx="685">
                  <c:v>0.12898999999999999</c:v>
                </c:pt>
                <c:pt idx="686">
                  <c:v>0.12898999999999999</c:v>
                </c:pt>
                <c:pt idx="687">
                  <c:v>0.12898999999999999</c:v>
                </c:pt>
                <c:pt idx="688">
                  <c:v>0.12898999999999999</c:v>
                </c:pt>
                <c:pt idx="689">
                  <c:v>0.12898999999999999</c:v>
                </c:pt>
                <c:pt idx="690">
                  <c:v>0.12898999999999999</c:v>
                </c:pt>
                <c:pt idx="691">
                  <c:v>0.12898999999999999</c:v>
                </c:pt>
                <c:pt idx="692">
                  <c:v>0.12898999999999999</c:v>
                </c:pt>
                <c:pt idx="693">
                  <c:v>0.12898999999999999</c:v>
                </c:pt>
                <c:pt idx="694">
                  <c:v>0.12898999999999999</c:v>
                </c:pt>
                <c:pt idx="695">
                  <c:v>0.12898999999999999</c:v>
                </c:pt>
                <c:pt idx="696">
                  <c:v>0.12898999999999999</c:v>
                </c:pt>
                <c:pt idx="697">
                  <c:v>0.12898999999999999</c:v>
                </c:pt>
                <c:pt idx="698">
                  <c:v>0.12898999999999999</c:v>
                </c:pt>
                <c:pt idx="699">
                  <c:v>0.12898999999999999</c:v>
                </c:pt>
                <c:pt idx="700">
                  <c:v>0.13200999999999999</c:v>
                </c:pt>
                <c:pt idx="701">
                  <c:v>0.13200999999999999</c:v>
                </c:pt>
                <c:pt idx="702">
                  <c:v>0.13200999999999999</c:v>
                </c:pt>
                <c:pt idx="703">
                  <c:v>0.13200999999999999</c:v>
                </c:pt>
                <c:pt idx="704">
                  <c:v>0.13200999999999999</c:v>
                </c:pt>
                <c:pt idx="705">
                  <c:v>0.13200999999999999</c:v>
                </c:pt>
                <c:pt idx="706">
                  <c:v>0.13200999999999999</c:v>
                </c:pt>
                <c:pt idx="707">
                  <c:v>0.13200999999999999</c:v>
                </c:pt>
                <c:pt idx="708">
                  <c:v>0.13200999999999999</c:v>
                </c:pt>
                <c:pt idx="709">
                  <c:v>0.13519</c:v>
                </c:pt>
                <c:pt idx="710">
                  <c:v>0.13519</c:v>
                </c:pt>
                <c:pt idx="711">
                  <c:v>0.13519</c:v>
                </c:pt>
                <c:pt idx="712">
                  <c:v>0.13519</c:v>
                </c:pt>
                <c:pt idx="713">
                  <c:v>0.13841000000000001</c:v>
                </c:pt>
                <c:pt idx="714">
                  <c:v>0.13841000000000001</c:v>
                </c:pt>
                <c:pt idx="715">
                  <c:v>0.13841000000000001</c:v>
                </c:pt>
                <c:pt idx="716">
                  <c:v>0.13841000000000001</c:v>
                </c:pt>
                <c:pt idx="717">
                  <c:v>0.13841000000000001</c:v>
                </c:pt>
                <c:pt idx="718">
                  <c:v>0.13841000000000001</c:v>
                </c:pt>
                <c:pt idx="719">
                  <c:v>0.13841000000000001</c:v>
                </c:pt>
                <c:pt idx="720">
                  <c:v>0.13841000000000001</c:v>
                </c:pt>
                <c:pt idx="721">
                  <c:v>0.13841000000000001</c:v>
                </c:pt>
                <c:pt idx="722">
                  <c:v>0.13841000000000001</c:v>
                </c:pt>
                <c:pt idx="723">
                  <c:v>0.13841000000000001</c:v>
                </c:pt>
                <c:pt idx="724">
                  <c:v>0.13841000000000001</c:v>
                </c:pt>
                <c:pt idx="725">
                  <c:v>0.13841000000000001</c:v>
                </c:pt>
                <c:pt idx="726">
                  <c:v>0.13841000000000001</c:v>
                </c:pt>
                <c:pt idx="727">
                  <c:v>0.13841000000000001</c:v>
                </c:pt>
                <c:pt idx="728">
                  <c:v>0.13841000000000001</c:v>
                </c:pt>
                <c:pt idx="729">
                  <c:v>0.13841000000000001</c:v>
                </c:pt>
                <c:pt idx="730">
                  <c:v>0.13841000000000001</c:v>
                </c:pt>
                <c:pt idx="731">
                  <c:v>0.13841000000000001</c:v>
                </c:pt>
                <c:pt idx="732">
                  <c:v>0.14202999999999999</c:v>
                </c:pt>
                <c:pt idx="733">
                  <c:v>0.14202999999999999</c:v>
                </c:pt>
                <c:pt idx="734">
                  <c:v>0.14202999999999999</c:v>
                </c:pt>
                <c:pt idx="735">
                  <c:v>0.14202999999999999</c:v>
                </c:pt>
                <c:pt idx="736">
                  <c:v>0.14202999999999999</c:v>
                </c:pt>
                <c:pt idx="737">
                  <c:v>0.14202999999999999</c:v>
                </c:pt>
                <c:pt idx="738">
                  <c:v>0.14202999999999999</c:v>
                </c:pt>
                <c:pt idx="739">
                  <c:v>0.14202999999999999</c:v>
                </c:pt>
                <c:pt idx="740">
                  <c:v>0.14202999999999999</c:v>
                </c:pt>
                <c:pt idx="741">
                  <c:v>0.14202999999999999</c:v>
                </c:pt>
                <c:pt idx="742">
                  <c:v>0.14202999999999999</c:v>
                </c:pt>
                <c:pt idx="743">
                  <c:v>0.14202999999999999</c:v>
                </c:pt>
                <c:pt idx="744">
                  <c:v>0.14202999999999999</c:v>
                </c:pt>
                <c:pt idx="745">
                  <c:v>0.14202999999999999</c:v>
                </c:pt>
                <c:pt idx="746">
                  <c:v>0.14202999999999999</c:v>
                </c:pt>
                <c:pt idx="747">
                  <c:v>0.14202999999999999</c:v>
                </c:pt>
                <c:pt idx="748">
                  <c:v>0.14202999999999999</c:v>
                </c:pt>
                <c:pt idx="749">
                  <c:v>0.14202999999999999</c:v>
                </c:pt>
                <c:pt idx="750">
                  <c:v>0.14202999999999999</c:v>
                </c:pt>
                <c:pt idx="751">
                  <c:v>0.14202999999999999</c:v>
                </c:pt>
                <c:pt idx="752">
                  <c:v>0.14202999999999999</c:v>
                </c:pt>
                <c:pt idx="753">
                  <c:v>0.14202999999999999</c:v>
                </c:pt>
                <c:pt idx="754">
                  <c:v>0.14202999999999999</c:v>
                </c:pt>
                <c:pt idx="755">
                  <c:v>0.14202999999999999</c:v>
                </c:pt>
                <c:pt idx="756">
                  <c:v>0.14202999999999999</c:v>
                </c:pt>
                <c:pt idx="757">
                  <c:v>0.14202999999999999</c:v>
                </c:pt>
                <c:pt idx="758">
                  <c:v>0.14202999999999999</c:v>
                </c:pt>
                <c:pt idx="759">
                  <c:v>0.14202999999999999</c:v>
                </c:pt>
                <c:pt idx="760">
                  <c:v>0.14202999999999999</c:v>
                </c:pt>
                <c:pt idx="761">
                  <c:v>0.14202999999999999</c:v>
                </c:pt>
                <c:pt idx="762">
                  <c:v>0.14202999999999999</c:v>
                </c:pt>
                <c:pt idx="763">
                  <c:v>0.14202999999999999</c:v>
                </c:pt>
                <c:pt idx="764">
                  <c:v>0.14202999999999999</c:v>
                </c:pt>
                <c:pt idx="765">
                  <c:v>0.14202999999999999</c:v>
                </c:pt>
              </c:numCache>
            </c:numRef>
          </c:yVal>
          <c:smooth val="0"/>
          <c:extLst>
            <c:ext xmlns:c16="http://schemas.microsoft.com/office/drawing/2014/chart" uri="{C3380CC4-5D6E-409C-BE32-E72D297353CC}">
              <c16:uniqueId val="{00000001-7987-7740-8653-461E04DB3DBB}"/>
            </c:ext>
          </c:extLst>
        </c:ser>
        <c:dLbls>
          <c:showLegendKey val="0"/>
          <c:showVal val="0"/>
          <c:showCatName val="0"/>
          <c:showSerName val="0"/>
          <c:showPercent val="0"/>
          <c:showBubbleSize val="0"/>
        </c:dLbls>
        <c:axId val="207607296"/>
        <c:axId val="207609216"/>
      </c:scatterChart>
      <c:valAx>
        <c:axId val="207607296"/>
        <c:scaling>
          <c:orientation val="minMax"/>
          <c:max val="24"/>
          <c:min val="0"/>
        </c:scaling>
        <c:delete val="0"/>
        <c:axPos val="b"/>
        <c:title>
          <c:tx>
            <c:rich>
              <a:bodyPr/>
              <a:lstStyle/>
              <a:p>
                <a:pPr>
                  <a:defRPr b="0">
                    <a:latin typeface="+mn-lt"/>
                  </a:defRPr>
                </a:pPr>
                <a:r>
                  <a:rPr lang="en-US" b="0">
                    <a:latin typeface="+mn-lt"/>
                  </a:rPr>
                  <a:t>Months Post-Procedure</a:t>
                </a:r>
              </a:p>
            </c:rich>
          </c:tx>
          <c:layout>
            <c:manualLayout>
              <c:xMode val="edge"/>
              <c:yMode val="edge"/>
              <c:x val="0.37132544197964212"/>
              <c:y val="0.89694523938836879"/>
            </c:manualLayout>
          </c:layout>
          <c:overlay val="0"/>
        </c:title>
        <c:numFmt formatCode="General" sourceLinked="1"/>
        <c:majorTickMark val="out"/>
        <c:minorTickMark val="none"/>
        <c:tickLblPos val="nextTo"/>
        <c:spPr>
          <a:ln>
            <a:solidFill>
              <a:schemeClr val="tx1"/>
            </a:solidFill>
          </a:ln>
        </c:spPr>
        <c:crossAx val="207609216"/>
        <c:crosses val="autoZero"/>
        <c:crossBetween val="midCat"/>
        <c:majorUnit val="6"/>
      </c:valAx>
      <c:valAx>
        <c:axId val="207609216"/>
        <c:scaling>
          <c:orientation val="minMax"/>
          <c:max val="0.3"/>
          <c:min val="0"/>
        </c:scaling>
        <c:delete val="0"/>
        <c:axPos val="l"/>
        <c:numFmt formatCode="0%" sourceLinked="0"/>
        <c:majorTickMark val="out"/>
        <c:minorTickMark val="none"/>
        <c:tickLblPos val="nextTo"/>
        <c:spPr>
          <a:ln>
            <a:solidFill>
              <a:schemeClr val="tx1"/>
            </a:solidFill>
          </a:ln>
        </c:spPr>
        <c:crossAx val="207607296"/>
        <c:crosses val="autoZero"/>
        <c:crossBetween val="midCat"/>
        <c:majorUnit val="0.05"/>
      </c:valAx>
    </c:plotArea>
    <c:plotVisOnly val="1"/>
    <c:dispBlanksAs val="gap"/>
    <c:showDLblsOverMax val="0"/>
  </c:chart>
  <c:txPr>
    <a:bodyPr/>
    <a:lstStyle/>
    <a:p>
      <a:pPr>
        <a:defRPr sz="1200">
          <a:latin typeface="+mj-lt"/>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rgbClr val="FFD815"/>
              </a:solidFill>
              <a:round/>
            </a:ln>
            <a:effectLst/>
          </c:spPr>
          <c:marker>
            <c:symbol val="none"/>
          </c:marker>
          <c:xVal>
            <c:numRef>
              <c:f>Sheet1!$A$1:$A$201</c:f>
              <c:numCache>
                <c:formatCode>General</c:formatCode>
                <c:ptCount val="201"/>
                <c:pt idx="0">
                  <c:v>-0.1</c:v>
                </c:pt>
                <c:pt idx="1">
                  <c:v>-9.9000000000000005E-2</c:v>
                </c:pt>
                <c:pt idx="2">
                  <c:v>-9.8000000000000004E-2</c:v>
                </c:pt>
                <c:pt idx="3">
                  <c:v>-9.7000000000000003E-2</c:v>
                </c:pt>
                <c:pt idx="4">
                  <c:v>-9.6000000000000002E-2</c:v>
                </c:pt>
                <c:pt idx="5">
                  <c:v>-9.5000000000000001E-2</c:v>
                </c:pt>
                <c:pt idx="6">
                  <c:v>-9.4E-2</c:v>
                </c:pt>
                <c:pt idx="7">
                  <c:v>-9.2999999999999999E-2</c:v>
                </c:pt>
                <c:pt idx="8">
                  <c:v>-9.1999999999999998E-2</c:v>
                </c:pt>
                <c:pt idx="9">
                  <c:v>-9.0999999999999998E-2</c:v>
                </c:pt>
                <c:pt idx="10">
                  <c:v>-0.09</c:v>
                </c:pt>
                <c:pt idx="11">
                  <c:v>-8.8999999999999996E-2</c:v>
                </c:pt>
                <c:pt idx="12">
                  <c:v>-8.7999999999999995E-2</c:v>
                </c:pt>
                <c:pt idx="13">
                  <c:v>-8.6999999999999994E-2</c:v>
                </c:pt>
                <c:pt idx="14">
                  <c:v>-8.5999999999999993E-2</c:v>
                </c:pt>
                <c:pt idx="15">
                  <c:v>-8.5000000000000006E-2</c:v>
                </c:pt>
                <c:pt idx="16">
                  <c:v>-8.4000000000000005E-2</c:v>
                </c:pt>
                <c:pt idx="17">
                  <c:v>-8.3000000000000004E-2</c:v>
                </c:pt>
                <c:pt idx="18">
                  <c:v>-8.2000000000000003E-2</c:v>
                </c:pt>
                <c:pt idx="19">
                  <c:v>-8.1000000000000003E-2</c:v>
                </c:pt>
                <c:pt idx="20">
                  <c:v>-0.08</c:v>
                </c:pt>
                <c:pt idx="21">
                  <c:v>-7.9000000000000001E-2</c:v>
                </c:pt>
                <c:pt idx="22">
                  <c:v>-7.8E-2</c:v>
                </c:pt>
                <c:pt idx="23">
                  <c:v>-7.6999999999999999E-2</c:v>
                </c:pt>
                <c:pt idx="24">
                  <c:v>-7.5999999999999998E-2</c:v>
                </c:pt>
                <c:pt idx="25">
                  <c:v>-7.4999999999999997E-2</c:v>
                </c:pt>
                <c:pt idx="26">
                  <c:v>-7.3999999999999996E-2</c:v>
                </c:pt>
                <c:pt idx="27">
                  <c:v>-7.2999999999999995E-2</c:v>
                </c:pt>
                <c:pt idx="28">
                  <c:v>-7.1999999999999995E-2</c:v>
                </c:pt>
                <c:pt idx="29">
                  <c:v>-7.0999999999999994E-2</c:v>
                </c:pt>
                <c:pt idx="30">
                  <c:v>-7.0000000000000007E-2</c:v>
                </c:pt>
                <c:pt idx="31">
                  <c:v>-6.9000000000000006E-2</c:v>
                </c:pt>
                <c:pt idx="32">
                  <c:v>-6.8000000000000005E-2</c:v>
                </c:pt>
                <c:pt idx="33">
                  <c:v>-6.7000000000000004E-2</c:v>
                </c:pt>
                <c:pt idx="34">
                  <c:v>-6.6000000000000003E-2</c:v>
                </c:pt>
                <c:pt idx="35">
                  <c:v>-6.5000000000000002E-2</c:v>
                </c:pt>
                <c:pt idx="36">
                  <c:v>-6.4000000000000001E-2</c:v>
                </c:pt>
                <c:pt idx="37">
                  <c:v>-6.3E-2</c:v>
                </c:pt>
                <c:pt idx="38">
                  <c:v>-6.2E-2</c:v>
                </c:pt>
                <c:pt idx="39">
                  <c:v>-6.0999999999999999E-2</c:v>
                </c:pt>
                <c:pt idx="40">
                  <c:v>-0.06</c:v>
                </c:pt>
                <c:pt idx="41">
                  <c:v>-5.8999999999999997E-2</c:v>
                </c:pt>
                <c:pt idx="42">
                  <c:v>-5.8000000000000003E-2</c:v>
                </c:pt>
                <c:pt idx="43">
                  <c:v>-5.7000000000000002E-2</c:v>
                </c:pt>
                <c:pt idx="44">
                  <c:v>-5.6000000000000001E-2</c:v>
                </c:pt>
                <c:pt idx="45">
                  <c:v>-5.5E-2</c:v>
                </c:pt>
                <c:pt idx="46">
                  <c:v>-5.3999999999999999E-2</c:v>
                </c:pt>
                <c:pt idx="47">
                  <c:v>-5.2999999999999999E-2</c:v>
                </c:pt>
                <c:pt idx="48">
                  <c:v>-5.1999999999999998E-2</c:v>
                </c:pt>
                <c:pt idx="49">
                  <c:v>-5.0999999999999997E-2</c:v>
                </c:pt>
                <c:pt idx="50">
                  <c:v>-0.05</c:v>
                </c:pt>
                <c:pt idx="51">
                  <c:v>-4.9000000000000002E-2</c:v>
                </c:pt>
                <c:pt idx="52">
                  <c:v>-4.8000000000000001E-2</c:v>
                </c:pt>
                <c:pt idx="53">
                  <c:v>-4.7E-2</c:v>
                </c:pt>
                <c:pt idx="54">
                  <c:v>-4.5999999999999999E-2</c:v>
                </c:pt>
                <c:pt idx="55">
                  <c:v>-4.4999999999999998E-2</c:v>
                </c:pt>
                <c:pt idx="56">
                  <c:v>-4.3999999999999997E-2</c:v>
                </c:pt>
                <c:pt idx="57">
                  <c:v>-4.2999999999999899E-2</c:v>
                </c:pt>
                <c:pt idx="58">
                  <c:v>-4.1999999999999899E-2</c:v>
                </c:pt>
                <c:pt idx="59">
                  <c:v>-4.0999999999999898E-2</c:v>
                </c:pt>
                <c:pt idx="60">
                  <c:v>-3.9999999999999897E-2</c:v>
                </c:pt>
                <c:pt idx="61">
                  <c:v>-3.8999999999999903E-2</c:v>
                </c:pt>
                <c:pt idx="62">
                  <c:v>-3.7999999999999902E-2</c:v>
                </c:pt>
                <c:pt idx="63">
                  <c:v>-3.6999999999999901E-2</c:v>
                </c:pt>
                <c:pt idx="64">
                  <c:v>-3.59999999999999E-2</c:v>
                </c:pt>
                <c:pt idx="65">
                  <c:v>-3.4999999999999899E-2</c:v>
                </c:pt>
                <c:pt idx="66">
                  <c:v>-3.3999999999999898E-2</c:v>
                </c:pt>
                <c:pt idx="67">
                  <c:v>-3.2999999999999897E-2</c:v>
                </c:pt>
                <c:pt idx="68">
                  <c:v>-3.1999999999999897E-2</c:v>
                </c:pt>
                <c:pt idx="69">
                  <c:v>-3.0999999999999899E-2</c:v>
                </c:pt>
                <c:pt idx="70">
                  <c:v>-2.9999999999999898E-2</c:v>
                </c:pt>
                <c:pt idx="71">
                  <c:v>-2.8999999999999901E-2</c:v>
                </c:pt>
                <c:pt idx="72">
                  <c:v>-2.79999999999999E-2</c:v>
                </c:pt>
                <c:pt idx="73">
                  <c:v>-2.6999999999999899E-2</c:v>
                </c:pt>
                <c:pt idx="74">
                  <c:v>-2.5999999999999902E-2</c:v>
                </c:pt>
                <c:pt idx="75">
                  <c:v>-2.4999999999999901E-2</c:v>
                </c:pt>
                <c:pt idx="76">
                  <c:v>-2.39999999999999E-2</c:v>
                </c:pt>
                <c:pt idx="77">
                  <c:v>-2.2999999999999899E-2</c:v>
                </c:pt>
                <c:pt idx="78">
                  <c:v>-2.1999999999999902E-2</c:v>
                </c:pt>
                <c:pt idx="79">
                  <c:v>-2.0999999999999901E-2</c:v>
                </c:pt>
                <c:pt idx="80">
                  <c:v>-1.99999999999999E-2</c:v>
                </c:pt>
                <c:pt idx="81">
                  <c:v>-1.8999999999999899E-2</c:v>
                </c:pt>
                <c:pt idx="82">
                  <c:v>-1.7999999999999901E-2</c:v>
                </c:pt>
                <c:pt idx="83">
                  <c:v>-1.6999999999999901E-2</c:v>
                </c:pt>
                <c:pt idx="84">
                  <c:v>-1.59999999999999E-2</c:v>
                </c:pt>
                <c:pt idx="85">
                  <c:v>-1.4999999999999901E-2</c:v>
                </c:pt>
                <c:pt idx="86">
                  <c:v>-1.39999999999999E-2</c:v>
                </c:pt>
                <c:pt idx="87">
                  <c:v>-1.2999999999999901E-2</c:v>
                </c:pt>
                <c:pt idx="88">
                  <c:v>-1.19999999999999E-2</c:v>
                </c:pt>
                <c:pt idx="89">
                  <c:v>-1.09999999999999E-2</c:v>
                </c:pt>
                <c:pt idx="90">
                  <c:v>-9.99999999999991E-3</c:v>
                </c:pt>
                <c:pt idx="91">
                  <c:v>-8.9999999999999108E-3</c:v>
                </c:pt>
                <c:pt idx="92">
                  <c:v>-7.99999999999991E-3</c:v>
                </c:pt>
                <c:pt idx="93">
                  <c:v>-6.9999999999999099E-3</c:v>
                </c:pt>
                <c:pt idx="94">
                  <c:v>-5.9999999999999099E-3</c:v>
                </c:pt>
                <c:pt idx="95">
                  <c:v>-4.9999999999999099E-3</c:v>
                </c:pt>
                <c:pt idx="96">
                  <c:v>-3.9999999999999099E-3</c:v>
                </c:pt>
                <c:pt idx="97">
                  <c:v>-2.9999999999999099E-3</c:v>
                </c:pt>
                <c:pt idx="98">
                  <c:v>-1.9999999999998999E-3</c:v>
                </c:pt>
                <c:pt idx="99">
                  <c:v>-9.9999999999990396E-4</c:v>
                </c:pt>
                <c:pt idx="100">
                  <c:v>0</c:v>
                </c:pt>
                <c:pt idx="101">
                  <c:v>1E-3</c:v>
                </c:pt>
                <c:pt idx="102">
                  <c:v>1.9999999999999901E-3</c:v>
                </c:pt>
                <c:pt idx="103">
                  <c:v>2.9999999999999901E-3</c:v>
                </c:pt>
                <c:pt idx="104">
                  <c:v>3.9999999999999897E-3</c:v>
                </c:pt>
                <c:pt idx="105">
                  <c:v>4.9999999999999897E-3</c:v>
                </c:pt>
                <c:pt idx="106">
                  <c:v>5.9999999999999897E-3</c:v>
                </c:pt>
                <c:pt idx="107">
                  <c:v>6.9999999999999897E-3</c:v>
                </c:pt>
                <c:pt idx="108">
                  <c:v>7.9999999999999898E-3</c:v>
                </c:pt>
                <c:pt idx="109">
                  <c:v>8.9999999999999906E-3</c:v>
                </c:pt>
                <c:pt idx="110">
                  <c:v>0.01</c:v>
                </c:pt>
                <c:pt idx="111">
                  <c:v>1.0999999999999999E-2</c:v>
                </c:pt>
                <c:pt idx="112">
                  <c:v>1.2E-2</c:v>
                </c:pt>
                <c:pt idx="113">
                  <c:v>1.2999999999999999E-2</c:v>
                </c:pt>
                <c:pt idx="114">
                  <c:v>1.4E-2</c:v>
                </c:pt>
                <c:pt idx="115">
                  <c:v>1.4999999999999999E-2</c:v>
                </c:pt>
                <c:pt idx="116">
                  <c:v>1.6E-2</c:v>
                </c:pt>
                <c:pt idx="117">
                  <c:v>1.7000000000000001E-2</c:v>
                </c:pt>
                <c:pt idx="118">
                  <c:v>1.7999999999999999E-2</c:v>
                </c:pt>
                <c:pt idx="119">
                  <c:v>1.9E-2</c:v>
                </c:pt>
                <c:pt idx="120">
                  <c:v>0.02</c:v>
                </c:pt>
                <c:pt idx="121">
                  <c:v>2.1000000000000001E-2</c:v>
                </c:pt>
                <c:pt idx="122">
                  <c:v>2.1999999999999999E-2</c:v>
                </c:pt>
                <c:pt idx="123">
                  <c:v>2.3E-2</c:v>
                </c:pt>
                <c:pt idx="124">
                  <c:v>2.4E-2</c:v>
                </c:pt>
                <c:pt idx="125">
                  <c:v>2.5000000000000001E-2</c:v>
                </c:pt>
                <c:pt idx="126">
                  <c:v>2.5999999999999999E-2</c:v>
                </c:pt>
                <c:pt idx="127">
                  <c:v>2.7E-2</c:v>
                </c:pt>
                <c:pt idx="128">
                  <c:v>2.8000000000000001E-2</c:v>
                </c:pt>
                <c:pt idx="129">
                  <c:v>2.9000000000000001E-2</c:v>
                </c:pt>
                <c:pt idx="130">
                  <c:v>0.03</c:v>
                </c:pt>
                <c:pt idx="131">
                  <c:v>3.1E-2</c:v>
                </c:pt>
                <c:pt idx="132">
                  <c:v>3.2000000000000001E-2</c:v>
                </c:pt>
                <c:pt idx="133">
                  <c:v>3.3000000000000002E-2</c:v>
                </c:pt>
                <c:pt idx="134">
                  <c:v>3.4000000000000002E-2</c:v>
                </c:pt>
                <c:pt idx="135">
                  <c:v>3.5000000000000003E-2</c:v>
                </c:pt>
                <c:pt idx="136">
                  <c:v>3.5999999999999997E-2</c:v>
                </c:pt>
                <c:pt idx="137">
                  <c:v>3.6999999999999998E-2</c:v>
                </c:pt>
                <c:pt idx="138">
                  <c:v>3.7999999999999999E-2</c:v>
                </c:pt>
                <c:pt idx="139">
                  <c:v>3.9E-2</c:v>
                </c:pt>
                <c:pt idx="140">
                  <c:v>0.04</c:v>
                </c:pt>
                <c:pt idx="141">
                  <c:v>4.1000000000000002E-2</c:v>
                </c:pt>
                <c:pt idx="142">
                  <c:v>4.2000000000000003E-2</c:v>
                </c:pt>
                <c:pt idx="143">
                  <c:v>4.2999999999999997E-2</c:v>
                </c:pt>
                <c:pt idx="144">
                  <c:v>4.3999999999999997E-2</c:v>
                </c:pt>
                <c:pt idx="145">
                  <c:v>4.4999999999999998E-2</c:v>
                </c:pt>
                <c:pt idx="146">
                  <c:v>4.5999999999999999E-2</c:v>
                </c:pt>
                <c:pt idx="147">
                  <c:v>4.7E-2</c:v>
                </c:pt>
                <c:pt idx="148">
                  <c:v>4.8000000000000001E-2</c:v>
                </c:pt>
                <c:pt idx="149">
                  <c:v>4.9000000000000002E-2</c:v>
                </c:pt>
                <c:pt idx="150">
                  <c:v>0.05</c:v>
                </c:pt>
                <c:pt idx="151">
                  <c:v>5.0999999999999997E-2</c:v>
                </c:pt>
                <c:pt idx="152">
                  <c:v>5.1999999999999998E-2</c:v>
                </c:pt>
                <c:pt idx="153">
                  <c:v>5.2999999999999999E-2</c:v>
                </c:pt>
                <c:pt idx="154">
                  <c:v>5.3999999999999999E-2</c:v>
                </c:pt>
                <c:pt idx="155">
                  <c:v>5.5E-2</c:v>
                </c:pt>
                <c:pt idx="156">
                  <c:v>5.6000000000000001E-2</c:v>
                </c:pt>
                <c:pt idx="157">
                  <c:v>5.7000000000000002E-2</c:v>
                </c:pt>
                <c:pt idx="158">
                  <c:v>5.8000000000000003E-2</c:v>
                </c:pt>
                <c:pt idx="159">
                  <c:v>5.8999999999999997E-2</c:v>
                </c:pt>
                <c:pt idx="160">
                  <c:v>0.06</c:v>
                </c:pt>
                <c:pt idx="161">
                  <c:v>6.0999999999999999E-2</c:v>
                </c:pt>
                <c:pt idx="162">
                  <c:v>6.2E-2</c:v>
                </c:pt>
                <c:pt idx="163">
                  <c:v>6.3E-2</c:v>
                </c:pt>
                <c:pt idx="164">
                  <c:v>6.4000000000000001E-2</c:v>
                </c:pt>
                <c:pt idx="165">
                  <c:v>6.5000000000000002E-2</c:v>
                </c:pt>
                <c:pt idx="166">
                  <c:v>6.6000000000000003E-2</c:v>
                </c:pt>
                <c:pt idx="167">
                  <c:v>6.7000000000000004E-2</c:v>
                </c:pt>
                <c:pt idx="168">
                  <c:v>6.8000000000000005E-2</c:v>
                </c:pt>
                <c:pt idx="169">
                  <c:v>6.9000000000000006E-2</c:v>
                </c:pt>
                <c:pt idx="170">
                  <c:v>7.0000000000000007E-2</c:v>
                </c:pt>
                <c:pt idx="171">
                  <c:v>7.0999999999999994E-2</c:v>
                </c:pt>
                <c:pt idx="172">
                  <c:v>7.1999999999999995E-2</c:v>
                </c:pt>
                <c:pt idx="173">
                  <c:v>7.2999999999999995E-2</c:v>
                </c:pt>
                <c:pt idx="174">
                  <c:v>7.3999999999999996E-2</c:v>
                </c:pt>
                <c:pt idx="175">
                  <c:v>7.4999999999999997E-2</c:v>
                </c:pt>
                <c:pt idx="176">
                  <c:v>7.5999999999999998E-2</c:v>
                </c:pt>
                <c:pt idx="177">
                  <c:v>7.6999999999999999E-2</c:v>
                </c:pt>
                <c:pt idx="178">
                  <c:v>7.8E-2</c:v>
                </c:pt>
                <c:pt idx="179">
                  <c:v>7.9000000000000001E-2</c:v>
                </c:pt>
                <c:pt idx="180">
                  <c:v>0.08</c:v>
                </c:pt>
                <c:pt idx="181">
                  <c:v>8.1000000000000003E-2</c:v>
                </c:pt>
                <c:pt idx="182">
                  <c:v>8.2000000000000003E-2</c:v>
                </c:pt>
                <c:pt idx="183">
                  <c:v>8.3000000000000004E-2</c:v>
                </c:pt>
                <c:pt idx="184">
                  <c:v>8.4000000000000005E-2</c:v>
                </c:pt>
                <c:pt idx="185">
                  <c:v>8.5000000000000006E-2</c:v>
                </c:pt>
                <c:pt idx="186">
                  <c:v>8.5999999999999993E-2</c:v>
                </c:pt>
                <c:pt idx="187">
                  <c:v>8.6999999999999994E-2</c:v>
                </c:pt>
                <c:pt idx="188">
                  <c:v>8.7999999999999995E-2</c:v>
                </c:pt>
                <c:pt idx="189">
                  <c:v>8.8999999999999996E-2</c:v>
                </c:pt>
                <c:pt idx="190">
                  <c:v>0.09</c:v>
                </c:pt>
                <c:pt idx="191">
                  <c:v>9.0999999999999998E-2</c:v>
                </c:pt>
                <c:pt idx="192">
                  <c:v>9.1999999999999998E-2</c:v>
                </c:pt>
                <c:pt idx="193">
                  <c:v>9.2999999999999999E-2</c:v>
                </c:pt>
                <c:pt idx="194">
                  <c:v>9.4E-2</c:v>
                </c:pt>
                <c:pt idx="195">
                  <c:v>9.5000000000000001E-2</c:v>
                </c:pt>
                <c:pt idx="196">
                  <c:v>9.6000000000000002E-2</c:v>
                </c:pt>
                <c:pt idx="197">
                  <c:v>9.7000000000000003E-2</c:v>
                </c:pt>
                <c:pt idx="198">
                  <c:v>9.8000000000000004E-2</c:v>
                </c:pt>
                <c:pt idx="199">
                  <c:v>9.9000000000000005E-2</c:v>
                </c:pt>
                <c:pt idx="200">
                  <c:v>0.1</c:v>
                </c:pt>
              </c:numCache>
            </c:numRef>
          </c:xVal>
          <c:yVal>
            <c:numRef>
              <c:f>Sheet1!$B$1:$B$201</c:f>
              <c:numCache>
                <c:formatCode>General</c:formatCode>
                <c:ptCount val="201"/>
                <c:pt idx="0">
                  <c:v>5.3532090305954145E-3</c:v>
                </c:pt>
                <c:pt idx="1">
                  <c:v>6.2770253626212901E-3</c:v>
                </c:pt>
                <c:pt idx="2">
                  <c:v>7.3484999200982837E-3</c:v>
                </c:pt>
                <c:pt idx="3">
                  <c:v>8.5891192600146809E-3</c:v>
                </c:pt>
                <c:pt idx="4">
                  <c:v>1.002313779563443E-2</c:v>
                </c:pt>
                <c:pt idx="5">
                  <c:v>1.167787703165841E-2</c:v>
                </c:pt>
                <c:pt idx="6">
                  <c:v>1.3584048499346189E-2</c:v>
                </c:pt>
                <c:pt idx="7">
                  <c:v>1.5776100998766276E-2</c:v>
                </c:pt>
                <c:pt idx="8">
                  <c:v>1.8292592562394301E-2</c:v>
                </c:pt>
                <c:pt idx="9">
                  <c:v>2.1176587323797427E-2</c:v>
                </c:pt>
                <c:pt idx="10">
                  <c:v>2.447607720455092E-2</c:v>
                </c:pt>
                <c:pt idx="11">
                  <c:v>2.8244428019521501E-2</c:v>
                </c:pt>
                <c:pt idx="12">
                  <c:v>3.2540849243272364E-2</c:v>
                </c:pt>
                <c:pt idx="13">
                  <c:v>3.743088627709925E-2</c:v>
                </c:pt>
                <c:pt idx="14">
                  <c:v>4.2986933606149462E-2</c:v>
                </c:pt>
                <c:pt idx="15">
                  <c:v>4.9288766738920797E-2</c:v>
                </c:pt>
                <c:pt idx="16">
                  <c:v>5.6424090277655388E-2</c:v>
                </c:pt>
                <c:pt idx="17">
                  <c:v>6.448909887908498E-2</c:v>
                </c:pt>
                <c:pt idx="18">
                  <c:v>7.358904723297123E-2</c:v>
                </c:pt>
                <c:pt idx="19">
                  <c:v>8.3838824514317817E-2</c:v>
                </c:pt>
                <c:pt idx="20">
                  <c:v>9.5363528058593772E-2</c:v>
                </c:pt>
                <c:pt idx="21">
                  <c:v>0.10829903027362819</c:v>
                </c:pt>
                <c:pt idx="22">
                  <c:v>0.12279253204418983</c:v>
                </c:pt>
                <c:pt idx="23">
                  <c:v>0.13900309511419764</c:v>
                </c:pt>
                <c:pt idx="24">
                  <c:v>0.15710214515699128</c:v>
                </c:pt>
                <c:pt idx="25">
                  <c:v>0.1772739364775206</c:v>
                </c:pt>
                <c:pt idx="26">
                  <c:v>0.19971596854449519</c:v>
                </c:pt>
                <c:pt idx="27">
                  <c:v>0.22463934383963891</c:v>
                </c:pt>
                <c:pt idx="28">
                  <c:v>0.25226905585063758</c:v>
                </c:pt>
                <c:pt idx="29">
                  <c:v>0.28284419544077843</c:v>
                </c:pt>
                <c:pt idx="30">
                  <c:v>0.31661806331919828</c:v>
                </c:pt>
                <c:pt idx="31">
                  <c:v>0.35385817592948876</c:v>
                </c:pt>
                <c:pt idx="32">
                  <c:v>0.39484615179004523</c:v>
                </c:pt>
                <c:pt idx="33">
                  <c:v>0.43987746517622284</c:v>
                </c:pt>
                <c:pt idx="34">
                  <c:v>0.48926105405111875</c:v>
                </c:pt>
                <c:pt idx="35">
                  <c:v>0.54331876934742451</c:v>
                </c:pt>
                <c:pt idx="36">
                  <c:v>0.60238465309509792</c:v>
                </c:pt>
                <c:pt idx="37">
                  <c:v>0.66680403349524231</c:v>
                </c:pt>
                <c:pt idx="38">
                  <c:v>0.73693242587448182</c:v>
                </c:pt>
                <c:pt idx="39">
                  <c:v>0.81313422952903347</c:v>
                </c:pt>
                <c:pt idx="40">
                  <c:v>0.89578121179371595</c:v>
                </c:pt>
                <c:pt idx="41">
                  <c:v>0.98525077225530033</c:v>
                </c:pt>
                <c:pt idx="42">
                  <c:v>1.0819239818752713</c:v>
                </c:pt>
                <c:pt idx="43">
                  <c:v>1.186183393893651</c:v>
                </c:pt>
                <c:pt idx="44">
                  <c:v>1.2984106257478989</c:v>
                </c:pt>
                <c:pt idx="45">
                  <c:v>1.4189837138492583</c:v>
                </c:pt>
                <c:pt idx="46">
                  <c:v>1.5482742458982259</c:v>
                </c:pt>
                <c:pt idx="47">
                  <c:v>1.6866442784708138</c:v>
                </c:pt>
                <c:pt idx="48">
                  <c:v>1.8344430508421972</c:v>
                </c:pt>
                <c:pt idx="49">
                  <c:v>1.9920035094028326</c:v>
                </c:pt>
                <c:pt idx="50">
                  <c:v>2.1596386605275222</c:v>
                </c:pt>
                <c:pt idx="51">
                  <c:v>2.3376377733380589</c:v>
                </c:pt>
                <c:pt idx="52">
                  <c:v>2.5262624574079457</c:v>
                </c:pt>
                <c:pt idx="53">
                  <c:v>2.7257426440417829</c:v>
                </c:pt>
                <c:pt idx="54">
                  <c:v>2.9362725032662769</c:v>
                </c:pt>
                <c:pt idx="55">
                  <c:v>3.1580063320357672</c:v>
                </c:pt>
                <c:pt idx="56">
                  <c:v>3.3910544523208901</c:v>
                </c:pt>
                <c:pt idx="57">
                  <c:v>3.635479160651339</c:v>
                </c:pt>
                <c:pt idx="58">
                  <c:v>3.8912907732587265</c:v>
                </c:pt>
                <c:pt idx="59">
                  <c:v>4.158443813150595</c:v>
                </c:pt>
                <c:pt idx="60">
                  <c:v>4.4368333871782522</c:v>
                </c:pt>
                <c:pt idx="61">
                  <c:v>4.7262918023833196</c:v>
                </c:pt>
                <c:pt idx="62">
                  <c:v>5.0265854715635552</c:v>
                </c:pt>
                <c:pt idx="63">
                  <c:v>5.3374121580401246</c:v>
                </c:pt>
                <c:pt idx="64">
                  <c:v>5.6583986089935845</c:v>
                </c:pt>
                <c:pt idx="65">
                  <c:v>5.9890986254298291</c:v>
                </c:pt>
                <c:pt idx="66">
                  <c:v>6.3289916148153571</c:v>
                </c:pt>
                <c:pt idx="67">
                  <c:v>6.6774816696685901</c:v>
                </c:pt>
                <c:pt idx="68">
                  <c:v>7.0338972119065328</c:v>
                </c:pt>
                <c:pt idx="69">
                  <c:v>7.3974912385322478</c:v>
                </c:pt>
                <c:pt idx="70">
                  <c:v>7.7674421993285554</c:v>
                </c:pt>
                <c:pt idx="71">
                  <c:v>8.1428555316304152</c:v>
                </c:pt>
                <c:pt idx="72">
                  <c:v>8.5227658710287546</c:v>
                </c:pt>
                <c:pt idx="73">
                  <c:v>8.9061399500704859</c:v>
                </c:pt>
                <c:pt idx="74">
                  <c:v>9.2918801897346857</c:v>
                </c:pt>
                <c:pt idx="75">
                  <c:v>9.6788289807657737</c:v>
                </c:pt>
                <c:pt idx="76">
                  <c:v>10.065773643924725</c:v>
                </c:pt>
                <c:pt idx="77">
                  <c:v>10.451452049982166</c:v>
                </c:pt>
                <c:pt idx="78">
                  <c:v>10.834558871933559</c:v>
                </c:pt>
                <c:pt idx="79">
                  <c:v>11.213752433584862</c:v>
                </c:pt>
                <c:pt idx="80">
                  <c:v>11.587662110459346</c:v>
                </c:pt>
                <c:pt idx="81">
                  <c:v>11.954896231038147</c:v>
                </c:pt>
                <c:pt idx="82">
                  <c:v>12.314050418794153</c:v>
                </c:pt>
                <c:pt idx="83">
                  <c:v>12.663716308435749</c:v>
                </c:pt>
                <c:pt idx="84">
                  <c:v>13.002490563363319</c:v>
                </c:pt>
                <c:pt idx="85">
                  <c:v>13.328984115672018</c:v>
                </c:pt>
                <c:pt idx="86">
                  <c:v>13.641831545214131</c:v>
                </c:pt>
                <c:pt idx="87">
                  <c:v>13.939700510359009</c:v>
                </c:pt>
                <c:pt idx="88">
                  <c:v>14.221301140239911</c:v>
                </c:pt>
                <c:pt idx="89">
                  <c:v>14.485395296523713</c:v>
                </c:pt>
                <c:pt idx="90">
                  <c:v>14.730805612132952</c:v>
                </c:pt>
                <c:pt idx="91">
                  <c:v>14.956424214925155</c:v>
                </c:pt>
                <c:pt idx="92">
                  <c:v>15.161221046108082</c:v>
                </c:pt>
                <c:pt idx="93">
                  <c:v>15.344251686139158</c:v>
                </c:pt>
                <c:pt idx="94">
                  <c:v>15.504664605000578</c:v>
                </c:pt>
                <c:pt idx="95">
                  <c:v>15.641707759018248</c:v>
                </c:pt>
                <c:pt idx="96">
                  <c:v>15.75473446274164</c:v>
                </c:pt>
                <c:pt idx="97">
                  <c:v>15.84320847174625</c:v>
                </c:pt>
                <c:pt idx="98">
                  <c:v>15.90670822046436</c:v>
                </c:pt>
                <c:pt idx="99">
                  <c:v>15.944930168184202</c:v>
                </c:pt>
                <c:pt idx="100">
                  <c:v>15.957691216057308</c:v>
                </c:pt>
                <c:pt idx="101">
                  <c:v>15.944930168184198</c:v>
                </c:pt>
                <c:pt idx="102">
                  <c:v>15.906708220464356</c:v>
                </c:pt>
                <c:pt idx="103">
                  <c:v>15.843208471746243</c:v>
                </c:pt>
                <c:pt idx="104">
                  <c:v>15.754734462741634</c:v>
                </c:pt>
                <c:pt idx="105">
                  <c:v>15.641707759018235</c:v>
                </c:pt>
                <c:pt idx="106">
                  <c:v>15.504664605000567</c:v>
                </c:pt>
                <c:pt idx="107">
                  <c:v>15.344251686139144</c:v>
                </c:pt>
                <c:pt idx="108">
                  <c:v>15.161221046108068</c:v>
                </c:pt>
                <c:pt idx="109">
                  <c:v>14.956424214925137</c:v>
                </c:pt>
                <c:pt idx="110">
                  <c:v>14.730805612132933</c:v>
                </c:pt>
                <c:pt idx="111">
                  <c:v>14.485395296523688</c:v>
                </c:pt>
                <c:pt idx="112">
                  <c:v>14.221301140239882</c:v>
                </c:pt>
                <c:pt idx="113">
                  <c:v>13.93970051035898</c:v>
                </c:pt>
                <c:pt idx="114">
                  <c:v>13.641831545214103</c:v>
                </c:pt>
                <c:pt idx="115">
                  <c:v>13.328984115671986</c:v>
                </c:pt>
                <c:pt idx="116">
                  <c:v>13.002490563363285</c:v>
                </c:pt>
                <c:pt idx="117">
                  <c:v>12.66371630843571</c:v>
                </c:pt>
                <c:pt idx="118">
                  <c:v>12.314050418794118</c:v>
                </c:pt>
                <c:pt idx="119">
                  <c:v>11.954896231038111</c:v>
                </c:pt>
                <c:pt idx="120">
                  <c:v>11.587662110459309</c:v>
                </c:pt>
                <c:pt idx="121">
                  <c:v>11.213752433584823</c:v>
                </c:pt>
                <c:pt idx="122">
                  <c:v>10.834558871933522</c:v>
                </c:pt>
                <c:pt idx="123">
                  <c:v>10.451452049982125</c:v>
                </c:pt>
                <c:pt idx="124">
                  <c:v>10.065773643924684</c:v>
                </c:pt>
                <c:pt idx="125">
                  <c:v>9.6788289807657346</c:v>
                </c:pt>
                <c:pt idx="126">
                  <c:v>9.2918801897346484</c:v>
                </c:pt>
                <c:pt idx="127">
                  <c:v>8.9061399500704468</c:v>
                </c:pt>
                <c:pt idx="128">
                  <c:v>8.5227658710287173</c:v>
                </c:pt>
                <c:pt idx="129">
                  <c:v>8.1428555316303779</c:v>
                </c:pt>
                <c:pt idx="130">
                  <c:v>7.767442199328519</c:v>
                </c:pt>
                <c:pt idx="131">
                  <c:v>7.3974912385322114</c:v>
                </c:pt>
                <c:pt idx="132">
                  <c:v>7.0338972119064946</c:v>
                </c:pt>
                <c:pt idx="133">
                  <c:v>6.6774816696685519</c:v>
                </c:pt>
                <c:pt idx="134">
                  <c:v>6.3289916148153207</c:v>
                </c:pt>
                <c:pt idx="135">
                  <c:v>5.9890986254297935</c:v>
                </c:pt>
                <c:pt idx="136">
                  <c:v>5.6583986089935543</c:v>
                </c:pt>
                <c:pt idx="137">
                  <c:v>5.3374121580400935</c:v>
                </c:pt>
                <c:pt idx="138">
                  <c:v>5.0265854715635259</c:v>
                </c:pt>
                <c:pt idx="139">
                  <c:v>4.7262918023832921</c:v>
                </c:pt>
                <c:pt idx="140">
                  <c:v>4.4368333871782237</c:v>
                </c:pt>
                <c:pt idx="141">
                  <c:v>4.1584438131505692</c:v>
                </c:pt>
                <c:pt idx="142">
                  <c:v>3.8912907732587003</c:v>
                </c:pt>
                <c:pt idx="143">
                  <c:v>3.6354791606513159</c:v>
                </c:pt>
                <c:pt idx="144">
                  <c:v>3.3910544523208901</c:v>
                </c:pt>
                <c:pt idx="145">
                  <c:v>3.1580063320357672</c:v>
                </c:pt>
                <c:pt idx="146">
                  <c:v>2.9362725032662769</c:v>
                </c:pt>
                <c:pt idx="147">
                  <c:v>2.7257426440417829</c:v>
                </c:pt>
                <c:pt idx="148">
                  <c:v>2.5262624574079457</c:v>
                </c:pt>
                <c:pt idx="149">
                  <c:v>2.3376377733380589</c:v>
                </c:pt>
                <c:pt idx="150">
                  <c:v>2.1596386605275222</c:v>
                </c:pt>
                <c:pt idx="151">
                  <c:v>1.9920035094028326</c:v>
                </c:pt>
                <c:pt idx="152">
                  <c:v>1.8344430508421972</c:v>
                </c:pt>
                <c:pt idx="153">
                  <c:v>1.6866442784708138</c:v>
                </c:pt>
                <c:pt idx="154">
                  <c:v>1.5482742458982259</c:v>
                </c:pt>
                <c:pt idx="155">
                  <c:v>1.4189837138492583</c:v>
                </c:pt>
                <c:pt idx="156">
                  <c:v>1.2984106257478989</c:v>
                </c:pt>
                <c:pt idx="157">
                  <c:v>1.186183393893651</c:v>
                </c:pt>
                <c:pt idx="158">
                  <c:v>1.0819239818752713</c:v>
                </c:pt>
                <c:pt idx="159">
                  <c:v>0.98525077225530033</c:v>
                </c:pt>
                <c:pt idx="160">
                  <c:v>0.89578121179371595</c:v>
                </c:pt>
                <c:pt idx="161">
                  <c:v>0.81313422952903347</c:v>
                </c:pt>
                <c:pt idx="162">
                  <c:v>0.73693242587448182</c:v>
                </c:pt>
                <c:pt idx="163">
                  <c:v>0.66680403349524231</c:v>
                </c:pt>
                <c:pt idx="164">
                  <c:v>0.60238465309509792</c:v>
                </c:pt>
                <c:pt idx="165">
                  <c:v>0.54331876934742451</c:v>
                </c:pt>
                <c:pt idx="166">
                  <c:v>0.48926105405111875</c:v>
                </c:pt>
                <c:pt idx="167">
                  <c:v>0.43987746517622284</c:v>
                </c:pt>
                <c:pt idx="168">
                  <c:v>0.39484615179004523</c:v>
                </c:pt>
                <c:pt idx="169">
                  <c:v>0.35385817592948876</c:v>
                </c:pt>
                <c:pt idx="170">
                  <c:v>0.31661806331919828</c:v>
                </c:pt>
                <c:pt idx="171">
                  <c:v>0.28284419544077843</c:v>
                </c:pt>
                <c:pt idx="172">
                  <c:v>0.25226905585063758</c:v>
                </c:pt>
                <c:pt idx="173">
                  <c:v>0.22463934383963891</c:v>
                </c:pt>
                <c:pt idx="174">
                  <c:v>0.19971596854449519</c:v>
                </c:pt>
                <c:pt idx="175">
                  <c:v>0.1772739364775206</c:v>
                </c:pt>
                <c:pt idx="176">
                  <c:v>0.15710214515699128</c:v>
                </c:pt>
                <c:pt idx="177">
                  <c:v>0.13900309511419764</c:v>
                </c:pt>
                <c:pt idx="178">
                  <c:v>0.12279253204418983</c:v>
                </c:pt>
                <c:pt idx="179">
                  <c:v>0.10829903027362819</c:v>
                </c:pt>
                <c:pt idx="180">
                  <c:v>9.5363528058593772E-2</c:v>
                </c:pt>
                <c:pt idx="181">
                  <c:v>8.3838824514317817E-2</c:v>
                </c:pt>
                <c:pt idx="182">
                  <c:v>7.358904723297123E-2</c:v>
                </c:pt>
                <c:pt idx="183">
                  <c:v>6.448909887908498E-2</c:v>
                </c:pt>
                <c:pt idx="184">
                  <c:v>5.6424090277655388E-2</c:v>
                </c:pt>
                <c:pt idx="185">
                  <c:v>4.9288766738920797E-2</c:v>
                </c:pt>
                <c:pt idx="186">
                  <c:v>4.2986933606149462E-2</c:v>
                </c:pt>
                <c:pt idx="187">
                  <c:v>3.743088627709925E-2</c:v>
                </c:pt>
                <c:pt idx="188">
                  <c:v>3.2540849243272364E-2</c:v>
                </c:pt>
                <c:pt idx="189">
                  <c:v>2.8244428019521501E-2</c:v>
                </c:pt>
                <c:pt idx="190">
                  <c:v>2.447607720455092E-2</c:v>
                </c:pt>
                <c:pt idx="191">
                  <c:v>2.1176587323797427E-2</c:v>
                </c:pt>
                <c:pt idx="192">
                  <c:v>1.8292592562394301E-2</c:v>
                </c:pt>
                <c:pt idx="193">
                  <c:v>1.5776100998766276E-2</c:v>
                </c:pt>
                <c:pt idx="194">
                  <c:v>1.3584048499346189E-2</c:v>
                </c:pt>
                <c:pt idx="195">
                  <c:v>1.167787703165841E-2</c:v>
                </c:pt>
                <c:pt idx="196">
                  <c:v>1.002313779563443E-2</c:v>
                </c:pt>
                <c:pt idx="197">
                  <c:v>8.5891192600146809E-3</c:v>
                </c:pt>
                <c:pt idx="198">
                  <c:v>7.3484999200982837E-3</c:v>
                </c:pt>
                <c:pt idx="199">
                  <c:v>6.2770253626212901E-3</c:v>
                </c:pt>
                <c:pt idx="200">
                  <c:v>5.3532090305954145E-3</c:v>
                </c:pt>
              </c:numCache>
            </c:numRef>
          </c:yVal>
          <c:smooth val="1"/>
          <c:extLst>
            <c:ext xmlns:c16="http://schemas.microsoft.com/office/drawing/2014/chart" uri="{C3380CC4-5D6E-409C-BE32-E72D297353CC}">
              <c16:uniqueId val="{00000000-4E02-4B97-81BE-0C183CE39A26}"/>
            </c:ext>
          </c:extLst>
        </c:ser>
        <c:dLbls>
          <c:showLegendKey val="0"/>
          <c:showVal val="0"/>
          <c:showCatName val="0"/>
          <c:showSerName val="0"/>
          <c:showPercent val="0"/>
          <c:showBubbleSize val="0"/>
        </c:dLbls>
        <c:axId val="809391832"/>
        <c:axId val="809393800"/>
      </c:scatterChart>
      <c:valAx>
        <c:axId val="809391832"/>
        <c:scaling>
          <c:orientation val="minMax"/>
          <c:max val="0.1"/>
          <c:min val="-0.1"/>
        </c:scaling>
        <c:delete val="0"/>
        <c:axPos val="b"/>
        <c:numFmt formatCode="General" sourceLinked="1"/>
        <c:majorTickMark val="out"/>
        <c:minorTickMark val="out"/>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9393800"/>
        <c:crosses val="autoZero"/>
        <c:crossBetween val="midCat"/>
        <c:majorUnit val="5.000000000000001E-2"/>
      </c:valAx>
      <c:valAx>
        <c:axId val="809393800"/>
        <c:scaling>
          <c:orientation val="minMax"/>
        </c:scaling>
        <c:delete val="1"/>
        <c:axPos val="l"/>
        <c:numFmt formatCode="General" sourceLinked="1"/>
        <c:majorTickMark val="none"/>
        <c:minorTickMark val="none"/>
        <c:tickLblPos val="nextTo"/>
        <c:crossAx val="809391832"/>
        <c:crosses val="autoZero"/>
        <c:crossBetween val="midCat"/>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bg1"/>
              </a:solidFill>
              <a:round/>
            </a:ln>
            <a:effectLst/>
          </c:spPr>
          <c:marker>
            <c:symbol val="none"/>
          </c:marker>
          <c:xVal>
            <c:numRef>
              <c:f>'[Worksheet in   stsm1bnas02 home04 gilbec3 Structural Heart Publications TAVR EVOLUT-R Low-risk trial Low Risk data files Figure Values.docx]prim_plotvals_norm_1234_100K'!$E$2:$E$1002</c:f>
              <c:numCache>
                <c:formatCode>General</c:formatCode>
                <c:ptCount val="1001"/>
                <c:pt idx="0">
                  <c:v>-0.140854155653521</c:v>
                </c:pt>
                <c:pt idx="1">
                  <c:v>-0.14059969677012099</c:v>
                </c:pt>
                <c:pt idx="2">
                  <c:v>-0.14034523788671999</c:v>
                </c:pt>
                <c:pt idx="3">
                  <c:v>-0.14009077900332001</c:v>
                </c:pt>
                <c:pt idx="4">
                  <c:v>-0.13983632011992</c:v>
                </c:pt>
                <c:pt idx="5">
                  <c:v>-0.13958186123652</c:v>
                </c:pt>
                <c:pt idx="6">
                  <c:v>-0.139327402353119</c:v>
                </c:pt>
                <c:pt idx="7">
                  <c:v>-0.13907294346971899</c:v>
                </c:pt>
                <c:pt idx="8">
                  <c:v>-0.13881848458631901</c:v>
                </c:pt>
                <c:pt idx="9">
                  <c:v>-0.13856402570291901</c:v>
                </c:pt>
                <c:pt idx="10">
                  <c:v>-0.138309566819518</c:v>
                </c:pt>
                <c:pt idx="11">
                  <c:v>-0.138055107936118</c:v>
                </c:pt>
                <c:pt idx="12">
                  <c:v>-0.13780064905271799</c:v>
                </c:pt>
                <c:pt idx="13">
                  <c:v>-0.13754619016931799</c:v>
                </c:pt>
                <c:pt idx="14">
                  <c:v>-0.13729173128591701</c:v>
                </c:pt>
                <c:pt idx="15">
                  <c:v>-0.13703727240251701</c:v>
                </c:pt>
                <c:pt idx="16">
                  <c:v>-0.136782813519117</c:v>
                </c:pt>
                <c:pt idx="17">
                  <c:v>-0.136528354635717</c:v>
                </c:pt>
                <c:pt idx="18">
                  <c:v>-0.13627389575231599</c:v>
                </c:pt>
                <c:pt idx="19">
                  <c:v>-0.13601943686891599</c:v>
                </c:pt>
                <c:pt idx="20">
                  <c:v>-0.13576497798551601</c:v>
                </c:pt>
                <c:pt idx="21">
                  <c:v>-0.13551051910211601</c:v>
                </c:pt>
                <c:pt idx="22">
                  <c:v>-0.135256060218715</c:v>
                </c:pt>
                <c:pt idx="23">
                  <c:v>-0.135001601335315</c:v>
                </c:pt>
                <c:pt idx="24">
                  <c:v>-0.13474714245191499</c:v>
                </c:pt>
                <c:pt idx="25">
                  <c:v>-0.13449268356851499</c:v>
                </c:pt>
                <c:pt idx="26">
                  <c:v>-0.13423822468511401</c:v>
                </c:pt>
                <c:pt idx="27">
                  <c:v>-0.13398376580171401</c:v>
                </c:pt>
                <c:pt idx="28">
                  <c:v>-0.133729306918314</c:v>
                </c:pt>
                <c:pt idx="29">
                  <c:v>-0.133474848034913</c:v>
                </c:pt>
                <c:pt idx="30">
                  <c:v>-0.13322038915151299</c:v>
                </c:pt>
                <c:pt idx="31">
                  <c:v>-0.13296593026811299</c:v>
                </c:pt>
                <c:pt idx="32">
                  <c:v>-0.13271147138471301</c:v>
                </c:pt>
                <c:pt idx="33">
                  <c:v>-0.132457012501312</c:v>
                </c:pt>
                <c:pt idx="34">
                  <c:v>-0.132202553617912</c:v>
                </c:pt>
                <c:pt idx="35">
                  <c:v>-0.13194809473451199</c:v>
                </c:pt>
                <c:pt idx="36">
                  <c:v>-0.13169363585111199</c:v>
                </c:pt>
                <c:pt idx="37">
                  <c:v>-0.13143917696771101</c:v>
                </c:pt>
                <c:pt idx="38">
                  <c:v>-0.13118471808431101</c:v>
                </c:pt>
                <c:pt idx="39">
                  <c:v>-0.130930259200911</c:v>
                </c:pt>
                <c:pt idx="40">
                  <c:v>-0.130675800317511</c:v>
                </c:pt>
                <c:pt idx="41">
                  <c:v>-0.13042134143410999</c:v>
                </c:pt>
                <c:pt idx="42">
                  <c:v>-0.13016688255070999</c:v>
                </c:pt>
                <c:pt idx="43">
                  <c:v>-0.12991242366731001</c:v>
                </c:pt>
                <c:pt idx="44">
                  <c:v>-0.12965796478391001</c:v>
                </c:pt>
                <c:pt idx="45">
                  <c:v>-0.129403505900509</c:v>
                </c:pt>
                <c:pt idx="46">
                  <c:v>-0.129149047017109</c:v>
                </c:pt>
                <c:pt idx="47">
                  <c:v>-0.12889458813370899</c:v>
                </c:pt>
                <c:pt idx="48">
                  <c:v>-0.12864012925030899</c:v>
                </c:pt>
                <c:pt idx="49">
                  <c:v>-0.12838567036690801</c:v>
                </c:pt>
                <c:pt idx="50">
                  <c:v>-0.12813121148350801</c:v>
                </c:pt>
                <c:pt idx="51">
                  <c:v>-0.127876752600108</c:v>
                </c:pt>
                <c:pt idx="52">
                  <c:v>-0.127622293716708</c:v>
                </c:pt>
                <c:pt idx="53">
                  <c:v>-0.12736783483330699</c:v>
                </c:pt>
                <c:pt idx="54">
                  <c:v>-0.12711337594990699</c:v>
                </c:pt>
                <c:pt idx="55">
                  <c:v>-0.12685891706650701</c:v>
                </c:pt>
                <c:pt idx="56">
                  <c:v>-0.126604458183107</c:v>
                </c:pt>
                <c:pt idx="57">
                  <c:v>-0.126349999299706</c:v>
                </c:pt>
                <c:pt idx="58">
                  <c:v>-0.126095540416306</c:v>
                </c:pt>
                <c:pt idx="59">
                  <c:v>-0.12584108153290599</c:v>
                </c:pt>
                <c:pt idx="60">
                  <c:v>-0.12558662264950601</c:v>
                </c:pt>
                <c:pt idx="61">
                  <c:v>-0.12533216376610501</c:v>
                </c:pt>
                <c:pt idx="62">
                  <c:v>-0.125077704882705</c:v>
                </c:pt>
                <c:pt idx="63">
                  <c:v>-0.124823245999305</c:v>
                </c:pt>
                <c:pt idx="64">
                  <c:v>-0.12456878711590499</c:v>
                </c:pt>
                <c:pt idx="65">
                  <c:v>-0.124314328232504</c:v>
                </c:pt>
                <c:pt idx="66">
                  <c:v>-0.124059869349104</c:v>
                </c:pt>
                <c:pt idx="67">
                  <c:v>-0.12380541046570399</c:v>
                </c:pt>
                <c:pt idx="68">
                  <c:v>-0.123550951582304</c:v>
                </c:pt>
                <c:pt idx="69">
                  <c:v>-0.123296492698903</c:v>
                </c:pt>
                <c:pt idx="70">
                  <c:v>-0.12304203381550299</c:v>
                </c:pt>
                <c:pt idx="71">
                  <c:v>-0.122787574932103</c:v>
                </c:pt>
                <c:pt idx="72">
                  <c:v>-0.122533116048703</c:v>
                </c:pt>
                <c:pt idx="73">
                  <c:v>-0.12227865716530199</c:v>
                </c:pt>
                <c:pt idx="74">
                  <c:v>-0.122024198281902</c:v>
                </c:pt>
                <c:pt idx="75">
                  <c:v>-0.121769739398502</c:v>
                </c:pt>
                <c:pt idx="76">
                  <c:v>-0.12151528051510201</c:v>
                </c:pt>
                <c:pt idx="77">
                  <c:v>-0.121260821631701</c:v>
                </c:pt>
                <c:pt idx="78">
                  <c:v>-0.121006362748301</c:v>
                </c:pt>
                <c:pt idx="79">
                  <c:v>-0.12075190386490101</c:v>
                </c:pt>
                <c:pt idx="80">
                  <c:v>-0.120497444981501</c:v>
                </c:pt>
                <c:pt idx="81">
                  <c:v>-0.1202429860981</c:v>
                </c:pt>
                <c:pt idx="82">
                  <c:v>-0.11998852721470001</c:v>
                </c:pt>
                <c:pt idx="83">
                  <c:v>-0.1197340683313</c:v>
                </c:pt>
                <c:pt idx="84">
                  <c:v>-0.1194796094479</c:v>
                </c:pt>
                <c:pt idx="85">
                  <c:v>-0.11922515056449901</c:v>
                </c:pt>
                <c:pt idx="86">
                  <c:v>-0.118970691681099</c:v>
                </c:pt>
                <c:pt idx="87">
                  <c:v>-0.118716232797699</c:v>
                </c:pt>
                <c:pt idx="88">
                  <c:v>-0.118461773914299</c:v>
                </c:pt>
                <c:pt idx="89">
                  <c:v>-0.118207315030898</c:v>
                </c:pt>
                <c:pt idx="90">
                  <c:v>-0.11795285614749799</c:v>
                </c:pt>
                <c:pt idx="91">
                  <c:v>-0.117698397264098</c:v>
                </c:pt>
                <c:pt idx="92">
                  <c:v>-0.117443938380698</c:v>
                </c:pt>
                <c:pt idx="93">
                  <c:v>-0.11718947949729699</c:v>
                </c:pt>
                <c:pt idx="94">
                  <c:v>-0.116935020613897</c:v>
                </c:pt>
                <c:pt idx="95">
                  <c:v>-0.116680561730497</c:v>
                </c:pt>
                <c:pt idx="96">
                  <c:v>-0.11642610284709699</c:v>
                </c:pt>
                <c:pt idx="97">
                  <c:v>-0.116171643963696</c:v>
                </c:pt>
                <c:pt idx="98">
                  <c:v>-0.115917185080296</c:v>
                </c:pt>
                <c:pt idx="99">
                  <c:v>-0.11566272619689601</c:v>
                </c:pt>
                <c:pt idx="100">
                  <c:v>-0.115408267313496</c:v>
                </c:pt>
                <c:pt idx="101">
                  <c:v>-0.115153808430095</c:v>
                </c:pt>
                <c:pt idx="102">
                  <c:v>-0.11489934954669501</c:v>
                </c:pt>
                <c:pt idx="103">
                  <c:v>-0.114644890663295</c:v>
                </c:pt>
                <c:pt idx="104">
                  <c:v>-0.114390431779895</c:v>
                </c:pt>
                <c:pt idx="105">
                  <c:v>-0.11413597289649401</c:v>
                </c:pt>
                <c:pt idx="106">
                  <c:v>-0.113881514013094</c:v>
                </c:pt>
                <c:pt idx="107">
                  <c:v>-0.113627055129694</c:v>
                </c:pt>
                <c:pt idx="108">
                  <c:v>-0.11337259624629401</c:v>
                </c:pt>
                <c:pt idx="109">
                  <c:v>-0.113118137362893</c:v>
                </c:pt>
                <c:pt idx="110">
                  <c:v>-0.112863678479493</c:v>
                </c:pt>
                <c:pt idx="111">
                  <c:v>-0.112609219596093</c:v>
                </c:pt>
                <c:pt idx="112">
                  <c:v>-0.112354760712692</c:v>
                </c:pt>
                <c:pt idx="113">
                  <c:v>-0.112100301829292</c:v>
                </c:pt>
                <c:pt idx="114">
                  <c:v>-0.111845842945892</c:v>
                </c:pt>
                <c:pt idx="115">
                  <c:v>-0.111591384062492</c:v>
                </c:pt>
                <c:pt idx="116">
                  <c:v>-0.111336925179091</c:v>
                </c:pt>
                <c:pt idx="117">
                  <c:v>-0.111082466295691</c:v>
                </c:pt>
                <c:pt idx="118">
                  <c:v>-0.110828007412291</c:v>
                </c:pt>
                <c:pt idx="119">
                  <c:v>-0.11057354852889099</c:v>
                </c:pt>
                <c:pt idx="120">
                  <c:v>-0.11031908964549</c:v>
                </c:pt>
                <c:pt idx="121">
                  <c:v>-0.11006463076209</c:v>
                </c:pt>
                <c:pt idx="122">
                  <c:v>-0.10981017187868999</c:v>
                </c:pt>
                <c:pt idx="123">
                  <c:v>-0.10955571299529</c:v>
                </c:pt>
                <c:pt idx="124">
                  <c:v>-0.109301254111889</c:v>
                </c:pt>
                <c:pt idx="125">
                  <c:v>-0.10904679522848899</c:v>
                </c:pt>
                <c:pt idx="126">
                  <c:v>-0.108792336345089</c:v>
                </c:pt>
                <c:pt idx="127">
                  <c:v>-0.108537877461689</c:v>
                </c:pt>
                <c:pt idx="128">
                  <c:v>-0.10828341857828799</c:v>
                </c:pt>
                <c:pt idx="129">
                  <c:v>-0.108028959694888</c:v>
                </c:pt>
                <c:pt idx="130">
                  <c:v>-0.107774500811488</c:v>
                </c:pt>
                <c:pt idx="131">
                  <c:v>-0.10752004192808801</c:v>
                </c:pt>
                <c:pt idx="132">
                  <c:v>-0.107265583044687</c:v>
                </c:pt>
                <c:pt idx="133">
                  <c:v>-0.107011124161287</c:v>
                </c:pt>
                <c:pt idx="134">
                  <c:v>-0.10675666527788701</c:v>
                </c:pt>
                <c:pt idx="135">
                  <c:v>-0.106502206394487</c:v>
                </c:pt>
                <c:pt idx="136">
                  <c:v>-0.106247747511086</c:v>
                </c:pt>
                <c:pt idx="137">
                  <c:v>-0.10599328862768601</c:v>
                </c:pt>
                <c:pt idx="138">
                  <c:v>-0.105738829744286</c:v>
                </c:pt>
                <c:pt idx="139">
                  <c:v>-0.105484370860886</c:v>
                </c:pt>
                <c:pt idx="140">
                  <c:v>-0.10522991197748501</c:v>
                </c:pt>
                <c:pt idx="141">
                  <c:v>-0.104975453094085</c:v>
                </c:pt>
                <c:pt idx="142">
                  <c:v>-0.104720994210685</c:v>
                </c:pt>
                <c:pt idx="143">
                  <c:v>-0.104466535327285</c:v>
                </c:pt>
                <c:pt idx="144">
                  <c:v>-0.104212076443884</c:v>
                </c:pt>
                <c:pt idx="145">
                  <c:v>-0.10395761756048399</c:v>
                </c:pt>
                <c:pt idx="146">
                  <c:v>-0.103703158677084</c:v>
                </c:pt>
                <c:pt idx="147">
                  <c:v>-0.103448699793684</c:v>
                </c:pt>
                <c:pt idx="148">
                  <c:v>-0.10319424091028299</c:v>
                </c:pt>
                <c:pt idx="149">
                  <c:v>-0.102939782026883</c:v>
                </c:pt>
                <c:pt idx="150">
                  <c:v>-0.102685323143483</c:v>
                </c:pt>
                <c:pt idx="151">
                  <c:v>-0.10243086426008299</c:v>
                </c:pt>
                <c:pt idx="152">
                  <c:v>-0.102176405376682</c:v>
                </c:pt>
                <c:pt idx="153">
                  <c:v>-0.101921946493282</c:v>
                </c:pt>
                <c:pt idx="154">
                  <c:v>-0.10166748760988201</c:v>
                </c:pt>
                <c:pt idx="155">
                  <c:v>-0.101413028726482</c:v>
                </c:pt>
                <c:pt idx="156">
                  <c:v>-0.101158569843081</c:v>
                </c:pt>
                <c:pt idx="157">
                  <c:v>-0.10090411095968101</c:v>
                </c:pt>
                <c:pt idx="158">
                  <c:v>-0.100649652076281</c:v>
                </c:pt>
                <c:pt idx="159">
                  <c:v>-0.100395193192881</c:v>
                </c:pt>
                <c:pt idx="160">
                  <c:v>-0.10014073430948001</c:v>
                </c:pt>
                <c:pt idx="161">
                  <c:v>-9.9886275426080098E-2</c:v>
                </c:pt>
                <c:pt idx="162">
                  <c:v>-9.9631816542679802E-2</c:v>
                </c:pt>
                <c:pt idx="163">
                  <c:v>-9.9377357659279603E-2</c:v>
                </c:pt>
                <c:pt idx="164">
                  <c:v>-9.9122898775879306E-2</c:v>
                </c:pt>
                <c:pt idx="165">
                  <c:v>-9.8868439892479107E-2</c:v>
                </c:pt>
                <c:pt idx="166">
                  <c:v>-9.8613981009078797E-2</c:v>
                </c:pt>
                <c:pt idx="167">
                  <c:v>-9.8359522125678597E-2</c:v>
                </c:pt>
                <c:pt idx="168">
                  <c:v>-9.8105063242278301E-2</c:v>
                </c:pt>
                <c:pt idx="169">
                  <c:v>-9.7850604358878102E-2</c:v>
                </c:pt>
                <c:pt idx="170">
                  <c:v>-9.7596145475477805E-2</c:v>
                </c:pt>
                <c:pt idx="171">
                  <c:v>-9.7341686592077606E-2</c:v>
                </c:pt>
                <c:pt idx="172">
                  <c:v>-9.7087227708677296E-2</c:v>
                </c:pt>
                <c:pt idx="173">
                  <c:v>-9.6832768825277096E-2</c:v>
                </c:pt>
                <c:pt idx="174">
                  <c:v>-9.65783099418768E-2</c:v>
                </c:pt>
                <c:pt idx="175">
                  <c:v>-9.6323851058476503E-2</c:v>
                </c:pt>
                <c:pt idx="176">
                  <c:v>-9.6069392175076304E-2</c:v>
                </c:pt>
                <c:pt idx="177">
                  <c:v>-9.5814933291675994E-2</c:v>
                </c:pt>
                <c:pt idx="178">
                  <c:v>-9.5560474408275795E-2</c:v>
                </c:pt>
                <c:pt idx="179">
                  <c:v>-9.5306015524875498E-2</c:v>
                </c:pt>
                <c:pt idx="180">
                  <c:v>-9.5051556641475299E-2</c:v>
                </c:pt>
                <c:pt idx="181">
                  <c:v>-9.4797097758075002E-2</c:v>
                </c:pt>
                <c:pt idx="182">
                  <c:v>-9.4542638874674803E-2</c:v>
                </c:pt>
                <c:pt idx="183">
                  <c:v>-9.4288179991274507E-2</c:v>
                </c:pt>
                <c:pt idx="184">
                  <c:v>-9.4033721107874293E-2</c:v>
                </c:pt>
                <c:pt idx="185">
                  <c:v>-9.3779262224473997E-2</c:v>
                </c:pt>
                <c:pt idx="186">
                  <c:v>-9.3524803341073798E-2</c:v>
                </c:pt>
                <c:pt idx="187">
                  <c:v>-9.3270344457673501E-2</c:v>
                </c:pt>
                <c:pt idx="188">
                  <c:v>-9.3015885574273302E-2</c:v>
                </c:pt>
                <c:pt idx="189">
                  <c:v>-9.2761426690873006E-2</c:v>
                </c:pt>
                <c:pt idx="190">
                  <c:v>-9.2506967807472806E-2</c:v>
                </c:pt>
                <c:pt idx="191">
                  <c:v>-9.2252508924072496E-2</c:v>
                </c:pt>
                <c:pt idx="192">
                  <c:v>-9.19980500406722E-2</c:v>
                </c:pt>
                <c:pt idx="193">
                  <c:v>-9.1743591157272E-2</c:v>
                </c:pt>
                <c:pt idx="194">
                  <c:v>-9.1489132273871704E-2</c:v>
                </c:pt>
                <c:pt idx="195">
                  <c:v>-9.1234673390471505E-2</c:v>
                </c:pt>
                <c:pt idx="196">
                  <c:v>-9.0980214507071194E-2</c:v>
                </c:pt>
                <c:pt idx="197">
                  <c:v>-9.0725755623670995E-2</c:v>
                </c:pt>
                <c:pt idx="198">
                  <c:v>-9.0471296740270699E-2</c:v>
                </c:pt>
                <c:pt idx="199">
                  <c:v>-9.0216837856870499E-2</c:v>
                </c:pt>
                <c:pt idx="200">
                  <c:v>-8.9962378973470203E-2</c:v>
                </c:pt>
                <c:pt idx="201">
                  <c:v>-8.9707920090070004E-2</c:v>
                </c:pt>
                <c:pt idx="202">
                  <c:v>-8.9453461206669693E-2</c:v>
                </c:pt>
                <c:pt idx="203">
                  <c:v>-8.9199002323269494E-2</c:v>
                </c:pt>
                <c:pt idx="204">
                  <c:v>-8.8944543439869198E-2</c:v>
                </c:pt>
                <c:pt idx="205">
                  <c:v>-8.8690084556468998E-2</c:v>
                </c:pt>
                <c:pt idx="206">
                  <c:v>-8.8435625673068702E-2</c:v>
                </c:pt>
                <c:pt idx="207">
                  <c:v>-8.8181166789668405E-2</c:v>
                </c:pt>
                <c:pt idx="208">
                  <c:v>-8.7926707906268206E-2</c:v>
                </c:pt>
                <c:pt idx="209">
                  <c:v>-8.7672249022867896E-2</c:v>
                </c:pt>
                <c:pt idx="210">
                  <c:v>-8.7417790139467696E-2</c:v>
                </c:pt>
                <c:pt idx="211">
                  <c:v>-8.71633312560674E-2</c:v>
                </c:pt>
                <c:pt idx="212">
                  <c:v>-8.6908872372667201E-2</c:v>
                </c:pt>
                <c:pt idx="213">
                  <c:v>-8.6654413489266904E-2</c:v>
                </c:pt>
                <c:pt idx="214">
                  <c:v>-8.6399954605866705E-2</c:v>
                </c:pt>
                <c:pt idx="215">
                  <c:v>-8.6145495722466395E-2</c:v>
                </c:pt>
                <c:pt idx="216">
                  <c:v>-8.5891036839066195E-2</c:v>
                </c:pt>
                <c:pt idx="217">
                  <c:v>-8.5636577955665899E-2</c:v>
                </c:pt>
                <c:pt idx="218">
                  <c:v>-8.53821190722657E-2</c:v>
                </c:pt>
                <c:pt idx="219">
                  <c:v>-8.5127660188865403E-2</c:v>
                </c:pt>
                <c:pt idx="220">
                  <c:v>-8.4873201305465204E-2</c:v>
                </c:pt>
                <c:pt idx="221">
                  <c:v>-8.4618742422064894E-2</c:v>
                </c:pt>
                <c:pt idx="222">
                  <c:v>-8.4364283538664694E-2</c:v>
                </c:pt>
                <c:pt idx="223">
                  <c:v>-8.4109824655264398E-2</c:v>
                </c:pt>
                <c:pt idx="224">
                  <c:v>-8.3855365771864102E-2</c:v>
                </c:pt>
                <c:pt idx="225">
                  <c:v>-8.3600906888463902E-2</c:v>
                </c:pt>
                <c:pt idx="226">
                  <c:v>-8.3346448005063606E-2</c:v>
                </c:pt>
                <c:pt idx="227">
                  <c:v>-8.3091989121663407E-2</c:v>
                </c:pt>
                <c:pt idx="228">
                  <c:v>-8.2837530238263096E-2</c:v>
                </c:pt>
                <c:pt idx="229">
                  <c:v>-8.2583071354862897E-2</c:v>
                </c:pt>
                <c:pt idx="230">
                  <c:v>-8.2328612471462601E-2</c:v>
                </c:pt>
                <c:pt idx="231">
                  <c:v>-8.2074153588062401E-2</c:v>
                </c:pt>
                <c:pt idx="232">
                  <c:v>-8.1819694704662105E-2</c:v>
                </c:pt>
                <c:pt idx="233">
                  <c:v>-8.1565235821261906E-2</c:v>
                </c:pt>
                <c:pt idx="234">
                  <c:v>-8.1310776937861595E-2</c:v>
                </c:pt>
                <c:pt idx="235">
                  <c:v>-8.1056318054461396E-2</c:v>
                </c:pt>
                <c:pt idx="236">
                  <c:v>-8.0801859171061099E-2</c:v>
                </c:pt>
                <c:pt idx="237">
                  <c:v>-8.05474002876609E-2</c:v>
                </c:pt>
                <c:pt idx="238">
                  <c:v>-8.0292941404260604E-2</c:v>
                </c:pt>
                <c:pt idx="239">
                  <c:v>-8.0038482520860293E-2</c:v>
                </c:pt>
                <c:pt idx="240">
                  <c:v>-7.9784023637460094E-2</c:v>
                </c:pt>
                <c:pt idx="241">
                  <c:v>-7.9529564754059798E-2</c:v>
                </c:pt>
                <c:pt idx="242">
                  <c:v>-7.9275105870659598E-2</c:v>
                </c:pt>
                <c:pt idx="243">
                  <c:v>-7.9020646987259302E-2</c:v>
                </c:pt>
                <c:pt idx="244">
                  <c:v>-7.8766188103859103E-2</c:v>
                </c:pt>
                <c:pt idx="245">
                  <c:v>-7.8511729220458806E-2</c:v>
                </c:pt>
                <c:pt idx="246">
                  <c:v>-7.8257270337058593E-2</c:v>
                </c:pt>
                <c:pt idx="247">
                  <c:v>-7.8002811453658297E-2</c:v>
                </c:pt>
                <c:pt idx="248">
                  <c:v>-7.7748352570258097E-2</c:v>
                </c:pt>
                <c:pt idx="249">
                  <c:v>-7.7493893686857801E-2</c:v>
                </c:pt>
                <c:pt idx="250">
                  <c:v>-7.7239434803457602E-2</c:v>
                </c:pt>
                <c:pt idx="251">
                  <c:v>-7.6984975920057305E-2</c:v>
                </c:pt>
                <c:pt idx="252">
                  <c:v>-7.6730517036657106E-2</c:v>
                </c:pt>
                <c:pt idx="253">
                  <c:v>-7.6476058153256796E-2</c:v>
                </c:pt>
                <c:pt idx="254">
                  <c:v>-7.6221599269856596E-2</c:v>
                </c:pt>
                <c:pt idx="255">
                  <c:v>-7.59671403864563E-2</c:v>
                </c:pt>
                <c:pt idx="256">
                  <c:v>-7.5712681503056004E-2</c:v>
                </c:pt>
                <c:pt idx="257">
                  <c:v>-7.5458222619655804E-2</c:v>
                </c:pt>
                <c:pt idx="258">
                  <c:v>-7.5203763736255494E-2</c:v>
                </c:pt>
                <c:pt idx="259">
                  <c:v>-7.4949304852855295E-2</c:v>
                </c:pt>
                <c:pt idx="260">
                  <c:v>-7.4694845969454998E-2</c:v>
                </c:pt>
                <c:pt idx="261">
                  <c:v>-7.4440387086054799E-2</c:v>
                </c:pt>
                <c:pt idx="262">
                  <c:v>-7.4185928202654502E-2</c:v>
                </c:pt>
                <c:pt idx="263">
                  <c:v>-7.3931469319254303E-2</c:v>
                </c:pt>
                <c:pt idx="264">
                  <c:v>-7.3677010435854007E-2</c:v>
                </c:pt>
                <c:pt idx="265">
                  <c:v>-7.3422551552453794E-2</c:v>
                </c:pt>
                <c:pt idx="266">
                  <c:v>-7.3168092669053497E-2</c:v>
                </c:pt>
                <c:pt idx="267">
                  <c:v>-7.2913633785653298E-2</c:v>
                </c:pt>
                <c:pt idx="268">
                  <c:v>-7.2659174902253001E-2</c:v>
                </c:pt>
                <c:pt idx="269">
                  <c:v>-7.2404716018852802E-2</c:v>
                </c:pt>
                <c:pt idx="270">
                  <c:v>-7.2150257135452506E-2</c:v>
                </c:pt>
                <c:pt idx="271">
                  <c:v>-7.1895798252052306E-2</c:v>
                </c:pt>
                <c:pt idx="272">
                  <c:v>-7.1641339368651996E-2</c:v>
                </c:pt>
                <c:pt idx="273">
                  <c:v>-7.13868804852517E-2</c:v>
                </c:pt>
                <c:pt idx="274">
                  <c:v>-7.11324216018515E-2</c:v>
                </c:pt>
                <c:pt idx="275">
                  <c:v>-7.0877962718451204E-2</c:v>
                </c:pt>
                <c:pt idx="276">
                  <c:v>-7.0623503835051005E-2</c:v>
                </c:pt>
                <c:pt idx="277">
                  <c:v>-7.0369044951650694E-2</c:v>
                </c:pt>
                <c:pt idx="278">
                  <c:v>-7.0114586068250495E-2</c:v>
                </c:pt>
                <c:pt idx="279">
                  <c:v>-6.9860127184850199E-2</c:v>
                </c:pt>
                <c:pt idx="280">
                  <c:v>-6.9605668301449999E-2</c:v>
                </c:pt>
                <c:pt idx="281">
                  <c:v>-6.9351209418049703E-2</c:v>
                </c:pt>
                <c:pt idx="282">
                  <c:v>-6.9096750534649504E-2</c:v>
                </c:pt>
                <c:pt idx="283">
                  <c:v>-6.8842291651249193E-2</c:v>
                </c:pt>
                <c:pt idx="284">
                  <c:v>-6.8587832767848994E-2</c:v>
                </c:pt>
                <c:pt idx="285">
                  <c:v>-6.8333373884448698E-2</c:v>
                </c:pt>
                <c:pt idx="286">
                  <c:v>-6.8078915001048498E-2</c:v>
                </c:pt>
                <c:pt idx="287">
                  <c:v>-6.7824456117648202E-2</c:v>
                </c:pt>
                <c:pt idx="288">
                  <c:v>-6.7569997234247905E-2</c:v>
                </c:pt>
                <c:pt idx="289">
                  <c:v>-6.7315538350847706E-2</c:v>
                </c:pt>
                <c:pt idx="290">
                  <c:v>-6.7061079467447396E-2</c:v>
                </c:pt>
                <c:pt idx="291">
                  <c:v>-6.6806620584047197E-2</c:v>
                </c:pt>
                <c:pt idx="292">
                  <c:v>-6.65521617006469E-2</c:v>
                </c:pt>
                <c:pt idx="293">
                  <c:v>-6.6297702817246701E-2</c:v>
                </c:pt>
                <c:pt idx="294">
                  <c:v>-6.6043243933846404E-2</c:v>
                </c:pt>
                <c:pt idx="295">
                  <c:v>-6.5788785050446205E-2</c:v>
                </c:pt>
                <c:pt idx="296">
                  <c:v>-6.5534326167045895E-2</c:v>
                </c:pt>
                <c:pt idx="297">
                  <c:v>-6.5279867283645696E-2</c:v>
                </c:pt>
                <c:pt idx="298">
                  <c:v>-6.5025408400245399E-2</c:v>
                </c:pt>
                <c:pt idx="299">
                  <c:v>-6.47709495168452E-2</c:v>
                </c:pt>
                <c:pt idx="300">
                  <c:v>-6.4516490633444903E-2</c:v>
                </c:pt>
                <c:pt idx="301">
                  <c:v>-6.4262031750044704E-2</c:v>
                </c:pt>
                <c:pt idx="302">
                  <c:v>-6.4007572866644394E-2</c:v>
                </c:pt>
                <c:pt idx="303">
                  <c:v>-6.3753113983244195E-2</c:v>
                </c:pt>
                <c:pt idx="304">
                  <c:v>-6.3498655099843898E-2</c:v>
                </c:pt>
                <c:pt idx="305">
                  <c:v>-6.3244196216443602E-2</c:v>
                </c:pt>
                <c:pt idx="306">
                  <c:v>-6.2989737333043402E-2</c:v>
                </c:pt>
                <c:pt idx="307">
                  <c:v>-6.2735278449643106E-2</c:v>
                </c:pt>
                <c:pt idx="308">
                  <c:v>-6.24808195662429E-2</c:v>
                </c:pt>
                <c:pt idx="309">
                  <c:v>-6.2226360682842603E-2</c:v>
                </c:pt>
                <c:pt idx="310">
                  <c:v>-6.1971901799442397E-2</c:v>
                </c:pt>
                <c:pt idx="311">
                  <c:v>-6.1717442916042101E-2</c:v>
                </c:pt>
                <c:pt idx="312">
                  <c:v>-6.1462984032641901E-2</c:v>
                </c:pt>
                <c:pt idx="313">
                  <c:v>-6.1208525149241598E-2</c:v>
                </c:pt>
                <c:pt idx="314">
                  <c:v>-6.0954066265841399E-2</c:v>
                </c:pt>
                <c:pt idx="315">
                  <c:v>-6.0699607382441102E-2</c:v>
                </c:pt>
                <c:pt idx="316">
                  <c:v>-6.0445148499040903E-2</c:v>
                </c:pt>
                <c:pt idx="317">
                  <c:v>-6.01906896156406E-2</c:v>
                </c:pt>
                <c:pt idx="318">
                  <c:v>-5.99362307322404E-2</c:v>
                </c:pt>
                <c:pt idx="319">
                  <c:v>-5.9681771848840097E-2</c:v>
                </c:pt>
                <c:pt idx="320">
                  <c:v>-5.9427312965439801E-2</c:v>
                </c:pt>
                <c:pt idx="321">
                  <c:v>-5.9172854082039601E-2</c:v>
                </c:pt>
                <c:pt idx="322">
                  <c:v>-5.8918395198639298E-2</c:v>
                </c:pt>
                <c:pt idx="323">
                  <c:v>-5.8663936315239099E-2</c:v>
                </c:pt>
                <c:pt idx="324">
                  <c:v>-5.8409477431838802E-2</c:v>
                </c:pt>
                <c:pt idx="325">
                  <c:v>-5.8155018548438603E-2</c:v>
                </c:pt>
                <c:pt idx="326">
                  <c:v>-5.7900559665038299E-2</c:v>
                </c:pt>
                <c:pt idx="327">
                  <c:v>-5.76461007816381E-2</c:v>
                </c:pt>
                <c:pt idx="328">
                  <c:v>-5.7391641898237797E-2</c:v>
                </c:pt>
                <c:pt idx="329">
                  <c:v>-5.7137183014837598E-2</c:v>
                </c:pt>
                <c:pt idx="330">
                  <c:v>-5.6882724131437301E-2</c:v>
                </c:pt>
                <c:pt idx="331">
                  <c:v>-5.6628265248037102E-2</c:v>
                </c:pt>
                <c:pt idx="332">
                  <c:v>-5.6373806364636798E-2</c:v>
                </c:pt>
                <c:pt idx="333">
                  <c:v>-5.6119347481236599E-2</c:v>
                </c:pt>
                <c:pt idx="334">
                  <c:v>-5.5864888597836303E-2</c:v>
                </c:pt>
                <c:pt idx="335">
                  <c:v>-5.5610429714436103E-2</c:v>
                </c:pt>
                <c:pt idx="336">
                  <c:v>-5.53559708310358E-2</c:v>
                </c:pt>
                <c:pt idx="337">
                  <c:v>-5.5101511947635497E-2</c:v>
                </c:pt>
                <c:pt idx="338">
                  <c:v>-5.4847053064235297E-2</c:v>
                </c:pt>
                <c:pt idx="339">
                  <c:v>-5.4592594180835001E-2</c:v>
                </c:pt>
                <c:pt idx="340">
                  <c:v>-5.4338135297434802E-2</c:v>
                </c:pt>
                <c:pt idx="341">
                  <c:v>-5.4083676414034498E-2</c:v>
                </c:pt>
                <c:pt idx="342">
                  <c:v>-5.3829217530634299E-2</c:v>
                </c:pt>
                <c:pt idx="343">
                  <c:v>-5.3574758647234003E-2</c:v>
                </c:pt>
                <c:pt idx="344">
                  <c:v>-5.3320299763833803E-2</c:v>
                </c:pt>
                <c:pt idx="345">
                  <c:v>-5.30658408804335E-2</c:v>
                </c:pt>
                <c:pt idx="346">
                  <c:v>-5.2811381997033301E-2</c:v>
                </c:pt>
                <c:pt idx="347">
                  <c:v>-5.2556923113632997E-2</c:v>
                </c:pt>
                <c:pt idx="348">
                  <c:v>-5.2302464230232798E-2</c:v>
                </c:pt>
                <c:pt idx="349">
                  <c:v>-5.2048005346832502E-2</c:v>
                </c:pt>
                <c:pt idx="350">
                  <c:v>-5.1793546463432302E-2</c:v>
                </c:pt>
                <c:pt idx="351">
                  <c:v>-5.1539087580031999E-2</c:v>
                </c:pt>
                <c:pt idx="352">
                  <c:v>-5.12846286966318E-2</c:v>
                </c:pt>
                <c:pt idx="353">
                  <c:v>-5.1030169813231503E-2</c:v>
                </c:pt>
                <c:pt idx="354">
                  <c:v>-5.07757109298312E-2</c:v>
                </c:pt>
                <c:pt idx="355">
                  <c:v>-5.0521252046431001E-2</c:v>
                </c:pt>
                <c:pt idx="356">
                  <c:v>-5.0266793163030697E-2</c:v>
                </c:pt>
                <c:pt idx="357">
                  <c:v>-5.0012334279630498E-2</c:v>
                </c:pt>
                <c:pt idx="358">
                  <c:v>-4.9757875396230201E-2</c:v>
                </c:pt>
                <c:pt idx="359">
                  <c:v>-4.9503416512830002E-2</c:v>
                </c:pt>
                <c:pt idx="360">
                  <c:v>-4.9248957629429699E-2</c:v>
                </c:pt>
                <c:pt idx="361">
                  <c:v>-4.89944987460295E-2</c:v>
                </c:pt>
                <c:pt idx="362">
                  <c:v>-4.8740039862629203E-2</c:v>
                </c:pt>
                <c:pt idx="363">
                  <c:v>-4.8485580979228997E-2</c:v>
                </c:pt>
                <c:pt idx="364">
                  <c:v>-4.82311220958287E-2</c:v>
                </c:pt>
                <c:pt idx="365">
                  <c:v>-4.7976663212428501E-2</c:v>
                </c:pt>
                <c:pt idx="366">
                  <c:v>-4.7722204329028198E-2</c:v>
                </c:pt>
                <c:pt idx="367">
                  <c:v>-4.7467745445627998E-2</c:v>
                </c:pt>
                <c:pt idx="368">
                  <c:v>-4.7213286562227702E-2</c:v>
                </c:pt>
                <c:pt idx="369">
                  <c:v>-4.6958827678827399E-2</c:v>
                </c:pt>
                <c:pt idx="370">
                  <c:v>-4.6704368795427199E-2</c:v>
                </c:pt>
                <c:pt idx="371">
                  <c:v>-4.6449909912026903E-2</c:v>
                </c:pt>
                <c:pt idx="372">
                  <c:v>-4.6195451028626697E-2</c:v>
                </c:pt>
                <c:pt idx="373">
                  <c:v>-4.59409921452264E-2</c:v>
                </c:pt>
                <c:pt idx="374">
                  <c:v>-4.5686533261826201E-2</c:v>
                </c:pt>
                <c:pt idx="375">
                  <c:v>-4.5432074378425898E-2</c:v>
                </c:pt>
                <c:pt idx="376">
                  <c:v>-4.5177615495025698E-2</c:v>
                </c:pt>
                <c:pt idx="377">
                  <c:v>-4.4923156611625402E-2</c:v>
                </c:pt>
                <c:pt idx="378">
                  <c:v>-4.4668697728225203E-2</c:v>
                </c:pt>
                <c:pt idx="379">
                  <c:v>-4.4414238844824899E-2</c:v>
                </c:pt>
                <c:pt idx="380">
                  <c:v>-4.41597799614247E-2</c:v>
                </c:pt>
                <c:pt idx="381">
                  <c:v>-4.3905321078024397E-2</c:v>
                </c:pt>
                <c:pt idx="382">
                  <c:v>-4.3650862194624197E-2</c:v>
                </c:pt>
                <c:pt idx="383">
                  <c:v>-4.3396403311223901E-2</c:v>
                </c:pt>
                <c:pt idx="384">
                  <c:v>-4.3141944427823702E-2</c:v>
                </c:pt>
                <c:pt idx="385">
                  <c:v>-4.2887485544423398E-2</c:v>
                </c:pt>
                <c:pt idx="386">
                  <c:v>-4.2633026661023102E-2</c:v>
                </c:pt>
                <c:pt idx="387">
                  <c:v>-4.2378567777622903E-2</c:v>
                </c:pt>
                <c:pt idx="388">
                  <c:v>-4.2124108894222599E-2</c:v>
                </c:pt>
                <c:pt idx="389">
                  <c:v>-4.18696500108224E-2</c:v>
                </c:pt>
                <c:pt idx="390">
                  <c:v>-4.1615191127422103E-2</c:v>
                </c:pt>
                <c:pt idx="391">
                  <c:v>-4.1360732244021897E-2</c:v>
                </c:pt>
                <c:pt idx="392">
                  <c:v>-4.1106273360621601E-2</c:v>
                </c:pt>
                <c:pt idx="393">
                  <c:v>-4.0851814477221401E-2</c:v>
                </c:pt>
                <c:pt idx="394">
                  <c:v>-4.0597355593821098E-2</c:v>
                </c:pt>
                <c:pt idx="395">
                  <c:v>-4.0342896710420899E-2</c:v>
                </c:pt>
                <c:pt idx="396">
                  <c:v>-4.0088437827020602E-2</c:v>
                </c:pt>
                <c:pt idx="397">
                  <c:v>-3.9833978943620403E-2</c:v>
                </c:pt>
                <c:pt idx="398">
                  <c:v>-3.95795200602201E-2</c:v>
                </c:pt>
                <c:pt idx="399">
                  <c:v>-3.93250611768199E-2</c:v>
                </c:pt>
                <c:pt idx="400">
                  <c:v>-3.9070602293419597E-2</c:v>
                </c:pt>
                <c:pt idx="401">
                  <c:v>-3.8816143410019301E-2</c:v>
                </c:pt>
                <c:pt idx="402">
                  <c:v>-3.8561684526619101E-2</c:v>
                </c:pt>
                <c:pt idx="403">
                  <c:v>-3.8307225643218798E-2</c:v>
                </c:pt>
                <c:pt idx="404">
                  <c:v>-3.8052766759818599E-2</c:v>
                </c:pt>
                <c:pt idx="405">
                  <c:v>-3.7798307876418302E-2</c:v>
                </c:pt>
                <c:pt idx="406">
                  <c:v>-3.7543848993018103E-2</c:v>
                </c:pt>
                <c:pt idx="407">
                  <c:v>-3.72893901096178E-2</c:v>
                </c:pt>
                <c:pt idx="408">
                  <c:v>-3.70349312262176E-2</c:v>
                </c:pt>
                <c:pt idx="409">
                  <c:v>-3.6780472342817297E-2</c:v>
                </c:pt>
                <c:pt idx="410">
                  <c:v>-3.6526013459417098E-2</c:v>
                </c:pt>
                <c:pt idx="411">
                  <c:v>-3.6271554576016801E-2</c:v>
                </c:pt>
                <c:pt idx="412">
                  <c:v>-3.6017095692616602E-2</c:v>
                </c:pt>
                <c:pt idx="413">
                  <c:v>-3.5762636809216299E-2</c:v>
                </c:pt>
                <c:pt idx="414">
                  <c:v>-3.5508177925816099E-2</c:v>
                </c:pt>
                <c:pt idx="415">
                  <c:v>-3.5253719042415803E-2</c:v>
                </c:pt>
                <c:pt idx="416">
                  <c:v>-3.4999260159015597E-2</c:v>
                </c:pt>
                <c:pt idx="417">
                  <c:v>-3.47448012756153E-2</c:v>
                </c:pt>
                <c:pt idx="418">
                  <c:v>-3.4490342392214997E-2</c:v>
                </c:pt>
                <c:pt idx="419">
                  <c:v>-3.4235883508814798E-2</c:v>
                </c:pt>
                <c:pt idx="420">
                  <c:v>-3.3981424625414501E-2</c:v>
                </c:pt>
                <c:pt idx="421">
                  <c:v>-3.3726965742014302E-2</c:v>
                </c:pt>
                <c:pt idx="422">
                  <c:v>-3.3472506858613998E-2</c:v>
                </c:pt>
                <c:pt idx="423">
                  <c:v>-3.3218047975213799E-2</c:v>
                </c:pt>
                <c:pt idx="424">
                  <c:v>-3.2963589091813503E-2</c:v>
                </c:pt>
                <c:pt idx="425">
                  <c:v>-3.2709130208413303E-2</c:v>
                </c:pt>
                <c:pt idx="426">
                  <c:v>-3.2454671325013E-2</c:v>
                </c:pt>
                <c:pt idx="427">
                  <c:v>-3.2200212441612801E-2</c:v>
                </c:pt>
                <c:pt idx="428">
                  <c:v>-3.1945753558212497E-2</c:v>
                </c:pt>
                <c:pt idx="429">
                  <c:v>-3.1691294674812298E-2</c:v>
                </c:pt>
                <c:pt idx="430">
                  <c:v>-3.1436835791412002E-2</c:v>
                </c:pt>
                <c:pt idx="431">
                  <c:v>-3.1182376908011799E-2</c:v>
                </c:pt>
                <c:pt idx="432">
                  <c:v>-3.0927918024611499E-2</c:v>
                </c:pt>
                <c:pt idx="433">
                  <c:v>-3.06734591412113E-2</c:v>
                </c:pt>
                <c:pt idx="434">
                  <c:v>-3.0419000257811E-2</c:v>
                </c:pt>
                <c:pt idx="435">
                  <c:v>-3.01645413744107E-2</c:v>
                </c:pt>
                <c:pt idx="436">
                  <c:v>-2.9910082491010501E-2</c:v>
                </c:pt>
                <c:pt idx="437">
                  <c:v>-2.9655623607610201E-2</c:v>
                </c:pt>
                <c:pt idx="438">
                  <c:v>-2.9401164724210001E-2</c:v>
                </c:pt>
                <c:pt idx="439">
                  <c:v>-2.9146705840809702E-2</c:v>
                </c:pt>
                <c:pt idx="440">
                  <c:v>-2.8892246957409499E-2</c:v>
                </c:pt>
                <c:pt idx="441">
                  <c:v>-2.8637788074009199E-2</c:v>
                </c:pt>
                <c:pt idx="442">
                  <c:v>-2.8383329190609E-2</c:v>
                </c:pt>
                <c:pt idx="443">
                  <c:v>-2.81288703072087E-2</c:v>
                </c:pt>
                <c:pt idx="444">
                  <c:v>-2.78744114238085E-2</c:v>
                </c:pt>
                <c:pt idx="445">
                  <c:v>-2.7619952540408201E-2</c:v>
                </c:pt>
                <c:pt idx="446">
                  <c:v>-2.7365493657008001E-2</c:v>
                </c:pt>
                <c:pt idx="447">
                  <c:v>-2.7111034773607701E-2</c:v>
                </c:pt>
                <c:pt idx="448">
                  <c:v>-2.6856575890207499E-2</c:v>
                </c:pt>
                <c:pt idx="449">
                  <c:v>-2.6602117006807199E-2</c:v>
                </c:pt>
                <c:pt idx="450">
                  <c:v>-2.6347658123406899E-2</c:v>
                </c:pt>
                <c:pt idx="451">
                  <c:v>-2.6093199240006699E-2</c:v>
                </c:pt>
                <c:pt idx="452">
                  <c:v>-2.58387403566064E-2</c:v>
                </c:pt>
                <c:pt idx="453">
                  <c:v>-2.55842814732062E-2</c:v>
                </c:pt>
                <c:pt idx="454">
                  <c:v>-2.53298225898059E-2</c:v>
                </c:pt>
                <c:pt idx="455">
                  <c:v>-2.5075363706405701E-2</c:v>
                </c:pt>
                <c:pt idx="456">
                  <c:v>-2.4820904823005401E-2</c:v>
                </c:pt>
                <c:pt idx="457">
                  <c:v>-2.4566445939605198E-2</c:v>
                </c:pt>
                <c:pt idx="458">
                  <c:v>-2.4311987056204899E-2</c:v>
                </c:pt>
                <c:pt idx="459">
                  <c:v>-2.4057528172804699E-2</c:v>
                </c:pt>
                <c:pt idx="460">
                  <c:v>-2.3803069289404399E-2</c:v>
                </c:pt>
                <c:pt idx="461">
                  <c:v>-2.35486104060042E-2</c:v>
                </c:pt>
                <c:pt idx="462">
                  <c:v>-2.32941515226039E-2</c:v>
                </c:pt>
                <c:pt idx="463">
                  <c:v>-2.3039692639203701E-2</c:v>
                </c:pt>
                <c:pt idx="464">
                  <c:v>-2.2785233755803401E-2</c:v>
                </c:pt>
                <c:pt idx="465">
                  <c:v>-2.2530774872403202E-2</c:v>
                </c:pt>
                <c:pt idx="466">
                  <c:v>-2.2276315989002898E-2</c:v>
                </c:pt>
                <c:pt idx="467">
                  <c:v>-2.2021857105602598E-2</c:v>
                </c:pt>
                <c:pt idx="468">
                  <c:v>-2.1767398222202399E-2</c:v>
                </c:pt>
                <c:pt idx="469">
                  <c:v>-2.1512939338802099E-2</c:v>
                </c:pt>
                <c:pt idx="470">
                  <c:v>-2.12584804554019E-2</c:v>
                </c:pt>
                <c:pt idx="471">
                  <c:v>-2.10040215720016E-2</c:v>
                </c:pt>
                <c:pt idx="472">
                  <c:v>-2.0749562688601401E-2</c:v>
                </c:pt>
                <c:pt idx="473">
                  <c:v>-2.0495103805201101E-2</c:v>
                </c:pt>
                <c:pt idx="474">
                  <c:v>-2.0240644921800902E-2</c:v>
                </c:pt>
                <c:pt idx="475">
                  <c:v>-1.9986186038400602E-2</c:v>
                </c:pt>
                <c:pt idx="476">
                  <c:v>-1.9731727155000399E-2</c:v>
                </c:pt>
                <c:pt idx="477">
                  <c:v>-1.9477268271600099E-2</c:v>
                </c:pt>
                <c:pt idx="478">
                  <c:v>-1.92228093881999E-2</c:v>
                </c:pt>
                <c:pt idx="479">
                  <c:v>-1.89683505047996E-2</c:v>
                </c:pt>
                <c:pt idx="480">
                  <c:v>-1.8713891621399401E-2</c:v>
                </c:pt>
                <c:pt idx="481">
                  <c:v>-1.8459432737999101E-2</c:v>
                </c:pt>
                <c:pt idx="482">
                  <c:v>-1.8204973854598801E-2</c:v>
                </c:pt>
                <c:pt idx="483">
                  <c:v>-1.7950514971198601E-2</c:v>
                </c:pt>
                <c:pt idx="484">
                  <c:v>-1.7696056087798302E-2</c:v>
                </c:pt>
                <c:pt idx="485">
                  <c:v>-1.7441597204398099E-2</c:v>
                </c:pt>
                <c:pt idx="486">
                  <c:v>-1.7187138320997799E-2</c:v>
                </c:pt>
                <c:pt idx="487">
                  <c:v>-1.69326794375976E-2</c:v>
                </c:pt>
                <c:pt idx="488">
                  <c:v>-1.66782205541973E-2</c:v>
                </c:pt>
                <c:pt idx="489">
                  <c:v>-1.64237616707971E-2</c:v>
                </c:pt>
                <c:pt idx="490">
                  <c:v>-1.6169302787396801E-2</c:v>
                </c:pt>
                <c:pt idx="491">
                  <c:v>-1.5914843903996601E-2</c:v>
                </c:pt>
                <c:pt idx="492">
                  <c:v>-1.5660385020596301E-2</c:v>
                </c:pt>
                <c:pt idx="493">
                  <c:v>-1.54059261371961E-2</c:v>
                </c:pt>
                <c:pt idx="494">
                  <c:v>-1.51514672537958E-2</c:v>
                </c:pt>
                <c:pt idx="495">
                  <c:v>-1.4897008370395599E-2</c:v>
                </c:pt>
                <c:pt idx="496">
                  <c:v>-1.4642549486995299E-2</c:v>
                </c:pt>
                <c:pt idx="497">
                  <c:v>-1.43880906035951E-2</c:v>
                </c:pt>
                <c:pt idx="498">
                  <c:v>-1.41336317201948E-2</c:v>
                </c:pt>
                <c:pt idx="499">
                  <c:v>-1.38791728367945E-2</c:v>
                </c:pt>
                <c:pt idx="500">
                  <c:v>-1.3624713953394299E-2</c:v>
                </c:pt>
                <c:pt idx="501">
                  <c:v>-1.3370255069993999E-2</c:v>
                </c:pt>
                <c:pt idx="502">
                  <c:v>-1.31157961865938E-2</c:v>
                </c:pt>
                <c:pt idx="503">
                  <c:v>-1.28613373031935E-2</c:v>
                </c:pt>
                <c:pt idx="504">
                  <c:v>-1.2606878419793299E-2</c:v>
                </c:pt>
                <c:pt idx="505">
                  <c:v>-1.2352419536392999E-2</c:v>
                </c:pt>
                <c:pt idx="506">
                  <c:v>-1.20979606529928E-2</c:v>
                </c:pt>
                <c:pt idx="507">
                  <c:v>-1.18435017695925E-2</c:v>
                </c:pt>
                <c:pt idx="508">
                  <c:v>-1.1589042886192299E-2</c:v>
                </c:pt>
                <c:pt idx="509">
                  <c:v>-1.1334584002791999E-2</c:v>
                </c:pt>
                <c:pt idx="510">
                  <c:v>-1.10801251193918E-2</c:v>
                </c:pt>
                <c:pt idx="511">
                  <c:v>-1.08256662359915E-2</c:v>
                </c:pt>
                <c:pt idx="512">
                  <c:v>-1.0571207352591301E-2</c:v>
                </c:pt>
                <c:pt idx="513">
                  <c:v>-1.0316748469190999E-2</c:v>
                </c:pt>
                <c:pt idx="514">
                  <c:v>-1.00622895857908E-2</c:v>
                </c:pt>
                <c:pt idx="515">
                  <c:v>-9.8078307023904999E-3</c:v>
                </c:pt>
                <c:pt idx="516">
                  <c:v>-9.5533718189902399E-3</c:v>
                </c:pt>
                <c:pt idx="517">
                  <c:v>-9.2989129355899904E-3</c:v>
                </c:pt>
                <c:pt idx="518">
                  <c:v>-9.0444540521897304E-3</c:v>
                </c:pt>
                <c:pt idx="519">
                  <c:v>-8.7899951687894808E-3</c:v>
                </c:pt>
                <c:pt idx="520">
                  <c:v>-8.5355362853892208E-3</c:v>
                </c:pt>
                <c:pt idx="521">
                  <c:v>-8.2810774019890006E-3</c:v>
                </c:pt>
                <c:pt idx="522">
                  <c:v>-8.0266185185887406E-3</c:v>
                </c:pt>
                <c:pt idx="523">
                  <c:v>-7.7721596351884902E-3</c:v>
                </c:pt>
                <c:pt idx="524">
                  <c:v>-7.5177007517882302E-3</c:v>
                </c:pt>
                <c:pt idx="525">
                  <c:v>-7.2632418683879797E-3</c:v>
                </c:pt>
                <c:pt idx="526">
                  <c:v>-7.0087829849877197E-3</c:v>
                </c:pt>
                <c:pt idx="527">
                  <c:v>-6.7543241015874701E-3</c:v>
                </c:pt>
                <c:pt idx="528">
                  <c:v>-6.4998652181872101E-3</c:v>
                </c:pt>
                <c:pt idx="529">
                  <c:v>-6.2454063347869597E-3</c:v>
                </c:pt>
                <c:pt idx="530">
                  <c:v>-5.9909474513866997E-3</c:v>
                </c:pt>
                <c:pt idx="531">
                  <c:v>-5.7364885679864501E-3</c:v>
                </c:pt>
                <c:pt idx="532">
                  <c:v>-5.4820296845861901E-3</c:v>
                </c:pt>
                <c:pt idx="533">
                  <c:v>-5.2275708011859396E-3</c:v>
                </c:pt>
                <c:pt idx="534">
                  <c:v>-4.9731119177856796E-3</c:v>
                </c:pt>
                <c:pt idx="535">
                  <c:v>-4.71865303438543E-3</c:v>
                </c:pt>
                <c:pt idx="536">
                  <c:v>-4.4641941509852004E-3</c:v>
                </c:pt>
                <c:pt idx="537">
                  <c:v>-4.2097352675849499E-3</c:v>
                </c:pt>
                <c:pt idx="538">
                  <c:v>-3.9552763841846899E-3</c:v>
                </c:pt>
                <c:pt idx="539">
                  <c:v>-3.7008175007844399E-3</c:v>
                </c:pt>
                <c:pt idx="540">
                  <c:v>-3.4463586173841799E-3</c:v>
                </c:pt>
                <c:pt idx="541">
                  <c:v>-3.1918997339839298E-3</c:v>
                </c:pt>
                <c:pt idx="542">
                  <c:v>-2.9374408505836698E-3</c:v>
                </c:pt>
                <c:pt idx="543">
                  <c:v>-2.6829819671834198E-3</c:v>
                </c:pt>
                <c:pt idx="544">
                  <c:v>-2.4285230837831598E-3</c:v>
                </c:pt>
                <c:pt idx="545">
                  <c:v>-2.1740642003829102E-3</c:v>
                </c:pt>
                <c:pt idx="546">
                  <c:v>-1.91960531698265E-3</c:v>
                </c:pt>
                <c:pt idx="547">
                  <c:v>-1.6651464335824E-3</c:v>
                </c:pt>
                <c:pt idx="548">
                  <c:v>-1.41068755018214E-3</c:v>
                </c:pt>
                <c:pt idx="549">
                  <c:v>-1.1562286667818899E-3</c:v>
                </c:pt>
                <c:pt idx="550">
                  <c:v>-9.0176978338163405E-4</c:v>
                </c:pt>
                <c:pt idx="551">
                  <c:v>-6.4731089998137903E-4</c:v>
                </c:pt>
                <c:pt idx="552">
                  <c:v>-3.9285201658112402E-4</c:v>
                </c:pt>
                <c:pt idx="553">
                  <c:v>-1.38393133180897E-4</c:v>
                </c:pt>
                <c:pt idx="554">
                  <c:v>1.16065750219357E-4</c:v>
                </c:pt>
                <c:pt idx="555">
                  <c:v>3.7052463361961202E-4</c:v>
                </c:pt>
                <c:pt idx="556">
                  <c:v>6.2498351701986699E-4</c:v>
                </c:pt>
                <c:pt idx="557">
                  <c:v>8.79442400420122E-4</c:v>
                </c:pt>
                <c:pt idx="558">
                  <c:v>1.1339012838203801E-3</c:v>
                </c:pt>
                <c:pt idx="559">
                  <c:v>1.3883601672206301E-3</c:v>
                </c:pt>
                <c:pt idx="560">
                  <c:v>1.6428190506208901E-3</c:v>
                </c:pt>
                <c:pt idx="561">
                  <c:v>1.8972779340211399E-3</c:v>
                </c:pt>
                <c:pt idx="562">
                  <c:v>2.1517368174214001E-3</c:v>
                </c:pt>
                <c:pt idx="563">
                  <c:v>2.4061957008216501E-3</c:v>
                </c:pt>
                <c:pt idx="564">
                  <c:v>2.6606545842219101E-3</c:v>
                </c:pt>
                <c:pt idx="565">
                  <c:v>2.9151134676221602E-3</c:v>
                </c:pt>
                <c:pt idx="566">
                  <c:v>3.1695723510224102E-3</c:v>
                </c:pt>
                <c:pt idx="567">
                  <c:v>3.4240312344226702E-3</c:v>
                </c:pt>
                <c:pt idx="568">
                  <c:v>3.6784901178228998E-3</c:v>
                </c:pt>
                <c:pt idx="569">
                  <c:v>3.9329490012231499E-3</c:v>
                </c:pt>
                <c:pt idx="570">
                  <c:v>4.1874078846234099E-3</c:v>
                </c:pt>
                <c:pt idx="571">
                  <c:v>4.4418667680236603E-3</c:v>
                </c:pt>
                <c:pt idx="572">
                  <c:v>4.6963256514239203E-3</c:v>
                </c:pt>
                <c:pt idx="573">
                  <c:v>4.9507845348241699E-3</c:v>
                </c:pt>
                <c:pt idx="574">
                  <c:v>5.2052434182244299E-3</c:v>
                </c:pt>
                <c:pt idx="575">
                  <c:v>5.4597023016246804E-3</c:v>
                </c:pt>
                <c:pt idx="576">
                  <c:v>5.7141611850249404E-3</c:v>
                </c:pt>
                <c:pt idx="577">
                  <c:v>5.96862006842519E-3</c:v>
                </c:pt>
                <c:pt idx="578">
                  <c:v>6.2230789518254396E-3</c:v>
                </c:pt>
                <c:pt idx="579">
                  <c:v>6.4775378352256996E-3</c:v>
                </c:pt>
                <c:pt idx="580">
                  <c:v>6.7319967186259501E-3</c:v>
                </c:pt>
                <c:pt idx="581">
                  <c:v>6.9864556020262101E-3</c:v>
                </c:pt>
                <c:pt idx="582">
                  <c:v>7.2409144854264596E-3</c:v>
                </c:pt>
                <c:pt idx="583">
                  <c:v>7.4953733688267197E-3</c:v>
                </c:pt>
                <c:pt idx="584">
                  <c:v>7.7498322522269701E-3</c:v>
                </c:pt>
                <c:pt idx="585">
                  <c:v>8.0042911356272006E-3</c:v>
                </c:pt>
                <c:pt idx="586">
                  <c:v>8.2587500190274606E-3</c:v>
                </c:pt>
                <c:pt idx="587">
                  <c:v>8.5132089024277102E-3</c:v>
                </c:pt>
                <c:pt idx="588">
                  <c:v>8.7676677858279702E-3</c:v>
                </c:pt>
                <c:pt idx="589">
                  <c:v>9.0221266692282198E-3</c:v>
                </c:pt>
                <c:pt idx="590">
                  <c:v>9.2765855526284694E-3</c:v>
                </c:pt>
                <c:pt idx="591">
                  <c:v>9.5310444360287294E-3</c:v>
                </c:pt>
                <c:pt idx="592">
                  <c:v>9.7855033194289807E-3</c:v>
                </c:pt>
                <c:pt idx="593">
                  <c:v>1.0039962202829201E-2</c:v>
                </c:pt>
                <c:pt idx="594">
                  <c:v>1.0294421086229501E-2</c:v>
                </c:pt>
                <c:pt idx="595">
                  <c:v>1.05488799696297E-2</c:v>
                </c:pt>
                <c:pt idx="596">
                  <c:v>1.080333885303E-2</c:v>
                </c:pt>
                <c:pt idx="597">
                  <c:v>1.10577977364303E-2</c:v>
                </c:pt>
                <c:pt idx="598">
                  <c:v>1.1312256619830501E-2</c:v>
                </c:pt>
                <c:pt idx="599">
                  <c:v>1.1566715503230801E-2</c:v>
                </c:pt>
                <c:pt idx="600">
                  <c:v>1.1821174386631E-2</c:v>
                </c:pt>
                <c:pt idx="601">
                  <c:v>1.2075633270031199E-2</c:v>
                </c:pt>
                <c:pt idx="602">
                  <c:v>1.2330092153431499E-2</c:v>
                </c:pt>
                <c:pt idx="603">
                  <c:v>1.2584551036831799E-2</c:v>
                </c:pt>
                <c:pt idx="604">
                  <c:v>1.2839009920232E-2</c:v>
                </c:pt>
                <c:pt idx="605">
                  <c:v>1.30934688036323E-2</c:v>
                </c:pt>
                <c:pt idx="606">
                  <c:v>1.3347927687032499E-2</c:v>
                </c:pt>
                <c:pt idx="607">
                  <c:v>1.3602386570432799E-2</c:v>
                </c:pt>
                <c:pt idx="608">
                  <c:v>1.3856845453833E-2</c:v>
                </c:pt>
                <c:pt idx="609">
                  <c:v>1.41113043372333E-2</c:v>
                </c:pt>
                <c:pt idx="610">
                  <c:v>1.4365763220633499E-2</c:v>
                </c:pt>
                <c:pt idx="611">
                  <c:v>1.4620222104033799E-2</c:v>
                </c:pt>
                <c:pt idx="612">
                  <c:v>1.4874680987434099E-2</c:v>
                </c:pt>
                <c:pt idx="613">
                  <c:v>1.51291398708343E-2</c:v>
                </c:pt>
                <c:pt idx="614">
                  <c:v>1.53835987542346E-2</c:v>
                </c:pt>
                <c:pt idx="615">
                  <c:v>1.5638057637634799E-2</c:v>
                </c:pt>
                <c:pt idx="616">
                  <c:v>1.5892516521035099E-2</c:v>
                </c:pt>
                <c:pt idx="617">
                  <c:v>1.6146975404435299E-2</c:v>
                </c:pt>
                <c:pt idx="618">
                  <c:v>1.6401434287835599E-2</c:v>
                </c:pt>
                <c:pt idx="619">
                  <c:v>1.6655893171235801E-2</c:v>
                </c:pt>
                <c:pt idx="620">
                  <c:v>1.6910352054636101E-2</c:v>
                </c:pt>
                <c:pt idx="621">
                  <c:v>1.7164810938036301E-2</c:v>
                </c:pt>
                <c:pt idx="622">
                  <c:v>1.74192698214366E-2</c:v>
                </c:pt>
                <c:pt idx="623">
                  <c:v>1.76737287048368E-2</c:v>
                </c:pt>
                <c:pt idx="624">
                  <c:v>1.79281875882371E-2</c:v>
                </c:pt>
                <c:pt idx="625">
                  <c:v>1.8182646471637299E-2</c:v>
                </c:pt>
                <c:pt idx="626">
                  <c:v>1.8437105355037599E-2</c:v>
                </c:pt>
                <c:pt idx="627">
                  <c:v>1.8691564238437802E-2</c:v>
                </c:pt>
                <c:pt idx="628">
                  <c:v>1.8946023121838101E-2</c:v>
                </c:pt>
                <c:pt idx="629">
                  <c:v>1.9200482005238401E-2</c:v>
                </c:pt>
                <c:pt idx="630">
                  <c:v>1.9454940888638601E-2</c:v>
                </c:pt>
                <c:pt idx="631">
                  <c:v>1.9709399772038901E-2</c:v>
                </c:pt>
                <c:pt idx="632">
                  <c:v>1.99638586554391E-2</c:v>
                </c:pt>
                <c:pt idx="633">
                  <c:v>2.0218317538839299E-2</c:v>
                </c:pt>
                <c:pt idx="634">
                  <c:v>2.0472776422239599E-2</c:v>
                </c:pt>
                <c:pt idx="635">
                  <c:v>2.0727235305639899E-2</c:v>
                </c:pt>
                <c:pt idx="636">
                  <c:v>2.0981694189040102E-2</c:v>
                </c:pt>
                <c:pt idx="637">
                  <c:v>2.1236153072440402E-2</c:v>
                </c:pt>
                <c:pt idx="638">
                  <c:v>2.1490611955840601E-2</c:v>
                </c:pt>
                <c:pt idx="639">
                  <c:v>2.1745070839240901E-2</c:v>
                </c:pt>
                <c:pt idx="640">
                  <c:v>2.19995297226411E-2</c:v>
                </c:pt>
                <c:pt idx="641">
                  <c:v>2.22539886060414E-2</c:v>
                </c:pt>
                <c:pt idx="642">
                  <c:v>2.2508447489441599E-2</c:v>
                </c:pt>
                <c:pt idx="643">
                  <c:v>2.2762906372841899E-2</c:v>
                </c:pt>
                <c:pt idx="644">
                  <c:v>2.3017365256242199E-2</c:v>
                </c:pt>
                <c:pt idx="645">
                  <c:v>2.3271824139642398E-2</c:v>
                </c:pt>
                <c:pt idx="646">
                  <c:v>2.3526283023042702E-2</c:v>
                </c:pt>
                <c:pt idx="647">
                  <c:v>2.3780741906442901E-2</c:v>
                </c:pt>
                <c:pt idx="648">
                  <c:v>2.4035200789843201E-2</c:v>
                </c:pt>
                <c:pt idx="649">
                  <c:v>2.42896596732434E-2</c:v>
                </c:pt>
                <c:pt idx="650">
                  <c:v>2.45441185566437E-2</c:v>
                </c:pt>
                <c:pt idx="651">
                  <c:v>2.4798577440043899E-2</c:v>
                </c:pt>
                <c:pt idx="652">
                  <c:v>2.5053036323444199E-2</c:v>
                </c:pt>
                <c:pt idx="653">
                  <c:v>2.5307495206844399E-2</c:v>
                </c:pt>
                <c:pt idx="654">
                  <c:v>2.5561954090244698E-2</c:v>
                </c:pt>
                <c:pt idx="655">
                  <c:v>2.5816412973644901E-2</c:v>
                </c:pt>
                <c:pt idx="656">
                  <c:v>2.6070871857045201E-2</c:v>
                </c:pt>
                <c:pt idx="657">
                  <c:v>2.63253307404454E-2</c:v>
                </c:pt>
                <c:pt idx="658">
                  <c:v>2.65797896238457E-2</c:v>
                </c:pt>
                <c:pt idx="659">
                  <c:v>2.68342485072459E-2</c:v>
                </c:pt>
                <c:pt idx="660">
                  <c:v>2.7088707390646199E-2</c:v>
                </c:pt>
                <c:pt idx="661">
                  <c:v>2.7343166274046499E-2</c:v>
                </c:pt>
                <c:pt idx="662">
                  <c:v>2.7597625157446699E-2</c:v>
                </c:pt>
                <c:pt idx="663">
                  <c:v>2.7852084040846999E-2</c:v>
                </c:pt>
                <c:pt idx="664">
                  <c:v>2.8106542924247201E-2</c:v>
                </c:pt>
                <c:pt idx="665">
                  <c:v>2.8361001807647401E-2</c:v>
                </c:pt>
                <c:pt idx="666">
                  <c:v>2.8615460691047701E-2</c:v>
                </c:pt>
                <c:pt idx="667">
                  <c:v>2.8869919574448E-2</c:v>
                </c:pt>
                <c:pt idx="668">
                  <c:v>2.91243784578482E-2</c:v>
                </c:pt>
                <c:pt idx="669">
                  <c:v>2.93788373412485E-2</c:v>
                </c:pt>
                <c:pt idx="670">
                  <c:v>2.9633296224648699E-2</c:v>
                </c:pt>
                <c:pt idx="671">
                  <c:v>2.9887755108048999E-2</c:v>
                </c:pt>
                <c:pt idx="672">
                  <c:v>3.0142213991449202E-2</c:v>
                </c:pt>
                <c:pt idx="673">
                  <c:v>3.0396672874849501E-2</c:v>
                </c:pt>
                <c:pt idx="674">
                  <c:v>3.0651131758249701E-2</c:v>
                </c:pt>
                <c:pt idx="675">
                  <c:v>3.0905590641650001E-2</c:v>
                </c:pt>
                <c:pt idx="676">
                  <c:v>3.11600495250502E-2</c:v>
                </c:pt>
                <c:pt idx="677">
                  <c:v>3.1414508408450503E-2</c:v>
                </c:pt>
                <c:pt idx="678">
                  <c:v>3.16689672918508E-2</c:v>
                </c:pt>
                <c:pt idx="679">
                  <c:v>3.1923426175250999E-2</c:v>
                </c:pt>
                <c:pt idx="680">
                  <c:v>3.2177885058651302E-2</c:v>
                </c:pt>
                <c:pt idx="681">
                  <c:v>3.2432343942051502E-2</c:v>
                </c:pt>
                <c:pt idx="682">
                  <c:v>3.2686802825451701E-2</c:v>
                </c:pt>
                <c:pt idx="683">
                  <c:v>3.2941261708851997E-2</c:v>
                </c:pt>
                <c:pt idx="684">
                  <c:v>3.3195720592252301E-2</c:v>
                </c:pt>
                <c:pt idx="685">
                  <c:v>3.34501794756525E-2</c:v>
                </c:pt>
                <c:pt idx="686">
                  <c:v>3.3704638359052803E-2</c:v>
                </c:pt>
                <c:pt idx="687">
                  <c:v>3.3959097242453003E-2</c:v>
                </c:pt>
                <c:pt idx="688">
                  <c:v>3.4213556125853299E-2</c:v>
                </c:pt>
                <c:pt idx="689">
                  <c:v>3.4468015009253498E-2</c:v>
                </c:pt>
                <c:pt idx="690">
                  <c:v>3.4722473892653802E-2</c:v>
                </c:pt>
                <c:pt idx="691">
                  <c:v>3.4976932776054001E-2</c:v>
                </c:pt>
                <c:pt idx="692">
                  <c:v>3.5231391659454298E-2</c:v>
                </c:pt>
                <c:pt idx="693">
                  <c:v>3.5485850542854601E-2</c:v>
                </c:pt>
                <c:pt idx="694">
                  <c:v>3.57403094262548E-2</c:v>
                </c:pt>
                <c:pt idx="695">
                  <c:v>3.5994768309655097E-2</c:v>
                </c:pt>
                <c:pt idx="696">
                  <c:v>3.6249227193055303E-2</c:v>
                </c:pt>
                <c:pt idx="697">
                  <c:v>3.6503686076455502E-2</c:v>
                </c:pt>
                <c:pt idx="698">
                  <c:v>3.6758144959855799E-2</c:v>
                </c:pt>
                <c:pt idx="699">
                  <c:v>3.7012603843256102E-2</c:v>
                </c:pt>
                <c:pt idx="700">
                  <c:v>3.7267062726656301E-2</c:v>
                </c:pt>
                <c:pt idx="701">
                  <c:v>3.7521521610056598E-2</c:v>
                </c:pt>
                <c:pt idx="702">
                  <c:v>3.7775980493456797E-2</c:v>
                </c:pt>
                <c:pt idx="703">
                  <c:v>3.80304393768571E-2</c:v>
                </c:pt>
                <c:pt idx="704">
                  <c:v>3.82848982602573E-2</c:v>
                </c:pt>
                <c:pt idx="705">
                  <c:v>3.8539357143657603E-2</c:v>
                </c:pt>
                <c:pt idx="706">
                  <c:v>3.8793816027057802E-2</c:v>
                </c:pt>
                <c:pt idx="707">
                  <c:v>3.9048274910458099E-2</c:v>
                </c:pt>
                <c:pt idx="708">
                  <c:v>3.9302733793858298E-2</c:v>
                </c:pt>
                <c:pt idx="709">
                  <c:v>3.9557192677258601E-2</c:v>
                </c:pt>
                <c:pt idx="710">
                  <c:v>3.9811651560658898E-2</c:v>
                </c:pt>
                <c:pt idx="711">
                  <c:v>4.0066110444059097E-2</c:v>
                </c:pt>
                <c:pt idx="712">
                  <c:v>4.03205693274594E-2</c:v>
                </c:pt>
                <c:pt idx="713">
                  <c:v>4.05750282108596E-2</c:v>
                </c:pt>
                <c:pt idx="714">
                  <c:v>4.0829487094259799E-2</c:v>
                </c:pt>
                <c:pt idx="715">
                  <c:v>4.1083945977660102E-2</c:v>
                </c:pt>
                <c:pt idx="716">
                  <c:v>4.1338404861060399E-2</c:v>
                </c:pt>
                <c:pt idx="717">
                  <c:v>4.1592863744460598E-2</c:v>
                </c:pt>
                <c:pt idx="718">
                  <c:v>4.1847322627860901E-2</c:v>
                </c:pt>
                <c:pt idx="719">
                  <c:v>4.2101781511261101E-2</c:v>
                </c:pt>
                <c:pt idx="720">
                  <c:v>4.2356240394661397E-2</c:v>
                </c:pt>
                <c:pt idx="721">
                  <c:v>4.2610699278061603E-2</c:v>
                </c:pt>
                <c:pt idx="722">
                  <c:v>4.28651581614619E-2</c:v>
                </c:pt>
                <c:pt idx="723">
                  <c:v>4.3119617044862099E-2</c:v>
                </c:pt>
                <c:pt idx="724">
                  <c:v>4.3374075928262402E-2</c:v>
                </c:pt>
                <c:pt idx="725">
                  <c:v>4.3628534811662699E-2</c:v>
                </c:pt>
                <c:pt idx="726">
                  <c:v>4.3882993695062898E-2</c:v>
                </c:pt>
                <c:pt idx="727">
                  <c:v>4.4137452578463202E-2</c:v>
                </c:pt>
                <c:pt idx="728">
                  <c:v>4.4391911461863401E-2</c:v>
                </c:pt>
                <c:pt idx="729">
                  <c:v>4.46463703452636E-2</c:v>
                </c:pt>
                <c:pt idx="730">
                  <c:v>4.4900829228663897E-2</c:v>
                </c:pt>
                <c:pt idx="731">
                  <c:v>4.51552881120642E-2</c:v>
                </c:pt>
                <c:pt idx="732">
                  <c:v>4.5409746995464399E-2</c:v>
                </c:pt>
                <c:pt idx="733">
                  <c:v>4.5664205878864703E-2</c:v>
                </c:pt>
                <c:pt idx="734">
                  <c:v>4.5918664762264902E-2</c:v>
                </c:pt>
                <c:pt idx="735">
                  <c:v>4.6173123645665198E-2</c:v>
                </c:pt>
                <c:pt idx="736">
                  <c:v>4.6427582529065398E-2</c:v>
                </c:pt>
                <c:pt idx="737">
                  <c:v>4.6682041412465701E-2</c:v>
                </c:pt>
                <c:pt idx="738">
                  <c:v>4.69365002958659E-2</c:v>
                </c:pt>
                <c:pt idx="739">
                  <c:v>4.7190959179266197E-2</c:v>
                </c:pt>
                <c:pt idx="740">
                  <c:v>4.7445418062666403E-2</c:v>
                </c:pt>
                <c:pt idx="741">
                  <c:v>4.7699876946066699E-2</c:v>
                </c:pt>
                <c:pt idx="742">
                  <c:v>4.7954335829467003E-2</c:v>
                </c:pt>
                <c:pt idx="743">
                  <c:v>4.8208794712867202E-2</c:v>
                </c:pt>
                <c:pt idx="744">
                  <c:v>4.8463253596267498E-2</c:v>
                </c:pt>
                <c:pt idx="745">
                  <c:v>4.8717712479667698E-2</c:v>
                </c:pt>
                <c:pt idx="746">
                  <c:v>4.8972171363067897E-2</c:v>
                </c:pt>
                <c:pt idx="747">
                  <c:v>4.92266302464682E-2</c:v>
                </c:pt>
                <c:pt idx="748">
                  <c:v>4.9481089129868497E-2</c:v>
                </c:pt>
                <c:pt idx="749">
                  <c:v>4.9735548013268703E-2</c:v>
                </c:pt>
                <c:pt idx="750">
                  <c:v>4.9990006896668999E-2</c:v>
                </c:pt>
                <c:pt idx="751">
                  <c:v>5.0244465780069199E-2</c:v>
                </c:pt>
                <c:pt idx="752">
                  <c:v>5.0498924663469502E-2</c:v>
                </c:pt>
                <c:pt idx="753">
                  <c:v>5.0753383546869701E-2</c:v>
                </c:pt>
                <c:pt idx="754">
                  <c:v>5.1007842430269998E-2</c:v>
                </c:pt>
                <c:pt idx="755">
                  <c:v>5.1262301313670197E-2</c:v>
                </c:pt>
                <c:pt idx="756">
                  <c:v>5.1516760197070501E-2</c:v>
                </c:pt>
                <c:pt idx="757">
                  <c:v>5.17712190804707E-2</c:v>
                </c:pt>
                <c:pt idx="758">
                  <c:v>5.2025677963871003E-2</c:v>
                </c:pt>
                <c:pt idx="759">
                  <c:v>5.22801368472713E-2</c:v>
                </c:pt>
                <c:pt idx="760">
                  <c:v>5.2534595730671499E-2</c:v>
                </c:pt>
                <c:pt idx="761">
                  <c:v>5.2789054614071698E-2</c:v>
                </c:pt>
                <c:pt idx="762">
                  <c:v>5.3043513497472002E-2</c:v>
                </c:pt>
                <c:pt idx="763">
                  <c:v>5.3297972380872201E-2</c:v>
                </c:pt>
                <c:pt idx="764">
                  <c:v>5.3552431264272497E-2</c:v>
                </c:pt>
                <c:pt idx="765">
                  <c:v>5.3806890147672801E-2</c:v>
                </c:pt>
                <c:pt idx="766">
                  <c:v>5.4061349031073E-2</c:v>
                </c:pt>
                <c:pt idx="767">
                  <c:v>5.4315807914473303E-2</c:v>
                </c:pt>
                <c:pt idx="768">
                  <c:v>5.4570266797873503E-2</c:v>
                </c:pt>
                <c:pt idx="769">
                  <c:v>5.4824725681273799E-2</c:v>
                </c:pt>
                <c:pt idx="770">
                  <c:v>5.5079184564673998E-2</c:v>
                </c:pt>
                <c:pt idx="771">
                  <c:v>5.5333643448074302E-2</c:v>
                </c:pt>
                <c:pt idx="772">
                  <c:v>5.5588102331474501E-2</c:v>
                </c:pt>
                <c:pt idx="773">
                  <c:v>5.5842561214874797E-2</c:v>
                </c:pt>
                <c:pt idx="774">
                  <c:v>5.6097020098275101E-2</c:v>
                </c:pt>
                <c:pt idx="775">
                  <c:v>5.63514789816753E-2</c:v>
                </c:pt>
                <c:pt idx="776">
                  <c:v>5.6605937865075603E-2</c:v>
                </c:pt>
                <c:pt idx="777">
                  <c:v>5.6860396748475803E-2</c:v>
                </c:pt>
                <c:pt idx="778">
                  <c:v>5.7114855631876002E-2</c:v>
                </c:pt>
                <c:pt idx="779">
                  <c:v>5.7369314515276298E-2</c:v>
                </c:pt>
                <c:pt idx="780">
                  <c:v>5.7623773398676602E-2</c:v>
                </c:pt>
                <c:pt idx="781">
                  <c:v>5.7878232282076801E-2</c:v>
                </c:pt>
                <c:pt idx="782">
                  <c:v>5.8132691165477098E-2</c:v>
                </c:pt>
                <c:pt idx="783">
                  <c:v>5.8387150048877297E-2</c:v>
                </c:pt>
                <c:pt idx="784">
                  <c:v>5.86416089322776E-2</c:v>
                </c:pt>
                <c:pt idx="785">
                  <c:v>5.8896067815677799E-2</c:v>
                </c:pt>
                <c:pt idx="786">
                  <c:v>5.9150526699078103E-2</c:v>
                </c:pt>
                <c:pt idx="787">
                  <c:v>5.9404985582478302E-2</c:v>
                </c:pt>
                <c:pt idx="788">
                  <c:v>5.9659444465878599E-2</c:v>
                </c:pt>
                <c:pt idx="789">
                  <c:v>5.9913903349278798E-2</c:v>
                </c:pt>
                <c:pt idx="790">
                  <c:v>6.0168362232679101E-2</c:v>
                </c:pt>
                <c:pt idx="791">
                  <c:v>6.0422821116079398E-2</c:v>
                </c:pt>
                <c:pt idx="792">
                  <c:v>6.0677279999479597E-2</c:v>
                </c:pt>
                <c:pt idx="793">
                  <c:v>6.0931738882879803E-2</c:v>
                </c:pt>
                <c:pt idx="794">
                  <c:v>6.11861977662801E-2</c:v>
                </c:pt>
                <c:pt idx="795">
                  <c:v>6.1440656649680299E-2</c:v>
                </c:pt>
                <c:pt idx="796">
                  <c:v>6.1695115533080602E-2</c:v>
                </c:pt>
                <c:pt idx="797">
                  <c:v>6.1949574416480899E-2</c:v>
                </c:pt>
                <c:pt idx="798">
                  <c:v>6.2204033299881098E-2</c:v>
                </c:pt>
                <c:pt idx="799">
                  <c:v>6.2458492183281401E-2</c:v>
                </c:pt>
                <c:pt idx="800">
                  <c:v>6.2712951066681594E-2</c:v>
                </c:pt>
                <c:pt idx="801">
                  <c:v>6.2967409950081904E-2</c:v>
                </c:pt>
                <c:pt idx="802">
                  <c:v>6.3221868833482103E-2</c:v>
                </c:pt>
                <c:pt idx="803">
                  <c:v>6.34763277168824E-2</c:v>
                </c:pt>
                <c:pt idx="804">
                  <c:v>6.3730786600282599E-2</c:v>
                </c:pt>
                <c:pt idx="805">
                  <c:v>6.3985245483682895E-2</c:v>
                </c:pt>
                <c:pt idx="806">
                  <c:v>6.4239704367083206E-2</c:v>
                </c:pt>
                <c:pt idx="807">
                  <c:v>6.4494163250483405E-2</c:v>
                </c:pt>
                <c:pt idx="808">
                  <c:v>6.4748622133883701E-2</c:v>
                </c:pt>
                <c:pt idx="809">
                  <c:v>6.5003081017283901E-2</c:v>
                </c:pt>
                <c:pt idx="810">
                  <c:v>6.52575399006841E-2</c:v>
                </c:pt>
                <c:pt idx="811">
                  <c:v>6.5511998784084396E-2</c:v>
                </c:pt>
                <c:pt idx="812">
                  <c:v>6.5766457667484707E-2</c:v>
                </c:pt>
                <c:pt idx="813">
                  <c:v>6.6020916550884906E-2</c:v>
                </c:pt>
                <c:pt idx="814">
                  <c:v>6.6275375434285203E-2</c:v>
                </c:pt>
                <c:pt idx="815">
                  <c:v>6.6529834317685402E-2</c:v>
                </c:pt>
                <c:pt idx="816">
                  <c:v>6.6784293201085698E-2</c:v>
                </c:pt>
                <c:pt idx="817">
                  <c:v>6.7038752084485898E-2</c:v>
                </c:pt>
                <c:pt idx="818">
                  <c:v>6.7293210967886194E-2</c:v>
                </c:pt>
                <c:pt idx="819">
                  <c:v>6.7547669851286393E-2</c:v>
                </c:pt>
                <c:pt idx="820">
                  <c:v>6.7802128734686704E-2</c:v>
                </c:pt>
                <c:pt idx="821">
                  <c:v>6.8056587618086903E-2</c:v>
                </c:pt>
                <c:pt idx="822">
                  <c:v>6.8311046501487199E-2</c:v>
                </c:pt>
                <c:pt idx="823">
                  <c:v>6.8565505384887496E-2</c:v>
                </c:pt>
                <c:pt idx="824">
                  <c:v>6.8819964268287695E-2</c:v>
                </c:pt>
                <c:pt idx="825">
                  <c:v>6.9074423151687894E-2</c:v>
                </c:pt>
                <c:pt idx="826">
                  <c:v>6.9328882035088205E-2</c:v>
                </c:pt>
                <c:pt idx="827">
                  <c:v>6.9583340918488404E-2</c:v>
                </c:pt>
                <c:pt idx="828">
                  <c:v>6.98377998018887E-2</c:v>
                </c:pt>
                <c:pt idx="829">
                  <c:v>7.0092258685288997E-2</c:v>
                </c:pt>
                <c:pt idx="830">
                  <c:v>7.0346717568689196E-2</c:v>
                </c:pt>
                <c:pt idx="831">
                  <c:v>7.0601176452089506E-2</c:v>
                </c:pt>
                <c:pt idx="832">
                  <c:v>7.0855635335489706E-2</c:v>
                </c:pt>
                <c:pt idx="833">
                  <c:v>7.1110094218890002E-2</c:v>
                </c:pt>
                <c:pt idx="834">
                  <c:v>7.1364553102290201E-2</c:v>
                </c:pt>
                <c:pt idx="835">
                  <c:v>7.1619011985690498E-2</c:v>
                </c:pt>
                <c:pt idx="836">
                  <c:v>7.1873470869090697E-2</c:v>
                </c:pt>
                <c:pt idx="837">
                  <c:v>7.2127929752490993E-2</c:v>
                </c:pt>
                <c:pt idx="838">
                  <c:v>7.2382388635891207E-2</c:v>
                </c:pt>
                <c:pt idx="839">
                  <c:v>7.2636847519291503E-2</c:v>
                </c:pt>
                <c:pt idx="840">
                  <c:v>7.28913064026918E-2</c:v>
                </c:pt>
                <c:pt idx="841">
                  <c:v>7.3145765286091999E-2</c:v>
                </c:pt>
                <c:pt idx="842">
                  <c:v>7.3400224169492198E-2</c:v>
                </c:pt>
                <c:pt idx="843">
                  <c:v>7.3654683052892495E-2</c:v>
                </c:pt>
                <c:pt idx="844">
                  <c:v>7.3909141936292694E-2</c:v>
                </c:pt>
                <c:pt idx="845">
                  <c:v>7.4163600819693004E-2</c:v>
                </c:pt>
                <c:pt idx="846">
                  <c:v>7.4418059703093301E-2</c:v>
                </c:pt>
                <c:pt idx="847">
                  <c:v>7.46725185864935E-2</c:v>
                </c:pt>
                <c:pt idx="848">
                  <c:v>7.4926977469893796E-2</c:v>
                </c:pt>
                <c:pt idx="849">
                  <c:v>7.5181436353293996E-2</c:v>
                </c:pt>
                <c:pt idx="850">
                  <c:v>7.5435895236694306E-2</c:v>
                </c:pt>
                <c:pt idx="851">
                  <c:v>7.5690354120094505E-2</c:v>
                </c:pt>
                <c:pt idx="852">
                  <c:v>7.5944813003494802E-2</c:v>
                </c:pt>
                <c:pt idx="853">
                  <c:v>7.6199271886895001E-2</c:v>
                </c:pt>
                <c:pt idx="854">
                  <c:v>7.6453730770295297E-2</c:v>
                </c:pt>
                <c:pt idx="855">
                  <c:v>7.6708189653695594E-2</c:v>
                </c:pt>
                <c:pt idx="856">
                  <c:v>7.6962648537095807E-2</c:v>
                </c:pt>
                <c:pt idx="857">
                  <c:v>7.7217107420496006E-2</c:v>
                </c:pt>
                <c:pt idx="858">
                  <c:v>7.7471566303896303E-2</c:v>
                </c:pt>
                <c:pt idx="859">
                  <c:v>7.7726025187296502E-2</c:v>
                </c:pt>
                <c:pt idx="860">
                  <c:v>7.7980484070696798E-2</c:v>
                </c:pt>
                <c:pt idx="861">
                  <c:v>7.8234942954097095E-2</c:v>
                </c:pt>
                <c:pt idx="862">
                  <c:v>7.8489401837497294E-2</c:v>
                </c:pt>
                <c:pt idx="863">
                  <c:v>7.8743860720897604E-2</c:v>
                </c:pt>
                <c:pt idx="864">
                  <c:v>7.8998319604297804E-2</c:v>
                </c:pt>
                <c:pt idx="865">
                  <c:v>7.92527784876981E-2</c:v>
                </c:pt>
                <c:pt idx="866">
                  <c:v>7.9507237371098299E-2</c:v>
                </c:pt>
                <c:pt idx="867">
                  <c:v>7.9761696254498596E-2</c:v>
                </c:pt>
                <c:pt idx="868">
                  <c:v>8.0016155137898795E-2</c:v>
                </c:pt>
                <c:pt idx="869">
                  <c:v>8.0270614021299105E-2</c:v>
                </c:pt>
                <c:pt idx="870">
                  <c:v>8.0525072904699305E-2</c:v>
                </c:pt>
                <c:pt idx="871">
                  <c:v>8.0779531788099601E-2</c:v>
                </c:pt>
                <c:pt idx="872">
                  <c:v>8.1033990671499898E-2</c:v>
                </c:pt>
                <c:pt idx="873">
                  <c:v>8.1288449554900097E-2</c:v>
                </c:pt>
                <c:pt idx="874">
                  <c:v>8.1542908438300296E-2</c:v>
                </c:pt>
                <c:pt idx="875">
                  <c:v>8.1797367321700606E-2</c:v>
                </c:pt>
                <c:pt idx="876">
                  <c:v>8.2051826205100806E-2</c:v>
                </c:pt>
                <c:pt idx="877">
                  <c:v>8.2306285088501102E-2</c:v>
                </c:pt>
                <c:pt idx="878">
                  <c:v>8.2560743971901399E-2</c:v>
                </c:pt>
                <c:pt idx="879">
                  <c:v>8.2815202855301598E-2</c:v>
                </c:pt>
                <c:pt idx="880">
                  <c:v>8.3069661738701894E-2</c:v>
                </c:pt>
                <c:pt idx="881">
                  <c:v>8.3324120622102094E-2</c:v>
                </c:pt>
                <c:pt idx="882">
                  <c:v>8.3578579505502404E-2</c:v>
                </c:pt>
                <c:pt idx="883">
                  <c:v>8.3833038388902603E-2</c:v>
                </c:pt>
                <c:pt idx="884">
                  <c:v>8.40874972723029E-2</c:v>
                </c:pt>
                <c:pt idx="885">
                  <c:v>8.4341956155703099E-2</c:v>
                </c:pt>
                <c:pt idx="886">
                  <c:v>8.4596415039103395E-2</c:v>
                </c:pt>
                <c:pt idx="887">
                  <c:v>8.4850873922503706E-2</c:v>
                </c:pt>
                <c:pt idx="888">
                  <c:v>8.5105332805903905E-2</c:v>
                </c:pt>
                <c:pt idx="889">
                  <c:v>8.5359791689304104E-2</c:v>
                </c:pt>
                <c:pt idx="890">
                  <c:v>8.5614250572704401E-2</c:v>
                </c:pt>
                <c:pt idx="891">
                  <c:v>8.58687094561046E-2</c:v>
                </c:pt>
                <c:pt idx="892">
                  <c:v>8.6123168339504896E-2</c:v>
                </c:pt>
                <c:pt idx="893">
                  <c:v>8.6377627222905207E-2</c:v>
                </c:pt>
                <c:pt idx="894">
                  <c:v>8.6632086106305406E-2</c:v>
                </c:pt>
                <c:pt idx="895">
                  <c:v>8.6886544989705702E-2</c:v>
                </c:pt>
                <c:pt idx="896">
                  <c:v>8.7141003873105902E-2</c:v>
                </c:pt>
                <c:pt idx="897">
                  <c:v>8.7395462756506198E-2</c:v>
                </c:pt>
                <c:pt idx="898">
                  <c:v>8.7649921639906397E-2</c:v>
                </c:pt>
                <c:pt idx="899">
                  <c:v>8.7904380523306694E-2</c:v>
                </c:pt>
                <c:pt idx="900">
                  <c:v>8.8158839406706893E-2</c:v>
                </c:pt>
                <c:pt idx="901">
                  <c:v>8.8413298290107203E-2</c:v>
                </c:pt>
                <c:pt idx="902">
                  <c:v>8.8667757173507403E-2</c:v>
                </c:pt>
                <c:pt idx="903">
                  <c:v>8.8922216056907699E-2</c:v>
                </c:pt>
                <c:pt idx="904">
                  <c:v>8.9176674940307996E-2</c:v>
                </c:pt>
                <c:pt idx="905">
                  <c:v>8.9431133823708195E-2</c:v>
                </c:pt>
                <c:pt idx="906">
                  <c:v>8.9685592707108394E-2</c:v>
                </c:pt>
                <c:pt idx="907">
                  <c:v>8.9940051590508704E-2</c:v>
                </c:pt>
                <c:pt idx="908">
                  <c:v>9.0194510473908904E-2</c:v>
                </c:pt>
                <c:pt idx="909">
                  <c:v>9.04489693573092E-2</c:v>
                </c:pt>
                <c:pt idx="910">
                  <c:v>9.0703428240709497E-2</c:v>
                </c:pt>
                <c:pt idx="911">
                  <c:v>9.0957887124109696E-2</c:v>
                </c:pt>
                <c:pt idx="912">
                  <c:v>9.1212346007510006E-2</c:v>
                </c:pt>
                <c:pt idx="913">
                  <c:v>9.1466804890910205E-2</c:v>
                </c:pt>
                <c:pt idx="914">
                  <c:v>9.1721263774310502E-2</c:v>
                </c:pt>
                <c:pt idx="915">
                  <c:v>9.1975722657710701E-2</c:v>
                </c:pt>
                <c:pt idx="916">
                  <c:v>9.2230181541110998E-2</c:v>
                </c:pt>
                <c:pt idx="917">
                  <c:v>9.2484640424511197E-2</c:v>
                </c:pt>
                <c:pt idx="918">
                  <c:v>9.2739099307911493E-2</c:v>
                </c:pt>
                <c:pt idx="919">
                  <c:v>9.2993558191311707E-2</c:v>
                </c:pt>
                <c:pt idx="920">
                  <c:v>9.3248017074712003E-2</c:v>
                </c:pt>
                <c:pt idx="921">
                  <c:v>9.3502475958112202E-2</c:v>
                </c:pt>
                <c:pt idx="922">
                  <c:v>9.3756934841512499E-2</c:v>
                </c:pt>
                <c:pt idx="923">
                  <c:v>9.4011393724912698E-2</c:v>
                </c:pt>
                <c:pt idx="924">
                  <c:v>9.4265852608312994E-2</c:v>
                </c:pt>
                <c:pt idx="925">
                  <c:v>9.4520311491713194E-2</c:v>
                </c:pt>
                <c:pt idx="926">
                  <c:v>9.4774770375113504E-2</c:v>
                </c:pt>
                <c:pt idx="927">
                  <c:v>9.50292292585138E-2</c:v>
                </c:pt>
                <c:pt idx="928">
                  <c:v>9.5283688141914E-2</c:v>
                </c:pt>
                <c:pt idx="929">
                  <c:v>9.5538147025314296E-2</c:v>
                </c:pt>
                <c:pt idx="930">
                  <c:v>9.5792605908714495E-2</c:v>
                </c:pt>
                <c:pt idx="931">
                  <c:v>9.6047064792114806E-2</c:v>
                </c:pt>
                <c:pt idx="932">
                  <c:v>9.6301523675515005E-2</c:v>
                </c:pt>
                <c:pt idx="933">
                  <c:v>9.6555982558915301E-2</c:v>
                </c:pt>
                <c:pt idx="934">
                  <c:v>9.6810441442315501E-2</c:v>
                </c:pt>
                <c:pt idx="935">
                  <c:v>9.7064900325715797E-2</c:v>
                </c:pt>
                <c:pt idx="936">
                  <c:v>9.7319359209116094E-2</c:v>
                </c:pt>
                <c:pt idx="937">
                  <c:v>9.7573818092516307E-2</c:v>
                </c:pt>
                <c:pt idx="938">
                  <c:v>9.7828276975916506E-2</c:v>
                </c:pt>
                <c:pt idx="939">
                  <c:v>9.8082735859316802E-2</c:v>
                </c:pt>
                <c:pt idx="940">
                  <c:v>9.8337194742717002E-2</c:v>
                </c:pt>
                <c:pt idx="941">
                  <c:v>9.8591653626117298E-2</c:v>
                </c:pt>
                <c:pt idx="942">
                  <c:v>9.8846112509517595E-2</c:v>
                </c:pt>
                <c:pt idx="943">
                  <c:v>9.9100571392917794E-2</c:v>
                </c:pt>
                <c:pt idx="944">
                  <c:v>9.9355030276318104E-2</c:v>
                </c:pt>
                <c:pt idx="945">
                  <c:v>9.9609489159718304E-2</c:v>
                </c:pt>
                <c:pt idx="946">
                  <c:v>9.98639480431186E-2</c:v>
                </c:pt>
                <c:pt idx="947">
                  <c:v>0.10011840692651899</c:v>
                </c:pt>
                <c:pt idx="948">
                  <c:v>0.100372865809919</c:v>
                </c:pt>
                <c:pt idx="949">
                  <c:v>0.100627324693319</c:v>
                </c:pt>
                <c:pt idx="950">
                  <c:v>0.10088178357671999</c:v>
                </c:pt>
                <c:pt idx="951">
                  <c:v>0.10113624246012</c:v>
                </c:pt>
                <c:pt idx="952">
                  <c:v>0.10139070134352</c:v>
                </c:pt>
                <c:pt idx="953">
                  <c:v>0.10164516022691999</c:v>
                </c:pt>
                <c:pt idx="954">
                  <c:v>0.101899619110321</c:v>
                </c:pt>
                <c:pt idx="955">
                  <c:v>0.102154077993721</c:v>
                </c:pt>
                <c:pt idx="956">
                  <c:v>0.102408536877121</c:v>
                </c:pt>
                <c:pt idx="957">
                  <c:v>0.102662995760521</c:v>
                </c:pt>
                <c:pt idx="958">
                  <c:v>0.102917454643922</c:v>
                </c:pt>
                <c:pt idx="959">
                  <c:v>0.103171913527322</c:v>
                </c:pt>
                <c:pt idx="960">
                  <c:v>0.103426372410722</c:v>
                </c:pt>
                <c:pt idx="961">
                  <c:v>0.10368083129412201</c:v>
                </c:pt>
                <c:pt idx="962">
                  <c:v>0.103935290177523</c:v>
                </c:pt>
                <c:pt idx="963">
                  <c:v>0.104189749060923</c:v>
                </c:pt>
                <c:pt idx="964">
                  <c:v>0.10444420794432301</c:v>
                </c:pt>
                <c:pt idx="965">
                  <c:v>0.104698666827723</c:v>
                </c:pt>
                <c:pt idx="966">
                  <c:v>0.104953125711124</c:v>
                </c:pt>
                <c:pt idx="967">
                  <c:v>0.10520758459452401</c:v>
                </c:pt>
                <c:pt idx="968">
                  <c:v>0.105462043477924</c:v>
                </c:pt>
                <c:pt idx="969">
                  <c:v>0.105716502361324</c:v>
                </c:pt>
                <c:pt idx="970">
                  <c:v>0.10597096124472501</c:v>
                </c:pt>
                <c:pt idx="971">
                  <c:v>0.106225420128125</c:v>
                </c:pt>
                <c:pt idx="972">
                  <c:v>0.106479879011525</c:v>
                </c:pt>
                <c:pt idx="973">
                  <c:v>0.10673433789492499</c:v>
                </c:pt>
                <c:pt idx="974">
                  <c:v>0.106988796778326</c:v>
                </c:pt>
                <c:pt idx="975">
                  <c:v>0.107243255661726</c:v>
                </c:pt>
                <c:pt idx="976">
                  <c:v>0.10749771454512599</c:v>
                </c:pt>
                <c:pt idx="977">
                  <c:v>0.107752173428526</c:v>
                </c:pt>
                <c:pt idx="978">
                  <c:v>0.108006632311927</c:v>
                </c:pt>
                <c:pt idx="979">
                  <c:v>0.10826109119532699</c:v>
                </c:pt>
                <c:pt idx="980">
                  <c:v>0.108515550078727</c:v>
                </c:pt>
                <c:pt idx="981">
                  <c:v>0.108770008962127</c:v>
                </c:pt>
                <c:pt idx="982">
                  <c:v>0.10902446784552799</c:v>
                </c:pt>
                <c:pt idx="983">
                  <c:v>0.109278926728928</c:v>
                </c:pt>
                <c:pt idx="984">
                  <c:v>0.109533385612328</c:v>
                </c:pt>
                <c:pt idx="985">
                  <c:v>0.109787844495728</c:v>
                </c:pt>
                <c:pt idx="986">
                  <c:v>0.110042303379129</c:v>
                </c:pt>
                <c:pt idx="987">
                  <c:v>0.11029676226252901</c:v>
                </c:pt>
                <c:pt idx="988">
                  <c:v>0.110551221145929</c:v>
                </c:pt>
                <c:pt idx="989">
                  <c:v>0.110805680029329</c:v>
                </c:pt>
                <c:pt idx="990">
                  <c:v>0.11106013891273001</c:v>
                </c:pt>
                <c:pt idx="991">
                  <c:v>0.11131459779613</c:v>
                </c:pt>
                <c:pt idx="992">
                  <c:v>0.11156905667953</c:v>
                </c:pt>
                <c:pt idx="993">
                  <c:v>0.11182351556293001</c:v>
                </c:pt>
                <c:pt idx="994">
                  <c:v>0.112077974446331</c:v>
                </c:pt>
                <c:pt idx="995">
                  <c:v>0.112332433329731</c:v>
                </c:pt>
                <c:pt idx="996">
                  <c:v>0.11258689221313101</c:v>
                </c:pt>
                <c:pt idx="997">
                  <c:v>0.112841351096531</c:v>
                </c:pt>
                <c:pt idx="998">
                  <c:v>0.113095809979932</c:v>
                </c:pt>
                <c:pt idx="999">
                  <c:v>0.11335026886333199</c:v>
                </c:pt>
                <c:pt idx="1000">
                  <c:v>0.113604727746732</c:v>
                </c:pt>
              </c:numCache>
            </c:numRef>
          </c:xVal>
          <c:yVal>
            <c:numRef>
              <c:f>'[Worksheet in   stsm1bnas02 home04 gilbec3 Structural Heart Publications TAVR EVOLUT-R Low-risk trial Low Risk data files Figure Values.docx]prim_plotvals_norm_1234_100K'!$F$2:$F$1002</c:f>
              <c:numCache>
                <c:formatCode>0.00E+00</c:formatCode>
                <c:ptCount val="1001"/>
                <c:pt idx="0">
                  <c:v>1.77569787577046E-7</c:v>
                </c:pt>
                <c:pt idx="1">
                  <c:v>1.9043271957142E-7</c:v>
                </c:pt>
                <c:pt idx="2">
                  <c:v>2.0417793149208099E-7</c:v>
                </c:pt>
                <c:pt idx="3">
                  <c:v>2.1886235847398401E-7</c:v>
                </c:pt>
                <c:pt idx="4">
                  <c:v>2.3454636670637499E-7</c:v>
                </c:pt>
                <c:pt idx="5">
                  <c:v>2.5129394496954799E-7</c:v>
                </c:pt>
                <c:pt idx="6">
                  <c:v>2.6917290600918499E-7</c:v>
                </c:pt>
                <c:pt idx="7">
                  <c:v>2.8825509821321102E-7</c:v>
                </c:pt>
                <c:pt idx="8">
                  <c:v>3.08616628076815E-7</c:v>
                </c:pt>
                <c:pt idx="9">
                  <c:v>3.3033809396283002E-7</c:v>
                </c:pt>
                <c:pt idx="10">
                  <c:v>3.5350483168729602E-7</c:v>
                </c:pt>
                <c:pt idx="11">
                  <c:v>3.78207172483523E-7</c:v>
                </c:pt>
                <c:pt idx="12">
                  <c:v>4.0454071392276102E-7</c:v>
                </c:pt>
                <c:pt idx="13">
                  <c:v>4.32606604395232E-7</c:v>
                </c:pt>
                <c:pt idx="14">
                  <c:v>4.6251184178231898E-7</c:v>
                </c:pt>
                <c:pt idx="15">
                  <c:v>4.9436958697889002E-7</c:v>
                </c:pt>
                <c:pt idx="16">
                  <c:v>5.2829949295422502E-7</c:v>
                </c:pt>
                <c:pt idx="17">
                  <c:v>5.6442805007090497E-7</c:v>
                </c:pt>
                <c:pt idx="18">
                  <c:v>6.0288894841332997E-7</c:v>
                </c:pt>
                <c:pt idx="19">
                  <c:v>6.4382345791134101E-7</c:v>
                </c:pt>
                <c:pt idx="20">
                  <c:v>6.8738082707986598E-7</c:v>
                </c:pt>
                <c:pt idx="21">
                  <c:v>7.3371870123257696E-7</c:v>
                </c:pt>
                <c:pt idx="22">
                  <c:v>7.8300356106638998E-7</c:v>
                </c:pt>
                <c:pt idx="23">
                  <c:v>8.3541118255433498E-7</c:v>
                </c:pt>
                <c:pt idx="24">
                  <c:v>8.9112711912695895E-7</c:v>
                </c:pt>
                <c:pt idx="25">
                  <c:v>9.50347207167113E-7</c:v>
                </c:pt>
                <c:pt idx="26">
                  <c:v>1.01327809588972E-6</c:v>
                </c:pt>
                <c:pt idx="27">
                  <c:v>1.08013780272733E-6</c:v>
                </c:pt>
                <c:pt idx="28">
                  <c:v>1.15115629539359E-6</c:v>
                </c:pt>
                <c:pt idx="29">
                  <c:v>1.2265761018507801E-6</c:v>
                </c:pt>
                <c:pt idx="30">
                  <c:v>1.3066529494640199E-6</c:v>
                </c:pt>
                <c:pt idx="31">
                  <c:v>1.3916564346841799E-6</c:v>
                </c:pt>
                <c:pt idx="32">
                  <c:v>1.48187072466368E-6</c:v>
                </c:pt>
                <c:pt idx="33">
                  <c:v>1.5775952922745001E-6</c:v>
                </c:pt>
                <c:pt idx="34">
                  <c:v>1.67914568606627E-6</c:v>
                </c:pt>
                <c:pt idx="35">
                  <c:v>1.7868543367740301E-6</c:v>
                </c:pt>
                <c:pt idx="36">
                  <c:v>1.90107140206043E-6</c:v>
                </c:pt>
                <c:pt idx="37">
                  <c:v>2.02216565125629E-6</c:v>
                </c:pt>
                <c:pt idx="38">
                  <c:v>2.1505253919460298E-6</c:v>
                </c:pt>
                <c:pt idx="39">
                  <c:v>2.2865594403315999E-6</c:v>
                </c:pt>
                <c:pt idx="40">
                  <c:v>2.4306981373995198E-6</c:v>
                </c:pt>
                <c:pt idx="41">
                  <c:v>2.5833944130112402E-6</c:v>
                </c:pt>
                <c:pt idx="42">
                  <c:v>2.7451249001375801E-6</c:v>
                </c:pt>
                <c:pt idx="43">
                  <c:v>2.9163911015625399E-6</c:v>
                </c:pt>
                <c:pt idx="44">
                  <c:v>3.0977206114930099E-6</c:v>
                </c:pt>
                <c:pt idx="45">
                  <c:v>3.2896683946258298E-6</c:v>
                </c:pt>
                <c:pt idx="46">
                  <c:v>3.49281812534525E-6</c:v>
                </c:pt>
                <c:pt idx="47">
                  <c:v>3.70778358985123E-6</c:v>
                </c:pt>
                <c:pt idx="48">
                  <c:v>3.9352101541520198E-6</c:v>
                </c:pt>
                <c:pt idx="49">
                  <c:v>4.17577630099473E-6</c:v>
                </c:pt>
                <c:pt idx="50">
                  <c:v>4.4301952389539897E-6</c:v>
                </c:pt>
                <c:pt idx="51">
                  <c:v>4.6992165870521899E-6</c:v>
                </c:pt>
                <c:pt idx="52">
                  <c:v>4.9836281384464603E-6</c:v>
                </c:pt>
                <c:pt idx="53">
                  <c:v>5.2842577068855798E-6</c:v>
                </c:pt>
                <c:pt idx="54">
                  <c:v>5.6019750598172997E-6</c:v>
                </c:pt>
                <c:pt idx="55">
                  <c:v>5.9376939422114797E-6</c:v>
                </c:pt>
                <c:pt idx="56">
                  <c:v>6.2923741953584404E-6</c:v>
                </c:pt>
                <c:pt idx="57">
                  <c:v>6.6670239751053702E-6</c:v>
                </c:pt>
                <c:pt idx="58">
                  <c:v>7.0627020742053799E-6</c:v>
                </c:pt>
                <c:pt idx="59">
                  <c:v>7.4805203536778697E-6</c:v>
                </c:pt>
                <c:pt idx="60">
                  <c:v>7.9216462883105298E-6</c:v>
                </c:pt>
                <c:pt idx="61">
                  <c:v>8.3873056316779194E-6</c:v>
                </c:pt>
                <c:pt idx="62">
                  <c:v>8.8787852063064103E-6</c:v>
                </c:pt>
                <c:pt idx="63">
                  <c:v>9.3974358248823495E-6</c:v>
                </c:pt>
                <c:pt idx="64">
                  <c:v>9.9446753486790796E-6</c:v>
                </c:pt>
                <c:pt idx="65">
                  <c:v>1.0521991889670699E-5</c:v>
                </c:pt>
                <c:pt idx="66">
                  <c:v>1.11309471631053E-5</c:v>
                </c:pt>
                <c:pt idx="67">
                  <c:v>1.17731799976291E-5</c:v>
                </c:pt>
                <c:pt idx="68">
                  <c:v>1.24504100103869E-5</c:v>
                </c:pt>
                <c:pt idx="69">
                  <c:v>1.31644414548714E-5</c:v>
                </c:pt>
                <c:pt idx="70">
                  <c:v>1.39171672496585E-5</c:v>
                </c:pt>
                <c:pt idx="71">
                  <c:v>1.4710573196544501E-5</c:v>
                </c:pt>
                <c:pt idx="72">
                  <c:v>1.5546742396998399E-5</c:v>
                </c:pt>
                <c:pt idx="73">
                  <c:v>1.6427859876257E-5</c:v>
                </c:pt>
                <c:pt idx="74">
                  <c:v>1.73562174248195E-5</c:v>
                </c:pt>
                <c:pt idx="75">
                  <c:v>1.83342186675533E-5</c:v>
                </c:pt>
                <c:pt idx="76">
                  <c:v>1.9364384371089302E-5</c:v>
                </c:pt>
                <c:pt idx="77">
                  <c:v>2.0449358000676E-5</c:v>
                </c:pt>
                <c:pt idx="78">
                  <c:v>2.1591911538175399E-5</c:v>
                </c:pt>
                <c:pt idx="79">
                  <c:v>2.27949515734131E-5</c:v>
                </c:pt>
                <c:pt idx="80">
                  <c:v>2.4061525681652598E-5</c:v>
                </c:pt>
                <c:pt idx="81">
                  <c:v>2.5394829100542901E-5</c:v>
                </c:pt>
                <c:pt idx="82">
                  <c:v>2.6798211720489298E-5</c:v>
                </c:pt>
                <c:pt idx="83">
                  <c:v>2.8275185403028799E-5</c:v>
                </c:pt>
                <c:pt idx="84">
                  <c:v>2.9829431642441399E-5</c:v>
                </c:pt>
                <c:pt idx="85">
                  <c:v>3.14648095865148E-5</c:v>
                </c:pt>
                <c:pt idx="86">
                  <c:v>3.3185364433081899E-5</c:v>
                </c:pt>
                <c:pt idx="87">
                  <c:v>3.4995336219697401E-5</c:v>
                </c:pt>
                <c:pt idx="88">
                  <c:v>3.6899169024575999E-5</c:v>
                </c:pt>
                <c:pt idx="89">
                  <c:v>3.8901520597725301E-5</c:v>
                </c:pt>
                <c:pt idx="90">
                  <c:v>4.1007272442026799E-5</c:v>
                </c:pt>
                <c:pt idx="91">
                  <c:v>4.3221540364888501E-5</c:v>
                </c:pt>
                <c:pt idx="92">
                  <c:v>4.5549685521987897E-5</c:v>
                </c:pt>
                <c:pt idx="93">
                  <c:v>4.7997325975556703E-5</c:v>
                </c:pt>
                <c:pt idx="94">
                  <c:v>5.0570348790631202E-5</c:v>
                </c:pt>
                <c:pt idx="95">
                  <c:v>5.3274922693697697E-5</c:v>
                </c:pt>
                <c:pt idx="96">
                  <c:v>5.6117511319210698E-5</c:v>
                </c:pt>
                <c:pt idx="97">
                  <c:v>5.9104887070548197E-5</c:v>
                </c:pt>
                <c:pt idx="98">
                  <c:v>6.2244145623098604E-5</c:v>
                </c:pt>
                <c:pt idx="99">
                  <c:v>6.55427210983462E-5</c:v>
                </c:pt>
                <c:pt idx="100">
                  <c:v>6.90084019390391E-5</c:v>
                </c:pt>
                <c:pt idx="101">
                  <c:v>7.2649347516788094E-5</c:v>
                </c:pt>
                <c:pt idx="102">
                  <c:v>7.6474105504754306E-5</c:v>
                </c:pt>
                <c:pt idx="103">
                  <c:v>8.0491630049446601E-5</c:v>
                </c:pt>
                <c:pt idx="104">
                  <c:v>8.4711300777057404E-5</c:v>
                </c:pt>
                <c:pt idx="105">
                  <c:v>8.9142942671234605E-5</c:v>
                </c:pt>
                <c:pt idx="106">
                  <c:v>9.3796846860700199E-5</c:v>
                </c:pt>
                <c:pt idx="107">
                  <c:v>9.8683792356702701E-5</c:v>
                </c:pt>
                <c:pt idx="108" formatCode="General">
                  <c:v>1.03815068781924E-4</c:v>
                </c:pt>
                <c:pt idx="109" formatCode="General">
                  <c:v>1.0920250013415E-4</c:v>
                </c:pt>
                <c:pt idx="110" formatCode="General">
                  <c:v>1.14858469629761E-4</c:v>
                </c:pt>
                <c:pt idx="111" formatCode="General">
                  <c:v>1.20795945673938E-4</c:v>
                </c:pt>
                <c:pt idx="112" formatCode="General">
                  <c:v>1.2702850900632901E-4</c:v>
                </c:pt>
                <c:pt idx="113" formatCode="General">
                  <c:v>1.3357038107288699E-4</c:v>
                </c:pt>
                <c:pt idx="114" formatCode="General">
                  <c:v>1.4043645367662101E-4</c:v>
                </c:pt>
                <c:pt idx="115" formatCode="General">
                  <c:v>1.47642319962064E-4</c:v>
                </c:pt>
                <c:pt idx="116" formatCode="General">
                  <c:v>1.5520430679043801E-4</c:v>
                </c:pt>
                <c:pt idx="117" formatCode="General">
                  <c:v>1.6313950856475601E-4</c:v>
                </c:pt>
                <c:pt idx="118" formatCode="General">
                  <c:v>1.71465822566377E-4</c:v>
                </c:pt>
                <c:pt idx="119" formatCode="General">
                  <c:v>1.8020198586696701E-4</c:v>
                </c:pt>
                <c:pt idx="120" formatCode="General">
                  <c:v>1.8936761388227099E-4</c:v>
                </c:pt>
                <c:pt idx="121" formatCode="General">
                  <c:v>1.9898324063669399E-4</c:v>
                </c:pt>
                <c:pt idx="122" formatCode="General">
                  <c:v>2.09070360810322E-4</c:v>
                </c:pt>
                <c:pt idx="123" formatCode="General">
                  <c:v>2.1965147364275901E-4</c:v>
                </c:pt>
                <c:pt idx="124" formatCode="General">
                  <c:v>2.30750128771012E-4</c:v>
                </c:pt>
                <c:pt idx="125" formatCode="General">
                  <c:v>2.4239097408156201E-4</c:v>
                </c:pt>
                <c:pt idx="126" formatCode="General">
                  <c:v>2.5459980565980302E-4</c:v>
                </c:pt>
                <c:pt idx="127" formatCode="General">
                  <c:v>2.6740361992317002E-4</c:v>
                </c:pt>
                <c:pt idx="128" formatCode="General">
                  <c:v>2.8083066802747701E-4</c:v>
                </c:pt>
                <c:pt idx="129" formatCode="General">
                  <c:v>2.9491051263936201E-4</c:v>
                </c:pt>
                <c:pt idx="130" formatCode="General">
                  <c:v>3.09674087171156E-4</c:v>
                </c:pt>
                <c:pt idx="131" formatCode="General">
                  <c:v>3.2515375757806903E-4</c:v>
                </c:pt>
                <c:pt idx="132" formatCode="General">
                  <c:v>3.4138338682123803E-4</c:v>
                </c:pt>
                <c:pt idx="133" formatCode="General">
                  <c:v>3.58398402103987E-4</c:v>
                </c:pt>
                <c:pt idx="134" formatCode="General">
                  <c:v>3.7623586499254498E-4</c:v>
                </c:pt>
                <c:pt idx="135" formatCode="General">
                  <c:v>3.9493454453650898E-4</c:v>
                </c:pt>
                <c:pt idx="136" formatCode="General">
                  <c:v>4.1453499350846499E-4</c:v>
                </c:pt>
                <c:pt idx="137" formatCode="General">
                  <c:v>4.3507962788650402E-4</c:v>
                </c:pt>
                <c:pt idx="138" formatCode="General">
                  <c:v>4.5661280970773398E-4</c:v>
                </c:pt>
                <c:pt idx="139" formatCode="General">
                  <c:v>4.7918093342546897E-4</c:v>
                </c:pt>
                <c:pt idx="140" formatCode="General">
                  <c:v>5.0283251590743303E-4</c:v>
                </c:pt>
                <c:pt idx="141" formatCode="General">
                  <c:v>5.27618290217132E-4</c:v>
                </c:pt>
                <c:pt idx="142" formatCode="General">
                  <c:v>5.5359130332552798E-4</c:v>
                </c:pt>
                <c:pt idx="143" formatCode="General">
                  <c:v>5.8080701790521802E-4</c:v>
                </c:pt>
                <c:pt idx="144" formatCode="General">
                  <c:v>6.0932341836458304E-4</c:v>
                </c:pt>
                <c:pt idx="145" formatCode="General">
                  <c:v>6.3920112128475605E-4</c:v>
                </c:pt>
                <c:pt idx="146" formatCode="General">
                  <c:v>6.7050349042780798E-4</c:v>
                </c:pt>
                <c:pt idx="147" formatCode="General">
                  <c:v>7.0329675649023597E-4</c:v>
                </c:pt>
                <c:pt idx="148" formatCode="General">
                  <c:v>7.3765014178169301E-4</c:v>
                </c:pt>
                <c:pt idx="149" formatCode="General">
                  <c:v>7.7363599001489E-4</c:v>
                </c:pt>
                <c:pt idx="150" formatCode="General">
                  <c:v>8.1132990139876895E-4</c:v>
                </c:pt>
                <c:pt idx="151" formatCode="General">
                  <c:v>8.5081087323338905E-4</c:v>
                </c:pt>
                <c:pt idx="152" formatCode="General">
                  <c:v>8.92161446211369E-4</c:v>
                </c:pt>
                <c:pt idx="153" formatCode="General">
                  <c:v>9.3546785663750295E-4</c:v>
                </c:pt>
                <c:pt idx="154" formatCode="General">
                  <c:v>9.8082019478482507E-4</c:v>
                </c:pt>
                <c:pt idx="155" formatCode="General">
                  <c:v>1.02831256961248E-3</c:v>
                </c:pt>
                <c:pt idx="156" formatCode="General">
                  <c:v>1.0780432800778399E-3</c:v>
                </c:pt>
                <c:pt idx="157" formatCode="General">
                  <c:v>1.13011499328261E-3</c:v>
                </c:pt>
                <c:pt idx="158" formatCode="General">
                  <c:v>1.18463492970011E-3</c:v>
                </c:pt>
                <c:pt idx="159" formatCode="General">
                  <c:v>1.2417150557386401E-3</c:v>
                </c:pt>
                <c:pt idx="160" formatCode="General">
                  <c:v>1.3014722839034801E-3</c:v>
                </c:pt>
                <c:pt idx="161" formatCode="General">
                  <c:v>1.3640286808281599E-3</c:v>
                </c:pt>
                <c:pt idx="162" formatCode="General">
                  <c:v>1.4295116834537401E-3</c:v>
                </c:pt>
                <c:pt idx="163" formatCode="General">
                  <c:v>1.49805432364299E-3</c:v>
                </c:pt>
                <c:pt idx="164" formatCode="General">
                  <c:v>1.5697954615250299E-3</c:v>
                </c:pt>
                <c:pt idx="165" formatCode="General">
                  <c:v>1.64488002787443E-3</c:v>
                </c:pt>
                <c:pt idx="166" formatCode="General">
                  <c:v>1.72345927583745E-3</c:v>
                </c:pt>
                <c:pt idx="167" formatCode="General">
                  <c:v>1.80569104232739E-3</c:v>
                </c:pt>
                <c:pt idx="168" formatCode="General">
                  <c:v>1.89174001941947E-3</c:v>
                </c:pt>
                <c:pt idx="169" formatCode="General">
                  <c:v>1.9817780360855599E-3</c:v>
                </c:pt>
                <c:pt idx="170" formatCode="General">
                  <c:v>2.0759843506178099E-3</c:v>
                </c:pt>
                <c:pt idx="171" formatCode="General">
                  <c:v>2.1745459541001998E-3</c:v>
                </c:pt>
                <c:pt idx="172" formatCode="General">
                  <c:v>2.2776578852962801E-3</c:v>
                </c:pt>
                <c:pt idx="173" formatCode="General">
                  <c:v>2.38552355733136E-3</c:v>
                </c:pt>
                <c:pt idx="174" formatCode="General">
                  <c:v>2.4983550965572299E-3</c:v>
                </c:pt>
                <c:pt idx="175" formatCode="General">
                  <c:v>2.61637369399736E-3</c:v>
                </c:pt>
                <c:pt idx="176" formatCode="General">
                  <c:v>2.7398099697807498E-3</c:v>
                </c:pt>
                <c:pt idx="177" formatCode="General">
                  <c:v>2.86890435098276E-3</c:v>
                </c:pt>
                <c:pt idx="178" formatCode="General">
                  <c:v>3.0039074633015001E-3</c:v>
                </c:pt>
                <c:pt idx="179" formatCode="General">
                  <c:v>3.1450805370086899E-3</c:v>
                </c:pt>
                <c:pt idx="180" formatCode="General">
                  <c:v>3.2926958276245002E-3</c:v>
                </c:pt>
                <c:pt idx="181" formatCode="General">
                  <c:v>3.4470370517761298E-3</c:v>
                </c:pt>
                <c:pt idx="182" formatCode="General">
                  <c:v>3.6083998387107402E-3</c:v>
                </c:pt>
                <c:pt idx="183" formatCode="General">
                  <c:v>3.7770921979436499E-3</c:v>
                </c:pt>
                <c:pt idx="184" formatCode="General">
                  <c:v>3.9534350035334001E-3</c:v>
                </c:pt>
                <c:pt idx="185" formatCode="General">
                  <c:v>4.1377624954862403E-3</c:v>
                </c:pt>
                <c:pt idx="186" formatCode="General">
                  <c:v>4.3304227988026E-3</c:v>
                </c:pt>
                <c:pt idx="187" formatCode="General">
                  <c:v>4.5317784606894E-3</c:v>
                </c:pt>
                <c:pt idx="188" formatCode="General">
                  <c:v>4.7422070064721596E-3</c:v>
                </c:pt>
                <c:pt idx="189" formatCode="General">
                  <c:v>4.9621015147514602E-3</c:v>
                </c:pt>
                <c:pt idx="190" formatCode="General">
                  <c:v>5.1918712123592602E-3</c:v>
                </c:pt>
                <c:pt idx="191" formatCode="General">
                  <c:v>5.4319420896801803E-3</c:v>
                </c:pt>
                <c:pt idx="192" formatCode="General">
                  <c:v>5.6827575369138598E-3</c:v>
                </c:pt>
                <c:pt idx="193" formatCode="General">
                  <c:v>5.9447790018642898E-3</c:v>
                </c:pt>
                <c:pt idx="194" formatCode="General">
                  <c:v>6.2184866698521404E-3</c:v>
                </c:pt>
                <c:pt idx="195" formatCode="General">
                  <c:v>6.5043801663559504E-3</c:v>
                </c:pt>
                <c:pt idx="196" formatCode="General">
                  <c:v>6.8029792829978801E-3</c:v>
                </c:pt>
                <c:pt idx="197" formatCode="General">
                  <c:v>7.1148247274988499E-3</c:v>
                </c:pt>
                <c:pt idx="198" formatCode="General">
                  <c:v>7.4404788982375403E-3</c:v>
                </c:pt>
                <c:pt idx="199" formatCode="General">
                  <c:v>7.7805266840564602E-3</c:v>
                </c:pt>
                <c:pt idx="200" formatCode="General">
                  <c:v>8.13557628996678E-3</c:v>
                </c:pt>
                <c:pt idx="201" formatCode="General">
                  <c:v>8.5062600894126109E-3</c:v>
                </c:pt>
                <c:pt idx="202" formatCode="General">
                  <c:v>8.8932355037627097E-3</c:v>
                </c:pt>
                <c:pt idx="203" formatCode="General">
                  <c:v>9.2971859097056801E-3</c:v>
                </c:pt>
                <c:pt idx="204" formatCode="General">
                  <c:v>9.7188215752320693E-3</c:v>
                </c:pt>
                <c:pt idx="205" formatCode="General">
                  <c:v>1.0158880624892799E-2</c:v>
                </c:pt>
                <c:pt idx="206" formatCode="General">
                  <c:v>1.0618130035030799E-2</c:v>
                </c:pt>
                <c:pt idx="207" formatCode="General">
                  <c:v>1.10973666596878E-2</c:v>
                </c:pt>
                <c:pt idx="208" formatCode="General">
                  <c:v>1.15974182878934E-2</c:v>
                </c:pt>
                <c:pt idx="209" formatCode="General">
                  <c:v>1.21191447330487E-2</c:v>
                </c:pt>
                <c:pt idx="210" formatCode="General">
                  <c:v>1.26634389551203E-2</c:v>
                </c:pt>
                <c:pt idx="211" formatCode="General">
                  <c:v>1.3231228216364899E-2</c:v>
                </c:pt>
                <c:pt idx="212" formatCode="General">
                  <c:v>1.38234752713056E-2</c:v>
                </c:pt>
                <c:pt idx="213" formatCode="General">
                  <c:v>1.44411795916842E-2</c:v>
                </c:pt>
                <c:pt idx="214" formatCode="General">
                  <c:v>1.5085378627115901E-2</c:v>
                </c:pt>
                <c:pt idx="215" formatCode="General">
                  <c:v>1.5757149102169601E-2</c:v>
                </c:pt>
                <c:pt idx="216" formatCode="General">
                  <c:v>1.6457608350600599E-2</c:v>
                </c:pt>
                <c:pt idx="217" formatCode="General">
                  <c:v>1.7187915687458501E-2</c:v>
                </c:pt>
                <c:pt idx="218" formatCode="General">
                  <c:v>1.7949273819789498E-2</c:v>
                </c:pt>
                <c:pt idx="219" formatCode="General">
                  <c:v>1.87429302966527E-2</c:v>
                </c:pt>
                <c:pt idx="220" formatCode="General">
                  <c:v>1.9570178999160699E-2</c:v>
                </c:pt>
                <c:pt idx="221" formatCode="General">
                  <c:v>2.04323616712517E-2</c:v>
                </c:pt>
                <c:pt idx="222" formatCode="General">
                  <c:v>2.1330869491892501E-2</c:v>
                </c:pt>
                <c:pt idx="223" formatCode="General">
                  <c:v>2.22671446894031E-2</c:v>
                </c:pt>
                <c:pt idx="224" formatCode="General">
                  <c:v>2.32426821985845E-2</c:v>
                </c:pt>
                <c:pt idx="225" formatCode="General">
                  <c:v>2.4259031361318899E-2</c:v>
                </c:pt>
                <c:pt idx="226" formatCode="General">
                  <c:v>2.5317797671301101E-2</c:v>
                </c:pt>
                <c:pt idx="227" formatCode="General">
                  <c:v>2.64206445635424E-2</c:v>
                </c:pt>
                <c:pt idx="228" formatCode="General">
                  <c:v>2.75692952492761E-2</c:v>
                </c:pt>
                <c:pt idx="229" formatCode="General">
                  <c:v>2.8765534596873501E-2</c:v>
                </c:pt>
                <c:pt idx="230" formatCode="General">
                  <c:v>3.0011211059361401E-2</c:v>
                </c:pt>
                <c:pt idx="231" formatCode="General">
                  <c:v>3.1308238649110497E-2</c:v>
                </c:pt>
                <c:pt idx="232" formatCode="General">
                  <c:v>3.2658598960240398E-2</c:v>
                </c:pt>
                <c:pt idx="233" formatCode="General">
                  <c:v>3.40643432392643E-2</c:v>
                </c:pt>
                <c:pt idx="234" formatCode="General">
                  <c:v>3.5527594504465403E-2</c:v>
                </c:pt>
                <c:pt idx="235" formatCode="General">
                  <c:v>3.7050549714471699E-2</c:v>
                </c:pt>
                <c:pt idx="236" formatCode="General">
                  <c:v>3.8635481986461898E-2</c:v>
                </c:pt>
                <c:pt idx="237" formatCode="General">
                  <c:v>4.0284742864400501E-2</c:v>
                </c:pt>
                <c:pt idx="238" formatCode="General">
                  <c:v>4.2000764637666901E-2</c:v>
                </c:pt>
                <c:pt idx="239" formatCode="General">
                  <c:v>4.3786062710401599E-2</c:v>
                </c:pt>
                <c:pt idx="240" formatCode="General">
                  <c:v>4.5643238021851697E-2</c:v>
                </c:pt>
                <c:pt idx="241" formatCode="General">
                  <c:v>4.7574979517953198E-2</c:v>
                </c:pt>
                <c:pt idx="242" formatCode="General">
                  <c:v>4.9584066674343098E-2</c:v>
                </c:pt>
                <c:pt idx="243" formatCode="General">
                  <c:v>5.1673372070939E-2</c:v>
                </c:pt>
                <c:pt idx="244" formatCode="General">
                  <c:v>5.3845864018176398E-2</c:v>
                </c:pt>
                <c:pt idx="245" formatCode="General">
                  <c:v>5.6104609234933399E-2</c:v>
                </c:pt>
                <c:pt idx="246" formatCode="General">
                  <c:v>5.8452775578115103E-2</c:v>
                </c:pt>
                <c:pt idx="247" formatCode="General">
                  <c:v>6.0893634823806997E-2</c:v>
                </c:pt>
                <c:pt idx="248" formatCode="General">
                  <c:v>6.3430565499837804E-2</c:v>
                </c:pt>
                <c:pt idx="249" formatCode="General">
                  <c:v>6.6067055769526997E-2</c:v>
                </c:pt>
                <c:pt idx="250" formatCode="General">
                  <c:v>6.8806706366312906E-2</c:v>
                </c:pt>
                <c:pt idx="251" formatCode="General">
                  <c:v>7.1653233578885103E-2</c:v>
                </c:pt>
                <c:pt idx="252" formatCode="General">
                  <c:v>7.4610472286358601E-2</c:v>
                </c:pt>
                <c:pt idx="253" formatCode="General">
                  <c:v>7.7682379042946698E-2</c:v>
                </c:pt>
                <c:pt idx="254" formatCode="General">
                  <c:v>8.0873035211493999E-2</c:v>
                </c:pt>
                <c:pt idx="255" formatCode="General">
                  <c:v>8.4186650145144495E-2</c:v>
                </c:pt>
                <c:pt idx="256" formatCode="General">
                  <c:v>8.7627564416314904E-2</c:v>
                </c:pt>
                <c:pt idx="257" formatCode="General">
                  <c:v>9.1200253092043507E-2</c:v>
                </c:pt>
                <c:pt idx="258" formatCode="General">
                  <c:v>9.4909329054678804E-2</c:v>
                </c:pt>
                <c:pt idx="259" formatCode="General">
                  <c:v>9.8759546366758599E-2</c:v>
                </c:pt>
                <c:pt idx="260" formatCode="General">
                  <c:v>0.102755803678812</c:v>
                </c:pt>
                <c:pt idx="261" formatCode="General">
                  <c:v>0.106903147678702</c:v>
                </c:pt>
                <c:pt idx="262" formatCode="General">
                  <c:v>0.111206776580986</c:v>
                </c:pt>
                <c:pt idx="263" formatCode="General">
                  <c:v>0.11567204365466099</c:v>
                </c:pt>
                <c:pt idx="264" formatCode="General">
                  <c:v>0.120304460787503</c:v>
                </c:pt>
                <c:pt idx="265" formatCode="General">
                  <c:v>0.12510970208507299</c:v>
                </c:pt>
                <c:pt idx="266" formatCode="General">
                  <c:v>0.13009360750233501</c:v>
                </c:pt>
                <c:pt idx="267" formatCode="General">
                  <c:v>0.13526218650563801</c:v>
                </c:pt>
                <c:pt idx="268" formatCode="General">
                  <c:v>0.14062162176270501</c:v>
                </c:pt>
                <c:pt idx="269" formatCode="General">
                  <c:v>0.14617827285806201</c:v>
                </c:pt>
                <c:pt idx="270" formatCode="General">
                  <c:v>0.151938680031207</c:v>
                </c:pt>
                <c:pt idx="271" formatCode="General">
                  <c:v>0.157909567934617</c:v>
                </c:pt>
                <c:pt idx="272" formatCode="General">
                  <c:v>0.164097849408541</c:v>
                </c:pt>
                <c:pt idx="273" formatCode="General">
                  <c:v>0.170510629269299</c:v>
                </c:pt>
                <c:pt idx="274" formatCode="General">
                  <c:v>0.177155208107665</c:v>
                </c:pt>
                <c:pt idx="275" formatCode="General">
                  <c:v>0.18403908609366601</c:v>
                </c:pt>
                <c:pt idx="276" formatCode="General">
                  <c:v>0.19116996678397499</c:v>
                </c:pt>
                <c:pt idx="277" formatCode="General">
                  <c:v>0.19855576092781399</c:v>
                </c:pt>
                <c:pt idx="278" formatCode="General">
                  <c:v>0.20620459026712601</c:v>
                </c:pt>
                <c:pt idx="279" formatCode="General">
                  <c:v>0.214124791326505</c:v>
                </c:pt>
                <c:pt idx="280" formatCode="General">
                  <c:v>0.22232491918818501</c:v>
                </c:pt>
                <c:pt idx="281" formatCode="General">
                  <c:v>0.23081375124714601</c:v>
                </c:pt>
                <c:pt idx="282" formatCode="General">
                  <c:v>0.23960029094114399</c:v>
                </c:pt>
                <c:pt idx="283" formatCode="General">
                  <c:v>0.248693771450267</c:v>
                </c:pt>
                <c:pt idx="284" formatCode="General">
                  <c:v>0.25810365936034602</c:v>
                </c:pt>
                <c:pt idx="285" formatCode="General">
                  <c:v>0.267839658284308</c:v>
                </c:pt>
                <c:pt idx="286" formatCode="General">
                  <c:v>0.27791171243531398</c:v>
                </c:pt>
                <c:pt idx="287" formatCode="General">
                  <c:v>0.28833001014524801</c:v>
                </c:pt>
                <c:pt idx="288" formatCode="General">
                  <c:v>0.299104987321891</c:v>
                </c:pt>
                <c:pt idx="289" formatCode="General">
                  <c:v>0.31024733083780798</c:v>
                </c:pt>
                <c:pt idx="290" formatCode="General">
                  <c:v>0.32176798184375199</c:v>
                </c:pt>
                <c:pt idx="291" formatCode="General">
                  <c:v>0.33367813899908</c:v>
                </c:pt>
                <c:pt idx="292" formatCode="General">
                  <c:v>0.34598926161142701</c:v>
                </c:pt>
                <c:pt idx="293" formatCode="General">
                  <c:v>0.35871307267758801</c:v>
                </c:pt>
                <c:pt idx="294" formatCode="General">
                  <c:v>0.37186156181730701</c:v>
                </c:pt>
                <c:pt idx="295" formatCode="General">
                  <c:v>0.38544698809134997</c:v>
                </c:pt>
                <c:pt idx="296" formatCode="General">
                  <c:v>0.399481882695013</c:v>
                </c:pt>
                <c:pt idx="297" formatCode="General">
                  <c:v>0.41397905151788</c:v>
                </c:pt>
                <c:pt idx="298" formatCode="General">
                  <c:v>0.42895157756041402</c:v>
                </c:pt>
                <c:pt idx="299" formatCode="General">
                  <c:v>0.44441282319764502</c:v>
                </c:pt>
                <c:pt idx="300" formatCode="General">
                  <c:v>0.46037643227996999</c:v>
                </c:pt>
                <c:pt idx="301" formatCode="General">
                  <c:v>0.47685633206078798</c:v>
                </c:pt>
                <c:pt idx="302" formatCode="General">
                  <c:v>0.493866734940417</c:v>
                </c:pt>
                <c:pt idx="303" formatCode="General">
                  <c:v>0.51142214001549202</c:v>
                </c:pt>
                <c:pt idx="304" formatCode="General">
                  <c:v>0.52953733442274997</c:v>
                </c:pt>
                <c:pt idx="305" formatCode="General">
                  <c:v>0.54822739446586599</c:v>
                </c:pt>
                <c:pt idx="306" formatCode="General">
                  <c:v>0.56750768651373396</c:v>
                </c:pt>
                <c:pt idx="307" formatCode="General">
                  <c:v>0.58739386765835999</c:v>
                </c:pt>
                <c:pt idx="308" formatCode="General">
                  <c:v>0.60790188612027696</c:v>
                </c:pt>
                <c:pt idx="309" formatCode="General">
                  <c:v>0.62904798138915197</c:v>
                </c:pt>
                <c:pt idx="310" formatCode="General">
                  <c:v>0.65084868408707097</c:v>
                </c:pt>
                <c:pt idx="311" formatCode="General">
                  <c:v>0.67332081554171497</c:v>
                </c:pt>
                <c:pt idx="312" formatCode="General">
                  <c:v>0.69648148705650004</c:v>
                </c:pt>
                <c:pt idx="313" formatCode="General">
                  <c:v>0.72034809886453499</c:v>
                </c:pt>
                <c:pt idx="314" formatCode="General">
                  <c:v>0.74493833875305704</c:v>
                </c:pt>
                <c:pt idx="315" formatCode="General">
                  <c:v>0.77027018034490402</c:v>
                </c:pt>
                <c:pt idx="316" formatCode="General">
                  <c:v>0.79636188102336303</c:v>
                </c:pt>
                <c:pt idx="317" formatCode="General">
                  <c:v>0.82323197948668003</c:v>
                </c:pt>
                <c:pt idx="318" formatCode="General">
                  <c:v>0.85089929291833</c:v>
                </c:pt>
                <c:pt idx="319" formatCode="General">
                  <c:v>0.87938291375913402</c:v>
                </c:pt>
                <c:pt idx="320" formatCode="General">
                  <c:v>0.90870220606718199</c:v>
                </c:pt>
                <c:pt idx="321" formatCode="General">
                  <c:v>0.938876801451482</c:v>
                </c:pt>
                <c:pt idx="322" formatCode="General">
                  <c:v>0.96992659456525299</c:v>
                </c:pt>
                <c:pt idx="323" formatCode="General">
                  <c:v>1.0018717381447499</c:v>
                </c:pt>
                <c:pt idx="324" formatCode="General">
                  <c:v>1.03473263757957</c:v>
                </c:pt>
                <c:pt idx="325" formatCode="General">
                  <c:v>1.0685299450003301</c:v>
                </c:pt>
                <c:pt idx="326" formatCode="General">
                  <c:v>1.10328455286986</c:v>
                </c:pt>
                <c:pt idx="327" formatCode="General">
                  <c:v>1.13901758706406</c:v>
                </c:pt>
                <c:pt idx="328" formatCode="General">
                  <c:v>1.1757503994285701</c:v>
                </c:pt>
                <c:pt idx="329" formatCode="General">
                  <c:v>1.21350455979788</c:v>
                </c:pt>
                <c:pt idx="330" formatCode="General">
                  <c:v>1.25230184746345</c:v>
                </c:pt>
                <c:pt idx="331" formatCode="General">
                  <c:v>1.29216424207769</c:v>
                </c:pt>
                <c:pt idx="332" formatCode="General">
                  <c:v>1.3331139139810699</c:v>
                </c:pt>
                <c:pt idx="333" formatCode="General">
                  <c:v>1.37517321393965</c:v>
                </c:pt>
                <c:pt idx="334" formatCode="General">
                  <c:v>1.41836466228095</c:v>
                </c:pt>
                <c:pt idx="335" formatCode="General">
                  <c:v>1.4627109374163001</c:v>
                </c:pt>
                <c:pt idx="336" formatCode="General">
                  <c:v>1.5082348637382299</c:v>
                </c:pt>
                <c:pt idx="337" formatCode="General">
                  <c:v>1.5549593988819701</c:v>
                </c:pt>
                <c:pt idx="338" formatCode="General">
                  <c:v>1.6029076203405599</c:v>
                </c:pt>
                <c:pt idx="339" formatCode="General">
                  <c:v>1.6521027114236999</c:v>
                </c:pt>
                <c:pt idx="340" formatCode="General">
                  <c:v>1.702567946551</c:v>
                </c:pt>
                <c:pt idx="341" formatCode="General">
                  <c:v>1.75432667587082</c:v>
                </c:pt>
                <c:pt idx="342" formatCode="General">
                  <c:v>1.8074023091968101</c:v>
                </c:pt>
                <c:pt idx="343" formatCode="General">
                  <c:v>1.86181829925461</c:v>
                </c:pt>
                <c:pt idx="344" formatCode="General">
                  <c:v>1.9175981242323701</c:v>
                </c:pt>
                <c:pt idx="345" formatCode="General">
                  <c:v>1.9747652696290601</c:v>
                </c:pt>
                <c:pt idx="346" formatCode="General">
                  <c:v>2.0333432093958801</c:v>
                </c:pt>
                <c:pt idx="347" formatCode="General">
                  <c:v>2.0933553863665102</c:v>
                </c:pt>
                <c:pt idx="348" formatCode="General">
                  <c:v>2.1548251919733001</c:v>
                </c:pt>
                <c:pt idx="349" formatCode="General">
                  <c:v>2.2177759452471602</c:v>
                </c:pt>
                <c:pt idx="350" formatCode="General">
                  <c:v>2.2822308711001398</c:v>
                </c:pt>
                <c:pt idx="351" formatCode="General">
                  <c:v>2.3482130778906001</c:v>
                </c:pt>
                <c:pt idx="352" formatCode="General">
                  <c:v>2.4157455342722902</c:v>
                </c:pt>
                <c:pt idx="353" formatCode="General">
                  <c:v>2.4848510453294099</c:v>
                </c:pt>
                <c:pt idx="354" formatCode="General">
                  <c:v>2.5555522280012499</c:v>
                </c:pt>
                <c:pt idx="355" formatCode="General">
                  <c:v>2.6278714858012702</c:v>
                </c:pt>
                <c:pt idx="356" formatCode="General">
                  <c:v>2.70183098283644</c:v>
                </c:pt>
                <c:pt idx="357" formatCode="General">
                  <c:v>2.77745261713449</c:v>
                </c:pt>
                <c:pt idx="358" formatCode="General">
                  <c:v>2.8547579932876999</c:v>
                </c:pt>
                <c:pt idx="359" formatCode="General">
                  <c:v>2.9337683944234798</c:v>
                </c:pt>
                <c:pt idx="360" formatCode="General">
                  <c:v>3.0145047535134499</c:v>
                </c:pt>
                <c:pt idx="361" formatCode="General">
                  <c:v>3.0969876240340599</c:v>
                </c:pt>
                <c:pt idx="362" formatCode="General">
                  <c:v>3.18123714999364</c:v>
                </c:pt>
                <c:pt idx="363" formatCode="General">
                  <c:v>3.2672730353419901</c:v>
                </c:pt>
                <c:pt idx="364" formatCode="General">
                  <c:v>3.3551145127804101</c:v>
                </c:pt>
                <c:pt idx="365" formatCode="General">
                  <c:v>3.44478031199171</c:v>
                </c:pt>
                <c:pt idx="366" formatCode="General">
                  <c:v>3.5362886273113099</c:v>
                </c:pt>
                <c:pt idx="367" formatCode="General">
                  <c:v>3.6296570848622101</c:v>
                </c:pt>
                <c:pt idx="368" formatCode="General">
                  <c:v>3.7249027091785001</c:v>
                </c:pt>
                <c:pt idx="369" formatCode="General">
                  <c:v>3.82204188934347</c:v>
                </c:pt>
                <c:pt idx="370" formatCode="General">
                  <c:v>3.9210903446704801</c:v>
                </c:pt>
                <c:pt idx="371" formatCode="General">
                  <c:v>4.0220630899561796</c:v>
                </c:pt>
                <c:pt idx="372" formatCode="General">
                  <c:v>4.1249744003376598</c:v>
                </c:pt>
                <c:pt idx="373" formatCode="General">
                  <c:v>4.2298377757868204</c:v>
                </c:pt>
                <c:pt idx="374" formatCode="General">
                  <c:v>4.3366659052769299</c:v>
                </c:pt>
                <c:pt idx="375" formatCode="General">
                  <c:v>4.4454706306581402</c:v>
                </c:pt>
                <c:pt idx="376" formatCode="General">
                  <c:v>4.5562629102807302</c:v>
                </c:pt>
                <c:pt idx="377" formatCode="General">
                  <c:v>4.6690527824061698</c:v>
                </c:pt>
                <c:pt idx="378" formatCode="General">
                  <c:v>4.7838493284482304</c:v>
                </c:pt>
                <c:pt idx="379" formatCode="General">
                  <c:v>4.9006606360879204</c:v>
                </c:pt>
                <c:pt idx="380" formatCode="General">
                  <c:v>5.0194937623077998</c:v>
                </c:pt>
                <c:pt idx="381" formatCode="General">
                  <c:v>5.1403546963928202</c:v>
                </c:pt>
                <c:pt idx="382" formatCode="General">
                  <c:v>5.2632483229466001</c:v>
                </c:pt>
                <c:pt idx="383" formatCode="General">
                  <c:v>5.3881783849736102</c:v>
                </c:pt>
                <c:pt idx="384" formatCode="General">
                  <c:v>5.5151474470794497</c:v>
                </c:pt>
                <c:pt idx="385" formatCode="General">
                  <c:v>5.6441568588426296</c:v>
                </c:pt>
                <c:pt idx="386" formatCode="General">
                  <c:v>5.7752067184131999</c:v>
                </c:pt>
                <c:pt idx="387" formatCode="General">
                  <c:v>5.9082958363946396</c:v>
                </c:pt>
                <c:pt idx="388" formatCode="General">
                  <c:v>6.0434217000670101</c:v>
                </c:pt>
                <c:pt idx="389" formatCode="General">
                  <c:v>6.1805804380106499</c:v>
                </c:pt>
                <c:pt idx="390" formatCode="General">
                  <c:v>6.3197667851909296</c:v>
                </c:pt>
                <c:pt idx="391" formatCode="General">
                  <c:v>6.4609740485657303</c:v>
                </c:pt>
                <c:pt idx="392" formatCode="General">
                  <c:v>6.6041940732785704</c:v>
                </c:pt>
                <c:pt idx="393" formatCode="General">
                  <c:v>6.7494172095010798</c:v>
                </c:pt>
                <c:pt idx="394" formatCode="General">
                  <c:v>6.8966322799897499</c:v>
                </c:pt>
                <c:pt idx="395" formatCode="General">
                  <c:v>7.0458265484224496</c:v>
                </c:pt>
                <c:pt idx="396" formatCode="General">
                  <c:v>7.1969856885811803</c:v>
                </c:pt>
                <c:pt idx="397" formatCode="General">
                  <c:v>7.3500937544480598</c:v>
                </c:pt>
                <c:pt idx="398" formatCode="General">
                  <c:v>7.5051331512819797</c:v>
                </c:pt>
                <c:pt idx="399" formatCode="General">
                  <c:v>7.6620846077442</c:v>
                </c:pt>
                <c:pt idx="400" formatCode="General">
                  <c:v>7.8209271491408803</c:v>
                </c:pt>
                <c:pt idx="401" formatCode="General">
                  <c:v>7.9816380718512301</c:v>
                </c:pt>
                <c:pt idx="402" formatCode="General">
                  <c:v>8.1441929190098303</c:v>
                </c:pt>
                <c:pt idx="403" formatCode="General">
                  <c:v>8.3085654575115804</c:v>
                </c:pt>
                <c:pt idx="404" formatCode="General">
                  <c:v>8.4747276564076301</c:v>
                </c:pt>
                <c:pt idx="405" formatCode="General">
                  <c:v>8.6426496667603505</c:v>
                </c:pt>
                <c:pt idx="406" formatCode="General">
                  <c:v>8.8122998030247697</c:v>
                </c:pt>
                <c:pt idx="407" formatCode="General">
                  <c:v>8.98364452602355</c:v>
                </c:pt>
                <c:pt idx="408" formatCode="General">
                  <c:v>9.1566484275814997</c:v>
                </c:pt>
                <c:pt idx="409" formatCode="General">
                  <c:v>9.3312742168852303</c:v>
                </c:pt>
                <c:pt idx="410" formatCode="General">
                  <c:v>9.5074827086317697</c:v>
                </c:pt>
                <c:pt idx="411" formatCode="General">
                  <c:v>9.6852328130296002</c:v>
                </c:pt>
                <c:pt idx="412" formatCode="General">
                  <c:v>9.8644815277134903</c:v>
                </c:pt>
                <c:pt idx="413" formatCode="General">
                  <c:v>10.045183931633501</c:v>
                </c:pt>
                <c:pt idx="414" formatCode="General">
                  <c:v>10.2272931809766</c:v>
                </c:pt>
                <c:pt idx="415" formatCode="General">
                  <c:v>10.4107605071774</c:v>
                </c:pt>
                <c:pt idx="416" formatCode="General">
                  <c:v>10.5955352170732</c:v>
                </c:pt>
                <c:pt idx="417" formatCode="General">
                  <c:v>10.781564695255501</c:v>
                </c:pt>
                <c:pt idx="418" formatCode="General">
                  <c:v>10.9687944086679</c:v>
                </c:pt>
                <c:pt idx="419" formatCode="General">
                  <c:v>11.157167913499601</c:v>
                </c:pt>
                <c:pt idx="420" formatCode="General">
                  <c:v>11.3466268644174</c:v>
                </c:pt>
                <c:pt idx="421" formatCode="General">
                  <c:v>11.5371110261813</c:v>
                </c:pt>
                <c:pt idx="422" formatCode="General">
                  <c:v>11.7285582876807</c:v>
                </c:pt>
                <c:pt idx="423" formatCode="General">
                  <c:v>11.920904678429601</c:v>
                </c:pt>
                <c:pt idx="424" formatCode="General">
                  <c:v>12.1140843875523</c:v>
                </c:pt>
                <c:pt idx="425" formatCode="General">
                  <c:v>12.308029785291399</c:v>
                </c:pt>
                <c:pt idx="426" formatCode="General">
                  <c:v>12.502671447062101</c:v>
                </c:pt>
                <c:pt idx="427" formatCode="General">
                  <c:v>12.697938180077401</c:v>
                </c:pt>
                <c:pt idx="428" formatCode="General">
                  <c:v>12.893757052562201</c:v>
                </c:pt>
                <c:pt idx="429" formatCode="General">
                  <c:v>13.090053425571799</c:v>
                </c:pt>
                <c:pt idx="430" formatCode="General">
                  <c:v>13.2867509874246</c:v>
                </c:pt>
                <c:pt idx="431" formatCode="General">
                  <c:v>13.483771790757199</c:v>
                </c:pt>
                <c:pt idx="432" formatCode="General">
                  <c:v>13.6810362922041</c:v>
                </c:pt>
                <c:pt idx="433" formatCode="General">
                  <c:v>13.8784633946998</c:v>
                </c:pt>
                <c:pt idx="434" formatCode="General">
                  <c:v>14.075970492396699</c:v>
                </c:pt>
                <c:pt idx="435" formatCode="General">
                  <c:v>14.2734735181893</c:v>
                </c:pt>
                <c:pt idx="436" formatCode="General">
                  <c:v>14.470886993828399</c:v>
                </c:pt>
                <c:pt idx="437" formatCode="General">
                  <c:v>14.668124082605001</c:v>
                </c:pt>
                <c:pt idx="438" formatCode="General">
                  <c:v>14.865096644579401</c:v>
                </c:pt>
                <c:pt idx="439" formatCode="General">
                  <c:v>15.061715294326101</c:v>
                </c:pt>
                <c:pt idx="440" formatCode="General">
                  <c:v>15.2578894611593</c:v>
                </c:pt>
                <c:pt idx="441" formatCode="General">
                  <c:v>15.4535274517996</c:v>
                </c:pt>
                <c:pt idx="442" formatCode="General">
                  <c:v>15.648536515439099</c:v>
                </c:pt>
                <c:pt idx="443" formatCode="General">
                  <c:v>15.8428229111524</c:v>
                </c:pt>
                <c:pt idx="444" formatCode="General">
                  <c:v>16.036291977603199</c:v>
                </c:pt>
                <c:pt idx="445" formatCode="General">
                  <c:v>16.228848204984399</c:v>
                </c:pt>
                <c:pt idx="446" formatCode="General">
                  <c:v>16.420395309128899</c:v>
                </c:pt>
                <c:pt idx="447" formatCode="General">
                  <c:v>16.610836307722199</c:v>
                </c:pt>
                <c:pt idx="448" formatCode="General">
                  <c:v>16.800073598543101</c:v>
                </c:pt>
                <c:pt idx="449" formatCode="General">
                  <c:v>16.9880090396538</c:v>
                </c:pt>
                <c:pt idx="450" formatCode="General">
                  <c:v>17.174544031455898</c:v>
                </c:pt>
                <c:pt idx="451" formatCode="General">
                  <c:v>17.3595796005261</c:v>
                </c:pt>
                <c:pt idx="452" formatCode="General">
                  <c:v>17.543016485136501</c:v>
                </c:pt>
                <c:pt idx="453" formatCode="General">
                  <c:v>17.7247552223658</c:v>
                </c:pt>
                <c:pt idx="454" formatCode="General">
                  <c:v>17.9046962366983</c:v>
                </c:pt>
                <c:pt idx="455" formatCode="General">
                  <c:v>18.082739930005999</c:v>
                </c:pt>
                <c:pt idx="456" formatCode="General">
                  <c:v>18.2587867728049</c:v>
                </c:pt>
                <c:pt idx="457" formatCode="General">
                  <c:v>18.4327373966719</c:v>
                </c:pt>
                <c:pt idx="458" formatCode="General">
                  <c:v>18.604492687705498</c:v>
                </c:pt>
                <c:pt idx="459" formatCode="General">
                  <c:v>18.773953880910199</c:v>
                </c:pt>
                <c:pt idx="460" formatCode="General">
                  <c:v>18.941022655380099</c:v>
                </c:pt>
                <c:pt idx="461" formatCode="General">
                  <c:v>19.1056012301556</c:v>
                </c:pt>
                <c:pt idx="462" formatCode="General">
                  <c:v>19.2675924606223</c:v>
                </c:pt>
                <c:pt idx="463" formatCode="General">
                  <c:v>19.426899935320801</c:v>
                </c:pt>
                <c:pt idx="464" formatCode="General">
                  <c:v>19.583428073029999</c:v>
                </c:pt>
                <c:pt idx="465" formatCode="General">
                  <c:v>19.7370822199895</c:v>
                </c:pt>
                <c:pt idx="466" formatCode="General">
                  <c:v>19.887768747118201</c:v>
                </c:pt>
                <c:pt idx="467" formatCode="General">
                  <c:v>20.035395147090998</c:v>
                </c:pt>
                <c:pt idx="468" formatCode="General">
                  <c:v>20.179870131128599</c:v>
                </c:pt>
                <c:pt idx="469" formatCode="General">
                  <c:v>20.321103725356998</c:v>
                </c:pt>
                <c:pt idx="470" formatCode="General">
                  <c:v>20.459007366592601</c:v>
                </c:pt>
                <c:pt idx="471" formatCode="General">
                  <c:v>20.593493997405801</c:v>
                </c:pt>
                <c:pt idx="472" formatCode="General">
                  <c:v>20.724478160318</c:v>
                </c:pt>
                <c:pt idx="473" formatCode="General">
                  <c:v>20.851876090985701</c:v>
                </c:pt>
                <c:pt idx="474" formatCode="General">
                  <c:v>20.975605810225101</c:v>
                </c:pt>
                <c:pt idx="475" formatCode="General">
                  <c:v>21.095587214732799</c:v>
                </c:pt>
                <c:pt idx="476" formatCode="General">
                  <c:v>21.2117421663568</c:v>
                </c:pt>
                <c:pt idx="477" formatCode="General">
                  <c:v>21.323994579775</c:v>
                </c:pt>
                <c:pt idx="478" formatCode="General">
                  <c:v>21.432270508438801</c:v>
                </c:pt>
                <c:pt idx="479" formatCode="General">
                  <c:v>21.536498228640799</c:v>
                </c:pt>
                <c:pt idx="480" formatCode="General">
                  <c:v>21.636608321569</c:v>
                </c:pt>
                <c:pt idx="481" formatCode="General">
                  <c:v>21.732533753211001</c:v>
                </c:pt>
                <c:pt idx="482" formatCode="General">
                  <c:v>21.8242099519743</c:v>
                </c:pt>
                <c:pt idx="483" formatCode="General">
                  <c:v>21.911574883893</c:v>
                </c:pt>
                <c:pt idx="484" formatCode="General">
                  <c:v>21.9945691252919</c:v>
                </c:pt>
                <c:pt idx="485" formatCode="General">
                  <c:v>22.0731359327864</c:v>
                </c:pt>
                <c:pt idx="486" formatCode="General">
                  <c:v>22.1472213104961</c:v>
                </c:pt>
                <c:pt idx="487" formatCode="General">
                  <c:v>22.2167740743566</c:v>
                </c:pt>
                <c:pt idx="488" formatCode="General">
                  <c:v>22.281745913418298</c:v>
                </c:pt>
                <c:pt idx="489" formatCode="General">
                  <c:v>22.3420914480246</c:v>
                </c:pt>
                <c:pt idx="490" formatCode="General">
                  <c:v>22.397768284767</c:v>
                </c:pt>
                <c:pt idx="491" formatCode="General">
                  <c:v>22.448737068120501</c:v>
                </c:pt>
                <c:pt idx="492" formatCode="General">
                  <c:v>22.494961528666501</c:v>
                </c:pt>
                <c:pt idx="493" formatCode="General">
                  <c:v>22.536408527817901</c:v>
                </c:pt>
                <c:pt idx="494" formatCode="General">
                  <c:v>22.5730480989642</c:v>
                </c:pt>
                <c:pt idx="495" formatCode="General">
                  <c:v>22.6048534849639</c:v>
                </c:pt>
                <c:pt idx="496" formatCode="General">
                  <c:v>22.631801171913999</c:v>
                </c:pt>
                <c:pt idx="497" formatCode="General">
                  <c:v>22.653870919134601</c:v>
                </c:pt>
                <c:pt idx="498" formatCode="General">
                  <c:v>22.6710457853133</c:v>
                </c:pt>
                <c:pt idx="499" formatCode="General">
                  <c:v>22.683312150759999</c:v>
                </c:pt>
                <c:pt idx="500" formatCode="General">
                  <c:v>22.690659735728602</c:v>
                </c:pt>
                <c:pt idx="501" formatCode="General">
                  <c:v>22.693081614771302</c:v>
                </c:pt>
                <c:pt idx="502" formatCode="General">
                  <c:v>22.690574227095698</c:v>
                </c:pt>
                <c:pt idx="503" formatCode="General">
                  <c:v>22.6831373829028</c:v>
                </c:pt>
                <c:pt idx="504" formatCode="General">
                  <c:v>22.670774265692199</c:v>
                </c:pt>
                <c:pt idx="505" formatCode="General">
                  <c:v>22.653491430525399</c:v>
                </c:pt>
                <c:pt idx="506" formatCode="General">
                  <c:v>22.631298798247599</c:v>
                </c:pt>
                <c:pt idx="507" formatCode="General">
                  <c:v>22.604209645674199</c:v>
                </c:pt>
                <c:pt idx="508" formatCode="General">
                  <c:v>22.572240591756</c:v>
                </c:pt>
                <c:pt idx="509" formatCode="General">
                  <c:v>22.535411579743599</c:v>
                </c:pt>
                <c:pt idx="510" formatCode="General">
                  <c:v>22.4937458553791</c:v>
                </c:pt>
                <c:pt idx="511" formatCode="General">
                  <c:v>22.4472699411496</c:v>
                </c:pt>
                <c:pt idx="512" formatCode="General">
                  <c:v>22.396013606645599</c:v>
                </c:pt>
                <c:pt idx="513" formatCode="General">
                  <c:v>22.340009835070902</c:v>
                </c:pt>
                <c:pt idx="514" formatCode="General">
                  <c:v>22.279294785961401</c:v>
                </c:pt>
                <c:pt idx="515" formatCode="General">
                  <c:v>22.213907754173398</c:v>
                </c:pt>
                <c:pt idx="516" formatCode="General">
                  <c:v>22.1438911252114</c:v>
                </c:pt>
                <c:pt idx="517" formatCode="General">
                  <c:v>22.069290326967799</c:v>
                </c:pt>
                <c:pt idx="518" formatCode="General">
                  <c:v>21.990153777958898</c:v>
                </c:pt>
                <c:pt idx="519" formatCode="General">
                  <c:v>21.9065328321404</c:v>
                </c:pt>
                <c:pt idx="520" formatCode="General">
                  <c:v>21.818481720398399</c:v>
                </c:pt>
                <c:pt idx="521" formatCode="General">
                  <c:v>21.726057488811598</c:v>
                </c:pt>
                <c:pt idx="522" formatCode="General">
                  <c:v>21.6293199337902</c:v>
                </c:pt>
                <c:pt idx="523" formatCode="General">
                  <c:v>21.528331534198799</c:v>
                </c:pt>
                <c:pt idx="524" formatCode="General">
                  <c:v>21.423157380578001</c:v>
                </c:pt>
                <c:pt idx="525" formatCode="General">
                  <c:v>21.313865101581399</c:v>
                </c:pt>
                <c:pt idx="526" formatCode="General">
                  <c:v>21.200524787752599</c:v>
                </c:pt>
                <c:pt idx="527" formatCode="General">
                  <c:v>21.083208912766501</c:v>
                </c:pt>
                <c:pt idx="528" formatCode="General">
                  <c:v>20.961992252266199</c:v>
                </c:pt>
                <c:pt idx="529" formatCode="General">
                  <c:v>20.8369518004301</c:v>
                </c:pt>
                <c:pt idx="530" formatCode="General">
                  <c:v>20.708166684404201</c:v>
                </c:pt>
                <c:pt idx="531" formatCode="General">
                  <c:v>20.575718076740898</c:v>
                </c:pt>
                <c:pt idx="532" formatCode="General">
                  <c:v>20.439689105986702</c:v>
                </c:pt>
                <c:pt idx="533" formatCode="General">
                  <c:v>20.3001647655624</c:v>
                </c:pt>
                <c:pt idx="534" formatCode="General">
                  <c:v>20.157231821082998</c:v>
                </c:pt>
                <c:pt idx="535" formatCode="General">
                  <c:v>20.0109787162659</c:v>
                </c:pt>
                <c:pt idx="536" formatCode="General">
                  <c:v>19.861495477575801</c:v>
                </c:pt>
                <c:pt idx="537" formatCode="General">
                  <c:v>19.708873617758002</c:v>
                </c:pt>
                <c:pt idx="538" formatCode="General">
                  <c:v>19.553206038409801</c:v>
                </c:pt>
                <c:pt idx="539" formatCode="General">
                  <c:v>19.394586931743198</c:v>
                </c:pt>
                <c:pt idx="540" formatCode="General">
                  <c:v>19.233111681688499</c:v>
                </c:pt>
                <c:pt idx="541" formatCode="General">
                  <c:v>19.0688767644913</c:v>
                </c:pt>
                <c:pt idx="542" formatCode="General">
                  <c:v>18.9019796489535</c:v>
                </c:pt>
                <c:pt idx="543" formatCode="General">
                  <c:v>18.732518696466599</c:v>
                </c:pt>
                <c:pt idx="544" formatCode="General">
                  <c:v>18.560593060987699</c:v>
                </c:pt>
                <c:pt idx="545" formatCode="General">
                  <c:v>18.3863025891037</c:v>
                </c:pt>
                <c:pt idx="546" formatCode="General">
                  <c:v>18.209747720329901</c:v>
                </c:pt>
                <c:pt idx="547" formatCode="General">
                  <c:v>18.031029387785299</c:v>
                </c:pt>
                <c:pt idx="548" formatCode="General">
                  <c:v>17.850248919386399</c:v>
                </c:pt>
                <c:pt idx="549" formatCode="General">
                  <c:v>17.6675079396963</c:v>
                </c:pt>
                <c:pt idx="550" formatCode="General">
                  <c:v>17.482908272567101</c:v>
                </c:pt>
                <c:pt idx="551" formatCode="General">
                  <c:v>17.296551844704101</c:v>
                </c:pt>
                <c:pt idx="552" formatCode="General">
                  <c:v>17.1085405902849</c:v>
                </c:pt>
                <c:pt idx="553" formatCode="General">
                  <c:v>16.918976356755699</c:v>
                </c:pt>
                <c:pt idx="554" formatCode="General">
                  <c:v>16.727960811928401</c:v>
                </c:pt>
                <c:pt idx="555" formatCode="General">
                  <c:v>16.535595352495299</c:v>
                </c:pt>
                <c:pt idx="556" formatCode="General">
                  <c:v>16.341981014076001</c:v>
                </c:pt>
                <c:pt idx="557" formatCode="General">
                  <c:v>16.147218382905098</c:v>
                </c:pt>
                <c:pt idx="558" formatCode="General">
                  <c:v>15.951407509265501</c:v>
                </c:pt>
                <c:pt idx="559" formatCode="General">
                  <c:v>15.754647822768799</c:v>
                </c:pt>
                <c:pt idx="560" formatCode="General">
                  <c:v>15.557038049577301</c:v>
                </c:pt>
                <c:pt idx="561" formatCode="General">
                  <c:v>15.3586761316585</c:v>
                </c:pt>
                <c:pt idx="562" formatCode="General">
                  <c:v>15.159659148158999</c:v>
                </c:pt>
                <c:pt idx="563" formatCode="General">
                  <c:v>14.9600832389764</c:v>
                </c:pt>
                <c:pt idx="564" formatCode="General">
                  <c:v>14.7600435306076</c:v>
                </c:pt>
                <c:pt idx="565" formatCode="General">
                  <c:v>14.559634064341299</c:v>
                </c:pt>
                <c:pt idx="566" formatCode="General">
                  <c:v>14.358947726862</c:v>
                </c:pt>
                <c:pt idx="567" formatCode="General">
                  <c:v>14.1580761833234</c:v>
                </c:pt>
                <c:pt idx="568" formatCode="General">
                  <c:v>13.957109812948501</c:v>
                </c:pt>
                <c:pt idx="569" formatCode="General">
                  <c:v>13.7561376472026</c:v>
                </c:pt>
                <c:pt idx="570" formatCode="General">
                  <c:v>13.5552473105852</c:v>
                </c:pt>
                <c:pt idx="571" formatCode="General">
                  <c:v>13.3545249640795</c:v>
                </c:pt>
                <c:pt idx="572" formatCode="General">
                  <c:v>13.154055251291201</c:v>
                </c:pt>
                <c:pt idx="573" formatCode="General">
                  <c:v>12.953921247306599</c:v>
                </c:pt>
                <c:pt idx="574" formatCode="General">
                  <c:v>12.754204410291701</c:v>
                </c:pt>
                <c:pt idx="575" formatCode="General">
                  <c:v>12.5549845358507</c:v>
                </c:pt>
                <c:pt idx="576" formatCode="General">
                  <c:v>12.356339714156301</c:v>
                </c:pt>
                <c:pt idx="577" formatCode="General">
                  <c:v>12.158346289859301</c:v>
                </c:pt>
                <c:pt idx="578" formatCode="General">
                  <c:v>11.961078824781</c:v>
                </c:pt>
                <c:pt idx="579" formatCode="General">
                  <c:v>11.764610063385801</c:v>
                </c:pt>
                <c:pt idx="580" formatCode="General">
                  <c:v>11.5690109010272</c:v>
                </c:pt>
                <c:pt idx="581" formatCode="General">
                  <c:v>11.3743503549564</c:v>
                </c:pt>
                <c:pt idx="582" formatCode="General">
                  <c:v>11.1806955380777</c:v>
                </c:pt>
                <c:pt idx="583" formatCode="General">
                  <c:v>10.98811163543</c:v>
                </c:pt>
                <c:pt idx="584" formatCode="General">
                  <c:v>10.796661883370801</c:v>
                </c:pt>
                <c:pt idx="585" formatCode="General">
                  <c:v>10.606407551434501</c:v>
                </c:pt>
                <c:pt idx="586" formatCode="General">
                  <c:v>10.417407926832</c:v>
                </c:pt>
                <c:pt idx="587" formatCode="General">
                  <c:v>10.2297203015563</c:v>
                </c:pt>
                <c:pt idx="588" formatCode="General">
                  <c:v>10.043399962054901</c:v>
                </c:pt>
                <c:pt idx="589" formatCode="General">
                  <c:v>9.8585001814250894</c:v>
                </c:pt>
                <c:pt idx="590" formatCode="General">
                  <c:v>9.6750722140868497</c:v>
                </c:pt>
                <c:pt idx="591" formatCode="General">
                  <c:v>9.4931652928837895</c:v>
                </c:pt>
                <c:pt idx="592" formatCode="General">
                  <c:v>9.3128266285600496</c:v>
                </c:pt>
                <c:pt idx="593" formatCode="General">
                  <c:v>9.1341014115582997</c:v>
                </c:pt>
                <c:pt idx="594" formatCode="General">
                  <c:v>8.9570328160814103</c:v>
                </c:pt>
                <c:pt idx="595" formatCode="General">
                  <c:v>8.7816620063582498</c:v>
                </c:pt>
                <c:pt idx="596" formatCode="General">
                  <c:v>8.6080281450513194</c:v>
                </c:pt>
                <c:pt idx="597" formatCode="General">
                  <c:v>8.4361684037426308</c:v>
                </c:pt>
                <c:pt idx="598" formatCode="General">
                  <c:v>8.2661179754318095</c:v>
                </c:pt>
                <c:pt idx="599" formatCode="General">
                  <c:v>8.0979100889790701</c:v>
                </c:pt>
                <c:pt idx="600" formatCode="General">
                  <c:v>7.9315760254242704</c:v>
                </c:pt>
                <c:pt idx="601" formatCode="General">
                  <c:v>7.7671451361115498</c:v>
                </c:pt>
                <c:pt idx="602" formatCode="General">
                  <c:v>7.6046448625486596</c:v>
                </c:pt>
                <c:pt idx="603" formatCode="General">
                  <c:v>7.4441007579282497</c:v>
                </c:pt>
                <c:pt idx="604" formatCode="General">
                  <c:v>7.2855365102383498</c:v>
                </c:pt>
                <c:pt idx="605" formatCode="General">
                  <c:v>7.12897396688816</c:v>
                </c:pt>
                <c:pt idx="606" formatCode="General">
                  <c:v>6.97443316077511</c:v>
                </c:pt>
                <c:pt idx="607" formatCode="General">
                  <c:v>6.8219323377186498</c:v>
                </c:pt>
                <c:pt idx="608" formatCode="General">
                  <c:v>6.67148798518609</c:v>
                </c:pt>
                <c:pt idx="609" formatCode="General">
                  <c:v>6.52311486223598</c:v>
                </c:pt>
                <c:pt idx="610" formatCode="General">
                  <c:v>6.3768260306043603</c:v>
                </c:pt>
                <c:pt idx="611" formatCode="General">
                  <c:v>6.2326328868598297</c:v>
                </c:pt>
                <c:pt idx="612" formatCode="General">
                  <c:v>6.0905451955534504</c:v>
                </c:pt>
                <c:pt idx="613" formatCode="General">
                  <c:v>5.9505711232903096</c:v>
                </c:pt>
                <c:pt idx="614" formatCode="General">
                  <c:v>5.8127172736500903</c:v>
                </c:pt>
                <c:pt idx="615" formatCode="General">
                  <c:v>5.67698872288475</c:v>
                </c:pt>
                <c:pt idx="616" formatCode="General">
                  <c:v>5.5433890563224804</c:v>
                </c:pt>
                <c:pt idx="617" formatCode="General">
                  <c:v>5.4119204054078702</c:v>
                </c:pt>
                <c:pt idx="618" formatCode="General">
                  <c:v>5.2825834853094102</c:v>
                </c:pt>
                <c:pt idx="619" formatCode="General">
                  <c:v>5.1553776330269203</c:v>
                </c:pt>
                <c:pt idx="620" formatCode="General">
                  <c:v>5.0303008459321097</c:v>
                </c:pt>
                <c:pt idx="621" formatCode="General">
                  <c:v>4.9073498206776298</c:v>
                </c:pt>
                <c:pt idx="622" formatCode="General">
                  <c:v>4.7865199924109003</c:v>
                </c:pt>
                <c:pt idx="623" formatCode="General">
                  <c:v>4.6678055742305897</c:v>
                </c:pt>
                <c:pt idx="624" formatCode="General">
                  <c:v>4.5511995968255103</c:v>
                </c:pt>
                <c:pt idx="625" formatCode="General">
                  <c:v>4.4366939482368197</c:v>
                </c:pt>
                <c:pt idx="626" formatCode="General">
                  <c:v>4.3242794136867104</c:v>
                </c:pt>
                <c:pt idx="627" formatCode="General">
                  <c:v>4.2139457154179398</c:v>
                </c:pt>
                <c:pt idx="628" formatCode="General">
                  <c:v>4.1056815524908101</c:v>
                </c:pt>
                <c:pt idx="629" formatCode="General">
                  <c:v>3.99947464048575</c:v>
                </c:pt>
                <c:pt idx="630" formatCode="General">
                  <c:v>3.8953117510616799</c:v>
                </c:pt>
                <c:pt idx="631" formatCode="General">
                  <c:v>3.7931787513220399</c:v>
                </c:pt>
                <c:pt idx="632" formatCode="General">
                  <c:v>3.6930606429425699</c:v>
                </c:pt>
                <c:pt idx="633" formatCode="General">
                  <c:v>3.5949416010165001</c:v>
                </c:pt>
                <c:pt idx="634" formatCode="General">
                  <c:v>3.49880501257512</c:v>
                </c:pt>
                <c:pt idx="635" formatCode="General">
                  <c:v>3.40463351474328</c:v>
                </c:pt>
                <c:pt idx="636" formatCode="General">
                  <c:v>3.3124090324917201</c:v>
                </c:pt>
                <c:pt idx="637" formatCode="General">
                  <c:v>3.2221128159496799</c:v>
                </c:pt>
                <c:pt idx="638" formatCode="General">
                  <c:v>3.1337254772435701</c:v>
                </c:pt>
                <c:pt idx="639" formatCode="General">
                  <c:v>3.0472270268291202</c:v>
                </c:pt>
                <c:pt idx="640" formatCode="General">
                  <c:v>2.9625969092865598</c:v>
                </c:pt>
                <c:pt idx="641" formatCode="General">
                  <c:v>2.8798140385501698</c:v>
                </c:pt>
                <c:pt idx="642" formatCode="General">
                  <c:v>2.7988568325455598</c:v>
                </c:pt>
                <c:pt idx="643" formatCode="General">
                  <c:v>2.7197032472097402</c:v>
                </c:pt>
                <c:pt idx="644" formatCode="General">
                  <c:v>2.64233080987109</c:v>
                </c:pt>
                <c:pt idx="645" formatCode="General">
                  <c:v>2.56671665196798</c:v>
                </c:pt>
                <c:pt idx="646" formatCode="General">
                  <c:v>2.4928375410867201</c:v>
                </c:pt>
                <c:pt idx="647" formatCode="General">
                  <c:v>2.4206699123011499</c:v>
                </c:pt>
                <c:pt idx="648" formatCode="General">
                  <c:v>2.3501898987980301</c:v>
                </c:pt>
                <c:pt idx="649" formatCode="General">
                  <c:v>2.2813733617739498</c:v>
                </c:pt>
                <c:pt idx="650" formatCode="General">
                  <c:v>2.21419591959119</c:v>
                </c:pt>
                <c:pt idx="651" formatCode="General">
                  <c:v>2.1486329761815801</c:v>
                </c:pt>
                <c:pt idx="652" formatCode="General">
                  <c:v>2.0846597486889298</c:v>
                </c:pt>
                <c:pt idx="653" formatCode="General">
                  <c:v>2.0222512943420301</c:v>
                </c:pt>
                <c:pt idx="654" formatCode="General">
                  <c:v>1.9613825365519399</c:v>
                </c:pt>
                <c:pt idx="655" formatCode="General">
                  <c:v>1.9020282902283701</c:v>
                </c:pt>
                <c:pt idx="656" formatCode="General">
                  <c:v>1.8441632863117099</c:v>
                </c:pt>
                <c:pt idx="657" formatCode="General">
                  <c:v>1.7877621955181</c:v>
                </c:pt>
                <c:pt idx="658" formatCode="General">
                  <c:v>1.73279965129684</c:v>
                </c:pt>
                <c:pt idx="659" formatCode="General">
                  <c:v>1.67925027200003</c:v>
                </c:pt>
                <c:pt idx="660" formatCode="General">
                  <c:v>1.6270886822659201</c:v>
                </c:pt>
                <c:pt idx="661" formatCode="General">
                  <c:v>1.5762895336184299</c:v>
                </c:pt>
                <c:pt idx="662" formatCode="General">
                  <c:v>1.52682752428647</c:v>
                </c:pt>
                <c:pt idx="663" formatCode="General">
                  <c:v>1.47867741824748</c:v>
                </c:pt>
                <c:pt idx="664" formatCode="General">
                  <c:v>1.43181406350089</c:v>
                </c:pt>
                <c:pt idx="665" formatCode="General">
                  <c:v>1.38621240957791</c:v>
                </c:pt>
                <c:pt idx="666" formatCode="General">
                  <c:v>1.34184752429508</c:v>
                </c:pt>
                <c:pt idx="667" formatCode="General">
                  <c:v>1.2986946097596499</c:v>
                </c:pt>
                <c:pt idx="668" formatCode="General">
                  <c:v>1.2567290176358801</c:v>
                </c:pt>
                <c:pt idx="669" formatCode="General">
                  <c:v>1.21592626368179</c:v>
                </c:pt>
                <c:pt idx="670" formatCode="General">
                  <c:v>1.176262041567</c:v>
                </c:pt>
                <c:pt idx="671" formatCode="General">
                  <c:v>1.13771223598233</c:v>
                </c:pt>
                <c:pt idx="672" formatCode="General">
                  <c:v>1.1002529350530701</c:v>
                </c:pt>
                <c:pt idx="673" formatCode="General">
                  <c:v>1.0638604420678801</c:v>
                </c:pt>
                <c:pt idx="674" formatCode="General">
                  <c:v>1.02851128653601</c:v>
                </c:pt>
                <c:pt idx="675" formatCode="General">
                  <c:v>0.99418223458599697</c:v>
                </c:pt>
                <c:pt idx="676" formatCode="General">
                  <c:v>0.96085029871933203</c:v>
                </c:pt>
                <c:pt idx="677" formatCode="General">
                  <c:v>0.92849274693296202</c:v>
                </c:pt>
                <c:pt idx="678" formatCode="General">
                  <c:v>0.89708711122492002</c:v>
                </c:pt>
                <c:pt idx="679" formatCode="General">
                  <c:v>0.86661119549759402</c:v>
                </c:pt>
                <c:pt idx="680" formatCode="General">
                  <c:v>0.83704308287342599</c:v>
                </c:pt>
                <c:pt idx="681" formatCode="General">
                  <c:v>0.808361142438077</c:v>
                </c:pt>
                <c:pt idx="682" formatCode="General">
                  <c:v>0.78054403542624196</c:v>
                </c:pt>
                <c:pt idx="683" formatCode="General">
                  <c:v>0.75357072086553001</c:v>
                </c:pt>
                <c:pt idx="684" formatCode="General">
                  <c:v>0.72742046069384703</c:v>
                </c:pt>
                <c:pt idx="685" formatCode="General">
                  <c:v>0.70207282436589102</c:v>
                </c:pt>
                <c:pt idx="686" formatCode="General">
                  <c:v>0.67750769296440805</c:v>
                </c:pt>
                <c:pt idx="687" formatCode="General">
                  <c:v>0.65370526283188801</c:v>
                </c:pt>
                <c:pt idx="688" formatCode="General">
                  <c:v>0.63064604873838104</c:v>
                </c:pt>
                <c:pt idx="689" formatCode="General">
                  <c:v>0.60831088660110599</c:v>
                </c:pt>
                <c:pt idx="690" formatCode="General">
                  <c:v>0.58668093577148805</c:v>
                </c:pt>
                <c:pt idx="691" formatCode="General">
                  <c:v>0.56573768090516696</c:v>
                </c:pt>
                <c:pt idx="692" formatCode="General">
                  <c:v>0.54546293343045904</c:v>
                </c:pt>
                <c:pt idx="693" formatCode="General">
                  <c:v>0.52583883263062003</c:v>
                </c:pt>
                <c:pt idx="694" formatCode="General">
                  <c:v>0.50684784635514102</c:v>
                </c:pt>
                <c:pt idx="695" formatCode="General">
                  <c:v>0.48847277137516498</c:v>
                </c:pt>
                <c:pt idx="696" formatCode="General">
                  <c:v>0.47069673339792101</c:v>
                </c:pt>
                <c:pt idx="697" formatCode="General">
                  <c:v>0.45350318675489998</c:v>
                </c:pt>
                <c:pt idx="698" formatCode="General">
                  <c:v>0.436875913778345</c:v>
                </c:pt>
                <c:pt idx="699" formatCode="General">
                  <c:v>0.42079902388030599</c:v>
                </c:pt>
                <c:pt idx="700" formatCode="General">
                  <c:v>0.40525695234841103</c:v>
                </c:pt>
                <c:pt idx="701" formatCode="General">
                  <c:v>0.39023445887217201</c:v>
                </c:pt>
                <c:pt idx="702" formatCode="General">
                  <c:v>0.375716625813447</c:v>
                </c:pt>
                <c:pt idx="703" formatCode="General">
                  <c:v>0.36168885623439401</c:v>
                </c:pt>
                <c:pt idx="704" formatCode="General">
                  <c:v>0.34813687169600499</c:v>
                </c:pt>
                <c:pt idx="705" formatCode="General">
                  <c:v>0.33504670984001</c:v>
                </c:pt>
                <c:pt idx="706" formatCode="General">
                  <c:v>0.32240472176667501</c:v>
                </c:pt>
                <c:pt idx="707" formatCode="General">
                  <c:v>0.310197569220721</c:v>
                </c:pt>
                <c:pt idx="708" formatCode="General">
                  <c:v>0.29841222159728498</c:v>
                </c:pt>
                <c:pt idx="709" formatCode="General">
                  <c:v>0.287035952779575</c:v>
                </c:pt>
                <c:pt idx="710" formatCode="General">
                  <c:v>0.276056337819511</c:v>
                </c:pt>
                <c:pt idx="711" formatCode="General">
                  <c:v>0.26546124947240402</c:v>
                </c:pt>
                <c:pt idx="712" formatCode="General">
                  <c:v>0.25523885459635098</c:v>
                </c:pt>
                <c:pt idx="713" formatCode="General">
                  <c:v>0.24537761042675699</c:v>
                </c:pt>
                <c:pt idx="714" formatCode="General">
                  <c:v>0.235866260736047</c:v>
                </c:pt>
                <c:pt idx="715" formatCode="General">
                  <c:v>0.22669383188835199</c:v>
                </c:pt>
                <c:pt idx="716" formatCode="General">
                  <c:v>0.21784962879859601</c:v>
                </c:pt>
                <c:pt idx="717" formatCode="General">
                  <c:v>0.20932323080513501</c:v>
                </c:pt>
                <c:pt idx="718" formatCode="General">
                  <c:v>0.20110448746475401</c:v>
                </c:pt>
                <c:pt idx="719" formatCode="General">
                  <c:v>0.19318351427854599</c:v>
                </c:pt>
                <c:pt idx="720" formatCode="General">
                  <c:v>0.185550688356861</c:v>
                </c:pt>
                <c:pt idx="721" formatCode="General">
                  <c:v>0.17819664403121299</c:v>
                </c:pt>
                <c:pt idx="722" formatCode="General">
                  <c:v>0.17111226842073701</c:v>
                </c:pt>
                <c:pt idx="723" formatCode="General">
                  <c:v>0.16428869696048201</c:v>
                </c:pt>
                <c:pt idx="724" formatCode="General">
                  <c:v>0.15771730889850599</c:v>
                </c:pt>
                <c:pt idx="725" formatCode="General">
                  <c:v>0.151389722768492</c:v>
                </c:pt>
                <c:pt idx="726" formatCode="General">
                  <c:v>0.14529779184425801</c:v>
                </c:pt>
                <c:pt idx="727" formatCode="General">
                  <c:v>0.13943359958228699</c:v>
                </c:pt>
                <c:pt idx="728" formatCode="General">
                  <c:v>0.13378945505812101</c:v>
                </c:pt>
                <c:pt idx="729" formatCode="General">
                  <c:v>0.12835788840214399</c:v>
                </c:pt>
                <c:pt idx="730" formatCode="General">
                  <c:v>0.12313164624007999</c:v>
                </c:pt>
                <c:pt idx="731" formatCode="General">
                  <c:v>0.118103687143193</c:v>
                </c:pt>
                <c:pt idx="732" formatCode="General">
                  <c:v>0.113267177092961</c:v>
                </c:pt>
                <c:pt idx="733" formatCode="General">
                  <c:v>0.10861548496474301</c:v>
                </c:pt>
                <c:pt idx="734" formatCode="General">
                  <c:v>0.10414217803466901</c:v>
                </c:pt>
                <c:pt idx="735" formatCode="General">
                  <c:v>9.9841017513797106E-2</c:v>
                </c:pt>
                <c:pt idx="736" formatCode="General">
                  <c:v>9.5705954113290095E-2</c:v>
                </c:pt>
                <c:pt idx="737" formatCode="General">
                  <c:v>9.1731123644184301E-2</c:v>
                </c:pt>
                <c:pt idx="738" formatCode="General">
                  <c:v>8.7910842655057095E-2</c:v>
                </c:pt>
                <c:pt idx="739" formatCode="General">
                  <c:v>8.4239604110710395E-2</c:v>
                </c:pt>
                <c:pt idx="740" formatCode="General">
                  <c:v>8.0712073114763305E-2</c:v>
                </c:pt>
                <c:pt idx="741" formatCode="General">
                  <c:v>7.7323082678844995E-2</c:v>
                </c:pt>
                <c:pt idx="742" formatCode="General">
                  <c:v>7.4067629540882807E-2</c:v>
                </c:pt>
                <c:pt idx="743" formatCode="General">
                  <c:v>7.0940870034784498E-2</c:v>
                </c:pt>
                <c:pt idx="744" formatCode="General">
                  <c:v>6.7938116013631394E-2</c:v>
                </c:pt>
                <c:pt idx="745" formatCode="General">
                  <c:v>6.5054830828319796E-2</c:v>
                </c:pt>
                <c:pt idx="746" formatCode="General">
                  <c:v>6.22866253634108E-2</c:v>
                </c:pt>
                <c:pt idx="747" formatCode="General">
                  <c:v>5.96292541317913E-2</c:v>
                </c:pt>
                <c:pt idx="748" formatCode="General">
                  <c:v>5.7078611429576598E-2</c:v>
                </c:pt>
                <c:pt idx="749" formatCode="General">
                  <c:v>5.46307275525416E-2</c:v>
                </c:pt>
                <c:pt idx="750" formatCode="General">
                  <c:v>5.22817650752141E-2</c:v>
                </c:pt>
                <c:pt idx="751" formatCode="General">
                  <c:v>5.0028015193622398E-2</c:v>
                </c:pt>
                <c:pt idx="752" formatCode="General">
                  <c:v>4.78658941325555E-2</c:v>
                </c:pt>
                <c:pt idx="753" formatCode="General">
                  <c:v>4.5791939618061099E-2</c:v>
                </c:pt>
                <c:pt idx="754" formatCode="General">
                  <c:v>4.3802807415785003E-2</c:v>
                </c:pt>
                <c:pt idx="755" formatCode="General">
                  <c:v>4.18952679356362E-2</c:v>
                </c:pt>
                <c:pt idx="756" formatCode="General">
                  <c:v>4.0066202903147802E-2</c:v>
                </c:pt>
                <c:pt idx="757" formatCode="General">
                  <c:v>3.8312602097797403E-2</c:v>
                </c:pt>
                <c:pt idx="758" formatCode="General">
                  <c:v>3.66315601584489E-2</c:v>
                </c:pt>
                <c:pt idx="759" formatCode="General">
                  <c:v>3.5020273455979301E-2</c:v>
                </c:pt>
                <c:pt idx="760" formatCode="General">
                  <c:v>3.3476037033063601E-2</c:v>
                </c:pt>
                <c:pt idx="761" formatCode="General">
                  <c:v>3.1996241611002701E-2</c:v>
                </c:pt>
                <c:pt idx="762" formatCode="General">
                  <c:v>3.0578370663399801E-2</c:v>
                </c:pt>
                <c:pt idx="763" formatCode="General">
                  <c:v>2.9219997556409302E-2</c:v>
                </c:pt>
                <c:pt idx="764" formatCode="General">
                  <c:v>2.7918782755214099E-2</c:v>
                </c:pt>
                <c:pt idx="765" formatCode="General">
                  <c:v>2.66724710963171E-2</c:v>
                </c:pt>
                <c:pt idx="766" formatCode="General">
                  <c:v>2.5478889125166999E-2</c:v>
                </c:pt>
                <c:pt idx="767" formatCode="General">
                  <c:v>2.43359424985834E-2</c:v>
                </c:pt>
                <c:pt idx="768" formatCode="General">
                  <c:v>2.3241613451386599E-2</c:v>
                </c:pt>
                <c:pt idx="769" formatCode="General">
                  <c:v>2.2193958326587999E-2</c:v>
                </c:pt>
                <c:pt idx="770" formatCode="General">
                  <c:v>2.11911051684485E-2</c:v>
                </c:pt>
                <c:pt idx="771" formatCode="General">
                  <c:v>2.0231251377669901E-2</c:v>
                </c:pt>
                <c:pt idx="772" formatCode="General">
                  <c:v>1.93126614279403E-2</c:v>
                </c:pt>
                <c:pt idx="773" formatCode="General">
                  <c:v>1.8433664643022402E-2</c:v>
                </c:pt>
                <c:pt idx="774" formatCode="General">
                  <c:v>1.7592653033534501E-2</c:v>
                </c:pt>
                <c:pt idx="775" formatCode="General">
                  <c:v>1.67880791925481E-2</c:v>
                </c:pt>
                <c:pt idx="776" formatCode="General">
                  <c:v>1.6018454249095E-2</c:v>
                </c:pt>
                <c:pt idx="777" formatCode="General">
                  <c:v>1.5282345878654201E-2</c:v>
                </c:pt>
                <c:pt idx="778" formatCode="General">
                  <c:v>1.4578376369665901E-2</c:v>
                </c:pt>
                <c:pt idx="779" formatCode="General">
                  <c:v>1.3905220745101299E-2</c:v>
                </c:pt>
                <c:pt idx="780" formatCode="General">
                  <c:v>1.3261604938100101E-2</c:v>
                </c:pt>
                <c:pt idx="781" formatCode="General">
                  <c:v>1.2646304020672801E-2</c:v>
                </c:pt>
                <c:pt idx="782" formatCode="General">
                  <c:v>1.20581404844543E-2</c:v>
                </c:pt>
                <c:pt idx="783" formatCode="General">
                  <c:v>1.14959825724833E-2</c:v>
                </c:pt>
                <c:pt idx="784" formatCode="General">
                  <c:v>1.09587426609774E-2</c:v>
                </c:pt>
                <c:pt idx="785" formatCode="General">
                  <c:v>1.04453756900653E-2</c:v>
                </c:pt>
                <c:pt idx="786" formatCode="General">
                  <c:v>9.9548776424348891E-3</c:v>
                </c:pt>
                <c:pt idx="787" formatCode="General">
                  <c:v>9.4862840688549003E-3</c:v>
                </c:pt>
                <c:pt idx="788" formatCode="General">
                  <c:v>9.0386686595250697E-3</c:v>
                </c:pt>
                <c:pt idx="789" formatCode="General">
                  <c:v>8.6111418602136808E-3</c:v>
                </c:pt>
                <c:pt idx="790" formatCode="General">
                  <c:v>8.2028495321418808E-3</c:v>
                </c:pt>
                <c:pt idx="791" formatCode="General">
                  <c:v>7.8129716545794602E-3</c:v>
                </c:pt>
                <c:pt idx="792" formatCode="General">
                  <c:v>7.4407210691218003E-3</c:v>
                </c:pt>
                <c:pt idx="793" formatCode="General">
                  <c:v>7.0853422646239396E-3</c:v>
                </c:pt>
                <c:pt idx="794" formatCode="General">
                  <c:v>6.7461102017763496E-3</c:v>
                </c:pt>
                <c:pt idx="795" formatCode="General">
                  <c:v>6.4223291763145498E-3</c:v>
                </c:pt>
                <c:pt idx="796" formatCode="General">
                  <c:v>6.1133317198654204E-3</c:v>
                </c:pt>
                <c:pt idx="797" formatCode="General">
                  <c:v>5.8184775374432096E-3</c:v>
                </c:pt>
                <c:pt idx="798" formatCode="General">
                  <c:v>5.5371524806198599E-3</c:v>
                </c:pt>
                <c:pt idx="799" formatCode="General">
                  <c:v>5.2687675554064003E-3</c:v>
                </c:pt>
                <c:pt idx="800" formatCode="General">
                  <c:v>5.0127579638950901E-3</c:v>
                </c:pt>
                <c:pt idx="801" formatCode="General">
                  <c:v>4.76858217872554E-3</c:v>
                </c:pt>
                <c:pt idx="802" formatCode="General">
                  <c:v>4.5357210494521398E-3</c:v>
                </c:pt>
                <c:pt idx="803" formatCode="General">
                  <c:v>4.3136769399046504E-3</c:v>
                </c:pt>
                <c:pt idx="804" formatCode="General">
                  <c:v>4.1019728956489801E-3</c:v>
                </c:pt>
                <c:pt idx="805" formatCode="General">
                  <c:v>3.9001518406705498E-3</c:v>
                </c:pt>
                <c:pt idx="806" formatCode="General">
                  <c:v>3.7077758024184801E-3</c:v>
                </c:pt>
                <c:pt idx="807" formatCode="General">
                  <c:v>3.5244251643648302E-3</c:v>
                </c:pt>
                <c:pt idx="808" formatCode="General">
                  <c:v>3.3496979452497799E-3</c:v>
                </c:pt>
                <c:pt idx="809" formatCode="General">
                  <c:v>3.18320910419983E-3</c:v>
                </c:pt>
                <c:pt idx="810" formatCode="General">
                  <c:v>3.0245898709230301E-3</c:v>
                </c:pt>
                <c:pt idx="811" formatCode="General">
                  <c:v>2.8734871002023101E-3</c:v>
                </c:pt>
                <c:pt idx="812" formatCode="General">
                  <c:v>2.7295626499245101E-3</c:v>
                </c:pt>
                <c:pt idx="813" formatCode="General">
                  <c:v>2.5924927819001701E-3</c:v>
                </c:pt>
                <c:pt idx="814" formatCode="General">
                  <c:v>2.4619675847459099E-3</c:v>
                </c:pt>
                <c:pt idx="815" formatCode="General">
                  <c:v>2.3376904181185601E-3</c:v>
                </c:pt>
                <c:pt idx="816" formatCode="General">
                  <c:v>2.2193773776069E-3</c:v>
                </c:pt>
                <c:pt idx="817" formatCode="General">
                  <c:v>2.1067567796042201E-3</c:v>
                </c:pt>
                <c:pt idx="818" formatCode="General">
                  <c:v>1.9995686655014501E-3</c:v>
                </c:pt>
                <c:pt idx="819" formatCode="General">
                  <c:v>1.8975643245576501E-3</c:v>
                </c:pt>
                <c:pt idx="820" formatCode="General">
                  <c:v>1.8005058348213501E-3</c:v>
                </c:pt>
                <c:pt idx="821" formatCode="General">
                  <c:v>1.7081656214923201E-3</c:v>
                </c:pt>
                <c:pt idx="822" formatCode="General">
                  <c:v>1.6203260321304301E-3</c:v>
                </c:pt>
                <c:pt idx="823" formatCode="General">
                  <c:v>1.53677892813371E-3</c:v>
                </c:pt>
                <c:pt idx="824" formatCode="General">
                  <c:v>1.45732529192422E-3</c:v>
                </c:pt>
                <c:pt idx="825" formatCode="General">
                  <c:v>1.38177484929582E-3</c:v>
                </c:pt>
                <c:pt idx="826" formatCode="General">
                  <c:v>1.3099457063936899E-3</c:v>
                </c:pt>
                <c:pt idx="827" formatCode="General">
                  <c:v>1.24166400081052E-3</c:v>
                </c:pt>
                <c:pt idx="828" formatCode="General">
                  <c:v>1.1767635662996399E-3</c:v>
                </c:pt>
                <c:pt idx="829" formatCode="General">
                  <c:v>1.11508561061998E-3</c:v>
                </c:pt>
                <c:pt idx="830" formatCode="General">
                  <c:v>1.05647840604241E-3</c:v>
                </c:pt>
                <c:pt idx="831" formatCode="General">
                  <c:v>1.0007969920612101E-3</c:v>
                </c:pt>
                <c:pt idx="832" formatCode="General">
                  <c:v>9.4790288986857697E-4</c:v>
                </c:pt>
                <c:pt idx="833" formatCode="General">
                  <c:v>8.9766382816367798E-4</c:v>
                </c:pt>
                <c:pt idx="834" formatCode="General">
                  <c:v>8.49953479881306E-4</c:v>
                </c:pt>
                <c:pt idx="835" formatCode="General">
                  <c:v>8.04651209438296E-4</c:v>
                </c:pt>
                <c:pt idx="836" formatCode="General">
                  <c:v>7.6164183010878604E-4</c:v>
                </c:pt>
                <c:pt idx="837" formatCode="General">
                  <c:v>7.2081537115197295E-4</c:v>
                </c:pt>
                <c:pt idx="838" formatCode="General">
                  <c:v>6.8206685432830401E-4</c:v>
                </c:pt>
                <c:pt idx="839" formatCode="General">
                  <c:v>6.4529607945205698E-4</c:v>
                </c:pt>
                <c:pt idx="840" formatCode="General">
                  <c:v>6.1040741863994995E-4</c:v>
                </c:pt>
                <c:pt idx="841" formatCode="General">
                  <c:v>5.7730961892685998E-4</c:v>
                </c:pt>
                <c:pt idx="842" formatCode="General">
                  <c:v>5.4591561293078903E-4</c:v>
                </c:pt>
                <c:pt idx="843" formatCode="General">
                  <c:v>5.1614233726017999E-4</c:v>
                </c:pt>
                <c:pt idx="844" formatCode="General">
                  <c:v>4.8791055836702702E-4</c:v>
                </c:pt>
                <c:pt idx="845" formatCode="General">
                  <c:v>4.61144705559664E-4</c:v>
                </c:pt>
                <c:pt idx="846" formatCode="General">
                  <c:v>4.3577271089898E-4</c:v>
                </c:pt>
                <c:pt idx="847" formatCode="General">
                  <c:v>4.1172585571153E-4</c:v>
                </c:pt>
                <c:pt idx="848" formatCode="General">
                  <c:v>3.8893862346242602E-4</c:v>
                </c:pt>
                <c:pt idx="849" formatCode="General">
                  <c:v>3.67348558740022E-4</c:v>
                </c:pt>
                <c:pt idx="850" formatCode="General">
                  <c:v>3.4689613211327498E-4</c:v>
                </c:pt>
                <c:pt idx="851" formatCode="General">
                  <c:v>3.2752461063128798E-4</c:v>
                </c:pt>
                <c:pt idx="852" formatCode="General">
                  <c:v>3.0917993374284701E-4</c:v>
                </c:pt>
                <c:pt idx="853" formatCode="General">
                  <c:v>2.9181059442188399E-4</c:v>
                </c:pt>
                <c:pt idx="854" formatCode="General">
                  <c:v>2.75367525292613E-4</c:v>
                </c:pt>
                <c:pt idx="855" formatCode="General">
                  <c:v>2.5980398955567998E-4</c:v>
                </c:pt>
                <c:pt idx="856" formatCode="General">
                  <c:v>2.4507547652400199E-4</c:v>
                </c:pt>
                <c:pt idx="857" formatCode="General">
                  <c:v>2.31139601584092E-4</c:v>
                </c:pt>
                <c:pt idx="858" formatCode="General">
                  <c:v>2.1795601040554201E-4</c:v>
                </c:pt>
                <c:pt idx="859" formatCode="General">
                  <c:v>2.0548628722796299E-4</c:v>
                </c:pt>
                <c:pt idx="860" formatCode="General">
                  <c:v>1.9369386706114301E-4</c:v>
                </c:pt>
                <c:pt idx="861" formatCode="General">
                  <c:v>1.8254395164036299E-4</c:v>
                </c:pt>
                <c:pt idx="862" formatCode="General">
                  <c:v>1.7200342898484401E-4</c:v>
                </c:pt>
                <c:pt idx="863" formatCode="General">
                  <c:v>1.6204079641306E-4</c:v>
                </c:pt>
                <c:pt idx="864" formatCode="General">
                  <c:v>1.5262608687428001E-4</c:v>
                </c:pt>
                <c:pt idx="865" formatCode="General">
                  <c:v>1.4373079846108499E-4</c:v>
                </c:pt>
                <c:pt idx="866" formatCode="General">
                  <c:v>1.3532782697281499E-4</c:v>
                </c:pt>
                <c:pt idx="867" formatCode="General">
                  <c:v>1.2739140140494899E-4</c:v>
                </c:pt>
                <c:pt idx="868" formatCode="General">
                  <c:v>1.1989702224424701E-4</c:v>
                </c:pt>
                <c:pt idx="869" formatCode="General">
                  <c:v>1.12821402454178E-4</c:v>
                </c:pt>
                <c:pt idx="870" formatCode="General">
                  <c:v>1.0614241103964601E-4</c:v>
                </c:pt>
                <c:pt idx="871">
                  <c:v>9.9839019084394103E-5</c:v>
                </c:pt>
                <c:pt idx="872">
                  <c:v>9.3891248158624197E-5</c:v>
                </c:pt>
                <c:pt idx="873">
                  <c:v>8.8280120998427005E-5</c:v>
                </c:pt>
                <c:pt idx="874">
                  <c:v>8.2987614362478395E-5</c:v>
                </c:pt>
                <c:pt idx="875">
                  <c:v>7.7996613975219505E-5</c:v>
                </c:pt>
                <c:pt idx="876">
                  <c:v>7.32908714693127E-5</c:v>
                </c:pt>
                <c:pt idx="877">
                  <c:v>6.8854963243652106E-5</c:v>
                </c:pt>
                <c:pt idx="878">
                  <c:v>6.4674251156530101E-5</c:v>
                </c:pt>
                <c:pt idx="879">
                  <c:v>6.0734844976773201E-5</c:v>
                </c:pt>
                <c:pt idx="880">
                  <c:v>5.7023566518747799E-5</c:v>
                </c:pt>
                <c:pt idx="881">
                  <c:v>5.3527915390106899E-5</c:v>
                </c:pt>
                <c:pt idx="882">
                  <c:v>5.0236036284001003E-5</c:v>
                </c:pt>
                <c:pt idx="883">
                  <c:v>4.7136687750229397E-5</c:v>
                </c:pt>
                <c:pt idx="884">
                  <c:v>4.4219212382443702E-5</c:v>
                </c:pt>
                <c:pt idx="885">
                  <c:v>4.1473508361057101E-5</c:v>
                </c:pt>
                <c:pt idx="886">
                  <c:v>3.8890002293954098E-5</c:v>
                </c:pt>
                <c:pt idx="887">
                  <c:v>3.6459623299441199E-5</c:v>
                </c:pt>
                <c:pt idx="888">
                  <c:v>3.4173778278134803E-5</c:v>
                </c:pt>
                <c:pt idx="889">
                  <c:v>3.2024328322648003E-5</c:v>
                </c:pt>
                <c:pt idx="890">
                  <c:v>3.0003566216026201E-5</c:v>
                </c:pt>
                <c:pt idx="891">
                  <c:v>2.8104194971874099E-5</c:v>
                </c:pt>
                <c:pt idx="892">
                  <c:v>2.6319307371048E-5</c:v>
                </c:pt>
                <c:pt idx="893">
                  <c:v>2.4642366451629101E-5</c:v>
                </c:pt>
                <c:pt idx="894">
                  <c:v>2.30671869106706E-5</c:v>
                </c:pt>
                <c:pt idx="895">
                  <c:v>2.1587917377915801E-5</c:v>
                </c:pt>
                <c:pt idx="896">
                  <c:v>2.0199023523321601E-5</c:v>
                </c:pt>
                <c:pt idx="897">
                  <c:v>1.8895271961795099E-5</c:v>
                </c:pt>
                <c:pt idx="898">
                  <c:v>1.7671714920060601E-5</c:v>
                </c:pt>
                <c:pt idx="899">
                  <c:v>1.6523675632027698E-5</c:v>
                </c:pt>
                <c:pt idx="900">
                  <c:v>1.5446734430421099E-5</c:v>
                </c:pt>
                <c:pt idx="901">
                  <c:v>1.4436715503774E-5</c:v>
                </c:pt>
                <c:pt idx="902">
                  <c:v>1.3489674289169501E-5</c:v>
                </c:pt>
                <c:pt idx="903">
                  <c:v>1.2601885472351001E-5</c:v>
                </c:pt>
                <c:pt idx="904">
                  <c:v>1.17698315680034E-5</c:v>
                </c:pt>
                <c:pt idx="905">
                  <c:v>1.09901920541496E-5</c:v>
                </c:pt>
                <c:pt idx="906">
                  <c:v>1.02598330356941E-5</c:v>
                </c:pt>
                <c:pt idx="907">
                  <c:v>9.5757974131990507E-6</c:v>
                </c:pt>
                <c:pt idx="908">
                  <c:v>8.9352955339805292E-6</c:v>
                </c:pt>
                <c:pt idx="909">
                  <c:v>8.3356963035828708E-6</c:v>
                </c:pt>
                <c:pt idx="910">
                  <c:v>7.7745187366154508E-6</c:v>
                </c:pt>
                <c:pt idx="911">
                  <c:v>7.2494239268274599E-6</c:v>
                </c:pt>
                <c:pt idx="912">
                  <c:v>6.7582074171517401E-6</c:v>
                </c:pt>
                <c:pt idx="913">
                  <c:v>6.2987919512694004E-6</c:v>
                </c:pt>
                <c:pt idx="914">
                  <c:v>5.8692205890354099E-6</c:v>
                </c:pt>
                <c:pt idx="915">
                  <c:v>5.4676501688615399E-6</c:v>
                </c:pt>
                <c:pt idx="916">
                  <c:v>5.0923451008790898E-6</c:v>
                </c:pt>
                <c:pt idx="917">
                  <c:v>4.7416714754007997E-6</c:v>
                </c:pt>
                <c:pt idx="918">
                  <c:v>4.4140914718700103E-6</c:v>
                </c:pt>
                <c:pt idx="919">
                  <c:v>4.1081580541269596E-6</c:v>
                </c:pt>
                <c:pt idx="920">
                  <c:v>3.8225099384380199E-6</c:v>
                </c:pt>
                <c:pt idx="921">
                  <c:v>3.5558668213243699E-6</c:v>
                </c:pt>
                <c:pt idx="922">
                  <c:v>3.3070248547944699E-6</c:v>
                </c:pt>
                <c:pt idx="923">
                  <c:v>3.0748523571274402E-6</c:v>
                </c:pt>
                <c:pt idx="924">
                  <c:v>2.8582857478775599E-6</c:v>
                </c:pt>
                <c:pt idx="925">
                  <c:v>2.65632569627017E-6</c:v>
                </c:pt>
                <c:pt idx="926">
                  <c:v>2.4680334726397701E-6</c:v>
                </c:pt>
                <c:pt idx="927">
                  <c:v>2.2925274930215398E-6</c:v>
                </c:pt>
                <c:pt idx="928">
                  <c:v>2.12898004744937E-6</c:v>
                </c:pt>
                <c:pt idx="929">
                  <c:v>1.9766142029374202E-6</c:v>
                </c:pt>
                <c:pt idx="930">
                  <c:v>1.8347008725277199E-6</c:v>
                </c:pt>
                <c:pt idx="931">
                  <c:v>1.70255604217666E-6</c:v>
                </c:pt>
                <c:pt idx="932">
                  <c:v>1.5795381476258001E-6</c:v>
                </c:pt>
                <c:pt idx="933">
                  <c:v>1.46504559376074E-6</c:v>
                </c:pt>
                <c:pt idx="934">
                  <c:v>1.3585144093046001E-6</c:v>
                </c:pt>
                <c:pt idx="935">
                  <c:v>1.25941603002135E-6</c:v>
                </c:pt>
                <c:pt idx="936">
                  <c:v>1.1672552039190901E-6</c:v>
                </c:pt>
                <c:pt idx="937">
                  <c:v>1.0815680122452399E-6</c:v>
                </c:pt>
                <c:pt idx="938">
                  <c:v>1.00192000035429E-6</c:v>
                </c:pt>
                <c:pt idx="939">
                  <c:v>9.2790441280584095E-7</c:v>
                </c:pt>
                <c:pt idx="940">
                  <c:v>8.5914052731540003E-7</c:v>
                </c:pt>
                <c:pt idx="941">
                  <c:v>7.9527208243437595E-7</c:v>
                </c:pt>
                <c:pt idx="942">
                  <c:v>7.3596579407838605E-7</c:v>
                </c:pt>
                <c:pt idx="943">
                  <c:v>6.8090995625561001E-7</c:v>
                </c:pt>
                <c:pt idx="944">
                  <c:v>6.2981312156926802E-7</c:v>
                </c:pt>
                <c:pt idx="945">
                  <c:v>5.8240285728115704E-7</c:v>
                </c:pt>
                <c:pt idx="946">
                  <c:v>5.3842457292672201E-7</c:v>
                </c:pt>
                <c:pt idx="947">
                  <c:v>4.9764041566682602E-7</c:v>
                </c:pt>
                <c:pt idx="948">
                  <c:v>4.5982822974751001E-7</c:v>
                </c:pt>
                <c:pt idx="949">
                  <c:v>4.2478057661697599E-7</c:v>
                </c:pt>
                <c:pt idx="950">
                  <c:v>3.9230381241907802E-7</c:v>
                </c:pt>
                <c:pt idx="951">
                  <c:v>3.62217219745111E-7</c:v>
                </c:pt>
                <c:pt idx="952">
                  <c:v>3.3435219068091298E-7</c:v>
                </c:pt>
                <c:pt idx="953">
                  <c:v>3.0855145833453798E-7</c:v>
                </c:pt>
                <c:pt idx="954">
                  <c:v>2.8466837417138002E-7</c:v>
                </c:pt>
                <c:pt idx="955">
                  <c:v>2.6256622861867199E-7</c:v>
                </c:pt>
                <c:pt idx="956">
                  <c:v>2.4211761253036102E-7</c:v>
                </c:pt>
                <c:pt idx="957">
                  <c:v>2.2320381722634699E-7</c:v>
                </c:pt>
                <c:pt idx="958">
                  <c:v>2.05714270937505E-7</c:v>
                </c:pt>
                <c:pt idx="959">
                  <c:v>1.8954600959983199E-7</c:v>
                </c:pt>
                <c:pt idx="960">
                  <c:v>1.74603180047803E-7</c:v>
                </c:pt>
                <c:pt idx="961">
                  <c:v>1.6079657375872899E-7</c:v>
                </c:pt>
                <c:pt idx="962">
                  <c:v>1.48043189396869E-7</c:v>
                </c:pt>
                <c:pt idx="963">
                  <c:v>1.3626582249835099E-7</c:v>
                </c:pt>
                <c:pt idx="964">
                  <c:v>1.2539268072593799E-7</c:v>
                </c:pt>
                <c:pt idx="965">
                  <c:v>1.1535702320634301E-7</c:v>
                </c:pt>
                <c:pt idx="966">
                  <c:v>1.06096822542536E-7</c:v>
                </c:pt>
                <c:pt idx="967">
                  <c:v>9.7554448169254797E-8</c:v>
                </c:pt>
                <c:pt idx="968">
                  <c:v>8.9676369792107404E-8</c:v>
                </c:pt>
                <c:pt idx="969">
                  <c:v>8.2412879719177701E-8</c:v>
                </c:pt>
                <c:pt idx="970">
                  <c:v>7.5717832959294501E-8</c:v>
                </c:pt>
                <c:pt idx="971">
                  <c:v>6.95484040230636E-8</c:v>
                </c:pt>
                <c:pt idx="972">
                  <c:v>6.3864859421619703E-8</c:v>
                </c:pt>
                <c:pt idx="973">
                  <c:v>5.8630344913984503E-8</c:v>
                </c:pt>
                <c:pt idx="974">
                  <c:v>5.3810686606987903E-8</c:v>
                </c:pt>
                <c:pt idx="975">
                  <c:v>4.9374205062095097E-8</c:v>
                </c:pt>
                <c:pt idx="976">
                  <c:v>4.5291541611290597E-8</c:v>
                </c:pt>
                <c:pt idx="977">
                  <c:v>4.15354961295146E-8</c:v>
                </c:pt>
                <c:pt idx="978">
                  <c:v>3.8080875554148097E-8</c:v>
                </c:pt>
                <c:pt idx="979">
                  <c:v>3.4904352482798899E-8</c:v>
                </c:pt>
                <c:pt idx="980">
                  <c:v>3.1984333219267403E-8</c:v>
                </c:pt>
                <c:pt idx="981">
                  <c:v>2.9300834674153498E-8</c:v>
                </c:pt>
                <c:pt idx="982">
                  <c:v>2.6835369561217399E-8</c:v>
                </c:pt>
                <c:pt idx="983">
                  <c:v>2.45708393633998E-8</c:v>
                </c:pt>
                <c:pt idx="984">
                  <c:v>2.24914345734472E-8</c:v>
                </c:pt>
                <c:pt idx="985">
                  <c:v>2.0582541743449499E-8</c:v>
                </c:pt>
                <c:pt idx="986">
                  <c:v>1.8830656905356901E-8</c:v>
                </c:pt>
                <c:pt idx="987">
                  <c:v>1.72233049507997E-8</c:v>
                </c:pt>
                <c:pt idx="988">
                  <c:v>1.57489645833305E-8</c:v>
                </c:pt>
                <c:pt idx="989">
                  <c:v>1.43969984796475E-8</c:v>
                </c:pt>
                <c:pt idx="990">
                  <c:v>1.31575883184809E-8</c:v>
                </c:pt>
                <c:pt idx="991">
                  <c:v>1.20216743567162E-8</c:v>
                </c:pt>
                <c:pt idx="992">
                  <c:v>1.0980899252040799E-8</c:v>
                </c:pt>
                <c:pt idx="993">
                  <c:v>1.00275558499967E-8</c:v>
                </c:pt>
                <c:pt idx="994">
                  <c:v>9.1545386708562698E-9</c:v>
                </c:pt>
                <c:pt idx="995">
                  <c:v>8.3552988482718902E-9</c:v>
                </c:pt>
                <c:pt idx="996">
                  <c:v>7.6238022872260392E-9</c:v>
                </c:pt>
                <c:pt idx="997">
                  <c:v>6.9544908234827699E-9</c:v>
                </c:pt>
                <c:pt idx="998">
                  <c:v>6.3422461805595902E-9</c:v>
                </c:pt>
                <c:pt idx="999">
                  <c:v>5.7823565332455101E-9</c:v>
                </c:pt>
                <c:pt idx="1000">
                  <c:v>5.27048549893E-9</c:v>
                </c:pt>
              </c:numCache>
            </c:numRef>
          </c:yVal>
          <c:smooth val="1"/>
          <c:extLst>
            <c:ext xmlns:c16="http://schemas.microsoft.com/office/drawing/2014/chart" uri="{C3380CC4-5D6E-409C-BE32-E72D297353CC}">
              <c16:uniqueId val="{00000000-10E4-405B-8F1A-F205F64D7C70}"/>
            </c:ext>
          </c:extLst>
        </c:ser>
        <c:dLbls>
          <c:showLegendKey val="0"/>
          <c:showVal val="0"/>
          <c:showCatName val="0"/>
          <c:showSerName val="0"/>
          <c:showPercent val="0"/>
          <c:showBubbleSize val="0"/>
        </c:dLbls>
        <c:axId val="728661440"/>
        <c:axId val="728659144"/>
      </c:scatterChart>
      <c:valAx>
        <c:axId val="728661440"/>
        <c:scaling>
          <c:orientation val="minMax"/>
          <c:min val="-0.1"/>
        </c:scaling>
        <c:delete val="1"/>
        <c:axPos val="b"/>
        <c:majorGridlines>
          <c:spPr>
            <a:ln w="9525" cap="flat" cmpd="sng" algn="ctr">
              <a:noFill/>
              <a:round/>
            </a:ln>
            <a:effectLst/>
          </c:spPr>
        </c:majorGridlines>
        <c:numFmt formatCode="General" sourceLinked="1"/>
        <c:majorTickMark val="out"/>
        <c:minorTickMark val="none"/>
        <c:tickLblPos val="nextTo"/>
        <c:crossAx val="728659144"/>
        <c:crosses val="autoZero"/>
        <c:crossBetween val="midCat"/>
      </c:valAx>
      <c:valAx>
        <c:axId val="728659144"/>
        <c:scaling>
          <c:orientation val="minMax"/>
        </c:scaling>
        <c:delete val="1"/>
        <c:axPos val="l"/>
        <c:majorGridlines>
          <c:spPr>
            <a:ln w="9525" cap="flat" cmpd="sng" algn="ctr">
              <a:noFill/>
              <a:round/>
            </a:ln>
            <a:effectLst/>
          </c:spPr>
        </c:majorGridlines>
        <c:numFmt formatCode="0.00E+00" sourceLinked="1"/>
        <c:majorTickMark val="none"/>
        <c:minorTickMark val="none"/>
        <c:tickLblPos val="nextTo"/>
        <c:crossAx val="728661440"/>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533164935052958E-2"/>
          <c:y val="4.5617248901359264E-2"/>
          <c:w val="0.89156218598176507"/>
          <c:h val="0.92280157878231506"/>
        </c:manualLayout>
      </c:layout>
      <c:scatterChart>
        <c:scatterStyle val="smoothMarker"/>
        <c:varyColors val="0"/>
        <c:ser>
          <c:idx val="0"/>
          <c:order val="0"/>
          <c:spPr>
            <a:ln w="19050" cap="rnd">
              <a:solidFill>
                <a:srgbClr val="FFD815"/>
              </a:solidFill>
              <a:round/>
            </a:ln>
            <a:effectLst/>
          </c:spPr>
          <c:marker>
            <c:symbol val="none"/>
          </c:marker>
          <c:xVal>
            <c:numRef>
              <c:f>'[Worksheet in   stsm1bnas02 home04 gilbec3 Structural Heart Publications TAVR EVOLUT-R Low-risk trial Low Risk data files Figure Values.docx]prim_plotvals_norm_1234_100K'!$A$2:$A$820</c:f>
              <c:numCache>
                <c:formatCode>General</c:formatCode>
                <c:ptCount val="819"/>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8.9999999999999993E-3</c:v>
                </c:pt>
                <c:pt idx="10">
                  <c:v>0.01</c:v>
                </c:pt>
                <c:pt idx="11">
                  <c:v>1.0999999999999999E-2</c:v>
                </c:pt>
                <c:pt idx="12">
                  <c:v>1.2E-2</c:v>
                </c:pt>
                <c:pt idx="13">
                  <c:v>1.2999999999999999E-2</c:v>
                </c:pt>
                <c:pt idx="14">
                  <c:v>1.4E-2</c:v>
                </c:pt>
                <c:pt idx="15">
                  <c:v>1.4999999999999999E-2</c:v>
                </c:pt>
                <c:pt idx="16">
                  <c:v>1.6E-2</c:v>
                </c:pt>
                <c:pt idx="17">
                  <c:v>1.7000000000000001E-2</c:v>
                </c:pt>
                <c:pt idx="18">
                  <c:v>1.7999999999999999E-2</c:v>
                </c:pt>
                <c:pt idx="19">
                  <c:v>1.9E-2</c:v>
                </c:pt>
                <c:pt idx="20">
                  <c:v>0.02</c:v>
                </c:pt>
                <c:pt idx="21">
                  <c:v>2.1000000000000001E-2</c:v>
                </c:pt>
                <c:pt idx="22">
                  <c:v>2.1999999999999999E-2</c:v>
                </c:pt>
                <c:pt idx="23">
                  <c:v>2.3E-2</c:v>
                </c:pt>
                <c:pt idx="24">
                  <c:v>2.4E-2</c:v>
                </c:pt>
                <c:pt idx="25">
                  <c:v>2.5000000000000001E-2</c:v>
                </c:pt>
                <c:pt idx="26">
                  <c:v>2.5999999999999999E-2</c:v>
                </c:pt>
                <c:pt idx="27">
                  <c:v>2.7E-2</c:v>
                </c:pt>
                <c:pt idx="28">
                  <c:v>2.8000000000000001E-2</c:v>
                </c:pt>
                <c:pt idx="29">
                  <c:v>2.9000000000000001E-2</c:v>
                </c:pt>
                <c:pt idx="30">
                  <c:v>0.03</c:v>
                </c:pt>
                <c:pt idx="31">
                  <c:v>3.1E-2</c:v>
                </c:pt>
                <c:pt idx="32">
                  <c:v>3.2000000000000001E-2</c:v>
                </c:pt>
                <c:pt idx="33">
                  <c:v>3.3000000000000002E-2</c:v>
                </c:pt>
                <c:pt idx="34">
                  <c:v>3.4000000000000002E-2</c:v>
                </c:pt>
                <c:pt idx="35">
                  <c:v>3.5000000000000003E-2</c:v>
                </c:pt>
                <c:pt idx="36">
                  <c:v>3.5999999999999997E-2</c:v>
                </c:pt>
                <c:pt idx="37">
                  <c:v>3.6999999999999998E-2</c:v>
                </c:pt>
                <c:pt idx="38">
                  <c:v>3.7999999999999999E-2</c:v>
                </c:pt>
                <c:pt idx="39">
                  <c:v>3.9E-2</c:v>
                </c:pt>
                <c:pt idx="40">
                  <c:v>0.04</c:v>
                </c:pt>
                <c:pt idx="41">
                  <c:v>4.1000000000000002E-2</c:v>
                </c:pt>
                <c:pt idx="42">
                  <c:v>4.2000000000000003E-2</c:v>
                </c:pt>
                <c:pt idx="43">
                  <c:v>4.2999999999999997E-2</c:v>
                </c:pt>
                <c:pt idx="44">
                  <c:v>4.3999999999999997E-2</c:v>
                </c:pt>
                <c:pt idx="45">
                  <c:v>4.4999999999999998E-2</c:v>
                </c:pt>
                <c:pt idx="46">
                  <c:v>4.5999999999999999E-2</c:v>
                </c:pt>
                <c:pt idx="47">
                  <c:v>4.7E-2</c:v>
                </c:pt>
                <c:pt idx="48">
                  <c:v>4.8000000000000001E-2</c:v>
                </c:pt>
                <c:pt idx="49">
                  <c:v>4.9000000000000002E-2</c:v>
                </c:pt>
                <c:pt idx="50">
                  <c:v>0.05</c:v>
                </c:pt>
                <c:pt idx="51">
                  <c:v>5.0999999999999997E-2</c:v>
                </c:pt>
                <c:pt idx="52">
                  <c:v>5.1999999999999998E-2</c:v>
                </c:pt>
                <c:pt idx="53">
                  <c:v>5.2999999999999999E-2</c:v>
                </c:pt>
                <c:pt idx="54">
                  <c:v>5.3999999999999999E-2</c:v>
                </c:pt>
                <c:pt idx="55">
                  <c:v>5.5E-2</c:v>
                </c:pt>
                <c:pt idx="56">
                  <c:v>5.6000000000000001E-2</c:v>
                </c:pt>
                <c:pt idx="57">
                  <c:v>5.7000000000000002E-2</c:v>
                </c:pt>
                <c:pt idx="58">
                  <c:v>5.8000000000000003E-2</c:v>
                </c:pt>
                <c:pt idx="59">
                  <c:v>5.8999999999999997E-2</c:v>
                </c:pt>
                <c:pt idx="60">
                  <c:v>0.06</c:v>
                </c:pt>
                <c:pt idx="61">
                  <c:v>6.0999999999999999E-2</c:v>
                </c:pt>
                <c:pt idx="62">
                  <c:v>6.2E-2</c:v>
                </c:pt>
                <c:pt idx="63">
                  <c:v>6.3E-2</c:v>
                </c:pt>
                <c:pt idx="64">
                  <c:v>6.4000000000000001E-2</c:v>
                </c:pt>
                <c:pt idx="65">
                  <c:v>6.5000000000000002E-2</c:v>
                </c:pt>
                <c:pt idx="66">
                  <c:v>6.6000000000000003E-2</c:v>
                </c:pt>
                <c:pt idx="67">
                  <c:v>6.7000000000000004E-2</c:v>
                </c:pt>
                <c:pt idx="68">
                  <c:v>6.8000000000000005E-2</c:v>
                </c:pt>
                <c:pt idx="69">
                  <c:v>6.9000000000000006E-2</c:v>
                </c:pt>
                <c:pt idx="70">
                  <c:v>7.0000000000000007E-2</c:v>
                </c:pt>
                <c:pt idx="71">
                  <c:v>7.0999999999999994E-2</c:v>
                </c:pt>
                <c:pt idx="72">
                  <c:v>7.1999999999999995E-2</c:v>
                </c:pt>
                <c:pt idx="73">
                  <c:v>7.2999999999999995E-2</c:v>
                </c:pt>
                <c:pt idx="74">
                  <c:v>7.3999999999999996E-2</c:v>
                </c:pt>
                <c:pt idx="75">
                  <c:v>7.4999999999999997E-2</c:v>
                </c:pt>
                <c:pt idx="76">
                  <c:v>7.5999999999999998E-2</c:v>
                </c:pt>
                <c:pt idx="77">
                  <c:v>7.6999999999999999E-2</c:v>
                </c:pt>
                <c:pt idx="78">
                  <c:v>7.8E-2</c:v>
                </c:pt>
                <c:pt idx="79">
                  <c:v>7.9000000000000001E-2</c:v>
                </c:pt>
                <c:pt idx="80">
                  <c:v>0.08</c:v>
                </c:pt>
                <c:pt idx="81">
                  <c:v>8.1000000000000003E-2</c:v>
                </c:pt>
                <c:pt idx="82">
                  <c:v>8.2000000000000003E-2</c:v>
                </c:pt>
                <c:pt idx="83">
                  <c:v>8.3000000000000004E-2</c:v>
                </c:pt>
                <c:pt idx="84">
                  <c:v>8.4000000000000005E-2</c:v>
                </c:pt>
                <c:pt idx="85">
                  <c:v>8.5000000000000006E-2</c:v>
                </c:pt>
                <c:pt idx="86">
                  <c:v>8.5999999999999993E-2</c:v>
                </c:pt>
                <c:pt idx="87">
                  <c:v>8.6999999999999994E-2</c:v>
                </c:pt>
                <c:pt idx="88">
                  <c:v>8.7999999999999995E-2</c:v>
                </c:pt>
                <c:pt idx="89">
                  <c:v>8.8999999999999996E-2</c:v>
                </c:pt>
                <c:pt idx="90">
                  <c:v>0.09</c:v>
                </c:pt>
                <c:pt idx="91">
                  <c:v>9.0999999999999998E-2</c:v>
                </c:pt>
                <c:pt idx="92">
                  <c:v>9.1999999999999998E-2</c:v>
                </c:pt>
                <c:pt idx="93">
                  <c:v>9.2999999999999999E-2</c:v>
                </c:pt>
                <c:pt idx="94">
                  <c:v>9.4E-2</c:v>
                </c:pt>
                <c:pt idx="95">
                  <c:v>9.5000000000000001E-2</c:v>
                </c:pt>
                <c:pt idx="96">
                  <c:v>9.6000000000000002E-2</c:v>
                </c:pt>
                <c:pt idx="97">
                  <c:v>9.7000000000000003E-2</c:v>
                </c:pt>
                <c:pt idx="98">
                  <c:v>9.8000000000000004E-2</c:v>
                </c:pt>
                <c:pt idx="99">
                  <c:v>9.9000000000000005E-2</c:v>
                </c:pt>
                <c:pt idx="100">
                  <c:v>0.1</c:v>
                </c:pt>
                <c:pt idx="101">
                  <c:v>0.10100000000000001</c:v>
                </c:pt>
                <c:pt idx="102">
                  <c:v>0.10199999999999999</c:v>
                </c:pt>
                <c:pt idx="103">
                  <c:v>0.10299999999999999</c:v>
                </c:pt>
                <c:pt idx="104">
                  <c:v>0.104</c:v>
                </c:pt>
                <c:pt idx="105">
                  <c:v>0.105</c:v>
                </c:pt>
                <c:pt idx="106">
                  <c:v>0.106</c:v>
                </c:pt>
                <c:pt idx="107">
                  <c:v>0.107</c:v>
                </c:pt>
                <c:pt idx="108">
                  <c:v>0.108</c:v>
                </c:pt>
                <c:pt idx="109">
                  <c:v>0.109</c:v>
                </c:pt>
                <c:pt idx="110">
                  <c:v>0.11</c:v>
                </c:pt>
                <c:pt idx="111">
                  <c:v>0.111</c:v>
                </c:pt>
                <c:pt idx="112">
                  <c:v>0.112</c:v>
                </c:pt>
                <c:pt idx="113">
                  <c:v>0.113</c:v>
                </c:pt>
                <c:pt idx="114">
                  <c:v>0.114</c:v>
                </c:pt>
                <c:pt idx="115">
                  <c:v>0.115</c:v>
                </c:pt>
                <c:pt idx="116">
                  <c:v>0.11600000000000001</c:v>
                </c:pt>
                <c:pt idx="117">
                  <c:v>0.11700000000000001</c:v>
                </c:pt>
                <c:pt idx="118">
                  <c:v>0.11799999999999999</c:v>
                </c:pt>
                <c:pt idx="119">
                  <c:v>0.11899999999999999</c:v>
                </c:pt>
                <c:pt idx="120">
                  <c:v>0.12</c:v>
                </c:pt>
                <c:pt idx="121">
                  <c:v>0.121</c:v>
                </c:pt>
                <c:pt idx="122">
                  <c:v>0.122</c:v>
                </c:pt>
                <c:pt idx="123">
                  <c:v>0.123</c:v>
                </c:pt>
                <c:pt idx="124">
                  <c:v>0.124</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0.14099999999999999</c:v>
                </c:pt>
                <c:pt idx="142">
                  <c:v>0.14199999999999999</c:v>
                </c:pt>
                <c:pt idx="143">
                  <c:v>0.14299999999999999</c:v>
                </c:pt>
                <c:pt idx="144">
                  <c:v>0.14399999999999999</c:v>
                </c:pt>
                <c:pt idx="145">
                  <c:v>0.14499999999999999</c:v>
                </c:pt>
                <c:pt idx="146">
                  <c:v>0.14599999999999999</c:v>
                </c:pt>
                <c:pt idx="147">
                  <c:v>0.14699999999999999</c:v>
                </c:pt>
                <c:pt idx="148">
                  <c:v>0.14799999999999999</c:v>
                </c:pt>
                <c:pt idx="149">
                  <c:v>0.14899999999999999</c:v>
                </c:pt>
                <c:pt idx="150">
                  <c:v>0.15</c:v>
                </c:pt>
                <c:pt idx="151">
                  <c:v>0.151</c:v>
                </c:pt>
                <c:pt idx="152">
                  <c:v>0.152</c:v>
                </c:pt>
                <c:pt idx="153">
                  <c:v>0.153</c:v>
                </c:pt>
                <c:pt idx="154">
                  <c:v>0.154</c:v>
                </c:pt>
                <c:pt idx="155">
                  <c:v>0.155</c:v>
                </c:pt>
                <c:pt idx="156">
                  <c:v>0.156</c:v>
                </c:pt>
                <c:pt idx="157">
                  <c:v>0.157</c:v>
                </c:pt>
                <c:pt idx="158">
                  <c:v>0.158</c:v>
                </c:pt>
                <c:pt idx="159">
                  <c:v>0.159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0.17199999999999999</c:v>
                </c:pt>
                <c:pt idx="173">
                  <c:v>0.17299999999999999</c:v>
                </c:pt>
                <c:pt idx="174">
                  <c:v>0.17399999999999999</c:v>
                </c:pt>
                <c:pt idx="175">
                  <c:v>0.17499999999999999</c:v>
                </c:pt>
                <c:pt idx="176">
                  <c:v>0.17599999999999999</c:v>
                </c:pt>
                <c:pt idx="177">
                  <c:v>0.17699999999999999</c:v>
                </c:pt>
                <c:pt idx="178">
                  <c:v>0.17799999999999999</c:v>
                </c:pt>
                <c:pt idx="179">
                  <c:v>0.17899999999999999</c:v>
                </c:pt>
                <c:pt idx="180">
                  <c:v>0.18</c:v>
                </c:pt>
                <c:pt idx="181">
                  <c:v>0.18099999999999999</c:v>
                </c:pt>
                <c:pt idx="182">
                  <c:v>0.182</c:v>
                </c:pt>
                <c:pt idx="183">
                  <c:v>0.183</c:v>
                </c:pt>
                <c:pt idx="184">
                  <c:v>0.184</c:v>
                </c:pt>
                <c:pt idx="185">
                  <c:v>0.185</c:v>
                </c:pt>
                <c:pt idx="186">
                  <c:v>0.186</c:v>
                </c:pt>
                <c:pt idx="187">
                  <c:v>0.187</c:v>
                </c:pt>
                <c:pt idx="188">
                  <c:v>0.188</c:v>
                </c:pt>
                <c:pt idx="189">
                  <c:v>0.189</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0.20399999999999999</c:v>
                </c:pt>
                <c:pt idx="205">
                  <c:v>0.20499999999999999</c:v>
                </c:pt>
                <c:pt idx="206">
                  <c:v>0.20599999999999999</c:v>
                </c:pt>
                <c:pt idx="207">
                  <c:v>0.20699999999999999</c:v>
                </c:pt>
                <c:pt idx="208">
                  <c:v>0.20799999999999999</c:v>
                </c:pt>
                <c:pt idx="209">
                  <c:v>0.20899999999999999</c:v>
                </c:pt>
                <c:pt idx="210">
                  <c:v>0.21</c:v>
                </c:pt>
                <c:pt idx="211">
                  <c:v>0.21099999999999999</c:v>
                </c:pt>
                <c:pt idx="212">
                  <c:v>0.21199999999999999</c:v>
                </c:pt>
                <c:pt idx="213">
                  <c:v>0.21299999999999999</c:v>
                </c:pt>
                <c:pt idx="214">
                  <c:v>0.214</c:v>
                </c:pt>
                <c:pt idx="215">
                  <c:v>0.215</c:v>
                </c:pt>
                <c:pt idx="216">
                  <c:v>0.216</c:v>
                </c:pt>
                <c:pt idx="217">
                  <c:v>0.217</c:v>
                </c:pt>
                <c:pt idx="218">
                  <c:v>0.218</c:v>
                </c:pt>
                <c:pt idx="219">
                  <c:v>0.219</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0.23499999999999999</c:v>
                </c:pt>
                <c:pt idx="236">
                  <c:v>0.23599999999999999</c:v>
                </c:pt>
                <c:pt idx="237">
                  <c:v>0.23699999999999999</c:v>
                </c:pt>
                <c:pt idx="238">
                  <c:v>0.23799999999999999</c:v>
                </c:pt>
                <c:pt idx="239">
                  <c:v>0.23899999999999999</c:v>
                </c:pt>
                <c:pt idx="240">
                  <c:v>0.24</c:v>
                </c:pt>
                <c:pt idx="241">
                  <c:v>0.24099999999999999</c:v>
                </c:pt>
                <c:pt idx="242">
                  <c:v>0.24199999999999999</c:v>
                </c:pt>
                <c:pt idx="243">
                  <c:v>0.24299999999999999</c:v>
                </c:pt>
                <c:pt idx="244">
                  <c:v>0.24399999999999999</c:v>
                </c:pt>
                <c:pt idx="245">
                  <c:v>0.245</c:v>
                </c:pt>
                <c:pt idx="246">
                  <c:v>0.246</c:v>
                </c:pt>
                <c:pt idx="247">
                  <c:v>0.247</c:v>
                </c:pt>
                <c:pt idx="248">
                  <c:v>0.248</c:v>
                </c:pt>
                <c:pt idx="249">
                  <c:v>0.249</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0.27900000000000003</c:v>
                </c:pt>
                <c:pt idx="280">
                  <c:v>0.28000000000000003</c:v>
                </c:pt>
                <c:pt idx="281">
                  <c:v>0.28100000000000003</c:v>
                </c:pt>
                <c:pt idx="282">
                  <c:v>0.28199999999999997</c:v>
                </c:pt>
                <c:pt idx="283">
                  <c:v>0.28299999999999997</c:v>
                </c:pt>
                <c:pt idx="284">
                  <c:v>0.28399999999999997</c:v>
                </c:pt>
                <c:pt idx="285">
                  <c:v>0.28499999999999998</c:v>
                </c:pt>
                <c:pt idx="286">
                  <c:v>0.28599999999999998</c:v>
                </c:pt>
                <c:pt idx="287">
                  <c:v>0.28699999999999998</c:v>
                </c:pt>
                <c:pt idx="288">
                  <c:v>0.28799999999999998</c:v>
                </c:pt>
                <c:pt idx="289">
                  <c:v>0.28899999999999998</c:v>
                </c:pt>
                <c:pt idx="290">
                  <c:v>0.28999999999999998</c:v>
                </c:pt>
                <c:pt idx="291">
                  <c:v>0.29099999999999998</c:v>
                </c:pt>
                <c:pt idx="292">
                  <c:v>0.29199999999999998</c:v>
                </c:pt>
                <c:pt idx="293">
                  <c:v>0.29299999999999998</c:v>
                </c:pt>
                <c:pt idx="294">
                  <c:v>0.29399999999999998</c:v>
                </c:pt>
                <c:pt idx="295">
                  <c:v>0.29499999999999998</c:v>
                </c:pt>
                <c:pt idx="296">
                  <c:v>0.29599999999999999</c:v>
                </c:pt>
                <c:pt idx="297">
                  <c:v>0.29699999999999999</c:v>
                </c:pt>
                <c:pt idx="298">
                  <c:v>0.29799999999999999</c:v>
                </c:pt>
                <c:pt idx="299">
                  <c:v>0.29899999999999999</c:v>
                </c:pt>
                <c:pt idx="300">
                  <c:v>0.3</c:v>
                </c:pt>
                <c:pt idx="301">
                  <c:v>0.30099999999999999</c:v>
                </c:pt>
                <c:pt idx="302">
                  <c:v>0.30199999999999999</c:v>
                </c:pt>
                <c:pt idx="303">
                  <c:v>0.30299999999999999</c:v>
                </c:pt>
                <c:pt idx="304">
                  <c:v>0.30399999999999999</c:v>
                </c:pt>
                <c:pt idx="305">
                  <c:v>0.30499999999999999</c:v>
                </c:pt>
                <c:pt idx="306">
                  <c:v>0.30599999999999999</c:v>
                </c:pt>
                <c:pt idx="307">
                  <c:v>0.307</c:v>
                </c:pt>
                <c:pt idx="308">
                  <c:v>0.308</c:v>
                </c:pt>
                <c:pt idx="309">
                  <c:v>0.309</c:v>
                </c:pt>
                <c:pt idx="310">
                  <c:v>0.31</c:v>
                </c:pt>
                <c:pt idx="311">
                  <c:v>0.311</c:v>
                </c:pt>
                <c:pt idx="312">
                  <c:v>0.312</c:v>
                </c:pt>
                <c:pt idx="313">
                  <c:v>0.313</c:v>
                </c:pt>
                <c:pt idx="314">
                  <c:v>0.314</c:v>
                </c:pt>
                <c:pt idx="315">
                  <c:v>0.315</c:v>
                </c:pt>
                <c:pt idx="316">
                  <c:v>0.316</c:v>
                </c:pt>
                <c:pt idx="317">
                  <c:v>0.317</c:v>
                </c:pt>
                <c:pt idx="318">
                  <c:v>0.318</c:v>
                </c:pt>
                <c:pt idx="319">
                  <c:v>0.31900000000000001</c:v>
                </c:pt>
                <c:pt idx="320">
                  <c:v>0.32</c:v>
                </c:pt>
                <c:pt idx="321">
                  <c:v>0.32100000000000001</c:v>
                </c:pt>
                <c:pt idx="322">
                  <c:v>0.32200000000000001</c:v>
                </c:pt>
                <c:pt idx="323">
                  <c:v>0.32300000000000001</c:v>
                </c:pt>
                <c:pt idx="324">
                  <c:v>0.32400000000000001</c:v>
                </c:pt>
                <c:pt idx="325">
                  <c:v>0.32500000000000001</c:v>
                </c:pt>
                <c:pt idx="326">
                  <c:v>0.32600000000000001</c:v>
                </c:pt>
                <c:pt idx="327">
                  <c:v>0.32700000000000001</c:v>
                </c:pt>
                <c:pt idx="328">
                  <c:v>0.32800000000000001</c:v>
                </c:pt>
                <c:pt idx="329">
                  <c:v>0.32900000000000001</c:v>
                </c:pt>
                <c:pt idx="330">
                  <c:v>0.33</c:v>
                </c:pt>
                <c:pt idx="331">
                  <c:v>0.33100000000000002</c:v>
                </c:pt>
                <c:pt idx="332">
                  <c:v>0.33200000000000002</c:v>
                </c:pt>
                <c:pt idx="333">
                  <c:v>0.33300000000000002</c:v>
                </c:pt>
                <c:pt idx="334">
                  <c:v>0.33400000000000002</c:v>
                </c:pt>
                <c:pt idx="335">
                  <c:v>0.33500000000000002</c:v>
                </c:pt>
                <c:pt idx="336">
                  <c:v>0.33600000000000002</c:v>
                </c:pt>
                <c:pt idx="337">
                  <c:v>0.33700000000000002</c:v>
                </c:pt>
                <c:pt idx="338">
                  <c:v>0.33800000000000002</c:v>
                </c:pt>
                <c:pt idx="339">
                  <c:v>0.33900000000000002</c:v>
                </c:pt>
                <c:pt idx="340">
                  <c:v>0.34</c:v>
                </c:pt>
                <c:pt idx="341">
                  <c:v>0.34100000000000003</c:v>
                </c:pt>
                <c:pt idx="342">
                  <c:v>0.34200000000000003</c:v>
                </c:pt>
                <c:pt idx="343">
                  <c:v>0.34300000000000003</c:v>
                </c:pt>
                <c:pt idx="344">
                  <c:v>0.34399999999999997</c:v>
                </c:pt>
                <c:pt idx="345">
                  <c:v>0.34499999999999997</c:v>
                </c:pt>
                <c:pt idx="346">
                  <c:v>0.34599999999999997</c:v>
                </c:pt>
                <c:pt idx="347">
                  <c:v>0.34699999999999998</c:v>
                </c:pt>
                <c:pt idx="348">
                  <c:v>0.34799999999999998</c:v>
                </c:pt>
                <c:pt idx="349">
                  <c:v>0.34899999999999998</c:v>
                </c:pt>
                <c:pt idx="350">
                  <c:v>0.35</c:v>
                </c:pt>
                <c:pt idx="351">
                  <c:v>0.35099999999999998</c:v>
                </c:pt>
                <c:pt idx="352">
                  <c:v>0.35199999999999998</c:v>
                </c:pt>
                <c:pt idx="353">
                  <c:v>0.35299999999999998</c:v>
                </c:pt>
                <c:pt idx="354">
                  <c:v>0.35399999999999998</c:v>
                </c:pt>
                <c:pt idx="355">
                  <c:v>0.35499999999999998</c:v>
                </c:pt>
                <c:pt idx="356">
                  <c:v>0.35599999999999998</c:v>
                </c:pt>
                <c:pt idx="357">
                  <c:v>0.35699999999999998</c:v>
                </c:pt>
                <c:pt idx="358">
                  <c:v>0.35799999999999998</c:v>
                </c:pt>
                <c:pt idx="359">
                  <c:v>0.35899999999999999</c:v>
                </c:pt>
                <c:pt idx="360">
                  <c:v>0.36</c:v>
                </c:pt>
                <c:pt idx="361">
                  <c:v>0.36099999999999999</c:v>
                </c:pt>
                <c:pt idx="362">
                  <c:v>0.36199999999999999</c:v>
                </c:pt>
                <c:pt idx="363">
                  <c:v>0.36299999999999999</c:v>
                </c:pt>
                <c:pt idx="364">
                  <c:v>0.36399999999999999</c:v>
                </c:pt>
                <c:pt idx="365">
                  <c:v>0.36499999999999999</c:v>
                </c:pt>
                <c:pt idx="366">
                  <c:v>0.36599999999999999</c:v>
                </c:pt>
                <c:pt idx="367">
                  <c:v>0.36699999999999999</c:v>
                </c:pt>
                <c:pt idx="368">
                  <c:v>0.36799999999999999</c:v>
                </c:pt>
                <c:pt idx="369">
                  <c:v>0.36899999999999999</c:v>
                </c:pt>
                <c:pt idx="370">
                  <c:v>0.37</c:v>
                </c:pt>
                <c:pt idx="371">
                  <c:v>0.371</c:v>
                </c:pt>
                <c:pt idx="372">
                  <c:v>0.372</c:v>
                </c:pt>
                <c:pt idx="373">
                  <c:v>0.373</c:v>
                </c:pt>
                <c:pt idx="374">
                  <c:v>0.374</c:v>
                </c:pt>
                <c:pt idx="375">
                  <c:v>0.375</c:v>
                </c:pt>
                <c:pt idx="376">
                  <c:v>0.376</c:v>
                </c:pt>
                <c:pt idx="377">
                  <c:v>0.377</c:v>
                </c:pt>
                <c:pt idx="378">
                  <c:v>0.378</c:v>
                </c:pt>
                <c:pt idx="379">
                  <c:v>0.379</c:v>
                </c:pt>
                <c:pt idx="380">
                  <c:v>0.38</c:v>
                </c:pt>
                <c:pt idx="381">
                  <c:v>0.38100000000000001</c:v>
                </c:pt>
                <c:pt idx="382">
                  <c:v>0.38200000000000001</c:v>
                </c:pt>
                <c:pt idx="383">
                  <c:v>0.38300000000000001</c:v>
                </c:pt>
                <c:pt idx="384">
                  <c:v>0.38400000000000001</c:v>
                </c:pt>
                <c:pt idx="385">
                  <c:v>0.38500000000000001</c:v>
                </c:pt>
                <c:pt idx="386">
                  <c:v>0.38600000000000001</c:v>
                </c:pt>
                <c:pt idx="387">
                  <c:v>0.38700000000000001</c:v>
                </c:pt>
                <c:pt idx="388">
                  <c:v>0.38800000000000001</c:v>
                </c:pt>
                <c:pt idx="389">
                  <c:v>0.38900000000000001</c:v>
                </c:pt>
                <c:pt idx="390">
                  <c:v>0.39</c:v>
                </c:pt>
                <c:pt idx="391">
                  <c:v>0.39100000000000001</c:v>
                </c:pt>
                <c:pt idx="392">
                  <c:v>0.39200000000000002</c:v>
                </c:pt>
                <c:pt idx="393">
                  <c:v>0.39300000000000002</c:v>
                </c:pt>
                <c:pt idx="394">
                  <c:v>0.39400000000000002</c:v>
                </c:pt>
                <c:pt idx="395">
                  <c:v>0.39500000000000002</c:v>
                </c:pt>
                <c:pt idx="396">
                  <c:v>0.39600000000000002</c:v>
                </c:pt>
                <c:pt idx="397">
                  <c:v>0.39700000000000002</c:v>
                </c:pt>
                <c:pt idx="398">
                  <c:v>0.39800000000000002</c:v>
                </c:pt>
                <c:pt idx="399">
                  <c:v>0.39900000000000002</c:v>
                </c:pt>
                <c:pt idx="400">
                  <c:v>0.4</c:v>
                </c:pt>
                <c:pt idx="401">
                  <c:v>0.40100000000000002</c:v>
                </c:pt>
                <c:pt idx="402">
                  <c:v>0.40200000000000002</c:v>
                </c:pt>
                <c:pt idx="403">
                  <c:v>0.40300000000000002</c:v>
                </c:pt>
                <c:pt idx="404">
                  <c:v>0.40400000000000003</c:v>
                </c:pt>
                <c:pt idx="405">
                  <c:v>0.40500000000000003</c:v>
                </c:pt>
                <c:pt idx="406">
                  <c:v>0.40600000000000003</c:v>
                </c:pt>
                <c:pt idx="407">
                  <c:v>0.40699999999999997</c:v>
                </c:pt>
                <c:pt idx="408">
                  <c:v>0.40799999999999997</c:v>
                </c:pt>
                <c:pt idx="409">
                  <c:v>0.40899999999999997</c:v>
                </c:pt>
                <c:pt idx="410">
                  <c:v>0.41</c:v>
                </c:pt>
                <c:pt idx="411">
                  <c:v>0.41099999999999998</c:v>
                </c:pt>
                <c:pt idx="412">
                  <c:v>0.41199999999999998</c:v>
                </c:pt>
                <c:pt idx="413">
                  <c:v>0.41299999999999998</c:v>
                </c:pt>
                <c:pt idx="414">
                  <c:v>0.41399999999999998</c:v>
                </c:pt>
                <c:pt idx="415">
                  <c:v>0.41499999999999998</c:v>
                </c:pt>
                <c:pt idx="416">
                  <c:v>0.41599999999999998</c:v>
                </c:pt>
                <c:pt idx="417">
                  <c:v>0.41699999999999998</c:v>
                </c:pt>
                <c:pt idx="418">
                  <c:v>0.41799999999999998</c:v>
                </c:pt>
                <c:pt idx="419">
                  <c:v>0.41899999999999998</c:v>
                </c:pt>
                <c:pt idx="420">
                  <c:v>0.42</c:v>
                </c:pt>
                <c:pt idx="421">
                  <c:v>0.42099999999999999</c:v>
                </c:pt>
                <c:pt idx="422">
                  <c:v>0.42199999999999999</c:v>
                </c:pt>
                <c:pt idx="423">
                  <c:v>0.42299999999999999</c:v>
                </c:pt>
                <c:pt idx="424">
                  <c:v>0.42399999999999999</c:v>
                </c:pt>
                <c:pt idx="425">
                  <c:v>0.42499999999999999</c:v>
                </c:pt>
                <c:pt idx="426">
                  <c:v>0.42599999999999999</c:v>
                </c:pt>
                <c:pt idx="427">
                  <c:v>0.42699999999999999</c:v>
                </c:pt>
                <c:pt idx="428">
                  <c:v>0.42799999999999999</c:v>
                </c:pt>
                <c:pt idx="429">
                  <c:v>0.42899999999999999</c:v>
                </c:pt>
                <c:pt idx="430">
                  <c:v>0.43</c:v>
                </c:pt>
                <c:pt idx="431">
                  <c:v>0.43099999999999999</c:v>
                </c:pt>
                <c:pt idx="432">
                  <c:v>0.432</c:v>
                </c:pt>
                <c:pt idx="433">
                  <c:v>0.433</c:v>
                </c:pt>
                <c:pt idx="434">
                  <c:v>0.434</c:v>
                </c:pt>
                <c:pt idx="435">
                  <c:v>0.435</c:v>
                </c:pt>
                <c:pt idx="436">
                  <c:v>0.436</c:v>
                </c:pt>
                <c:pt idx="437">
                  <c:v>0.437</c:v>
                </c:pt>
                <c:pt idx="438">
                  <c:v>0.438</c:v>
                </c:pt>
                <c:pt idx="439">
                  <c:v>0.439</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0.46600000000000003</c:v>
                </c:pt>
                <c:pt idx="467">
                  <c:v>0.46700000000000003</c:v>
                </c:pt>
                <c:pt idx="468">
                  <c:v>0.46800000000000003</c:v>
                </c:pt>
                <c:pt idx="469">
                  <c:v>0.46899999999999997</c:v>
                </c:pt>
                <c:pt idx="470">
                  <c:v>0.47</c:v>
                </c:pt>
                <c:pt idx="471">
                  <c:v>0.47099999999999997</c:v>
                </c:pt>
                <c:pt idx="472">
                  <c:v>0.47199999999999998</c:v>
                </c:pt>
                <c:pt idx="473">
                  <c:v>0.47299999999999998</c:v>
                </c:pt>
                <c:pt idx="474">
                  <c:v>0.47399999999999998</c:v>
                </c:pt>
                <c:pt idx="475">
                  <c:v>0.47499999999999998</c:v>
                </c:pt>
                <c:pt idx="476">
                  <c:v>0.47599999999999998</c:v>
                </c:pt>
                <c:pt idx="477">
                  <c:v>0.47699999999999998</c:v>
                </c:pt>
                <c:pt idx="478">
                  <c:v>0.47799999999999998</c:v>
                </c:pt>
                <c:pt idx="479">
                  <c:v>0.47899999999999998</c:v>
                </c:pt>
                <c:pt idx="480">
                  <c:v>0.48</c:v>
                </c:pt>
                <c:pt idx="481">
                  <c:v>0.48099999999999998</c:v>
                </c:pt>
                <c:pt idx="482">
                  <c:v>0.48199999999999998</c:v>
                </c:pt>
                <c:pt idx="483">
                  <c:v>0.48299999999999998</c:v>
                </c:pt>
                <c:pt idx="484">
                  <c:v>0.48399999999999999</c:v>
                </c:pt>
                <c:pt idx="485">
                  <c:v>0.48499999999999999</c:v>
                </c:pt>
                <c:pt idx="486">
                  <c:v>0.48599999999999999</c:v>
                </c:pt>
                <c:pt idx="487">
                  <c:v>0.48699999999999999</c:v>
                </c:pt>
                <c:pt idx="488">
                  <c:v>0.48799999999999999</c:v>
                </c:pt>
                <c:pt idx="489">
                  <c:v>0.48899999999999999</c:v>
                </c:pt>
                <c:pt idx="490">
                  <c:v>0.49</c:v>
                </c:pt>
                <c:pt idx="491">
                  <c:v>0.49099999999999999</c:v>
                </c:pt>
                <c:pt idx="492">
                  <c:v>0.49199999999999999</c:v>
                </c:pt>
                <c:pt idx="493">
                  <c:v>0.49299999999999999</c:v>
                </c:pt>
                <c:pt idx="494">
                  <c:v>0.49399999999999999</c:v>
                </c:pt>
                <c:pt idx="495">
                  <c:v>0.495</c:v>
                </c:pt>
                <c:pt idx="496">
                  <c:v>0.496</c:v>
                </c:pt>
                <c:pt idx="497">
                  <c:v>0.497</c:v>
                </c:pt>
                <c:pt idx="498">
                  <c:v>0.498</c:v>
                </c:pt>
                <c:pt idx="499">
                  <c:v>0.499</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0.56200000000000006</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0.57499999999999996</c:v>
                </c:pt>
                <c:pt idx="576">
                  <c:v>0.57599999999999996</c:v>
                </c:pt>
                <c:pt idx="577">
                  <c:v>0.57699999999999996</c:v>
                </c:pt>
                <c:pt idx="578">
                  <c:v>0.57799999999999996</c:v>
                </c:pt>
                <c:pt idx="579">
                  <c:v>0.57899999999999996</c:v>
                </c:pt>
                <c:pt idx="580">
                  <c:v>0.57999999999999996</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c:v>
                </c:pt>
                <c:pt idx="601">
                  <c:v>0.60099999999999998</c:v>
                </c:pt>
                <c:pt idx="602">
                  <c:v>0.60199999999999998</c:v>
                </c:pt>
                <c:pt idx="603">
                  <c:v>0.60299999999999998</c:v>
                </c:pt>
                <c:pt idx="604">
                  <c:v>0.60399999999999998</c:v>
                </c:pt>
                <c:pt idx="605">
                  <c:v>0.60499999999999998</c:v>
                </c:pt>
                <c:pt idx="606">
                  <c:v>0.60599999999999998</c:v>
                </c:pt>
                <c:pt idx="607">
                  <c:v>0.60699999999999998</c:v>
                </c:pt>
                <c:pt idx="608">
                  <c:v>0.60799999999999998</c:v>
                </c:pt>
                <c:pt idx="609">
                  <c:v>0.60899999999999999</c:v>
                </c:pt>
                <c:pt idx="610">
                  <c:v>0.61</c:v>
                </c:pt>
                <c:pt idx="611">
                  <c:v>0.61099999999999999</c:v>
                </c:pt>
                <c:pt idx="612">
                  <c:v>0.61199999999999999</c:v>
                </c:pt>
                <c:pt idx="613">
                  <c:v>0.61299999999999999</c:v>
                </c:pt>
                <c:pt idx="614">
                  <c:v>0.61399999999999999</c:v>
                </c:pt>
                <c:pt idx="615">
                  <c:v>0.61499999999999999</c:v>
                </c:pt>
                <c:pt idx="616">
                  <c:v>0.61599999999999999</c:v>
                </c:pt>
                <c:pt idx="617">
                  <c:v>0.61699999999999999</c:v>
                </c:pt>
                <c:pt idx="618">
                  <c:v>0.61799999999999999</c:v>
                </c:pt>
                <c:pt idx="619">
                  <c:v>0.61899999999999999</c:v>
                </c:pt>
                <c:pt idx="620">
                  <c:v>0.62</c:v>
                </c:pt>
                <c:pt idx="621">
                  <c:v>0.621</c:v>
                </c:pt>
                <c:pt idx="622">
                  <c:v>0.622</c:v>
                </c:pt>
                <c:pt idx="623">
                  <c:v>0.623</c:v>
                </c:pt>
                <c:pt idx="624">
                  <c:v>0.624</c:v>
                </c:pt>
                <c:pt idx="625">
                  <c:v>0.625</c:v>
                </c:pt>
                <c:pt idx="626">
                  <c:v>0.626</c:v>
                </c:pt>
                <c:pt idx="627">
                  <c:v>0.627</c:v>
                </c:pt>
                <c:pt idx="628">
                  <c:v>0.628</c:v>
                </c:pt>
                <c:pt idx="629">
                  <c:v>0.629</c:v>
                </c:pt>
                <c:pt idx="630">
                  <c:v>0.63</c:v>
                </c:pt>
                <c:pt idx="631">
                  <c:v>0.63100000000000001</c:v>
                </c:pt>
                <c:pt idx="632">
                  <c:v>0.63200000000000001</c:v>
                </c:pt>
                <c:pt idx="633">
                  <c:v>0.63300000000000001</c:v>
                </c:pt>
                <c:pt idx="634">
                  <c:v>0.63400000000000001</c:v>
                </c:pt>
                <c:pt idx="635">
                  <c:v>0.63500000000000001</c:v>
                </c:pt>
                <c:pt idx="636">
                  <c:v>0.63600000000000001</c:v>
                </c:pt>
                <c:pt idx="637">
                  <c:v>0.63700000000000001</c:v>
                </c:pt>
                <c:pt idx="638">
                  <c:v>0.63800000000000001</c:v>
                </c:pt>
                <c:pt idx="639">
                  <c:v>0.63900000000000001</c:v>
                </c:pt>
                <c:pt idx="640">
                  <c:v>0.64</c:v>
                </c:pt>
                <c:pt idx="641">
                  <c:v>0.64100000000000001</c:v>
                </c:pt>
                <c:pt idx="642">
                  <c:v>0.64200000000000002</c:v>
                </c:pt>
                <c:pt idx="643">
                  <c:v>0.64300000000000002</c:v>
                </c:pt>
                <c:pt idx="644">
                  <c:v>0.64400000000000002</c:v>
                </c:pt>
                <c:pt idx="645">
                  <c:v>0.64500000000000002</c:v>
                </c:pt>
                <c:pt idx="646">
                  <c:v>0.64600000000000002</c:v>
                </c:pt>
                <c:pt idx="647">
                  <c:v>0.64700000000000002</c:v>
                </c:pt>
                <c:pt idx="648">
                  <c:v>0.64800000000000002</c:v>
                </c:pt>
                <c:pt idx="649">
                  <c:v>0.64900000000000002</c:v>
                </c:pt>
                <c:pt idx="650">
                  <c:v>0.65</c:v>
                </c:pt>
                <c:pt idx="651">
                  <c:v>0.65100000000000002</c:v>
                </c:pt>
                <c:pt idx="652">
                  <c:v>0.65200000000000002</c:v>
                </c:pt>
                <c:pt idx="653">
                  <c:v>0.65300000000000002</c:v>
                </c:pt>
                <c:pt idx="654">
                  <c:v>0.65400000000000003</c:v>
                </c:pt>
                <c:pt idx="655">
                  <c:v>0.65500000000000003</c:v>
                </c:pt>
                <c:pt idx="656">
                  <c:v>0.65600000000000003</c:v>
                </c:pt>
                <c:pt idx="657">
                  <c:v>0.65700000000000003</c:v>
                </c:pt>
                <c:pt idx="658">
                  <c:v>0.65800000000000003</c:v>
                </c:pt>
                <c:pt idx="659">
                  <c:v>0.65900000000000003</c:v>
                </c:pt>
                <c:pt idx="660">
                  <c:v>0.66</c:v>
                </c:pt>
                <c:pt idx="661">
                  <c:v>0.66100000000000003</c:v>
                </c:pt>
                <c:pt idx="662">
                  <c:v>0.66200000000000003</c:v>
                </c:pt>
                <c:pt idx="663">
                  <c:v>0.66300000000000003</c:v>
                </c:pt>
                <c:pt idx="664">
                  <c:v>0.66400000000000003</c:v>
                </c:pt>
                <c:pt idx="665">
                  <c:v>0.66500000000000004</c:v>
                </c:pt>
                <c:pt idx="666">
                  <c:v>0.66600000000000004</c:v>
                </c:pt>
                <c:pt idx="667">
                  <c:v>0.66700000000000004</c:v>
                </c:pt>
                <c:pt idx="668">
                  <c:v>0.66800000000000004</c:v>
                </c:pt>
                <c:pt idx="669">
                  <c:v>0.66900000000000004</c:v>
                </c:pt>
                <c:pt idx="670">
                  <c:v>0.67</c:v>
                </c:pt>
                <c:pt idx="671">
                  <c:v>0.67100000000000004</c:v>
                </c:pt>
                <c:pt idx="672">
                  <c:v>0.67200000000000004</c:v>
                </c:pt>
                <c:pt idx="673">
                  <c:v>0.67300000000000004</c:v>
                </c:pt>
                <c:pt idx="674">
                  <c:v>0.67400000000000004</c:v>
                </c:pt>
                <c:pt idx="675">
                  <c:v>0.67500000000000004</c:v>
                </c:pt>
                <c:pt idx="676">
                  <c:v>0.67600000000000005</c:v>
                </c:pt>
                <c:pt idx="677">
                  <c:v>0.67700000000000005</c:v>
                </c:pt>
                <c:pt idx="678">
                  <c:v>0.67800000000000005</c:v>
                </c:pt>
                <c:pt idx="679">
                  <c:v>0.67900000000000005</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0.68700000000000006</c:v>
                </c:pt>
                <c:pt idx="688">
                  <c:v>0.68799999999999994</c:v>
                </c:pt>
                <c:pt idx="689">
                  <c:v>0.68899999999999995</c:v>
                </c:pt>
                <c:pt idx="690">
                  <c:v>0.69</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c:v>
                </c:pt>
                <c:pt idx="701">
                  <c:v>0.70099999999999996</c:v>
                </c:pt>
                <c:pt idx="702">
                  <c:v>0.70199999999999996</c:v>
                </c:pt>
                <c:pt idx="703">
                  <c:v>0.70299999999999996</c:v>
                </c:pt>
                <c:pt idx="704">
                  <c:v>0.70399999999999996</c:v>
                </c:pt>
                <c:pt idx="705">
                  <c:v>0.70499999999999996</c:v>
                </c:pt>
                <c:pt idx="706">
                  <c:v>0.70599999999999996</c:v>
                </c:pt>
                <c:pt idx="707">
                  <c:v>0.70699999999999996</c:v>
                </c:pt>
                <c:pt idx="708">
                  <c:v>0.70799999999999996</c:v>
                </c:pt>
                <c:pt idx="709">
                  <c:v>0.70899999999999996</c:v>
                </c:pt>
                <c:pt idx="710">
                  <c:v>0.71</c:v>
                </c:pt>
                <c:pt idx="711">
                  <c:v>0.71099999999999997</c:v>
                </c:pt>
                <c:pt idx="712">
                  <c:v>0.71199999999999997</c:v>
                </c:pt>
                <c:pt idx="713">
                  <c:v>0.71299999999999997</c:v>
                </c:pt>
                <c:pt idx="714">
                  <c:v>0.71399999999999997</c:v>
                </c:pt>
                <c:pt idx="715">
                  <c:v>0.71499999999999997</c:v>
                </c:pt>
                <c:pt idx="716">
                  <c:v>0.71599999999999997</c:v>
                </c:pt>
                <c:pt idx="717">
                  <c:v>0.71699999999999997</c:v>
                </c:pt>
                <c:pt idx="718">
                  <c:v>0.71799999999999997</c:v>
                </c:pt>
                <c:pt idx="719">
                  <c:v>0.71899999999999997</c:v>
                </c:pt>
                <c:pt idx="720">
                  <c:v>0.72</c:v>
                </c:pt>
                <c:pt idx="721">
                  <c:v>0.72099999999999997</c:v>
                </c:pt>
                <c:pt idx="722">
                  <c:v>0.72199999999999998</c:v>
                </c:pt>
                <c:pt idx="723">
                  <c:v>0.72299999999999998</c:v>
                </c:pt>
                <c:pt idx="724">
                  <c:v>0.72399999999999998</c:v>
                </c:pt>
                <c:pt idx="725">
                  <c:v>0.72499999999999998</c:v>
                </c:pt>
                <c:pt idx="726">
                  <c:v>0.72599999999999998</c:v>
                </c:pt>
                <c:pt idx="727">
                  <c:v>0.72699999999999998</c:v>
                </c:pt>
                <c:pt idx="728">
                  <c:v>0.72799999999999998</c:v>
                </c:pt>
                <c:pt idx="729">
                  <c:v>0.72899999999999998</c:v>
                </c:pt>
                <c:pt idx="730">
                  <c:v>0.73</c:v>
                </c:pt>
                <c:pt idx="731">
                  <c:v>0.73099999999999998</c:v>
                </c:pt>
                <c:pt idx="732">
                  <c:v>0.73199999999999998</c:v>
                </c:pt>
                <c:pt idx="733">
                  <c:v>0.73299999999999998</c:v>
                </c:pt>
                <c:pt idx="734">
                  <c:v>0.73399999999999999</c:v>
                </c:pt>
                <c:pt idx="735">
                  <c:v>0.73499999999999999</c:v>
                </c:pt>
                <c:pt idx="736">
                  <c:v>0.73599999999999999</c:v>
                </c:pt>
                <c:pt idx="737">
                  <c:v>0.73699999999999999</c:v>
                </c:pt>
                <c:pt idx="738">
                  <c:v>0.73799999999999999</c:v>
                </c:pt>
                <c:pt idx="739">
                  <c:v>0.73899999999999999</c:v>
                </c:pt>
                <c:pt idx="740">
                  <c:v>0.74</c:v>
                </c:pt>
                <c:pt idx="741">
                  <c:v>0.74099999999999999</c:v>
                </c:pt>
                <c:pt idx="742">
                  <c:v>0.74199999999999999</c:v>
                </c:pt>
                <c:pt idx="743">
                  <c:v>0.74299999999999999</c:v>
                </c:pt>
                <c:pt idx="744">
                  <c:v>0.74399999999999999</c:v>
                </c:pt>
                <c:pt idx="745">
                  <c:v>0.745</c:v>
                </c:pt>
                <c:pt idx="746">
                  <c:v>0.746</c:v>
                </c:pt>
                <c:pt idx="747">
                  <c:v>0.747</c:v>
                </c:pt>
                <c:pt idx="748">
                  <c:v>0.748</c:v>
                </c:pt>
                <c:pt idx="749">
                  <c:v>0.749</c:v>
                </c:pt>
                <c:pt idx="750">
                  <c:v>0.75</c:v>
                </c:pt>
                <c:pt idx="751">
                  <c:v>0.751</c:v>
                </c:pt>
                <c:pt idx="752">
                  <c:v>0.752</c:v>
                </c:pt>
                <c:pt idx="753">
                  <c:v>0.753</c:v>
                </c:pt>
                <c:pt idx="754">
                  <c:v>0.754</c:v>
                </c:pt>
                <c:pt idx="755">
                  <c:v>0.755</c:v>
                </c:pt>
                <c:pt idx="756">
                  <c:v>0.75600000000000001</c:v>
                </c:pt>
                <c:pt idx="757">
                  <c:v>0.75700000000000001</c:v>
                </c:pt>
                <c:pt idx="758">
                  <c:v>0.75800000000000001</c:v>
                </c:pt>
                <c:pt idx="759">
                  <c:v>0.75900000000000001</c:v>
                </c:pt>
                <c:pt idx="760">
                  <c:v>0.76</c:v>
                </c:pt>
                <c:pt idx="761">
                  <c:v>0.76100000000000001</c:v>
                </c:pt>
                <c:pt idx="762">
                  <c:v>0.76200000000000001</c:v>
                </c:pt>
                <c:pt idx="763">
                  <c:v>0.76300000000000001</c:v>
                </c:pt>
                <c:pt idx="764">
                  <c:v>0.76400000000000001</c:v>
                </c:pt>
                <c:pt idx="765">
                  <c:v>0.76500000000000001</c:v>
                </c:pt>
                <c:pt idx="766">
                  <c:v>0.76600000000000001</c:v>
                </c:pt>
                <c:pt idx="767">
                  <c:v>0.76700000000000002</c:v>
                </c:pt>
                <c:pt idx="768">
                  <c:v>0.76800000000000002</c:v>
                </c:pt>
                <c:pt idx="769">
                  <c:v>0.76900000000000002</c:v>
                </c:pt>
                <c:pt idx="770">
                  <c:v>0.77</c:v>
                </c:pt>
                <c:pt idx="771">
                  <c:v>0.77100000000000002</c:v>
                </c:pt>
                <c:pt idx="772">
                  <c:v>0.77200000000000002</c:v>
                </c:pt>
                <c:pt idx="773">
                  <c:v>0.77300000000000002</c:v>
                </c:pt>
                <c:pt idx="774">
                  <c:v>0.77400000000000002</c:v>
                </c:pt>
                <c:pt idx="775">
                  <c:v>0.77500000000000002</c:v>
                </c:pt>
                <c:pt idx="776">
                  <c:v>0.77600000000000002</c:v>
                </c:pt>
                <c:pt idx="777">
                  <c:v>0.77700000000000002</c:v>
                </c:pt>
                <c:pt idx="778">
                  <c:v>0.77800000000000002</c:v>
                </c:pt>
                <c:pt idx="779">
                  <c:v>0.77900000000000003</c:v>
                </c:pt>
                <c:pt idx="780">
                  <c:v>0.78</c:v>
                </c:pt>
                <c:pt idx="781">
                  <c:v>0.78100000000000003</c:v>
                </c:pt>
                <c:pt idx="782">
                  <c:v>0.78200000000000003</c:v>
                </c:pt>
                <c:pt idx="783">
                  <c:v>0.78300000000000003</c:v>
                </c:pt>
                <c:pt idx="784">
                  <c:v>0.78400000000000003</c:v>
                </c:pt>
                <c:pt idx="785">
                  <c:v>0.78500000000000003</c:v>
                </c:pt>
                <c:pt idx="786">
                  <c:v>0.78600000000000003</c:v>
                </c:pt>
                <c:pt idx="787">
                  <c:v>0.78700000000000003</c:v>
                </c:pt>
                <c:pt idx="788">
                  <c:v>0.78800000000000003</c:v>
                </c:pt>
                <c:pt idx="789">
                  <c:v>0.78900000000000003</c:v>
                </c:pt>
                <c:pt idx="790">
                  <c:v>0.79</c:v>
                </c:pt>
                <c:pt idx="791">
                  <c:v>0.79100000000000004</c:v>
                </c:pt>
                <c:pt idx="792">
                  <c:v>0.79200000000000004</c:v>
                </c:pt>
                <c:pt idx="793">
                  <c:v>0.79300000000000004</c:v>
                </c:pt>
                <c:pt idx="794">
                  <c:v>0.79400000000000004</c:v>
                </c:pt>
                <c:pt idx="795">
                  <c:v>0.79500000000000004</c:v>
                </c:pt>
                <c:pt idx="796">
                  <c:v>0.79600000000000004</c:v>
                </c:pt>
                <c:pt idx="797">
                  <c:v>0.79700000000000004</c:v>
                </c:pt>
                <c:pt idx="798">
                  <c:v>0.79800000000000004</c:v>
                </c:pt>
                <c:pt idx="799">
                  <c:v>0.79900000000000004</c:v>
                </c:pt>
                <c:pt idx="800">
                  <c:v>0.8</c:v>
                </c:pt>
                <c:pt idx="801">
                  <c:v>0.80100000000000005</c:v>
                </c:pt>
                <c:pt idx="802">
                  <c:v>0.80200000000000005</c:v>
                </c:pt>
                <c:pt idx="803">
                  <c:v>0.80300000000000005</c:v>
                </c:pt>
                <c:pt idx="804">
                  <c:v>0.80400000000000005</c:v>
                </c:pt>
                <c:pt idx="805">
                  <c:v>0.80500000000000005</c:v>
                </c:pt>
                <c:pt idx="806">
                  <c:v>0.80600000000000005</c:v>
                </c:pt>
                <c:pt idx="807">
                  <c:v>0.80700000000000005</c:v>
                </c:pt>
                <c:pt idx="808">
                  <c:v>0.80800000000000005</c:v>
                </c:pt>
                <c:pt idx="809">
                  <c:v>0.80900000000000005</c:v>
                </c:pt>
                <c:pt idx="810">
                  <c:v>0.81</c:v>
                </c:pt>
                <c:pt idx="811">
                  <c:v>0.81100000000000005</c:v>
                </c:pt>
                <c:pt idx="812">
                  <c:v>0.81200000000000006</c:v>
                </c:pt>
                <c:pt idx="813">
                  <c:v>0.81299999999999994</c:v>
                </c:pt>
                <c:pt idx="814">
                  <c:v>0.81399999999999995</c:v>
                </c:pt>
                <c:pt idx="815">
                  <c:v>0.81499999999999995</c:v>
                </c:pt>
                <c:pt idx="816">
                  <c:v>0.81599999999999995</c:v>
                </c:pt>
                <c:pt idx="817">
                  <c:v>0.81699999999999995</c:v>
                </c:pt>
                <c:pt idx="818">
                  <c:v>0.81799999999999995</c:v>
                </c:pt>
              </c:numCache>
            </c:numRef>
          </c:xVal>
          <c:yVal>
            <c:numRef>
              <c:f>'[Worksheet in   stsm1bnas02 home04 gilbec3 Structural Heart Publications TAVR EVOLUT-R Low-risk trial Low Risk data files Figure Values.docx]prim_plotvals_norm_1234_100K'!$B$2:$B$820</c:f>
              <c:numCache>
                <c:formatCode>0.00E+00</c:formatCode>
                <c:ptCount val="819"/>
                <c:pt idx="0" formatCode="General">
                  <c:v>0</c:v>
                </c:pt>
                <c:pt idx="1">
                  <c:v>9.8498488062746095E-27</c:v>
                </c:pt>
                <c:pt idx="2">
                  <c:v>2.5608844292358501E-20</c:v>
                </c:pt>
                <c:pt idx="3">
                  <c:v>1.1850178011483599E-16</c:v>
                </c:pt>
                <c:pt idx="4">
                  <c:v>4.1013883750201699E-14</c:v>
                </c:pt>
                <c:pt idx="5">
                  <c:v>3.42694297094654E-12</c:v>
                </c:pt>
                <c:pt idx="6">
                  <c:v>1.1652395298128799E-10</c:v>
                </c:pt>
                <c:pt idx="7">
                  <c:v>2.1305247662164099E-9</c:v>
                </c:pt>
                <c:pt idx="8">
                  <c:v>2.47412265329512E-8</c:v>
                </c:pt>
                <c:pt idx="9">
                  <c:v>2.03188192725806E-7</c:v>
                </c:pt>
                <c:pt idx="10">
                  <c:v>1.2700610974226501E-6</c:v>
                </c:pt>
                <c:pt idx="11">
                  <c:v>6.3676923469410502E-6</c:v>
                </c:pt>
                <c:pt idx="12">
                  <c:v>2.66201018578415E-5</c:v>
                </c:pt>
                <c:pt idx="13">
                  <c:v>9.5566540738581E-5</c:v>
                </c:pt>
                <c:pt idx="14" formatCode="General">
                  <c:v>3.0145629975997798E-4</c:v>
                </c:pt>
                <c:pt idx="15" formatCode="General">
                  <c:v>8.5085859360338803E-4</c:v>
                </c:pt>
                <c:pt idx="16" formatCode="General">
                  <c:v>2.1805481690182699E-3</c:v>
                </c:pt>
                <c:pt idx="17" formatCode="General">
                  <c:v>5.1350928166470702E-3</c:v>
                </c:pt>
                <c:pt idx="18" formatCode="General">
                  <c:v>1.12229498600942E-2</c:v>
                </c:pt>
                <c:pt idx="19" formatCode="General">
                  <c:v>2.2953014928735999E-2</c:v>
                </c:pt>
                <c:pt idx="20" formatCode="General">
                  <c:v>4.4236883950424397E-2</c:v>
                </c:pt>
                <c:pt idx="21" formatCode="General">
                  <c:v>8.0821876954883395E-2</c:v>
                </c:pt>
                <c:pt idx="22" formatCode="General">
                  <c:v>0.14069998422653801</c:v>
                </c:pt>
                <c:pt idx="23" formatCode="General">
                  <c:v>0.23442293564232999</c:v>
                </c:pt>
                <c:pt idx="24" formatCode="General">
                  <c:v>0.375247809446278</c:v>
                </c:pt>
                <c:pt idx="25" formatCode="General">
                  <c:v>0.57904379374174597</c:v>
                </c:pt>
                <c:pt idx="26" formatCode="General">
                  <c:v>0.863909498246061</c:v>
                </c:pt>
                <c:pt idx="27" formatCode="General">
                  <c:v>1.24947974603645</c:v>
                </c:pt>
                <c:pt idx="28" formatCode="General">
                  <c:v>1.75593708747887</c:v>
                </c:pt>
                <c:pt idx="29" formatCode="General">
                  <c:v>2.4027810496344801</c:v>
                </c:pt>
                <c:pt idx="30" formatCode="General">
                  <c:v>3.20744171404337</c:v>
                </c:pt>
                <c:pt idx="31" formatCode="General">
                  <c:v>4.1838486571065401</c:v>
                </c:pt>
                <c:pt idx="32" formatCode="General">
                  <c:v>5.3410781677026602</c:v>
                </c:pt>
                <c:pt idx="33" formatCode="General">
                  <c:v>6.6821995453682401</c:v>
                </c:pt>
                <c:pt idx="34" formatCode="General">
                  <c:v>8.2034258086946998</c:v>
                </c:pt>
                <c:pt idx="35" formatCode="General">
                  <c:v>9.8936477094989108</c:v>
                </c:pt>
                <c:pt idx="36" formatCode="General">
                  <c:v>11.734396191144301</c:v>
                </c:pt>
                <c:pt idx="37" formatCode="General">
                  <c:v>13.700241569266099</c:v>
                </c:pt>
                <c:pt idx="38" formatCode="General">
                  <c:v>15.7596019136758</c:v>
                </c:pt>
                <c:pt idx="39" formatCode="General">
                  <c:v>17.875901951557399</c:v>
                </c:pt>
                <c:pt idx="40" formatCode="General">
                  <c:v>20.008999934552101</c:v>
                </c:pt>
                <c:pt idx="41" formatCode="General">
                  <c:v>22.116784847332902</c:v>
                </c:pt>
                <c:pt idx="42" formatCode="General">
                  <c:v>24.156840506854898</c:v>
                </c:pt>
                <c:pt idx="43" formatCode="General">
                  <c:v>26.088075961084201</c:v>
                </c:pt>
                <c:pt idx="44" formatCode="General">
                  <c:v>27.872231843313099</c:v>
                </c:pt>
                <c:pt idx="45" formatCode="General">
                  <c:v>29.475188181562601</c:v>
                </c:pt>
                <c:pt idx="46" formatCode="General">
                  <c:v>30.868018580356502</c:v>
                </c:pt>
                <c:pt idx="47" formatCode="General">
                  <c:v>32.027756665239203</c:v>
                </c:pt>
                <c:pt idx="48" formatCode="General">
                  <c:v>32.937861378374997</c:v>
                </c:pt>
                <c:pt idx="49" formatCode="General">
                  <c:v>33.588386625623997</c:v>
                </c:pt>
                <c:pt idx="50" formatCode="General">
                  <c:v>33.975876785514401</c:v>
                </c:pt>
                <c:pt idx="51" formatCode="General">
                  <c:v>34.1030220010745</c:v>
                </c:pt>
                <c:pt idx="52" formatCode="General">
                  <c:v>33.978115689494501</c:v>
                </c:pt>
                <c:pt idx="53" formatCode="General">
                  <c:v>33.614361375083099</c:v>
                </c:pt>
                <c:pt idx="54" formatCode="General">
                  <c:v>33.029077110314297</c:v>
                </c:pt>
                <c:pt idx="55" formatCode="General">
                  <c:v>32.2428439285843</c:v>
                </c:pt>
                <c:pt idx="56" formatCode="General">
                  <c:v>31.2786406181629</c:v>
                </c:pt>
                <c:pt idx="57" formatCode="General">
                  <c:v>30.1610013093131</c:v>
                </c:pt>
                <c:pt idx="58" formatCode="General">
                  <c:v>28.915225594710702</c:v>
                </c:pt>
                <c:pt idx="59" formatCode="General">
                  <c:v>27.566663758069701</c:v>
                </c:pt>
                <c:pt idx="60" formatCode="General">
                  <c:v>26.140092668725298</c:v>
                </c:pt>
                <c:pt idx="61" formatCode="General">
                  <c:v>24.6591913967309</c:v>
                </c:pt>
                <c:pt idx="62" formatCode="General">
                  <c:v>23.146119881372499</c:v>
                </c:pt>
                <c:pt idx="63" formatCode="General">
                  <c:v>21.621199202783199</c:v>
                </c:pt>
                <c:pt idx="64" formatCode="General">
                  <c:v>20.102688222710899</c:v>
                </c:pt>
                <c:pt idx="65" formatCode="General">
                  <c:v>18.6066485608671</c:v>
                </c:pt>
                <c:pt idx="66" formatCode="General">
                  <c:v>17.146887985717701</c:v>
                </c:pt>
                <c:pt idx="67" formatCode="General">
                  <c:v>15.7349712143819</c:v>
                </c:pt>
                <c:pt idx="68" formatCode="General">
                  <c:v>14.380286707180501</c:v>
                </c:pt>
                <c:pt idx="69" formatCode="General">
                  <c:v>13.090158174484801</c:v>
                </c:pt>
                <c:pt idx="70" formatCode="General">
                  <c:v>11.869990057754499</c:v>
                </c:pt>
                <c:pt idx="71" formatCode="General">
                  <c:v>10.7234370856964</c:v>
                </c:pt>
                <c:pt idx="72" formatCode="General">
                  <c:v>9.6525890385735398</c:v>
                </c:pt>
                <c:pt idx="73" formatCode="General">
                  <c:v>8.6581629942536207</c:v>
                </c:pt>
                <c:pt idx="74" formatCode="General">
                  <c:v>7.7396965107929701</c:v>
                </c:pt>
                <c:pt idx="75" formatCode="General">
                  <c:v>6.8957363698390699</c:v>
                </c:pt>
                <c:pt idx="76" formatCode="General">
                  <c:v>6.1240186239101604</c:v>
                </c:pt>
                <c:pt idx="77" formatCode="General">
                  <c:v>5.42163673091666</c:v>
                </c:pt>
                <c:pt idx="78" formatCode="General">
                  <c:v>4.7851955024777499</c:v>
                </c:pt>
                <c:pt idx="79" formatCode="General">
                  <c:v>4.2109494273102603</c:v>
                </c:pt>
                <c:pt idx="80" formatCode="General">
                  <c:v>3.6949246516523102</c:v>
                </c:pt>
                <c:pt idx="81" formatCode="General">
                  <c:v>3.2330245043390402</c:v>
                </c:pt>
                <c:pt idx="82" formatCode="General">
                  <c:v>2.8211189474133702</c:v>
                </c:pt>
                <c:pt idx="83" formatCode="General">
                  <c:v>2.45511871956406</c:v>
                </c:pt>
                <c:pt idx="84" formatCode="General">
                  <c:v>2.1310352270346899</c:v>
                </c:pt>
                <c:pt idx="85" formatCode="General">
                  <c:v>1.84502743445388</c:v>
                </c:pt>
                <c:pt idx="86" formatCode="General">
                  <c:v>1.5934371270193699</c:v>
                </c:pt>
                <c:pt idx="87" formatCode="General">
                  <c:v>1.3728139670561099</c:v>
                </c:pt>
                <c:pt idx="88" formatCode="General">
                  <c:v>1.1799317638342699</c:v>
                </c:pt>
                <c:pt idx="89" formatCode="General">
                  <c:v>1.0117973271581899</c:v>
                </c:pt>
                <c:pt idx="90" formatCode="General">
                  <c:v>0.86565319351578396</c:v>
                </c:pt>
                <c:pt idx="91" formatCode="General">
                  <c:v>0.73897540850612997</c:v>
                </c:pt>
                <c:pt idx="92" formatCode="General">
                  <c:v>0.62946742968746905</c:v>
                </c:pt>
                <c:pt idx="93" formatCode="General">
                  <c:v>0.53505108745441399</c:v>
                </c:pt>
                <c:pt idx="94" formatCode="General">
                  <c:v>0.45385541423585002</c:v>
                </c:pt>
                <c:pt idx="95" formatCode="General">
                  <c:v>0.38420402901273698</c:v>
                </c:pt>
                <c:pt idx="96" formatCode="General">
                  <c:v>0.32460164840921102</c:v>
                </c:pt>
                <c:pt idx="97" formatCode="General">
                  <c:v>0.273720189771058</c:v>
                </c:pt>
                <c:pt idx="98" formatCode="General">
                  <c:v>0.230384837072792</c:v>
                </c:pt>
                <c:pt idx="99" formatCode="General">
                  <c:v>0.193560357727945</c:v>
                </c:pt>
                <c:pt idx="100" formatCode="General">
                  <c:v>0.16233788731729101</c:v>
                </c:pt>
                <c:pt idx="101" formatCode="General">
                  <c:v>0.13592233933141001</c:v>
                </c:pt>
                <c:pt idx="102" formatCode="General">
                  <c:v>0.11362054737032699</c:v>
                </c:pt>
                <c:pt idx="103" formatCode="General">
                  <c:v>9.4830206796218605E-2</c:v>
                </c:pt>
                <c:pt idx="104" formatCode="General">
                  <c:v>7.9029650462286494E-2</c:v>
                </c:pt>
                <c:pt idx="105" formatCode="General">
                  <c:v>6.5768467711347006E-2</c:v>
                </c:pt>
                <c:pt idx="106" formatCode="General">
                  <c:v>5.4658956279911797E-2</c:v>
                </c:pt>
                <c:pt idx="107" formatCode="General">
                  <c:v>4.5368382078188302E-2</c:v>
                </c:pt>
                <c:pt idx="108" formatCode="General">
                  <c:v>3.7612011175158597E-2</c:v>
                </c:pt>
                <c:pt idx="109" formatCode="General">
                  <c:v>3.1146870947960599E-2</c:v>
                </c:pt>
                <c:pt idx="110" formatCode="General">
                  <c:v>2.5766192615714899E-2</c:v>
                </c:pt>
                <c:pt idx="111" formatCode="General">
                  <c:v>2.12944847322134E-2</c:v>
                </c:pt>
                <c:pt idx="112" formatCode="General">
                  <c:v>1.7583186212980599E-2</c:v>
                </c:pt>
                <c:pt idx="113" formatCode="General">
                  <c:v>1.4506847751581901E-2</c:v>
                </c:pt>
                <c:pt idx="114" formatCode="General">
                  <c:v>1.19597917346339E-2</c:v>
                </c:pt>
                <c:pt idx="115" formatCode="General">
                  <c:v>9.8532027459712207E-3</c:v>
                </c:pt>
                <c:pt idx="116" formatCode="General">
                  <c:v>8.1126032536960706E-3</c:v>
                </c:pt>
                <c:pt idx="117" formatCode="General">
                  <c:v>6.6756719320658102E-3</c:v>
                </c:pt>
                <c:pt idx="118" formatCode="General">
                  <c:v>5.4903651465397097E-3</c:v>
                </c:pt>
                <c:pt idx="119" formatCode="General">
                  <c:v>4.5133053136209101E-3</c:v>
                </c:pt>
                <c:pt idx="120" formatCode="General">
                  <c:v>3.70840304790627E-3</c:v>
                </c:pt>
                <c:pt idx="121" formatCode="General">
                  <c:v>3.0456831561799999E-3</c:v>
                </c:pt>
                <c:pt idx="122" formatCode="General">
                  <c:v>2.5002875777367E-3</c:v>
                </c:pt>
                <c:pt idx="123" formatCode="General">
                  <c:v>2.0516312606296801E-3</c:v>
                </c:pt>
                <c:pt idx="124" formatCode="General">
                  <c:v>1.6826896764511299E-3</c:v>
                </c:pt>
                <c:pt idx="125" formatCode="General">
                  <c:v>1.3793991930414399E-3</c:v>
                </c:pt>
                <c:pt idx="126" formatCode="General">
                  <c:v>1.1301538352589801E-3</c:v>
                </c:pt>
                <c:pt idx="127" formatCode="General">
                  <c:v>9.2538406572059402E-4</c:v>
                </c:pt>
                <c:pt idx="128" formatCode="General">
                  <c:v>7.5720511295878398E-4</c:v>
                </c:pt>
                <c:pt idx="129" formatCode="General">
                  <c:v>6.1912407075276896E-4</c:v>
                </c:pt>
                <c:pt idx="130" formatCode="General">
                  <c:v>5.05796499649743E-4</c:v>
                </c:pt>
                <c:pt idx="131" formatCode="General">
                  <c:v>4.1282459221586403E-4</c:v>
                </c:pt>
                <c:pt idx="132" formatCode="General">
                  <c:v>3.3659013096738402E-4</c:v>
                </c:pt>
                <c:pt idx="133" formatCode="General">
                  <c:v>2.7411648646399601E-4</c:v>
                </c:pt>
                <c:pt idx="134" formatCode="General">
                  <c:v>2.2295478700697601E-4</c:v>
                </c:pt>
                <c:pt idx="135" formatCode="General">
                  <c:v>1.8109015474318299E-4</c:v>
                </c:pt>
                <c:pt idx="136" formatCode="General">
                  <c:v>1.46864559072468E-4</c:v>
                </c:pt>
                <c:pt idx="137" formatCode="General">
                  <c:v>1.18913399605657E-4</c:v>
                </c:pt>
                <c:pt idx="138">
                  <c:v>9.6113409096267299E-5</c:v>
                </c:pt>
                <c:pt idx="139">
                  <c:v>7.7539872349050395E-5</c:v>
                </c:pt>
                <c:pt idx="140">
                  <c:v>6.2431499663626202E-5</c:v>
                </c:pt>
                <c:pt idx="141">
                  <c:v>5.01615814914249E-5</c:v>
                </c:pt>
                <c:pt idx="142">
                  <c:v>4.0214292320497599E-5</c:v>
                </c:pt>
                <c:pt idx="143">
                  <c:v>3.2165213128517203E-5</c:v>
                </c:pt>
                <c:pt idx="144">
                  <c:v>2.5665309018786399E-5</c:v>
                </c:pt>
                <c:pt idx="145">
                  <c:v>2.0427737091739301E-5</c:v>
                </c:pt>
                <c:pt idx="146">
                  <c:v>1.6216973742823998E-5</c:v>
                </c:pt>
                <c:pt idx="147">
                  <c:v>1.28398443438457E-5</c:v>
                </c:pt>
                <c:pt idx="148">
                  <c:v>1.01381150384034E-5</c:v>
                </c:pt>
                <c:pt idx="149">
                  <c:v>7.9823690546460208E-6</c:v>
                </c:pt>
                <c:pt idx="150">
                  <c:v>6.2669409693978098E-6</c:v>
                </c:pt>
                <c:pt idx="151">
                  <c:v>4.9057238251009797E-6</c:v>
                </c:pt>
                <c:pt idx="152">
                  <c:v>3.8286976500010097E-6</c:v>
                </c:pt>
                <c:pt idx="153">
                  <c:v>2.9790552178929901E-6</c:v>
                </c:pt>
                <c:pt idx="154">
                  <c:v>2.3108230120229E-6</c:v>
                </c:pt>
                <c:pt idx="155">
                  <c:v>1.78689332004738E-6</c:v>
                </c:pt>
                <c:pt idx="156">
                  <c:v>1.3773979935160499E-6</c:v>
                </c:pt>
                <c:pt idx="157">
                  <c:v>1.0583663137634299E-6</c:v>
                </c:pt>
                <c:pt idx="158">
                  <c:v>8.1061914680938605E-7</c:v>
                </c:pt>
                <c:pt idx="159">
                  <c:v>6.1885956827393204E-7</c:v>
                </c:pt>
                <c:pt idx="160">
                  <c:v>4.7092673492086897E-7</c:v>
                </c:pt>
                <c:pt idx="161">
                  <c:v>3.5718524215883401E-7</c:v>
                </c:pt>
                <c:pt idx="162">
                  <c:v>2.7002675066836999E-7</c:v>
                </c:pt>
                <c:pt idx="163">
                  <c:v>2.03464459837127E-7</c:v>
                </c:pt>
                <c:pt idx="164">
                  <c:v>1.5280418531070299E-7</c:v>
                </c:pt>
                <c:pt idx="165">
                  <c:v>1.14378469626219E-7</c:v>
                </c:pt>
                <c:pt idx="166">
                  <c:v>8.5332404066746496E-8</c:v>
                </c:pt>
                <c:pt idx="167">
                  <c:v>6.34517353857021E-8</c:v>
                </c:pt>
                <c:pt idx="168">
                  <c:v>4.7025428825280503E-8</c:v>
                </c:pt>
                <c:pt idx="169">
                  <c:v>3.4736204793285702E-8</c:v>
                </c:pt>
                <c:pt idx="170">
                  <c:v>2.5573698750290599E-8</c:v>
                </c:pt>
                <c:pt idx="171">
                  <c:v>1.8765844217598698E-8</c:v>
                </c:pt>
                <c:pt idx="172">
                  <c:v>1.3724874361242501E-8</c:v>
                </c:pt>
                <c:pt idx="173">
                  <c:v>1.00050013796467E-8</c:v>
                </c:pt>
                <c:pt idx="174">
                  <c:v>7.2693846915316804E-9</c:v>
                </c:pt>
                <c:pt idx="175">
                  <c:v>5.2644557132517698E-9</c:v>
                </c:pt>
                <c:pt idx="176">
                  <c:v>3.8000435239228003E-9</c:v>
                </c:pt>
                <c:pt idx="177">
                  <c:v>2.7340546214485802E-9</c:v>
                </c:pt>
                <c:pt idx="178">
                  <c:v>1.96071219718965E-9</c:v>
                </c:pt>
                <c:pt idx="179">
                  <c:v>1.4015652869231599E-9</c:v>
                </c:pt>
                <c:pt idx="180">
                  <c:v>9.9864382275789196E-10</c:v>
                </c:pt>
                <c:pt idx="181">
                  <c:v>7.0926885574981104E-10</c:v>
                </c:pt>
                <c:pt idx="182">
                  <c:v>5.0213383784009902E-10</c:v>
                </c:pt>
                <c:pt idx="183">
                  <c:v>3.5435772622391102E-10</c:v>
                </c:pt>
                <c:pt idx="184">
                  <c:v>2.49277890486694E-10</c:v>
                </c:pt>
                <c:pt idx="185">
                  <c:v>1.7480376315920599E-10</c:v>
                </c:pt>
                <c:pt idx="186">
                  <c:v>1.2219368868303501E-10</c:v>
                </c:pt>
                <c:pt idx="187">
                  <c:v>8.5149802899890396E-11</c:v>
                </c:pt>
                <c:pt idx="188">
                  <c:v>5.9150899173840296E-11</c:v>
                </c:pt>
                <c:pt idx="189">
                  <c:v>4.0962635826866997E-11</c:v>
                </c:pt>
                <c:pt idx="190">
                  <c:v>2.82793435796421E-11</c:v>
                </c:pt>
                <c:pt idx="191">
                  <c:v>1.94630866320019E-11</c:v>
                </c:pt>
                <c:pt idx="192">
                  <c:v>1.33543010477589E-11</c:v>
                </c:pt>
                <c:pt idx="193">
                  <c:v>9.1348993864057304E-12</c:v>
                </c:pt>
                <c:pt idx="194">
                  <c:v>6.2296785794000202E-12</c:v>
                </c:pt>
                <c:pt idx="195">
                  <c:v>4.2355798934829501E-12</c:v>
                </c:pt>
                <c:pt idx="196">
                  <c:v>2.87112150859468E-12</c:v>
                </c:pt>
                <c:pt idx="197">
                  <c:v>1.94038449554434E-12</c:v>
                </c:pt>
                <c:pt idx="198">
                  <c:v>1.3074575481040701E-12</c:v>
                </c:pt>
                <c:pt idx="199">
                  <c:v>8.7836899326739802E-13</c:v>
                </c:pt>
                <c:pt idx="200">
                  <c:v>5.8835843611160999E-13</c:v>
                </c:pt>
                <c:pt idx="201">
                  <c:v>3.9294205715048401E-13</c:v>
                </c:pt>
                <c:pt idx="202">
                  <c:v>2.6166310969252098E-13</c:v>
                </c:pt>
                <c:pt idx="203">
                  <c:v>1.7373599537670099E-13</c:v>
                </c:pt>
                <c:pt idx="204">
                  <c:v>1.15020768176523E-13</c:v>
                </c:pt>
                <c:pt idx="205">
                  <c:v>7.5928993818143595E-14</c:v>
                </c:pt>
                <c:pt idx="206">
                  <c:v>4.99792430834538E-14</c:v>
                </c:pt>
                <c:pt idx="207">
                  <c:v>3.2804092272186299E-14</c:v>
                </c:pt>
                <c:pt idx="208">
                  <c:v>2.1469815496051001E-14</c:v>
                </c:pt>
                <c:pt idx="209">
                  <c:v>1.4011869937820299E-14</c:v>
                </c:pt>
                <c:pt idx="210">
                  <c:v>9.1187830397466901E-15</c:v>
                </c:pt>
                <c:pt idx="211">
                  <c:v>5.9177431569227901E-15</c:v>
                </c:pt>
                <c:pt idx="212">
                  <c:v>3.8296507346449504E-15</c:v>
                </c:pt>
                <c:pt idx="213">
                  <c:v>2.4714474082415399E-15</c:v>
                </c:pt>
                <c:pt idx="214">
                  <c:v>1.5905158006838701E-15</c:v>
                </c:pt>
                <c:pt idx="215">
                  <c:v>1.02076133132103E-15</c:v>
                </c:pt>
                <c:pt idx="216">
                  <c:v>6.5330378319193001E-16</c:v>
                </c:pt>
                <c:pt idx="217">
                  <c:v>4.1698069545335599E-16</c:v>
                </c:pt>
                <c:pt idx="218">
                  <c:v>2.6541871691069799E-16</c:v>
                </c:pt>
                <c:pt idx="219">
                  <c:v>1.68487196578354E-16</c:v>
                </c:pt>
                <c:pt idx="220">
                  <c:v>1.06666219880533E-16</c:v>
                </c:pt>
                <c:pt idx="221">
                  <c:v>6.7346706256299401E-17</c:v>
                </c:pt>
                <c:pt idx="222">
                  <c:v>4.2407241328812602E-17</c:v>
                </c:pt>
                <c:pt idx="223">
                  <c:v>2.6631925891207999E-17</c:v>
                </c:pt>
                <c:pt idx="224">
                  <c:v>1.66804835855217E-17</c:v>
                </c:pt>
                <c:pt idx="225">
                  <c:v>1.04198812359141E-17</c:v>
                </c:pt>
                <c:pt idx="226">
                  <c:v>6.4918647275549597E-18</c:v>
                </c:pt>
                <c:pt idx="227">
                  <c:v>4.0339744607660903E-18</c:v>
                </c:pt>
                <c:pt idx="228">
                  <c:v>2.5001046165575999E-18</c:v>
                </c:pt>
                <c:pt idx="229">
                  <c:v>1.5454283571389501E-18</c:v>
                </c:pt>
                <c:pt idx="230">
                  <c:v>9.5281693583026492E-19</c:v>
                </c:pt>
                <c:pt idx="231">
                  <c:v>5.8592783717645302E-19</c:v>
                </c:pt>
                <c:pt idx="232">
                  <c:v>3.5938254707488101E-19</c:v>
                </c:pt>
                <c:pt idx="233">
                  <c:v>2.1986296101343099E-19</c:v>
                </c:pt>
                <c:pt idx="234">
                  <c:v>1.3416319535715201E-19</c:v>
                </c:pt>
                <c:pt idx="235">
                  <c:v>8.1659153707591494E-20</c:v>
                </c:pt>
                <c:pt idx="236">
                  <c:v>4.9575874807783901E-20</c:v>
                </c:pt>
                <c:pt idx="237">
                  <c:v>3.0021593353010901E-20</c:v>
                </c:pt>
                <c:pt idx="238">
                  <c:v>1.8134211627666101E-20</c:v>
                </c:pt>
                <c:pt idx="239">
                  <c:v>1.09261938703906E-20</c:v>
                </c:pt>
                <c:pt idx="240">
                  <c:v>6.5667130355807001E-21</c:v>
                </c:pt>
                <c:pt idx="241">
                  <c:v>3.9367665478740902E-21</c:v>
                </c:pt>
                <c:pt idx="242">
                  <c:v>2.3542213275541002E-21</c:v>
                </c:pt>
                <c:pt idx="243">
                  <c:v>1.4043468425508399E-21</c:v>
                </c:pt>
                <c:pt idx="244">
                  <c:v>8.35649854831383E-22</c:v>
                </c:pt>
                <c:pt idx="245">
                  <c:v>4.9602151765125898E-22</c:v>
                </c:pt>
                <c:pt idx="246">
                  <c:v>2.9370152272318998E-22</c:v>
                </c:pt>
                <c:pt idx="247">
                  <c:v>1.7347808646732E-22</c:v>
                </c:pt>
                <c:pt idx="248">
                  <c:v>1.02216021695889E-22</c:v>
                </c:pt>
                <c:pt idx="249">
                  <c:v>6.0080339694180804E-23</c:v>
                </c:pt>
                <c:pt idx="250">
                  <c:v>3.52279941011146E-23</c:v>
                </c:pt>
                <c:pt idx="251">
                  <c:v>2.0605758366633499E-23</c:v>
                </c:pt>
                <c:pt idx="252">
                  <c:v>1.20236801045901E-23</c:v>
                </c:pt>
                <c:pt idx="253">
                  <c:v>6.9990204823714707E-24</c:v>
                </c:pt>
                <c:pt idx="254">
                  <c:v>4.0643492881181996E-24</c:v>
                </c:pt>
                <c:pt idx="255">
                  <c:v>2.35451525165209E-24</c:v>
                </c:pt>
                <c:pt idx="256">
                  <c:v>1.36072850575902E-24</c:v>
                </c:pt>
                <c:pt idx="257">
                  <c:v>7.8451935960638599E-25</c:v>
                </c:pt>
                <c:pt idx="258">
                  <c:v>4.5123286370234503E-25</c:v>
                </c:pt>
                <c:pt idx="259">
                  <c:v>2.58919805842594E-25</c:v>
                </c:pt>
                <c:pt idx="260">
                  <c:v>1.4821763768181601E-25</c:v>
                </c:pt>
                <c:pt idx="261">
                  <c:v>8.4646126353863803E-26</c:v>
                </c:pt>
                <c:pt idx="262">
                  <c:v>4.8226900600350998E-26</c:v>
                </c:pt>
                <c:pt idx="263">
                  <c:v>2.7412529180523E-26</c:v>
                </c:pt>
                <c:pt idx="264">
                  <c:v>1.55449287578548E-26</c:v>
                </c:pt>
                <c:pt idx="265">
                  <c:v>8.7944883116215801E-27</c:v>
                </c:pt>
                <c:pt idx="266">
                  <c:v>4.9638302199533003E-27</c:v>
                </c:pt>
                <c:pt idx="267">
                  <c:v>2.7951814849079002E-27</c:v>
                </c:pt>
                <c:pt idx="268">
                  <c:v>1.57033407675597E-27</c:v>
                </c:pt>
                <c:pt idx="269">
                  <c:v>8.8016726015811406E-28</c:v>
                </c:pt>
                <c:pt idx="270">
                  <c:v>4.9218864546855101E-28</c:v>
                </c:pt>
                <c:pt idx="271">
                  <c:v>2.74595407170296E-28</c:v>
                </c:pt>
                <c:pt idx="272">
                  <c:v>1.5284536557194701E-28</c:v>
                </c:pt>
                <c:pt idx="273">
                  <c:v>8.4881021196381297E-29</c:v>
                </c:pt>
                <c:pt idx="274">
                  <c:v>4.7029480060361499E-29</c:v>
                </c:pt>
                <c:pt idx="275">
                  <c:v>2.5997580037440301E-29</c:v>
                </c:pt>
                <c:pt idx="276">
                  <c:v>1.4338400239777201E-29</c:v>
                </c:pt>
                <c:pt idx="277">
                  <c:v>7.8899695263686999E-30</c:v>
                </c:pt>
                <c:pt idx="278">
                  <c:v>4.3317021559197302E-30</c:v>
                </c:pt>
                <c:pt idx="279">
                  <c:v>2.3727513365595702E-30</c:v>
                </c:pt>
                <c:pt idx="280">
                  <c:v>1.29675505069422E-30</c:v>
                </c:pt>
                <c:pt idx="281">
                  <c:v>7.07094431134895E-31</c:v>
                </c:pt>
                <c:pt idx="282">
                  <c:v>3.8469120682938198E-31</c:v>
                </c:pt>
                <c:pt idx="283">
                  <c:v>2.0881614040493001E-31</c:v>
                </c:pt>
                <c:pt idx="284">
                  <c:v>1.1309265044696999E-31</c:v>
                </c:pt>
                <c:pt idx="285">
                  <c:v>6.1111750898872103E-32</c:v>
                </c:pt>
                <c:pt idx="286">
                  <c:v>3.2948570255017302E-32</c:v>
                </c:pt>
                <c:pt idx="287">
                  <c:v>1.7724392685606399E-32</c:v>
                </c:pt>
                <c:pt idx="288">
                  <c:v>9.5132847946984806E-33</c:v>
                </c:pt>
                <c:pt idx="289">
                  <c:v>5.0946616404269198E-33</c:v>
                </c:pt>
                <c:pt idx="290">
                  <c:v>2.72224518124338E-33</c:v>
                </c:pt>
                <c:pt idx="291">
                  <c:v>1.45133433609453E-33</c:v>
                </c:pt>
                <c:pt idx="292">
                  <c:v>7.7203555925617392E-34</c:v>
                </c:pt>
                <c:pt idx="293">
                  <c:v>4.0976793019179601E-34</c:v>
                </c:pt>
                <c:pt idx="294">
                  <c:v>2.1700545358901201E-34</c:v>
                </c:pt>
                <c:pt idx="295">
                  <c:v>1.1466648735438001E-34</c:v>
                </c:pt>
                <c:pt idx="296">
                  <c:v>6.0455618907411597E-35</c:v>
                </c:pt>
                <c:pt idx="297">
                  <c:v>3.1803303051418201E-35</c:v>
                </c:pt>
                <c:pt idx="298">
                  <c:v>1.6693378265162701E-35</c:v>
                </c:pt>
                <c:pt idx="299">
                  <c:v>8.7428638784885998E-36</c:v>
                </c:pt>
                <c:pt idx="300">
                  <c:v>4.5687949441624403E-36</c:v>
                </c:pt>
                <c:pt idx="301">
                  <c:v>2.3822593695993001E-36</c:v>
                </c:pt>
                <c:pt idx="302">
                  <c:v>1.2394150800529999E-36</c:v>
                </c:pt>
                <c:pt idx="303">
                  <c:v>6.4340696677217897E-37</c:v>
                </c:pt>
                <c:pt idx="304">
                  <c:v>3.33270488182788E-37</c:v>
                </c:pt>
                <c:pt idx="305">
                  <c:v>1.72246697836418E-37</c:v>
                </c:pt>
                <c:pt idx="306">
                  <c:v>8.88277583725504E-38</c:v>
                </c:pt>
                <c:pt idx="307">
                  <c:v>4.57078740981955E-38</c:v>
                </c:pt>
                <c:pt idx="308">
                  <c:v>2.34681364902958E-38</c:v>
                </c:pt>
                <c:pt idx="309">
                  <c:v>1.2022981034838101E-38</c:v>
                </c:pt>
                <c:pt idx="310">
                  <c:v>6.1459974118688106E-39</c:v>
                </c:pt>
                <c:pt idx="311">
                  <c:v>3.1348725513123502E-39</c:v>
                </c:pt>
                <c:pt idx="312">
                  <c:v>1.5954945752581199E-39</c:v>
                </c:pt>
                <c:pt idx="313">
                  <c:v>8.1025047273789596E-40</c:v>
                </c:pt>
                <c:pt idx="314">
                  <c:v>4.1057484313555103E-40</c:v>
                </c:pt>
                <c:pt idx="315">
                  <c:v>2.0759409386974298E-40</c:v>
                </c:pt>
                <c:pt idx="316">
                  <c:v>1.04734019685398E-40</c:v>
                </c:pt>
                <c:pt idx="317">
                  <c:v>5.2724339529099505E-41</c:v>
                </c:pt>
                <c:pt idx="318">
                  <c:v>2.6484121416480598E-41</c:v>
                </c:pt>
                <c:pt idx="319">
                  <c:v>1.3274294819515999E-41</c:v>
                </c:pt>
                <c:pt idx="320">
                  <c:v>6.6387942181860097E-42</c:v>
                </c:pt>
                <c:pt idx="321">
                  <c:v>3.31298278719953E-42</c:v>
                </c:pt>
                <c:pt idx="322">
                  <c:v>1.64968761418053E-42</c:v>
                </c:pt>
                <c:pt idx="323">
                  <c:v>8.1966637618090999E-43</c:v>
                </c:pt>
                <c:pt idx="324">
                  <c:v>4.0637378285751897E-43</c:v>
                </c:pt>
                <c:pt idx="325">
                  <c:v>2.0103313942991898E-43</c:v>
                </c:pt>
                <c:pt idx="326">
                  <c:v>9.9234633246052707E-44</c:v>
                </c:pt>
                <c:pt idx="327">
                  <c:v>4.8877921205197702E-44</c:v>
                </c:pt>
                <c:pt idx="328">
                  <c:v>2.40223895519513E-44</c:v>
                </c:pt>
                <c:pt idx="329">
                  <c:v>1.1780774804708201E-44</c:v>
                </c:pt>
                <c:pt idx="330">
                  <c:v>5.7648206197915204E-45</c:v>
                </c:pt>
                <c:pt idx="331">
                  <c:v>2.8148297675734501E-45</c:v>
                </c:pt>
                <c:pt idx="332">
                  <c:v>1.37142776537768E-45</c:v>
                </c:pt>
                <c:pt idx="333">
                  <c:v>6.6672732254930303E-46</c:v>
                </c:pt>
                <c:pt idx="334">
                  <c:v>3.2342836257285401E-46</c:v>
                </c:pt>
                <c:pt idx="335">
                  <c:v>1.5655339182489499E-46</c:v>
                </c:pt>
                <c:pt idx="336">
                  <c:v>7.5613851781746103E-47</c:v>
                </c:pt>
                <c:pt idx="337">
                  <c:v>3.6441369436287E-47</c:v>
                </c:pt>
                <c:pt idx="338">
                  <c:v>1.7524368806681599E-47</c:v>
                </c:pt>
                <c:pt idx="339">
                  <c:v>8.4089998418538895E-48</c:v>
                </c:pt>
                <c:pt idx="340">
                  <c:v>4.0262472405292099E-48</c:v>
                </c:pt>
                <c:pt idx="341">
                  <c:v>1.9235811795041499E-48</c:v>
                </c:pt>
                <c:pt idx="342">
                  <c:v>9.1701070236697504E-49</c:v>
                </c:pt>
                <c:pt idx="343">
                  <c:v>4.3620626009613303E-49</c:v>
                </c:pt>
                <c:pt idx="344">
                  <c:v>2.0704405391692301E-49</c:v>
                </c:pt>
                <c:pt idx="345">
                  <c:v>9.8058842060474598E-50</c:v>
                </c:pt>
                <c:pt idx="346">
                  <c:v>4.6340809332660495E-50</c:v>
                </c:pt>
                <c:pt idx="347">
                  <c:v>2.1852092330610898E-50</c:v>
                </c:pt>
                <c:pt idx="348">
                  <c:v>1.0281930807943399E-50</c:v>
                </c:pt>
                <c:pt idx="349">
                  <c:v>4.8273436902991301E-51</c:v>
                </c:pt>
                <c:pt idx="350">
                  <c:v>2.2614827975703501E-51</c:v>
                </c:pt>
                <c:pt idx="351">
                  <c:v>1.0571326603162301E-51</c:v>
                </c:pt>
                <c:pt idx="352">
                  <c:v>4.9307889251584901E-52</c:v>
                </c:pt>
                <c:pt idx="353">
                  <c:v>2.2948463576383901E-52</c:v>
                </c:pt>
                <c:pt idx="354">
                  <c:v>1.0657139172557901E-52</c:v>
                </c:pt>
                <c:pt idx="355">
                  <c:v>4.9382946230532503E-53</c:v>
                </c:pt>
                <c:pt idx="356">
                  <c:v>2.28329584294044E-53</c:v>
                </c:pt>
                <c:pt idx="357">
                  <c:v>1.0534057274391801E-53</c:v>
                </c:pt>
                <c:pt idx="358">
                  <c:v>4.8492761058435801E-54</c:v>
                </c:pt>
                <c:pt idx="359">
                  <c:v>2.22743645125498E-54</c:v>
                </c:pt>
                <c:pt idx="360">
                  <c:v>1.02089319216037E-54</c:v>
                </c:pt>
                <c:pt idx="361">
                  <c:v>4.6687567623278603E-55</c:v>
                </c:pt>
                <c:pt idx="362">
                  <c:v>2.1304311397973E-55</c:v>
                </c:pt>
                <c:pt idx="363">
                  <c:v>9.7001489374466792E-56</c:v>
                </c:pt>
                <c:pt idx="364">
                  <c:v>4.4069006972126597E-56</c:v>
                </c:pt>
                <c:pt idx="365">
                  <c:v>1.99770509776227E-56</c:v>
                </c:pt>
                <c:pt idx="366">
                  <c:v>9.0359123855830498E-57</c:v>
                </c:pt>
                <c:pt idx="367">
                  <c:v>4.0780675107778401E-57</c:v>
                </c:pt>
                <c:pt idx="368">
                  <c:v>1.83644447411323E-57</c:v>
                </c:pt>
                <c:pt idx="369">
                  <c:v>8.2516611523861107E-58</c:v>
                </c:pt>
                <c:pt idx="370">
                  <c:v>3.69951117502854E-58</c:v>
                </c:pt>
                <c:pt idx="371">
                  <c:v>1.6549536452355098E-58</c:v>
                </c:pt>
                <c:pt idx="372">
                  <c:v>7.3869471775969999E-59</c:v>
                </c:pt>
                <c:pt idx="373">
                  <c:v>3.2898866700585301E-59</c:v>
                </c:pt>
                <c:pt idx="374">
                  <c:v>1.4619508081283599E-59</c:v>
                </c:pt>
                <c:pt idx="375">
                  <c:v>6.4821567877003901E-60</c:v>
                </c:pt>
                <c:pt idx="376">
                  <c:v>2.8677434915669798E-60</c:v>
                </c:pt>
                <c:pt idx="377">
                  <c:v>1.2658845592116401E-60</c:v>
                </c:pt>
                <c:pt idx="378">
                  <c:v>5.5754501558050297E-61</c:v>
                </c:pt>
                <c:pt idx="379">
                  <c:v>2.4501732466332401E-61</c:v>
                </c:pt>
                <c:pt idx="380">
                  <c:v>1.0743446718162199E-61</c:v>
                </c:pt>
                <c:pt idx="381">
                  <c:v>4.7002331654332797E-62</c:v>
                </c:pt>
                <c:pt idx="382">
                  <c:v>2.05174327991083E-62</c:v>
                </c:pt>
                <c:pt idx="383">
                  <c:v>8.9362103948275996E-63</c:v>
                </c:pt>
                <c:pt idx="384">
                  <c:v>3.88337542579905E-63</c:v>
                </c:pt>
                <c:pt idx="385">
                  <c:v>1.6837974796846899E-63</c:v>
                </c:pt>
                <c:pt idx="386">
                  <c:v>7.2843977651115394E-64</c:v>
                </c:pt>
                <c:pt idx="387">
                  <c:v>3.1442682090350298E-64</c:v>
                </c:pt>
                <c:pt idx="388">
                  <c:v>1.35414897456218E-64</c:v>
                </c:pt>
                <c:pt idx="389">
                  <c:v>5.8187943197406999E-65</c:v>
                </c:pt>
                <c:pt idx="390">
                  <c:v>2.4946982286553199E-65</c:v>
                </c:pt>
                <c:pt idx="391">
                  <c:v>1.06713708417601E-65</c:v>
                </c:pt>
                <c:pt idx="392">
                  <c:v>4.5544747207763402E-66</c:v>
                </c:pt>
                <c:pt idx="393">
                  <c:v>1.9394159219004201E-66</c:v>
                </c:pt>
                <c:pt idx="394">
                  <c:v>8.2398036153832596E-67</c:v>
                </c:pt>
                <c:pt idx="395">
                  <c:v>3.4928075243503599E-67</c:v>
                </c:pt>
                <c:pt idx="396">
                  <c:v>1.47721245083952E-67</c:v>
                </c:pt>
                <c:pt idx="397">
                  <c:v>6.2333337446168403E-68</c:v>
                </c:pt>
                <c:pt idx="398">
                  <c:v>2.62425176864971E-68</c:v>
                </c:pt>
                <c:pt idx="399">
                  <c:v>1.1022925554854801E-68</c:v>
                </c:pt>
                <c:pt idx="400">
                  <c:v>4.6194795322045699E-69</c:v>
                </c:pt>
                <c:pt idx="401">
                  <c:v>1.93149031757165E-69</c:v>
                </c:pt>
                <c:pt idx="402">
                  <c:v>8.0573798120079604E-70</c:v>
                </c:pt>
                <c:pt idx="403">
                  <c:v>3.3534777192159897E-70</c:v>
                </c:pt>
                <c:pt idx="404">
                  <c:v>1.3925017754682501E-70</c:v>
                </c:pt>
                <c:pt idx="405">
                  <c:v>5.7689034011584901E-71</c:v>
                </c:pt>
                <c:pt idx="406">
                  <c:v>2.3844398178659398E-71</c:v>
                </c:pt>
                <c:pt idx="407">
                  <c:v>9.8327148514714197E-72</c:v>
                </c:pt>
                <c:pt idx="408">
                  <c:v>4.04531993646044E-72</c:v>
                </c:pt>
                <c:pt idx="409">
                  <c:v>1.6604393017233801E-72</c:v>
                </c:pt>
                <c:pt idx="410">
                  <c:v>6.7995811464756105E-73</c:v>
                </c:pt>
                <c:pt idx="411">
                  <c:v>2.7779770350724101E-73</c:v>
                </c:pt>
                <c:pt idx="412">
                  <c:v>1.13229805134167E-73</c:v>
                </c:pt>
                <c:pt idx="413">
                  <c:v>4.6044392876197297E-74</c:v>
                </c:pt>
                <c:pt idx="414">
                  <c:v>1.8679913748574701E-74</c:v>
                </c:pt>
                <c:pt idx="415">
                  <c:v>7.5605489252246803E-75</c:v>
                </c:pt>
                <c:pt idx="416">
                  <c:v>3.0528842270000398E-75</c:v>
                </c:pt>
                <c:pt idx="417">
                  <c:v>1.22982711989599E-75</c:v>
                </c:pt>
                <c:pt idx="418">
                  <c:v>4.9425682731838297E-76</c:v>
                </c:pt>
                <c:pt idx="419">
                  <c:v>1.9816835498505201E-76</c:v>
                </c:pt>
                <c:pt idx="420">
                  <c:v>7.9266021592246105E-77</c:v>
                </c:pt>
                <c:pt idx="421">
                  <c:v>3.1630717272589799E-77</c:v>
                </c:pt>
                <c:pt idx="422">
                  <c:v>1.25921042950262E-77</c:v>
                </c:pt>
                <c:pt idx="423">
                  <c:v>5.0009547596926695E-78</c:v>
                </c:pt>
                <c:pt idx="424">
                  <c:v>1.9813942976146999E-78</c:v>
                </c:pt>
                <c:pt idx="425">
                  <c:v>7.8315958353860103E-79</c:v>
                </c:pt>
                <c:pt idx="426">
                  <c:v>3.0880831363055799E-79</c:v>
                </c:pt>
                <c:pt idx="427">
                  <c:v>1.21474472515394E-79</c:v>
                </c:pt>
                <c:pt idx="428">
                  <c:v>4.76690307447999E-80</c:v>
                </c:pt>
                <c:pt idx="429">
                  <c:v>1.8661253007605799E-80</c:v>
                </c:pt>
                <c:pt idx="430">
                  <c:v>7.2877985109723996E-81</c:v>
                </c:pt>
                <c:pt idx="431">
                  <c:v>2.8392318870107101E-81</c:v>
                </c:pt>
                <c:pt idx="432">
                  <c:v>1.1034487679554599E-81</c:v>
                </c:pt>
                <c:pt idx="433">
                  <c:v>4.27807228132647E-82</c:v>
                </c:pt>
                <c:pt idx="434">
                  <c:v>1.6545751746729399E-82</c:v>
                </c:pt>
                <c:pt idx="435">
                  <c:v>6.3835919375101304E-83</c:v>
                </c:pt>
                <c:pt idx="436">
                  <c:v>2.4568674283840599E-83</c:v>
                </c:pt>
                <c:pt idx="437">
                  <c:v>9.4326573988587898E-84</c:v>
                </c:pt>
                <c:pt idx="438">
                  <c:v>3.6125997763218101E-84</c:v>
                </c:pt>
                <c:pt idx="439">
                  <c:v>1.3801833655479199E-84</c:v>
                </c:pt>
                <c:pt idx="440">
                  <c:v>5.25996130343181E-85</c:v>
                </c:pt>
                <c:pt idx="441">
                  <c:v>1.99965366258262E-85</c:v>
                </c:pt>
                <c:pt idx="442">
                  <c:v>7.5831757047710299E-86</c:v>
                </c:pt>
                <c:pt idx="443">
                  <c:v>2.8685945090929401E-86</c:v>
                </c:pt>
                <c:pt idx="444">
                  <c:v>1.08244664268442E-86</c:v>
                </c:pt>
                <c:pt idx="445">
                  <c:v>4.0743720503875702E-87</c:v>
                </c:pt>
                <c:pt idx="446">
                  <c:v>1.5297809857631899E-87</c:v>
                </c:pt>
                <c:pt idx="447">
                  <c:v>5.7294078106048701E-88</c:v>
                </c:pt>
                <c:pt idx="448">
                  <c:v>2.1404229873274899E-88</c:v>
                </c:pt>
                <c:pt idx="449">
                  <c:v>7.9762055706099899E-89</c:v>
                </c:pt>
                <c:pt idx="450">
                  <c:v>2.96481347842334E-89</c:v>
                </c:pt>
                <c:pt idx="451">
                  <c:v>1.0992592810453601E-89</c:v>
                </c:pt>
                <c:pt idx="452">
                  <c:v>4.0653882750112299E-90</c:v>
                </c:pt>
                <c:pt idx="453">
                  <c:v>1.4996862792162601E-90</c:v>
                </c:pt>
                <c:pt idx="454">
                  <c:v>5.5181392395918495E-91</c:v>
                </c:pt>
                <c:pt idx="455">
                  <c:v>2.0252379987228601E-91</c:v>
                </c:pt>
                <c:pt idx="456">
                  <c:v>7.4139210704946501E-92</c:v>
                </c:pt>
                <c:pt idx="457">
                  <c:v>2.7071081503515501E-92</c:v>
                </c:pt>
                <c:pt idx="458">
                  <c:v>9.8593042059959204E-93</c:v>
                </c:pt>
                <c:pt idx="459">
                  <c:v>3.5815182644065498E-93</c:v>
                </c:pt>
                <c:pt idx="460">
                  <c:v>1.2976737603612701E-93</c:v>
                </c:pt>
                <c:pt idx="461">
                  <c:v>4.6896292242006298E-94</c:v>
                </c:pt>
                <c:pt idx="462">
                  <c:v>1.6903758569663901E-94</c:v>
                </c:pt>
                <c:pt idx="463">
                  <c:v>6.0771083206562006E-95</c:v>
                </c:pt>
                <c:pt idx="464">
                  <c:v>2.17909771194617E-95</c:v>
                </c:pt>
                <c:pt idx="465">
                  <c:v>7.7932668408915901E-96</c:v>
                </c:pt>
                <c:pt idx="466">
                  <c:v>2.7798576826230101E-96</c:v>
                </c:pt>
                <c:pt idx="467">
                  <c:v>9.8896924387443707E-97</c:v>
                </c:pt>
                <c:pt idx="468">
                  <c:v>3.50911196286325E-97</c:v>
                </c:pt>
                <c:pt idx="469">
                  <c:v>1.2418320512856201E-97</c:v>
                </c:pt>
                <c:pt idx="470">
                  <c:v>4.3830523953048702E-98</c:v>
                </c:pt>
                <c:pt idx="471">
                  <c:v>1.54289208379623E-98</c:v>
                </c:pt>
                <c:pt idx="472">
                  <c:v>5.4167206321136E-99</c:v>
                </c:pt>
                <c:pt idx="473">
                  <c:v>1.8966019971185601E-99</c:v>
                </c:pt>
                <c:pt idx="474">
                  <c:v>6.6229534848905799E-100</c:v>
                </c:pt>
                <c:pt idx="475">
                  <c:v>2.30653352332149E-100</c:v>
                </c:pt>
                <c:pt idx="476">
                  <c:v>8.0111932046001905E-101</c:v>
                </c:pt>
                <c:pt idx="477">
                  <c:v>2.7749859337636E-101</c:v>
                </c:pt>
                <c:pt idx="478">
                  <c:v>9.5862171641557792E-102</c:v>
                </c:pt>
                <c:pt idx="479">
                  <c:v>3.30258011410963E-102</c:v>
                </c:pt>
                <c:pt idx="480">
                  <c:v>1.1346862155618601E-102</c:v>
                </c:pt>
                <c:pt idx="481">
                  <c:v>3.8878650916136299E-103</c:v>
                </c:pt>
                <c:pt idx="482">
                  <c:v>1.3284836946923601E-103</c:v>
                </c:pt>
                <c:pt idx="483">
                  <c:v>4.5269690115133099E-104</c:v>
                </c:pt>
                <c:pt idx="484">
                  <c:v>1.5383730250607999E-104</c:v>
                </c:pt>
                <c:pt idx="485">
                  <c:v>5.2133297348199603E-105</c:v>
                </c:pt>
                <c:pt idx="486">
                  <c:v>1.7618327194385599E-105</c:v>
                </c:pt>
                <c:pt idx="487">
                  <c:v>5.9375406241560104E-106</c:v>
                </c:pt>
                <c:pt idx="488">
                  <c:v>1.99543434317675E-106</c:v>
                </c:pt>
                <c:pt idx="489">
                  <c:v>6.6873440620146906E-107</c:v>
                </c:pt>
                <c:pt idx="490">
                  <c:v>2.23486705855197E-107</c:v>
                </c:pt>
                <c:pt idx="491">
                  <c:v>7.4477984566389494E-108</c:v>
                </c:pt>
                <c:pt idx="492">
                  <c:v>2.4750199253596799E-108</c:v>
                </c:pt>
                <c:pt idx="493">
                  <c:v>8.2016339768232003E-109</c:v>
                </c:pt>
                <c:pt idx="494">
                  <c:v>2.7101247172087202E-109</c:v>
                </c:pt>
                <c:pt idx="495">
                  <c:v>8.9297985223510195E-110</c:v>
                </c:pt>
                <c:pt idx="496">
                  <c:v>2.9339572679049399E-110</c:v>
                </c:pt>
                <c:pt idx="497">
                  <c:v>9.6121794641514097E-111</c:v>
                </c:pt>
                <c:pt idx="498">
                  <c:v>3.1400901174970601E-111</c:v>
                </c:pt>
                <c:pt idx="499">
                  <c:v>1.0228469887900801E-111</c:v>
                </c:pt>
                <c:pt idx="500">
                  <c:v>3.3221839835099698E-112</c:v>
                </c:pt>
                <c:pt idx="501">
                  <c:v>1.07591321632709E-112</c:v>
                </c:pt>
                <c:pt idx="502">
                  <c:v>3.4743009101634102E-113</c:v>
                </c:pt>
                <c:pt idx="503">
                  <c:v>1.11863984773768E-113</c:v>
                </c:pt>
                <c:pt idx="504">
                  <c:v>3.5912184212490597E-114</c:v>
                </c:pt>
                <c:pt idx="505">
                  <c:v>1.14952392483696E-114</c:v>
                </c:pt>
                <c:pt idx="506">
                  <c:v>3.66872212349228E-115</c:v>
                </c:pt>
                <c:pt idx="507">
                  <c:v>1.1674227459727499E-115</c:v>
                </c:pt>
                <c:pt idx="508">
                  <c:v>3.7038543331316999E-116</c:v>
                </c:pt>
                <c:pt idx="509">
                  <c:v>1.17162307471074E-116</c:v>
                </c:pt>
                <c:pt idx="510">
                  <c:v>3.6950985779979902E-117</c:v>
                </c:pt>
                <c:pt idx="511">
                  <c:v>1.1618873619563299E-117</c:v>
                </c:pt>
                <c:pt idx="512">
                  <c:v>3.6424841641167602E-118</c:v>
                </c:pt>
                <c:pt idx="513">
                  <c:v>1.1384728798581001E-118</c:v>
                </c:pt>
                <c:pt idx="514">
                  <c:v>3.5476010421417402E-119</c:v>
                </c:pt>
                <c:pt idx="515">
                  <c:v>1.1021217843575001E-119</c:v>
                </c:pt>
                <c:pt idx="516">
                  <c:v>3.4135223954507097E-120</c:v>
                </c:pt>
                <c:pt idx="517">
                  <c:v>1.0540224918843901E-120</c:v>
                </c:pt>
                <c:pt idx="518">
                  <c:v>3.24463997038932E-121</c:v>
                </c:pt>
                <c:pt idx="519">
                  <c:v>9.9574512924167094E-122</c:v>
                </c:pt>
                <c:pt idx="520">
                  <c:v>3.0464243815263299E-122</c:v>
                </c:pt>
                <c:pt idx="521">
                  <c:v>9.2915594249851005E-123</c:v>
                </c:pt>
                <c:pt idx="522">
                  <c:v>2.8251286833936399E-123</c:v>
                </c:pt>
                <c:pt idx="523">
                  <c:v>8.5631720503520792E-124</c:v>
                </c:pt>
                <c:pt idx="524">
                  <c:v>2.5874577687142101E-124</c:v>
                </c:pt>
                <c:pt idx="525">
                  <c:v>7.7938017646131698E-125</c:v>
                </c:pt>
                <c:pt idx="526">
                  <c:v>2.3402282081888E-125</c:v>
                </c:pt>
                <c:pt idx="527">
                  <c:v>7.0047893979772703E-126</c:v>
                </c:pt>
                <c:pt idx="528">
                  <c:v>2.09004283133822E-126</c:v>
                </c:pt>
                <c:pt idx="529">
                  <c:v>6.21632478937479E-127</c:v>
                </c:pt>
                <c:pt idx="530">
                  <c:v>1.8430017850960799E-127</c:v>
                </c:pt>
                <c:pt idx="531">
                  <c:v>5.44661233219843E-128</c:v>
                </c:pt>
                <c:pt idx="532">
                  <c:v>1.60446737633402E-128</c:v>
                </c:pt>
                <c:pt idx="533">
                  <c:v>4.7112273499876397E-129</c:v>
                </c:pt>
                <c:pt idx="534">
                  <c:v>1.3788942823514E-129</c:v>
                </c:pt>
                <c:pt idx="535">
                  <c:v>4.0226900294808998E-130</c:v>
                </c:pt>
                <c:pt idx="536">
                  <c:v>1.1697303881529299E-130</c:v>
                </c:pt>
                <c:pt idx="537">
                  <c:v>3.3902635287229702E-131</c:v>
                </c:pt>
                <c:pt idx="538">
                  <c:v>9.7938728741013194E-132</c:v>
                </c:pt>
                <c:pt idx="539">
                  <c:v>2.8199641410069703E-132</c:v>
                </c:pt>
                <c:pt idx="540">
                  <c:v>8.09273998622727E-133</c:v>
                </c:pt>
                <c:pt idx="541">
                  <c:v>2.3147558270836201E-133</c:v>
                </c:pt>
                <c:pt idx="542">
                  <c:v>6.5988318613054301E-134</c:v>
                </c:pt>
                <c:pt idx="543">
                  <c:v>1.8748902751622701E-134</c:v>
                </c:pt>
                <c:pt idx="544">
                  <c:v>5.3091643121881401E-135</c:v>
                </c:pt>
                <c:pt idx="545">
                  <c:v>1.4983475109137799E-135</c:v>
                </c:pt>
                <c:pt idx="546">
                  <c:v>4.2143395727106297E-136</c:v>
                </c:pt>
                <c:pt idx="547">
                  <c:v>1.1813309115833399E-136</c:v>
                </c:pt>
                <c:pt idx="548">
                  <c:v>3.3001456691306701E-137</c:v>
                </c:pt>
                <c:pt idx="549">
                  <c:v>9.1877367541827794E-138</c:v>
                </c:pt>
                <c:pt idx="550">
                  <c:v>2.5491313641394399E-138</c:v>
                </c:pt>
                <c:pt idx="551">
                  <c:v>7.04820351014868E-139</c:v>
                </c:pt>
                <c:pt idx="552">
                  <c:v>1.9420547206429399E-139</c:v>
                </c:pt>
                <c:pt idx="553">
                  <c:v>5.3325571358197396E-140</c:v>
                </c:pt>
                <c:pt idx="554">
                  <c:v>1.4591326469739701E-140</c:v>
                </c:pt>
                <c:pt idx="555">
                  <c:v>3.9786282777902602E-141</c:v>
                </c:pt>
                <c:pt idx="556">
                  <c:v>1.0810489888329001E-141</c:v>
                </c:pt>
                <c:pt idx="557">
                  <c:v>2.9270143076130901E-142</c:v>
                </c:pt>
                <c:pt idx="558">
                  <c:v>7.8970660798704304E-143</c:v>
                </c:pt>
                <c:pt idx="559">
                  <c:v>2.1230592035344798E-143</c:v>
                </c:pt>
                <c:pt idx="560">
                  <c:v>5.6873210923381903E-144</c:v>
                </c:pt>
                <c:pt idx="561">
                  <c:v>1.5180866414559401E-144</c:v>
                </c:pt>
                <c:pt idx="562">
                  <c:v>4.0375912167409902E-145</c:v>
                </c:pt>
                <c:pt idx="563">
                  <c:v>1.0699879238229399E-145</c:v>
                </c:pt>
                <c:pt idx="564">
                  <c:v>2.8252693727530499E-146</c:v>
                </c:pt>
                <c:pt idx="565">
                  <c:v>7.4329116456500098E-147</c:v>
                </c:pt>
                <c:pt idx="566">
                  <c:v>1.9483627661932799E-147</c:v>
                </c:pt>
                <c:pt idx="567">
                  <c:v>5.0884555431384903E-148</c:v>
                </c:pt>
                <c:pt idx="568">
                  <c:v>1.3240396170425001E-148</c:v>
                </c:pt>
                <c:pt idx="569">
                  <c:v>3.43248207910145E-149</c:v>
                </c:pt>
                <c:pt idx="570">
                  <c:v>8.86546052691978E-150</c:v>
                </c:pt>
                <c:pt idx="571">
                  <c:v>2.2812528046831199E-150</c:v>
                </c:pt>
                <c:pt idx="572">
                  <c:v>5.8481424542656497E-151</c:v>
                </c:pt>
                <c:pt idx="573">
                  <c:v>1.4935788305390001E-151</c:v>
                </c:pt>
                <c:pt idx="574">
                  <c:v>3.8001194687743301E-152</c:v>
                </c:pt>
                <c:pt idx="575">
                  <c:v>9.6320428993390292E-153</c:v>
                </c:pt>
                <c:pt idx="576">
                  <c:v>2.4321185105475799E-153</c:v>
                </c:pt>
                <c:pt idx="577">
                  <c:v>6.11771556984473E-154</c:v>
                </c:pt>
                <c:pt idx="578">
                  <c:v>1.5329396448351599E-154</c:v>
                </c:pt>
                <c:pt idx="579">
                  <c:v>3.8263527510809102E-155</c:v>
                </c:pt>
                <c:pt idx="580">
                  <c:v>9.5139753560420794E-156</c:v>
                </c:pt>
                <c:pt idx="581">
                  <c:v>2.35639962749315E-156</c:v>
                </c:pt>
                <c:pt idx="582">
                  <c:v>5.8135117872137901E-157</c:v>
                </c:pt>
                <c:pt idx="583">
                  <c:v>1.42864256093745E-157</c:v>
                </c:pt>
                <c:pt idx="584">
                  <c:v>3.4970085572210599E-158</c:v>
                </c:pt>
                <c:pt idx="585">
                  <c:v>8.5261015715378098E-159</c:v>
                </c:pt>
                <c:pt idx="586">
                  <c:v>2.0705110827035801E-159</c:v>
                </c:pt>
                <c:pt idx="587">
                  <c:v>5.0080696812082599E-160</c:v>
                </c:pt>
                <c:pt idx="588">
                  <c:v>1.2064833958404501E-160</c:v>
                </c:pt>
                <c:pt idx="589">
                  <c:v>2.8948288761475699E-161</c:v>
                </c:pt>
                <c:pt idx="590">
                  <c:v>6.9177891463230695E-162</c:v>
                </c:pt>
                <c:pt idx="591">
                  <c:v>1.64644368137847E-162</c:v>
                </c:pt>
                <c:pt idx="592">
                  <c:v>3.9025975640375803E-163</c:v>
                </c:pt>
                <c:pt idx="593">
                  <c:v>9.2125556188566694E-164</c:v>
                </c:pt>
                <c:pt idx="594">
                  <c:v>2.1657983203467101E-164</c:v>
                </c:pt>
                <c:pt idx="595">
                  <c:v>5.07060111031935E-165</c:v>
                </c:pt>
                <c:pt idx="596">
                  <c:v>1.18221474603909E-165</c:v>
                </c:pt>
                <c:pt idx="597">
                  <c:v>2.7448629720949097E-166</c:v>
                </c:pt>
                <c:pt idx="598">
                  <c:v>6.3463519560051598E-167</c:v>
                </c:pt>
                <c:pt idx="599">
                  <c:v>1.4611627032071599E-167</c:v>
                </c:pt>
                <c:pt idx="600">
                  <c:v>3.3499291962594102E-168</c:v>
                </c:pt>
                <c:pt idx="601">
                  <c:v>7.6476309458506202E-169</c:v>
                </c:pt>
                <c:pt idx="602">
                  <c:v>1.7384572349792699E-169</c:v>
                </c:pt>
                <c:pt idx="603">
                  <c:v>3.93494241805843E-170</c:v>
                </c:pt>
                <c:pt idx="604">
                  <c:v>8.8683218572596398E-171</c:v>
                </c:pt>
                <c:pt idx="605">
                  <c:v>1.9900525889734999E-171</c:v>
                </c:pt>
                <c:pt idx="606">
                  <c:v>4.4463022106690502E-172</c:v>
                </c:pt>
                <c:pt idx="607">
                  <c:v>9.8909026340330002E-173</c:v>
                </c:pt>
                <c:pt idx="608">
                  <c:v>2.1906174066828801E-173</c:v>
                </c:pt>
                <c:pt idx="609">
                  <c:v>4.8303862949495298E-174</c:v>
                </c:pt>
                <c:pt idx="610">
                  <c:v>1.0604077779953801E-174</c:v>
                </c:pt>
                <c:pt idx="611">
                  <c:v>2.3175578011335499E-175</c:v>
                </c:pt>
                <c:pt idx="612">
                  <c:v>5.0424977840709802E-176</c:v>
                </c:pt>
                <c:pt idx="613">
                  <c:v>1.09221741585791E-176</c:v>
                </c:pt>
                <c:pt idx="614">
                  <c:v>2.3551111612912E-177</c:v>
                </c:pt>
                <c:pt idx="615">
                  <c:v>5.0552573862376405E-178</c:v>
                </c:pt>
                <c:pt idx="616">
                  <c:v>1.0801777359975299E-178</c:v>
                </c:pt>
                <c:pt idx="617">
                  <c:v>2.2975116355739198E-179</c:v>
                </c:pt>
                <c:pt idx="618">
                  <c:v>4.8643089271196697E-180</c:v>
                </c:pt>
                <c:pt idx="619">
                  <c:v>1.02512261002871E-180</c:v>
                </c:pt>
                <c:pt idx="620">
                  <c:v>2.1503637655892401E-181</c:v>
                </c:pt>
                <c:pt idx="621">
                  <c:v>4.4897240981003999E-182</c:v>
                </c:pt>
                <c:pt idx="622">
                  <c:v>9.3301587437274908E-183</c:v>
                </c:pt>
                <c:pt idx="623">
                  <c:v>1.9297899860624198E-183</c:v>
                </c:pt>
                <c:pt idx="624">
                  <c:v>3.9725794694272799E-184</c:v>
                </c:pt>
                <c:pt idx="625">
                  <c:v>8.1389143467715806E-185</c:v>
                </c:pt>
                <c:pt idx="626">
                  <c:v>1.65951592698091E-185</c:v>
                </c:pt>
                <c:pt idx="627">
                  <c:v>3.3674958698449198E-186</c:v>
                </c:pt>
                <c:pt idx="628">
                  <c:v>6.8003766744853796E-187</c:v>
                </c:pt>
                <c:pt idx="629">
                  <c:v>1.3666225389708101E-187</c:v>
                </c:pt>
                <c:pt idx="630">
                  <c:v>2.7330229271610101E-188</c:v>
                </c:pt>
                <c:pt idx="631">
                  <c:v>5.4388407179650796E-189</c:v>
                </c:pt>
                <c:pt idx="632">
                  <c:v>1.07702793377388E-189</c:v>
                </c:pt>
                <c:pt idx="633">
                  <c:v>2.1222388316395399E-190</c:v>
                </c:pt>
                <c:pt idx="634">
                  <c:v>4.1609952158486802E-191</c:v>
                </c:pt>
                <c:pt idx="635">
                  <c:v>8.1175460374904897E-192</c:v>
                </c:pt>
                <c:pt idx="636">
                  <c:v>1.57567160087727E-192</c:v>
                </c:pt>
                <c:pt idx="637">
                  <c:v>3.0430478503271899E-193</c:v>
                </c:pt>
                <c:pt idx="638">
                  <c:v>5.8471280983613506E-194</c:v>
                </c:pt>
                <c:pt idx="639">
                  <c:v>1.1177784100837001E-194</c:v>
                </c:pt>
                <c:pt idx="640">
                  <c:v>2.1258691838431E-195</c:v>
                </c:pt>
                <c:pt idx="641">
                  <c:v>4.0222901605701599E-196</c:v>
                </c:pt>
                <c:pt idx="642">
                  <c:v>7.5710222998071504E-197</c:v>
                </c:pt>
                <c:pt idx="643">
                  <c:v>1.41764682256042E-197</c:v>
                </c:pt>
                <c:pt idx="644">
                  <c:v>2.6405961728943801E-198</c:v>
                </c:pt>
                <c:pt idx="645">
                  <c:v>4.8926513092153497E-199</c:v>
                </c:pt>
                <c:pt idx="646">
                  <c:v>9.0174281156422104E-200</c:v>
                </c:pt>
                <c:pt idx="647">
                  <c:v>1.6531222276447499E-200</c:v>
                </c:pt>
                <c:pt idx="648">
                  <c:v>3.0143848066616699E-201</c:v>
                </c:pt>
                <c:pt idx="649">
                  <c:v>5.4670287441601905E-202</c:v>
                </c:pt>
                <c:pt idx="650">
                  <c:v>9.86166710928534E-203</c:v>
                </c:pt>
                <c:pt idx="651">
                  <c:v>1.7692243224654301E-203</c:v>
                </c:pt>
                <c:pt idx="652">
                  <c:v>3.15672099403093E-204</c:v>
                </c:pt>
                <c:pt idx="653">
                  <c:v>5.6014087953666302E-205</c:v>
                </c:pt>
                <c:pt idx="654">
                  <c:v>9.8844619819081505E-206</c:v>
                </c:pt>
                <c:pt idx="655">
                  <c:v>1.73456390039843E-206</c:v>
                </c:pt>
                <c:pt idx="656">
                  <c:v>3.02688388812228E-207</c:v>
                </c:pt>
                <c:pt idx="657">
                  <c:v>5.2523780474343596E-208</c:v>
                </c:pt>
                <c:pt idx="658">
                  <c:v>9.0626957114938601E-209</c:v>
                </c:pt>
                <c:pt idx="659">
                  <c:v>1.5548423066343799E-209</c:v>
                </c:pt>
                <c:pt idx="660">
                  <c:v>2.6523389964884499E-210</c:v>
                </c:pt>
                <c:pt idx="661">
                  <c:v>4.49853929847852E-211</c:v>
                </c:pt>
                <c:pt idx="662">
                  <c:v>7.5857716029098995E-212</c:v>
                </c:pt>
                <c:pt idx="663">
                  <c:v>1.2717436650201001E-212</c:v>
                </c:pt>
                <c:pt idx="664">
                  <c:v>2.1196134718425701E-213</c:v>
                </c:pt>
                <c:pt idx="665">
                  <c:v>3.51201681987173E-214</c:v>
                </c:pt>
                <c:pt idx="666">
                  <c:v>5.7847521787498302E-215</c:v>
                </c:pt>
                <c:pt idx="667">
                  <c:v>9.4716682341693205E-216</c:v>
                </c:pt>
                <c:pt idx="668">
                  <c:v>1.5415829623458399E-216</c:v>
                </c:pt>
                <c:pt idx="669">
                  <c:v>2.4939689988039601E-217</c:v>
                </c:pt>
                <c:pt idx="670">
                  <c:v>4.0103641048055401E-218</c:v>
                </c:pt>
                <c:pt idx="671">
                  <c:v>6.4095848700563004E-219</c:v>
                </c:pt>
                <c:pt idx="672">
                  <c:v>1.01815510154777E-219</c:v>
                </c:pt>
                <c:pt idx="673">
                  <c:v>1.6073867153648801E-220</c:v>
                </c:pt>
                <c:pt idx="674">
                  <c:v>2.5219327882058799E-221</c:v>
                </c:pt>
                <c:pt idx="675">
                  <c:v>3.9322172186047903E-222</c:v>
                </c:pt>
                <c:pt idx="676">
                  <c:v>6.0927921303525497E-223</c:v>
                </c:pt>
                <c:pt idx="677">
                  <c:v>9.3811039503581003E-224</c:v>
                </c:pt>
                <c:pt idx="678">
                  <c:v>1.43527118451701E-224</c:v>
                </c:pt>
                <c:pt idx="679">
                  <c:v>2.1819257263157599E-225</c:v>
                </c:pt>
                <c:pt idx="680">
                  <c:v>3.2957581298213701E-226</c:v>
                </c:pt>
                <c:pt idx="681">
                  <c:v>4.94610470975355E-227</c:v>
                </c:pt>
                <c:pt idx="682">
                  <c:v>7.3747441400709703E-228</c:v>
                </c:pt>
                <c:pt idx="683">
                  <c:v>1.0924188738426E-228</c:v>
                </c:pt>
                <c:pt idx="684">
                  <c:v>1.60758062167326E-229</c:v>
                </c:pt>
                <c:pt idx="685">
                  <c:v>2.3500669607615498E-230</c:v>
                </c:pt>
                <c:pt idx="686">
                  <c:v>3.41266788656481E-231</c:v>
                </c:pt>
                <c:pt idx="687">
                  <c:v>4.9226206045682199E-232</c:v>
                </c:pt>
                <c:pt idx="688">
                  <c:v>7.0529258463513304E-233</c:v>
                </c:pt>
                <c:pt idx="689">
                  <c:v>1.00367884440228E-233</c:v>
                </c:pt>
                <c:pt idx="690">
                  <c:v>1.4185819550553799E-234</c:v>
                </c:pt>
                <c:pt idx="691">
                  <c:v>1.9912685247656801E-235</c:v>
                </c:pt>
                <c:pt idx="692">
                  <c:v>2.77589036628416E-236</c:v>
                </c:pt>
                <c:pt idx="693">
                  <c:v>3.84284646891304E-237</c:v>
                </c:pt>
                <c:pt idx="694">
                  <c:v>5.2827854672617502E-238</c:v>
                </c:pt>
                <c:pt idx="695">
                  <c:v>7.2112892443174302E-239</c:v>
                </c:pt>
                <c:pt idx="696">
                  <c:v>9.774250109631809E-240</c:v>
                </c:pt>
                <c:pt idx="697">
                  <c:v>1.31539130874224E-240</c:v>
                </c:pt>
                <c:pt idx="698">
                  <c:v>1.7575499429183499E-241</c:v>
                </c:pt>
                <c:pt idx="699">
                  <c:v>2.33142563512134E-242</c:v>
                </c:pt>
                <c:pt idx="700">
                  <c:v>3.07026910163409E-243</c:v>
                </c:pt>
                <c:pt idx="701">
                  <c:v>4.0137645192856897E-244</c:v>
                </c:pt>
                <c:pt idx="702">
                  <c:v>5.2086753961836696E-245</c:v>
                </c:pt>
                <c:pt idx="703">
                  <c:v>6.7093712702656698E-246</c:v>
                </c:pt>
                <c:pt idx="704">
                  <c:v>8.5781659315240706E-247</c:v>
                </c:pt>
                <c:pt idx="705">
                  <c:v>1.0885387385132501E-247</c:v>
                </c:pt>
                <c:pt idx="706">
                  <c:v>1.3709091855327101E-248</c:v>
                </c:pt>
                <c:pt idx="707">
                  <c:v>1.7134330288305201E-249</c:v>
                </c:pt>
                <c:pt idx="708">
                  <c:v>2.12518776746124E-250</c:v>
                </c:pt>
                <c:pt idx="709">
                  <c:v>2.6156344685861198E-251</c:v>
                </c:pt>
                <c:pt idx="710">
                  <c:v>3.1943609024955098E-252</c:v>
                </c:pt>
                <c:pt idx="711">
                  <c:v>3.8707531542786298E-253</c:v>
                </c:pt>
                <c:pt idx="712">
                  <c:v>4.65359599763458E-254</c:v>
                </c:pt>
                <c:pt idx="713">
                  <c:v>5.5506070669062397E-255</c:v>
                </c:pt>
                <c:pt idx="714">
                  <c:v>6.5679154369702395E-256</c:v>
                </c:pt>
                <c:pt idx="715">
                  <c:v>7.7095013537805495E-257</c:v>
                </c:pt>
                <c:pt idx="716">
                  <c:v>8.9766201695254608E-258</c:v>
                </c:pt>
                <c:pt idx="717">
                  <c:v>1.03672395347446E-258</c:v>
                </c:pt>
                <c:pt idx="718">
                  <c:v>1.1875524010288399E-259</c:v>
                </c:pt>
                <c:pt idx="719">
                  <c:v>1.3491404865007999E-260</c:v>
                </c:pt>
                <c:pt idx="720">
                  <c:v>1.5200274309500699E-261</c:v>
                </c:pt>
                <c:pt idx="721">
                  <c:v>1.69828422459261E-262</c:v>
                </c:pt>
                <c:pt idx="722">
                  <c:v>1.88151893956581E-263</c:v>
                </c:pt>
                <c:pt idx="723">
                  <c:v>2.0669043220160599E-264</c:v>
                </c:pt>
                <c:pt idx="724">
                  <c:v>2.25122924648849E-265</c:v>
                </c:pt>
                <c:pt idx="725">
                  <c:v>2.4309742827319899E-266</c:v>
                </c:pt>
                <c:pt idx="726">
                  <c:v>2.60241008916586E-267</c:v>
                </c:pt>
                <c:pt idx="727">
                  <c:v>2.7617157090336298E-268</c:v>
                </c:pt>
                <c:pt idx="728">
                  <c:v>2.9051122284688599E-269</c:v>
                </c:pt>
                <c:pt idx="729">
                  <c:v>3.0290057980400498E-270</c:v>
                </c:pt>
                <c:pt idx="730">
                  <c:v>3.1301328596668501E-271</c:v>
                </c:pt>
                <c:pt idx="731">
                  <c:v>3.2056996857168599E-272</c:v>
                </c:pt>
                <c:pt idx="732">
                  <c:v>3.2535081259319799E-273</c:v>
                </c:pt>
                <c:pt idx="733">
                  <c:v>3.2720598307720501E-274</c:v>
                </c:pt>
                <c:pt idx="734">
                  <c:v>3.2606321873293599E-275</c:v>
                </c:pt>
                <c:pt idx="735">
                  <c:v>3.21932072280063E-276</c:v>
                </c:pt>
                <c:pt idx="736">
                  <c:v>3.1490447036149301E-277</c:v>
                </c:pt>
                <c:pt idx="737">
                  <c:v>3.0515149416726999E-278</c:v>
                </c:pt>
                <c:pt idx="738">
                  <c:v>2.9291652342249002E-279</c:v>
                </c:pt>
                <c:pt idx="739">
                  <c:v>2.7850512140131501E-280</c:v>
                </c:pt>
                <c:pt idx="740">
                  <c:v>2.6227224759536801E-281</c:v>
                </c:pt>
                <c:pt idx="741">
                  <c:v>2.4460755016507501E-282</c:v>
                </c:pt>
                <c:pt idx="742">
                  <c:v>2.25919598803077E-283</c:v>
                </c:pt>
                <c:pt idx="743">
                  <c:v>2.0661996187792799E-284</c:v>
                </c:pt>
                <c:pt idx="744">
                  <c:v>1.8710800755245201E-285</c:v>
                </c:pt>
                <c:pt idx="745">
                  <c:v>1.6775722102356599E-286</c:v>
                </c:pt>
                <c:pt idx="746">
                  <c:v>1.4890368883567801E-287</c:v>
                </c:pt>
                <c:pt idx="747">
                  <c:v>1.30837220592829E-288</c:v>
                </c:pt>
                <c:pt idx="748">
                  <c:v>1.13795375447995E-289</c:v>
                </c:pt>
                <c:pt idx="749">
                  <c:v>9.7960453608218404E-291</c:v>
                </c:pt>
                <c:pt idx="750">
                  <c:v>8.3459319044364406E-292</c:v>
                </c:pt>
                <c:pt idx="751">
                  <c:v>7.0365753377023295E-293</c:v>
                </c:pt>
                <c:pt idx="752">
                  <c:v>5.8704913485069503E-294</c:v>
                </c:pt>
                <c:pt idx="753">
                  <c:v>4.8459383126363599E-295</c:v>
                </c:pt>
                <c:pt idx="754">
                  <c:v>3.9576273401232198E-296</c:v>
                </c:pt>
                <c:pt idx="755">
                  <c:v>3.1974835432545999E-297</c:v>
                </c:pt>
                <c:pt idx="756">
                  <c:v>2.5554094746610801E-298</c:v>
                </c:pt>
                <c:pt idx="757">
                  <c:v>2.0200091541388801E-299</c:v>
                </c:pt>
                <c:pt idx="758">
                  <c:v>1.5792404022554202E-300</c:v>
                </c:pt>
                <c:pt idx="759">
                  <c:v>1.2209732866167299E-301</c:v>
                </c:pt>
                <c:pt idx="760">
                  <c:v>9.3344241583631395E-303</c:v>
                </c:pt>
                <c:pt idx="761">
                  <c:v>7.0558981205482498E-304</c:v>
                </c:pt>
                <c:pt idx="762">
                  <c:v>5.2730260075678499E-305</c:v>
                </c:pt>
                <c:pt idx="763">
                  <c:v>3.8955545785936703E-306</c:v>
                </c:pt>
                <c:pt idx="764">
                  <c:v>2.8447155324663501E-307</c:v>
                </c:pt>
                <c:pt idx="765">
                  <c:v>0</c:v>
                </c:pt>
                <c:pt idx="766">
                  <c:v>0</c:v>
                </c:pt>
                <c:pt idx="767">
                  <c:v>0</c:v>
                </c:pt>
                <c:pt idx="768">
                  <c:v>0</c:v>
                </c:pt>
                <c:pt idx="769">
                  <c:v>0</c:v>
                </c:pt>
                <c:pt idx="770">
                  <c:v>0</c:v>
                </c:pt>
                <c:pt idx="771">
                  <c:v>0</c:v>
                </c:pt>
                <c:pt idx="772">
                  <c:v>0</c:v>
                </c:pt>
                <c:pt idx="773">
                  <c:v>0</c:v>
                </c:pt>
                <c:pt idx="774">
                  <c:v>0</c:v>
                </c:pt>
                <c:pt idx="775">
                  <c:v>0</c:v>
                </c:pt>
                <c:pt idx="776">
                  <c:v>0</c:v>
                </c:pt>
                <c:pt idx="777">
                  <c:v>0</c:v>
                </c:pt>
                <c:pt idx="778">
                  <c:v>0</c:v>
                </c:pt>
                <c:pt idx="779" formatCode="General">
                  <c:v>0</c:v>
                </c:pt>
                <c:pt idx="780" formatCode="General">
                  <c:v>0</c:v>
                </c:pt>
                <c:pt idx="781" formatCode="General">
                  <c:v>0</c:v>
                </c:pt>
                <c:pt idx="782" formatCode="General">
                  <c:v>0</c:v>
                </c:pt>
                <c:pt idx="783" formatCode="General">
                  <c:v>0</c:v>
                </c:pt>
                <c:pt idx="784" formatCode="General">
                  <c:v>0</c:v>
                </c:pt>
                <c:pt idx="785" formatCode="General">
                  <c:v>0</c:v>
                </c:pt>
                <c:pt idx="786" formatCode="General">
                  <c:v>0</c:v>
                </c:pt>
                <c:pt idx="787" formatCode="General">
                  <c:v>0</c:v>
                </c:pt>
                <c:pt idx="788" formatCode="General">
                  <c:v>0</c:v>
                </c:pt>
                <c:pt idx="789" formatCode="General">
                  <c:v>0</c:v>
                </c:pt>
                <c:pt idx="790" formatCode="General">
                  <c:v>0</c:v>
                </c:pt>
                <c:pt idx="791" formatCode="General">
                  <c:v>0</c:v>
                </c:pt>
                <c:pt idx="792" formatCode="General">
                  <c:v>0</c:v>
                </c:pt>
                <c:pt idx="793" formatCode="General">
                  <c:v>0</c:v>
                </c:pt>
                <c:pt idx="794" formatCode="General">
                  <c:v>0</c:v>
                </c:pt>
                <c:pt idx="795" formatCode="General">
                  <c:v>0</c:v>
                </c:pt>
                <c:pt idx="796" formatCode="General">
                  <c:v>0</c:v>
                </c:pt>
                <c:pt idx="797" formatCode="General">
                  <c:v>0</c:v>
                </c:pt>
                <c:pt idx="798" formatCode="General">
                  <c:v>0</c:v>
                </c:pt>
                <c:pt idx="799" formatCode="General">
                  <c:v>0</c:v>
                </c:pt>
                <c:pt idx="800" formatCode="General">
                  <c:v>0</c:v>
                </c:pt>
                <c:pt idx="801" formatCode="General">
                  <c:v>0</c:v>
                </c:pt>
                <c:pt idx="802" formatCode="General">
                  <c:v>0</c:v>
                </c:pt>
                <c:pt idx="803" formatCode="General">
                  <c:v>0</c:v>
                </c:pt>
                <c:pt idx="804" formatCode="General">
                  <c:v>0</c:v>
                </c:pt>
                <c:pt idx="805" formatCode="General">
                  <c:v>0</c:v>
                </c:pt>
                <c:pt idx="806" formatCode="General">
                  <c:v>0</c:v>
                </c:pt>
                <c:pt idx="807" formatCode="General">
                  <c:v>0</c:v>
                </c:pt>
                <c:pt idx="808" formatCode="General">
                  <c:v>0</c:v>
                </c:pt>
                <c:pt idx="809" formatCode="General">
                  <c:v>0</c:v>
                </c:pt>
                <c:pt idx="810" formatCode="General">
                  <c:v>0</c:v>
                </c:pt>
                <c:pt idx="811" formatCode="General">
                  <c:v>0</c:v>
                </c:pt>
                <c:pt idx="812" formatCode="General">
                  <c:v>0</c:v>
                </c:pt>
                <c:pt idx="813" formatCode="General">
                  <c:v>0</c:v>
                </c:pt>
                <c:pt idx="814" formatCode="General">
                  <c:v>0</c:v>
                </c:pt>
                <c:pt idx="815" formatCode="General">
                  <c:v>0</c:v>
                </c:pt>
                <c:pt idx="816" formatCode="General">
                  <c:v>0</c:v>
                </c:pt>
                <c:pt idx="817" formatCode="General">
                  <c:v>0</c:v>
                </c:pt>
                <c:pt idx="818" formatCode="General">
                  <c:v>0</c:v>
                </c:pt>
              </c:numCache>
            </c:numRef>
          </c:yVal>
          <c:smooth val="1"/>
          <c:extLst>
            <c:ext xmlns:c16="http://schemas.microsoft.com/office/drawing/2014/chart" uri="{C3380CC4-5D6E-409C-BE32-E72D297353CC}">
              <c16:uniqueId val="{00000000-42B1-4BC2-A236-F41C3B2AF6A9}"/>
            </c:ext>
          </c:extLst>
        </c:ser>
        <c:dLbls>
          <c:showLegendKey val="0"/>
          <c:showVal val="0"/>
          <c:showCatName val="0"/>
          <c:showSerName val="0"/>
          <c:showPercent val="0"/>
          <c:showBubbleSize val="0"/>
        </c:dLbls>
        <c:axId val="806854584"/>
        <c:axId val="806857864"/>
      </c:scatterChart>
      <c:valAx>
        <c:axId val="806854584"/>
        <c:scaling>
          <c:orientation val="minMax"/>
          <c:max val="0.15000000000000002"/>
          <c:min val="-0.1"/>
        </c:scaling>
        <c:delete val="1"/>
        <c:axPos val="b"/>
        <c:majorGridlines>
          <c:spPr>
            <a:ln w="9525" cap="flat" cmpd="sng" algn="ctr">
              <a:noFill/>
              <a:round/>
            </a:ln>
            <a:effectLst/>
          </c:spPr>
        </c:majorGridlines>
        <c:numFmt formatCode="General" sourceLinked="1"/>
        <c:majorTickMark val="out"/>
        <c:minorTickMark val="none"/>
        <c:tickLblPos val="nextTo"/>
        <c:crossAx val="806857864"/>
        <c:crosses val="autoZero"/>
        <c:crossBetween val="midCat"/>
        <c:majorUnit val="5.000000000000001E-2"/>
        <c:minorUnit val="5.000000000000001E-3"/>
      </c:valAx>
      <c:valAx>
        <c:axId val="80685786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8068545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526494400566069E-2"/>
          <c:y val="1.026997638444538E-2"/>
          <c:w val="0.92997419576516527"/>
          <c:h val="0.95207344353925494"/>
        </c:manualLayout>
      </c:layout>
      <c:scatterChart>
        <c:scatterStyle val="smoothMarker"/>
        <c:varyColors val="0"/>
        <c:ser>
          <c:idx val="0"/>
          <c:order val="0"/>
          <c:spPr>
            <a:ln w="19050" cap="rnd">
              <a:solidFill>
                <a:schemeClr val="accent3"/>
              </a:solidFill>
              <a:round/>
            </a:ln>
            <a:effectLst/>
          </c:spPr>
          <c:marker>
            <c:symbol val="none"/>
          </c:marker>
          <c:xVal>
            <c:numRef>
              <c:f>'[Worksheet in   stsm1bnas02 home04 gilbec3 Structural Heart Publications TAVR EVOLUT-R Low-risk trial Low Risk data files Figure Values.docx]prim_plotvals_norm_1234_100K'!$C$2:$C$820</c:f>
              <c:numCache>
                <c:formatCode>General</c:formatCode>
                <c:ptCount val="819"/>
                <c:pt idx="0">
                  <c:v>0</c:v>
                </c:pt>
                <c:pt idx="1">
                  <c:v>1E-3</c:v>
                </c:pt>
                <c:pt idx="2">
                  <c:v>2E-3</c:v>
                </c:pt>
                <c:pt idx="3">
                  <c:v>3.0000000000000001E-3</c:v>
                </c:pt>
                <c:pt idx="4">
                  <c:v>4.0000000000000001E-3</c:v>
                </c:pt>
                <c:pt idx="5">
                  <c:v>5.0000000000000001E-3</c:v>
                </c:pt>
                <c:pt idx="6">
                  <c:v>6.0000000000000001E-3</c:v>
                </c:pt>
                <c:pt idx="7">
                  <c:v>7.0000000000000001E-3</c:v>
                </c:pt>
                <c:pt idx="8">
                  <c:v>8.0000000000000002E-3</c:v>
                </c:pt>
                <c:pt idx="9">
                  <c:v>8.9999999999999993E-3</c:v>
                </c:pt>
                <c:pt idx="10">
                  <c:v>0.01</c:v>
                </c:pt>
                <c:pt idx="11">
                  <c:v>1.0999999999999999E-2</c:v>
                </c:pt>
                <c:pt idx="12">
                  <c:v>1.2E-2</c:v>
                </c:pt>
                <c:pt idx="13">
                  <c:v>1.2999999999999999E-2</c:v>
                </c:pt>
                <c:pt idx="14">
                  <c:v>1.4E-2</c:v>
                </c:pt>
                <c:pt idx="15">
                  <c:v>1.4999999999999999E-2</c:v>
                </c:pt>
                <c:pt idx="16">
                  <c:v>1.6E-2</c:v>
                </c:pt>
                <c:pt idx="17">
                  <c:v>1.7000000000000001E-2</c:v>
                </c:pt>
                <c:pt idx="18">
                  <c:v>1.7999999999999999E-2</c:v>
                </c:pt>
                <c:pt idx="19">
                  <c:v>1.9E-2</c:v>
                </c:pt>
                <c:pt idx="20">
                  <c:v>0.02</c:v>
                </c:pt>
                <c:pt idx="21">
                  <c:v>2.1000000000000001E-2</c:v>
                </c:pt>
                <c:pt idx="22">
                  <c:v>2.1999999999999999E-2</c:v>
                </c:pt>
                <c:pt idx="23">
                  <c:v>2.3E-2</c:v>
                </c:pt>
                <c:pt idx="24">
                  <c:v>2.4E-2</c:v>
                </c:pt>
                <c:pt idx="25">
                  <c:v>2.5000000000000001E-2</c:v>
                </c:pt>
                <c:pt idx="26">
                  <c:v>2.5999999999999999E-2</c:v>
                </c:pt>
                <c:pt idx="27">
                  <c:v>2.7E-2</c:v>
                </c:pt>
                <c:pt idx="28">
                  <c:v>2.8000000000000001E-2</c:v>
                </c:pt>
                <c:pt idx="29">
                  <c:v>2.9000000000000001E-2</c:v>
                </c:pt>
                <c:pt idx="30">
                  <c:v>0.03</c:v>
                </c:pt>
                <c:pt idx="31">
                  <c:v>3.1E-2</c:v>
                </c:pt>
                <c:pt idx="32">
                  <c:v>3.2000000000000001E-2</c:v>
                </c:pt>
                <c:pt idx="33">
                  <c:v>3.3000000000000002E-2</c:v>
                </c:pt>
                <c:pt idx="34">
                  <c:v>3.4000000000000002E-2</c:v>
                </c:pt>
                <c:pt idx="35">
                  <c:v>3.5000000000000003E-2</c:v>
                </c:pt>
                <c:pt idx="36">
                  <c:v>3.5999999999999997E-2</c:v>
                </c:pt>
                <c:pt idx="37">
                  <c:v>3.6999999999999998E-2</c:v>
                </c:pt>
                <c:pt idx="38">
                  <c:v>3.7999999999999999E-2</c:v>
                </c:pt>
                <c:pt idx="39">
                  <c:v>3.9E-2</c:v>
                </c:pt>
                <c:pt idx="40">
                  <c:v>0.04</c:v>
                </c:pt>
                <c:pt idx="41">
                  <c:v>4.1000000000000002E-2</c:v>
                </c:pt>
                <c:pt idx="42">
                  <c:v>4.2000000000000003E-2</c:v>
                </c:pt>
                <c:pt idx="43">
                  <c:v>4.2999999999999997E-2</c:v>
                </c:pt>
                <c:pt idx="44">
                  <c:v>4.3999999999999997E-2</c:v>
                </c:pt>
                <c:pt idx="45">
                  <c:v>4.4999999999999998E-2</c:v>
                </c:pt>
                <c:pt idx="46">
                  <c:v>4.5999999999999999E-2</c:v>
                </c:pt>
                <c:pt idx="47">
                  <c:v>4.7E-2</c:v>
                </c:pt>
                <c:pt idx="48">
                  <c:v>4.8000000000000001E-2</c:v>
                </c:pt>
                <c:pt idx="49">
                  <c:v>4.9000000000000002E-2</c:v>
                </c:pt>
                <c:pt idx="50">
                  <c:v>0.05</c:v>
                </c:pt>
                <c:pt idx="51">
                  <c:v>5.0999999999999997E-2</c:v>
                </c:pt>
                <c:pt idx="52">
                  <c:v>5.1999999999999998E-2</c:v>
                </c:pt>
                <c:pt idx="53">
                  <c:v>5.2999999999999999E-2</c:v>
                </c:pt>
                <c:pt idx="54">
                  <c:v>5.3999999999999999E-2</c:v>
                </c:pt>
                <c:pt idx="55">
                  <c:v>5.5E-2</c:v>
                </c:pt>
                <c:pt idx="56">
                  <c:v>5.6000000000000001E-2</c:v>
                </c:pt>
                <c:pt idx="57">
                  <c:v>5.7000000000000002E-2</c:v>
                </c:pt>
                <c:pt idx="58">
                  <c:v>5.8000000000000003E-2</c:v>
                </c:pt>
                <c:pt idx="59">
                  <c:v>5.8999999999999997E-2</c:v>
                </c:pt>
                <c:pt idx="60">
                  <c:v>0.06</c:v>
                </c:pt>
                <c:pt idx="61">
                  <c:v>6.0999999999999999E-2</c:v>
                </c:pt>
                <c:pt idx="62">
                  <c:v>6.2E-2</c:v>
                </c:pt>
                <c:pt idx="63">
                  <c:v>6.3E-2</c:v>
                </c:pt>
                <c:pt idx="64">
                  <c:v>6.4000000000000001E-2</c:v>
                </c:pt>
                <c:pt idx="65">
                  <c:v>6.5000000000000002E-2</c:v>
                </c:pt>
                <c:pt idx="66">
                  <c:v>6.6000000000000003E-2</c:v>
                </c:pt>
                <c:pt idx="67">
                  <c:v>6.7000000000000004E-2</c:v>
                </c:pt>
                <c:pt idx="68">
                  <c:v>6.8000000000000005E-2</c:v>
                </c:pt>
                <c:pt idx="69">
                  <c:v>6.9000000000000006E-2</c:v>
                </c:pt>
                <c:pt idx="70">
                  <c:v>7.0000000000000007E-2</c:v>
                </c:pt>
                <c:pt idx="71">
                  <c:v>7.0999999999999994E-2</c:v>
                </c:pt>
                <c:pt idx="72">
                  <c:v>7.1999999999999995E-2</c:v>
                </c:pt>
                <c:pt idx="73">
                  <c:v>7.2999999999999995E-2</c:v>
                </c:pt>
                <c:pt idx="74">
                  <c:v>7.3999999999999996E-2</c:v>
                </c:pt>
                <c:pt idx="75">
                  <c:v>7.4999999999999997E-2</c:v>
                </c:pt>
                <c:pt idx="76">
                  <c:v>7.5999999999999998E-2</c:v>
                </c:pt>
                <c:pt idx="77">
                  <c:v>7.6999999999999999E-2</c:v>
                </c:pt>
                <c:pt idx="78">
                  <c:v>7.8E-2</c:v>
                </c:pt>
                <c:pt idx="79">
                  <c:v>7.9000000000000001E-2</c:v>
                </c:pt>
                <c:pt idx="80">
                  <c:v>0.08</c:v>
                </c:pt>
                <c:pt idx="81">
                  <c:v>8.1000000000000003E-2</c:v>
                </c:pt>
                <c:pt idx="82">
                  <c:v>8.2000000000000003E-2</c:v>
                </c:pt>
                <c:pt idx="83">
                  <c:v>8.3000000000000004E-2</c:v>
                </c:pt>
                <c:pt idx="84">
                  <c:v>8.4000000000000005E-2</c:v>
                </c:pt>
                <c:pt idx="85">
                  <c:v>8.5000000000000006E-2</c:v>
                </c:pt>
                <c:pt idx="86">
                  <c:v>8.5999999999999993E-2</c:v>
                </c:pt>
                <c:pt idx="87">
                  <c:v>8.6999999999999994E-2</c:v>
                </c:pt>
                <c:pt idx="88">
                  <c:v>8.7999999999999995E-2</c:v>
                </c:pt>
                <c:pt idx="89">
                  <c:v>8.8999999999999996E-2</c:v>
                </c:pt>
                <c:pt idx="90">
                  <c:v>0.09</c:v>
                </c:pt>
                <c:pt idx="91">
                  <c:v>9.0999999999999998E-2</c:v>
                </c:pt>
                <c:pt idx="92">
                  <c:v>9.1999999999999998E-2</c:v>
                </c:pt>
                <c:pt idx="93">
                  <c:v>9.2999999999999999E-2</c:v>
                </c:pt>
                <c:pt idx="94">
                  <c:v>9.4E-2</c:v>
                </c:pt>
                <c:pt idx="95">
                  <c:v>9.5000000000000001E-2</c:v>
                </c:pt>
                <c:pt idx="96">
                  <c:v>9.6000000000000002E-2</c:v>
                </c:pt>
                <c:pt idx="97">
                  <c:v>9.7000000000000003E-2</c:v>
                </c:pt>
                <c:pt idx="98">
                  <c:v>9.8000000000000004E-2</c:v>
                </c:pt>
                <c:pt idx="99">
                  <c:v>9.9000000000000005E-2</c:v>
                </c:pt>
                <c:pt idx="100">
                  <c:v>0.1</c:v>
                </c:pt>
                <c:pt idx="101">
                  <c:v>0.10100000000000001</c:v>
                </c:pt>
                <c:pt idx="102">
                  <c:v>0.10199999999999999</c:v>
                </c:pt>
                <c:pt idx="103">
                  <c:v>0.10299999999999999</c:v>
                </c:pt>
                <c:pt idx="104">
                  <c:v>0.104</c:v>
                </c:pt>
                <c:pt idx="105">
                  <c:v>0.105</c:v>
                </c:pt>
                <c:pt idx="106">
                  <c:v>0.106</c:v>
                </c:pt>
                <c:pt idx="107">
                  <c:v>0.107</c:v>
                </c:pt>
                <c:pt idx="108">
                  <c:v>0.108</c:v>
                </c:pt>
                <c:pt idx="109">
                  <c:v>0.109</c:v>
                </c:pt>
                <c:pt idx="110">
                  <c:v>0.11</c:v>
                </c:pt>
                <c:pt idx="111">
                  <c:v>0.111</c:v>
                </c:pt>
                <c:pt idx="112">
                  <c:v>0.112</c:v>
                </c:pt>
                <c:pt idx="113">
                  <c:v>0.113</c:v>
                </c:pt>
                <c:pt idx="114">
                  <c:v>0.114</c:v>
                </c:pt>
                <c:pt idx="115">
                  <c:v>0.115</c:v>
                </c:pt>
                <c:pt idx="116">
                  <c:v>0.11600000000000001</c:v>
                </c:pt>
                <c:pt idx="117">
                  <c:v>0.11700000000000001</c:v>
                </c:pt>
                <c:pt idx="118">
                  <c:v>0.11799999999999999</c:v>
                </c:pt>
                <c:pt idx="119">
                  <c:v>0.11899999999999999</c:v>
                </c:pt>
                <c:pt idx="120">
                  <c:v>0.12</c:v>
                </c:pt>
                <c:pt idx="121">
                  <c:v>0.121</c:v>
                </c:pt>
                <c:pt idx="122">
                  <c:v>0.122</c:v>
                </c:pt>
                <c:pt idx="123">
                  <c:v>0.123</c:v>
                </c:pt>
                <c:pt idx="124">
                  <c:v>0.124</c:v>
                </c:pt>
                <c:pt idx="125">
                  <c:v>0.125</c:v>
                </c:pt>
                <c:pt idx="126">
                  <c:v>0.126</c:v>
                </c:pt>
                <c:pt idx="127">
                  <c:v>0.127</c:v>
                </c:pt>
                <c:pt idx="128">
                  <c:v>0.128</c:v>
                </c:pt>
                <c:pt idx="129">
                  <c:v>0.129</c:v>
                </c:pt>
                <c:pt idx="130">
                  <c:v>0.13</c:v>
                </c:pt>
                <c:pt idx="131">
                  <c:v>0.13100000000000001</c:v>
                </c:pt>
                <c:pt idx="132">
                  <c:v>0.13200000000000001</c:v>
                </c:pt>
                <c:pt idx="133">
                  <c:v>0.13300000000000001</c:v>
                </c:pt>
                <c:pt idx="134">
                  <c:v>0.13400000000000001</c:v>
                </c:pt>
                <c:pt idx="135">
                  <c:v>0.13500000000000001</c:v>
                </c:pt>
                <c:pt idx="136">
                  <c:v>0.13600000000000001</c:v>
                </c:pt>
                <c:pt idx="137">
                  <c:v>0.13700000000000001</c:v>
                </c:pt>
                <c:pt idx="138">
                  <c:v>0.13800000000000001</c:v>
                </c:pt>
                <c:pt idx="139">
                  <c:v>0.13900000000000001</c:v>
                </c:pt>
                <c:pt idx="140">
                  <c:v>0.14000000000000001</c:v>
                </c:pt>
                <c:pt idx="141">
                  <c:v>0.14099999999999999</c:v>
                </c:pt>
                <c:pt idx="142">
                  <c:v>0.14199999999999999</c:v>
                </c:pt>
                <c:pt idx="143">
                  <c:v>0.14299999999999999</c:v>
                </c:pt>
                <c:pt idx="144">
                  <c:v>0.14399999999999999</c:v>
                </c:pt>
                <c:pt idx="145">
                  <c:v>0.14499999999999999</c:v>
                </c:pt>
                <c:pt idx="146">
                  <c:v>0.14599999999999999</c:v>
                </c:pt>
                <c:pt idx="147">
                  <c:v>0.14699999999999999</c:v>
                </c:pt>
                <c:pt idx="148">
                  <c:v>0.14799999999999999</c:v>
                </c:pt>
                <c:pt idx="149">
                  <c:v>0.14899999999999999</c:v>
                </c:pt>
                <c:pt idx="150">
                  <c:v>0.15</c:v>
                </c:pt>
                <c:pt idx="151">
                  <c:v>0.151</c:v>
                </c:pt>
                <c:pt idx="152">
                  <c:v>0.152</c:v>
                </c:pt>
                <c:pt idx="153">
                  <c:v>0.153</c:v>
                </c:pt>
                <c:pt idx="154">
                  <c:v>0.154</c:v>
                </c:pt>
                <c:pt idx="155">
                  <c:v>0.155</c:v>
                </c:pt>
                <c:pt idx="156">
                  <c:v>0.156</c:v>
                </c:pt>
                <c:pt idx="157">
                  <c:v>0.157</c:v>
                </c:pt>
                <c:pt idx="158">
                  <c:v>0.158</c:v>
                </c:pt>
                <c:pt idx="159">
                  <c:v>0.159</c:v>
                </c:pt>
                <c:pt idx="160">
                  <c:v>0.16</c:v>
                </c:pt>
                <c:pt idx="161">
                  <c:v>0.161</c:v>
                </c:pt>
                <c:pt idx="162">
                  <c:v>0.16200000000000001</c:v>
                </c:pt>
                <c:pt idx="163">
                  <c:v>0.16300000000000001</c:v>
                </c:pt>
                <c:pt idx="164">
                  <c:v>0.16400000000000001</c:v>
                </c:pt>
                <c:pt idx="165">
                  <c:v>0.16500000000000001</c:v>
                </c:pt>
                <c:pt idx="166">
                  <c:v>0.16600000000000001</c:v>
                </c:pt>
                <c:pt idx="167">
                  <c:v>0.16700000000000001</c:v>
                </c:pt>
                <c:pt idx="168">
                  <c:v>0.16800000000000001</c:v>
                </c:pt>
                <c:pt idx="169">
                  <c:v>0.16900000000000001</c:v>
                </c:pt>
                <c:pt idx="170">
                  <c:v>0.17</c:v>
                </c:pt>
                <c:pt idx="171">
                  <c:v>0.17100000000000001</c:v>
                </c:pt>
                <c:pt idx="172">
                  <c:v>0.17199999999999999</c:v>
                </c:pt>
                <c:pt idx="173">
                  <c:v>0.17299999999999999</c:v>
                </c:pt>
                <c:pt idx="174">
                  <c:v>0.17399999999999999</c:v>
                </c:pt>
                <c:pt idx="175">
                  <c:v>0.17499999999999999</c:v>
                </c:pt>
                <c:pt idx="176">
                  <c:v>0.17599999999999999</c:v>
                </c:pt>
                <c:pt idx="177">
                  <c:v>0.17699999999999999</c:v>
                </c:pt>
                <c:pt idx="178">
                  <c:v>0.17799999999999999</c:v>
                </c:pt>
                <c:pt idx="179">
                  <c:v>0.17899999999999999</c:v>
                </c:pt>
                <c:pt idx="180">
                  <c:v>0.18</c:v>
                </c:pt>
                <c:pt idx="181">
                  <c:v>0.18099999999999999</c:v>
                </c:pt>
                <c:pt idx="182">
                  <c:v>0.182</c:v>
                </c:pt>
                <c:pt idx="183">
                  <c:v>0.183</c:v>
                </c:pt>
                <c:pt idx="184">
                  <c:v>0.184</c:v>
                </c:pt>
                <c:pt idx="185">
                  <c:v>0.185</c:v>
                </c:pt>
                <c:pt idx="186">
                  <c:v>0.186</c:v>
                </c:pt>
                <c:pt idx="187">
                  <c:v>0.187</c:v>
                </c:pt>
                <c:pt idx="188">
                  <c:v>0.188</c:v>
                </c:pt>
                <c:pt idx="189">
                  <c:v>0.189</c:v>
                </c:pt>
                <c:pt idx="190">
                  <c:v>0.19</c:v>
                </c:pt>
                <c:pt idx="191">
                  <c:v>0.191</c:v>
                </c:pt>
                <c:pt idx="192">
                  <c:v>0.192</c:v>
                </c:pt>
                <c:pt idx="193">
                  <c:v>0.193</c:v>
                </c:pt>
                <c:pt idx="194">
                  <c:v>0.19400000000000001</c:v>
                </c:pt>
                <c:pt idx="195">
                  <c:v>0.19500000000000001</c:v>
                </c:pt>
                <c:pt idx="196">
                  <c:v>0.19600000000000001</c:v>
                </c:pt>
                <c:pt idx="197">
                  <c:v>0.19700000000000001</c:v>
                </c:pt>
                <c:pt idx="198">
                  <c:v>0.19800000000000001</c:v>
                </c:pt>
                <c:pt idx="199">
                  <c:v>0.19900000000000001</c:v>
                </c:pt>
                <c:pt idx="200">
                  <c:v>0.2</c:v>
                </c:pt>
                <c:pt idx="201">
                  <c:v>0.20100000000000001</c:v>
                </c:pt>
                <c:pt idx="202">
                  <c:v>0.20200000000000001</c:v>
                </c:pt>
                <c:pt idx="203">
                  <c:v>0.20300000000000001</c:v>
                </c:pt>
                <c:pt idx="204">
                  <c:v>0.20399999999999999</c:v>
                </c:pt>
                <c:pt idx="205">
                  <c:v>0.20499999999999999</c:v>
                </c:pt>
                <c:pt idx="206">
                  <c:v>0.20599999999999999</c:v>
                </c:pt>
                <c:pt idx="207">
                  <c:v>0.20699999999999999</c:v>
                </c:pt>
                <c:pt idx="208">
                  <c:v>0.20799999999999999</c:v>
                </c:pt>
                <c:pt idx="209">
                  <c:v>0.20899999999999999</c:v>
                </c:pt>
                <c:pt idx="210">
                  <c:v>0.21</c:v>
                </c:pt>
                <c:pt idx="211">
                  <c:v>0.21099999999999999</c:v>
                </c:pt>
                <c:pt idx="212">
                  <c:v>0.21199999999999999</c:v>
                </c:pt>
                <c:pt idx="213">
                  <c:v>0.21299999999999999</c:v>
                </c:pt>
                <c:pt idx="214">
                  <c:v>0.214</c:v>
                </c:pt>
                <c:pt idx="215">
                  <c:v>0.215</c:v>
                </c:pt>
                <c:pt idx="216">
                  <c:v>0.216</c:v>
                </c:pt>
                <c:pt idx="217">
                  <c:v>0.217</c:v>
                </c:pt>
                <c:pt idx="218">
                  <c:v>0.218</c:v>
                </c:pt>
                <c:pt idx="219">
                  <c:v>0.219</c:v>
                </c:pt>
                <c:pt idx="220">
                  <c:v>0.22</c:v>
                </c:pt>
                <c:pt idx="221">
                  <c:v>0.221</c:v>
                </c:pt>
                <c:pt idx="222">
                  <c:v>0.222</c:v>
                </c:pt>
                <c:pt idx="223">
                  <c:v>0.223</c:v>
                </c:pt>
                <c:pt idx="224">
                  <c:v>0.224</c:v>
                </c:pt>
                <c:pt idx="225">
                  <c:v>0.22500000000000001</c:v>
                </c:pt>
                <c:pt idx="226">
                  <c:v>0.22600000000000001</c:v>
                </c:pt>
                <c:pt idx="227">
                  <c:v>0.22700000000000001</c:v>
                </c:pt>
                <c:pt idx="228">
                  <c:v>0.22800000000000001</c:v>
                </c:pt>
                <c:pt idx="229">
                  <c:v>0.22900000000000001</c:v>
                </c:pt>
                <c:pt idx="230">
                  <c:v>0.23</c:v>
                </c:pt>
                <c:pt idx="231">
                  <c:v>0.23100000000000001</c:v>
                </c:pt>
                <c:pt idx="232">
                  <c:v>0.23200000000000001</c:v>
                </c:pt>
                <c:pt idx="233">
                  <c:v>0.23300000000000001</c:v>
                </c:pt>
                <c:pt idx="234">
                  <c:v>0.23400000000000001</c:v>
                </c:pt>
                <c:pt idx="235">
                  <c:v>0.23499999999999999</c:v>
                </c:pt>
                <c:pt idx="236">
                  <c:v>0.23599999999999999</c:v>
                </c:pt>
                <c:pt idx="237">
                  <c:v>0.23699999999999999</c:v>
                </c:pt>
                <c:pt idx="238">
                  <c:v>0.23799999999999999</c:v>
                </c:pt>
                <c:pt idx="239">
                  <c:v>0.23899999999999999</c:v>
                </c:pt>
                <c:pt idx="240">
                  <c:v>0.24</c:v>
                </c:pt>
                <c:pt idx="241">
                  <c:v>0.24099999999999999</c:v>
                </c:pt>
                <c:pt idx="242">
                  <c:v>0.24199999999999999</c:v>
                </c:pt>
                <c:pt idx="243">
                  <c:v>0.24299999999999999</c:v>
                </c:pt>
                <c:pt idx="244">
                  <c:v>0.24399999999999999</c:v>
                </c:pt>
                <c:pt idx="245">
                  <c:v>0.245</c:v>
                </c:pt>
                <c:pt idx="246">
                  <c:v>0.246</c:v>
                </c:pt>
                <c:pt idx="247">
                  <c:v>0.247</c:v>
                </c:pt>
                <c:pt idx="248">
                  <c:v>0.248</c:v>
                </c:pt>
                <c:pt idx="249">
                  <c:v>0.249</c:v>
                </c:pt>
                <c:pt idx="250">
                  <c:v>0.25</c:v>
                </c:pt>
                <c:pt idx="251">
                  <c:v>0.251</c:v>
                </c:pt>
                <c:pt idx="252">
                  <c:v>0.252</c:v>
                </c:pt>
                <c:pt idx="253">
                  <c:v>0.253</c:v>
                </c:pt>
                <c:pt idx="254">
                  <c:v>0.254</c:v>
                </c:pt>
                <c:pt idx="255">
                  <c:v>0.255</c:v>
                </c:pt>
                <c:pt idx="256">
                  <c:v>0.25600000000000001</c:v>
                </c:pt>
                <c:pt idx="257">
                  <c:v>0.25700000000000001</c:v>
                </c:pt>
                <c:pt idx="258">
                  <c:v>0.25800000000000001</c:v>
                </c:pt>
                <c:pt idx="259">
                  <c:v>0.25900000000000001</c:v>
                </c:pt>
                <c:pt idx="260">
                  <c:v>0.26</c:v>
                </c:pt>
                <c:pt idx="261">
                  <c:v>0.26100000000000001</c:v>
                </c:pt>
                <c:pt idx="262">
                  <c:v>0.26200000000000001</c:v>
                </c:pt>
                <c:pt idx="263">
                  <c:v>0.26300000000000001</c:v>
                </c:pt>
                <c:pt idx="264">
                  <c:v>0.26400000000000001</c:v>
                </c:pt>
                <c:pt idx="265">
                  <c:v>0.26500000000000001</c:v>
                </c:pt>
                <c:pt idx="266">
                  <c:v>0.26600000000000001</c:v>
                </c:pt>
                <c:pt idx="267">
                  <c:v>0.26700000000000002</c:v>
                </c:pt>
                <c:pt idx="268">
                  <c:v>0.26800000000000002</c:v>
                </c:pt>
                <c:pt idx="269">
                  <c:v>0.26900000000000002</c:v>
                </c:pt>
                <c:pt idx="270">
                  <c:v>0.27</c:v>
                </c:pt>
                <c:pt idx="271">
                  <c:v>0.27100000000000002</c:v>
                </c:pt>
                <c:pt idx="272">
                  <c:v>0.27200000000000002</c:v>
                </c:pt>
                <c:pt idx="273">
                  <c:v>0.27300000000000002</c:v>
                </c:pt>
                <c:pt idx="274">
                  <c:v>0.27400000000000002</c:v>
                </c:pt>
                <c:pt idx="275">
                  <c:v>0.27500000000000002</c:v>
                </c:pt>
                <c:pt idx="276">
                  <c:v>0.27600000000000002</c:v>
                </c:pt>
                <c:pt idx="277">
                  <c:v>0.27700000000000002</c:v>
                </c:pt>
                <c:pt idx="278">
                  <c:v>0.27800000000000002</c:v>
                </c:pt>
                <c:pt idx="279">
                  <c:v>0.27900000000000003</c:v>
                </c:pt>
                <c:pt idx="280">
                  <c:v>0.28000000000000003</c:v>
                </c:pt>
                <c:pt idx="281">
                  <c:v>0.28100000000000003</c:v>
                </c:pt>
                <c:pt idx="282">
                  <c:v>0.28199999999999997</c:v>
                </c:pt>
                <c:pt idx="283">
                  <c:v>0.28299999999999997</c:v>
                </c:pt>
                <c:pt idx="284">
                  <c:v>0.28399999999999997</c:v>
                </c:pt>
                <c:pt idx="285">
                  <c:v>0.28499999999999998</c:v>
                </c:pt>
                <c:pt idx="286">
                  <c:v>0.28599999999999998</c:v>
                </c:pt>
                <c:pt idx="287">
                  <c:v>0.28699999999999998</c:v>
                </c:pt>
                <c:pt idx="288">
                  <c:v>0.28799999999999998</c:v>
                </c:pt>
                <c:pt idx="289">
                  <c:v>0.28899999999999998</c:v>
                </c:pt>
                <c:pt idx="290">
                  <c:v>0.28999999999999998</c:v>
                </c:pt>
                <c:pt idx="291">
                  <c:v>0.29099999999999998</c:v>
                </c:pt>
                <c:pt idx="292">
                  <c:v>0.29199999999999998</c:v>
                </c:pt>
                <c:pt idx="293">
                  <c:v>0.29299999999999998</c:v>
                </c:pt>
                <c:pt idx="294">
                  <c:v>0.29399999999999998</c:v>
                </c:pt>
                <c:pt idx="295">
                  <c:v>0.29499999999999998</c:v>
                </c:pt>
                <c:pt idx="296">
                  <c:v>0.29599999999999999</c:v>
                </c:pt>
                <c:pt idx="297">
                  <c:v>0.29699999999999999</c:v>
                </c:pt>
                <c:pt idx="298">
                  <c:v>0.29799999999999999</c:v>
                </c:pt>
                <c:pt idx="299">
                  <c:v>0.29899999999999999</c:v>
                </c:pt>
                <c:pt idx="300">
                  <c:v>0.3</c:v>
                </c:pt>
                <c:pt idx="301">
                  <c:v>0.30099999999999999</c:v>
                </c:pt>
                <c:pt idx="302">
                  <c:v>0.30199999999999999</c:v>
                </c:pt>
                <c:pt idx="303">
                  <c:v>0.30299999999999999</c:v>
                </c:pt>
                <c:pt idx="304">
                  <c:v>0.30399999999999999</c:v>
                </c:pt>
                <c:pt idx="305">
                  <c:v>0.30499999999999999</c:v>
                </c:pt>
                <c:pt idx="306">
                  <c:v>0.30599999999999999</c:v>
                </c:pt>
                <c:pt idx="307">
                  <c:v>0.307</c:v>
                </c:pt>
                <c:pt idx="308">
                  <c:v>0.308</c:v>
                </c:pt>
                <c:pt idx="309">
                  <c:v>0.309</c:v>
                </c:pt>
                <c:pt idx="310">
                  <c:v>0.31</c:v>
                </c:pt>
                <c:pt idx="311">
                  <c:v>0.311</c:v>
                </c:pt>
                <c:pt idx="312">
                  <c:v>0.312</c:v>
                </c:pt>
                <c:pt idx="313">
                  <c:v>0.313</c:v>
                </c:pt>
                <c:pt idx="314">
                  <c:v>0.314</c:v>
                </c:pt>
                <c:pt idx="315">
                  <c:v>0.315</c:v>
                </c:pt>
                <c:pt idx="316">
                  <c:v>0.316</c:v>
                </c:pt>
                <c:pt idx="317">
                  <c:v>0.317</c:v>
                </c:pt>
                <c:pt idx="318">
                  <c:v>0.318</c:v>
                </c:pt>
                <c:pt idx="319">
                  <c:v>0.31900000000000001</c:v>
                </c:pt>
                <c:pt idx="320">
                  <c:v>0.32</c:v>
                </c:pt>
                <c:pt idx="321">
                  <c:v>0.32100000000000001</c:v>
                </c:pt>
                <c:pt idx="322">
                  <c:v>0.32200000000000001</c:v>
                </c:pt>
                <c:pt idx="323">
                  <c:v>0.32300000000000001</c:v>
                </c:pt>
                <c:pt idx="324">
                  <c:v>0.32400000000000001</c:v>
                </c:pt>
                <c:pt idx="325">
                  <c:v>0.32500000000000001</c:v>
                </c:pt>
                <c:pt idx="326">
                  <c:v>0.32600000000000001</c:v>
                </c:pt>
                <c:pt idx="327">
                  <c:v>0.32700000000000001</c:v>
                </c:pt>
                <c:pt idx="328">
                  <c:v>0.32800000000000001</c:v>
                </c:pt>
                <c:pt idx="329">
                  <c:v>0.32900000000000001</c:v>
                </c:pt>
                <c:pt idx="330">
                  <c:v>0.33</c:v>
                </c:pt>
                <c:pt idx="331">
                  <c:v>0.33100000000000002</c:v>
                </c:pt>
                <c:pt idx="332">
                  <c:v>0.33200000000000002</c:v>
                </c:pt>
                <c:pt idx="333">
                  <c:v>0.33300000000000002</c:v>
                </c:pt>
                <c:pt idx="334">
                  <c:v>0.33400000000000002</c:v>
                </c:pt>
                <c:pt idx="335">
                  <c:v>0.33500000000000002</c:v>
                </c:pt>
                <c:pt idx="336">
                  <c:v>0.33600000000000002</c:v>
                </c:pt>
                <c:pt idx="337">
                  <c:v>0.33700000000000002</c:v>
                </c:pt>
                <c:pt idx="338">
                  <c:v>0.33800000000000002</c:v>
                </c:pt>
                <c:pt idx="339">
                  <c:v>0.33900000000000002</c:v>
                </c:pt>
                <c:pt idx="340">
                  <c:v>0.34</c:v>
                </c:pt>
                <c:pt idx="341">
                  <c:v>0.34100000000000003</c:v>
                </c:pt>
                <c:pt idx="342">
                  <c:v>0.34200000000000003</c:v>
                </c:pt>
                <c:pt idx="343">
                  <c:v>0.34300000000000003</c:v>
                </c:pt>
                <c:pt idx="344">
                  <c:v>0.34399999999999997</c:v>
                </c:pt>
                <c:pt idx="345">
                  <c:v>0.34499999999999997</c:v>
                </c:pt>
                <c:pt idx="346">
                  <c:v>0.34599999999999997</c:v>
                </c:pt>
                <c:pt idx="347">
                  <c:v>0.34699999999999998</c:v>
                </c:pt>
                <c:pt idx="348">
                  <c:v>0.34799999999999998</c:v>
                </c:pt>
                <c:pt idx="349">
                  <c:v>0.34899999999999998</c:v>
                </c:pt>
                <c:pt idx="350">
                  <c:v>0.35</c:v>
                </c:pt>
                <c:pt idx="351">
                  <c:v>0.35099999999999998</c:v>
                </c:pt>
                <c:pt idx="352">
                  <c:v>0.35199999999999998</c:v>
                </c:pt>
                <c:pt idx="353">
                  <c:v>0.35299999999999998</c:v>
                </c:pt>
                <c:pt idx="354">
                  <c:v>0.35399999999999998</c:v>
                </c:pt>
                <c:pt idx="355">
                  <c:v>0.35499999999999998</c:v>
                </c:pt>
                <c:pt idx="356">
                  <c:v>0.35599999999999998</c:v>
                </c:pt>
                <c:pt idx="357">
                  <c:v>0.35699999999999998</c:v>
                </c:pt>
                <c:pt idx="358">
                  <c:v>0.35799999999999998</c:v>
                </c:pt>
                <c:pt idx="359">
                  <c:v>0.35899999999999999</c:v>
                </c:pt>
                <c:pt idx="360">
                  <c:v>0.36</c:v>
                </c:pt>
                <c:pt idx="361">
                  <c:v>0.36099999999999999</c:v>
                </c:pt>
                <c:pt idx="362">
                  <c:v>0.36199999999999999</c:v>
                </c:pt>
                <c:pt idx="363">
                  <c:v>0.36299999999999999</c:v>
                </c:pt>
                <c:pt idx="364">
                  <c:v>0.36399999999999999</c:v>
                </c:pt>
                <c:pt idx="365">
                  <c:v>0.36499999999999999</c:v>
                </c:pt>
                <c:pt idx="366">
                  <c:v>0.36599999999999999</c:v>
                </c:pt>
                <c:pt idx="367">
                  <c:v>0.36699999999999999</c:v>
                </c:pt>
                <c:pt idx="368">
                  <c:v>0.36799999999999999</c:v>
                </c:pt>
                <c:pt idx="369">
                  <c:v>0.36899999999999999</c:v>
                </c:pt>
                <c:pt idx="370">
                  <c:v>0.37</c:v>
                </c:pt>
                <c:pt idx="371">
                  <c:v>0.371</c:v>
                </c:pt>
                <c:pt idx="372">
                  <c:v>0.372</c:v>
                </c:pt>
                <c:pt idx="373">
                  <c:v>0.373</c:v>
                </c:pt>
                <c:pt idx="374">
                  <c:v>0.374</c:v>
                </c:pt>
                <c:pt idx="375">
                  <c:v>0.375</c:v>
                </c:pt>
                <c:pt idx="376">
                  <c:v>0.376</c:v>
                </c:pt>
                <c:pt idx="377">
                  <c:v>0.377</c:v>
                </c:pt>
                <c:pt idx="378">
                  <c:v>0.378</c:v>
                </c:pt>
                <c:pt idx="379">
                  <c:v>0.379</c:v>
                </c:pt>
                <c:pt idx="380">
                  <c:v>0.38</c:v>
                </c:pt>
                <c:pt idx="381">
                  <c:v>0.38100000000000001</c:v>
                </c:pt>
                <c:pt idx="382">
                  <c:v>0.38200000000000001</c:v>
                </c:pt>
                <c:pt idx="383">
                  <c:v>0.38300000000000001</c:v>
                </c:pt>
                <c:pt idx="384">
                  <c:v>0.38400000000000001</c:v>
                </c:pt>
                <c:pt idx="385">
                  <c:v>0.38500000000000001</c:v>
                </c:pt>
                <c:pt idx="386">
                  <c:v>0.38600000000000001</c:v>
                </c:pt>
                <c:pt idx="387">
                  <c:v>0.38700000000000001</c:v>
                </c:pt>
                <c:pt idx="388">
                  <c:v>0.38800000000000001</c:v>
                </c:pt>
                <c:pt idx="389">
                  <c:v>0.38900000000000001</c:v>
                </c:pt>
                <c:pt idx="390">
                  <c:v>0.39</c:v>
                </c:pt>
                <c:pt idx="391">
                  <c:v>0.39100000000000001</c:v>
                </c:pt>
                <c:pt idx="392">
                  <c:v>0.39200000000000002</c:v>
                </c:pt>
                <c:pt idx="393">
                  <c:v>0.39300000000000002</c:v>
                </c:pt>
                <c:pt idx="394">
                  <c:v>0.39400000000000002</c:v>
                </c:pt>
                <c:pt idx="395">
                  <c:v>0.39500000000000002</c:v>
                </c:pt>
                <c:pt idx="396">
                  <c:v>0.39600000000000002</c:v>
                </c:pt>
                <c:pt idx="397">
                  <c:v>0.39700000000000002</c:v>
                </c:pt>
                <c:pt idx="398">
                  <c:v>0.39800000000000002</c:v>
                </c:pt>
                <c:pt idx="399">
                  <c:v>0.39900000000000002</c:v>
                </c:pt>
                <c:pt idx="400">
                  <c:v>0.4</c:v>
                </c:pt>
                <c:pt idx="401">
                  <c:v>0.40100000000000002</c:v>
                </c:pt>
                <c:pt idx="402">
                  <c:v>0.40200000000000002</c:v>
                </c:pt>
                <c:pt idx="403">
                  <c:v>0.40300000000000002</c:v>
                </c:pt>
                <c:pt idx="404">
                  <c:v>0.40400000000000003</c:v>
                </c:pt>
                <c:pt idx="405">
                  <c:v>0.40500000000000003</c:v>
                </c:pt>
                <c:pt idx="406">
                  <c:v>0.40600000000000003</c:v>
                </c:pt>
                <c:pt idx="407">
                  <c:v>0.40699999999999997</c:v>
                </c:pt>
                <c:pt idx="408">
                  <c:v>0.40799999999999997</c:v>
                </c:pt>
                <c:pt idx="409">
                  <c:v>0.40899999999999997</c:v>
                </c:pt>
                <c:pt idx="410">
                  <c:v>0.41</c:v>
                </c:pt>
                <c:pt idx="411">
                  <c:v>0.41099999999999998</c:v>
                </c:pt>
                <c:pt idx="412">
                  <c:v>0.41199999999999998</c:v>
                </c:pt>
                <c:pt idx="413">
                  <c:v>0.41299999999999998</c:v>
                </c:pt>
                <c:pt idx="414">
                  <c:v>0.41399999999999998</c:v>
                </c:pt>
                <c:pt idx="415">
                  <c:v>0.41499999999999998</c:v>
                </c:pt>
                <c:pt idx="416">
                  <c:v>0.41599999999999998</c:v>
                </c:pt>
                <c:pt idx="417">
                  <c:v>0.41699999999999998</c:v>
                </c:pt>
                <c:pt idx="418">
                  <c:v>0.41799999999999998</c:v>
                </c:pt>
                <c:pt idx="419">
                  <c:v>0.41899999999999998</c:v>
                </c:pt>
                <c:pt idx="420">
                  <c:v>0.42</c:v>
                </c:pt>
                <c:pt idx="421">
                  <c:v>0.42099999999999999</c:v>
                </c:pt>
                <c:pt idx="422">
                  <c:v>0.42199999999999999</c:v>
                </c:pt>
                <c:pt idx="423">
                  <c:v>0.42299999999999999</c:v>
                </c:pt>
                <c:pt idx="424">
                  <c:v>0.42399999999999999</c:v>
                </c:pt>
                <c:pt idx="425">
                  <c:v>0.42499999999999999</c:v>
                </c:pt>
                <c:pt idx="426">
                  <c:v>0.42599999999999999</c:v>
                </c:pt>
                <c:pt idx="427">
                  <c:v>0.42699999999999999</c:v>
                </c:pt>
                <c:pt idx="428">
                  <c:v>0.42799999999999999</c:v>
                </c:pt>
                <c:pt idx="429">
                  <c:v>0.42899999999999999</c:v>
                </c:pt>
                <c:pt idx="430">
                  <c:v>0.43</c:v>
                </c:pt>
                <c:pt idx="431">
                  <c:v>0.43099999999999999</c:v>
                </c:pt>
                <c:pt idx="432">
                  <c:v>0.432</c:v>
                </c:pt>
                <c:pt idx="433">
                  <c:v>0.433</c:v>
                </c:pt>
                <c:pt idx="434">
                  <c:v>0.434</c:v>
                </c:pt>
                <c:pt idx="435">
                  <c:v>0.435</c:v>
                </c:pt>
                <c:pt idx="436">
                  <c:v>0.436</c:v>
                </c:pt>
                <c:pt idx="437">
                  <c:v>0.437</c:v>
                </c:pt>
                <c:pt idx="438">
                  <c:v>0.438</c:v>
                </c:pt>
                <c:pt idx="439">
                  <c:v>0.439</c:v>
                </c:pt>
                <c:pt idx="440">
                  <c:v>0.44</c:v>
                </c:pt>
                <c:pt idx="441">
                  <c:v>0.441</c:v>
                </c:pt>
                <c:pt idx="442">
                  <c:v>0.442</c:v>
                </c:pt>
                <c:pt idx="443">
                  <c:v>0.443</c:v>
                </c:pt>
                <c:pt idx="444">
                  <c:v>0.44400000000000001</c:v>
                </c:pt>
                <c:pt idx="445">
                  <c:v>0.44500000000000001</c:v>
                </c:pt>
                <c:pt idx="446">
                  <c:v>0.44600000000000001</c:v>
                </c:pt>
                <c:pt idx="447">
                  <c:v>0.44700000000000001</c:v>
                </c:pt>
                <c:pt idx="448">
                  <c:v>0.44800000000000001</c:v>
                </c:pt>
                <c:pt idx="449">
                  <c:v>0.44900000000000001</c:v>
                </c:pt>
                <c:pt idx="450">
                  <c:v>0.45</c:v>
                </c:pt>
                <c:pt idx="451">
                  <c:v>0.45100000000000001</c:v>
                </c:pt>
                <c:pt idx="452">
                  <c:v>0.45200000000000001</c:v>
                </c:pt>
                <c:pt idx="453">
                  <c:v>0.45300000000000001</c:v>
                </c:pt>
                <c:pt idx="454">
                  <c:v>0.45400000000000001</c:v>
                </c:pt>
                <c:pt idx="455">
                  <c:v>0.45500000000000002</c:v>
                </c:pt>
                <c:pt idx="456">
                  <c:v>0.45600000000000002</c:v>
                </c:pt>
                <c:pt idx="457">
                  <c:v>0.45700000000000002</c:v>
                </c:pt>
                <c:pt idx="458">
                  <c:v>0.45800000000000002</c:v>
                </c:pt>
                <c:pt idx="459">
                  <c:v>0.45900000000000002</c:v>
                </c:pt>
                <c:pt idx="460">
                  <c:v>0.46</c:v>
                </c:pt>
                <c:pt idx="461">
                  <c:v>0.46100000000000002</c:v>
                </c:pt>
                <c:pt idx="462">
                  <c:v>0.46200000000000002</c:v>
                </c:pt>
                <c:pt idx="463">
                  <c:v>0.46300000000000002</c:v>
                </c:pt>
                <c:pt idx="464">
                  <c:v>0.46400000000000002</c:v>
                </c:pt>
                <c:pt idx="465">
                  <c:v>0.46500000000000002</c:v>
                </c:pt>
                <c:pt idx="466">
                  <c:v>0.46600000000000003</c:v>
                </c:pt>
                <c:pt idx="467">
                  <c:v>0.46700000000000003</c:v>
                </c:pt>
                <c:pt idx="468">
                  <c:v>0.46800000000000003</c:v>
                </c:pt>
                <c:pt idx="469">
                  <c:v>0.46899999999999997</c:v>
                </c:pt>
                <c:pt idx="470">
                  <c:v>0.47</c:v>
                </c:pt>
                <c:pt idx="471">
                  <c:v>0.47099999999999997</c:v>
                </c:pt>
                <c:pt idx="472">
                  <c:v>0.47199999999999998</c:v>
                </c:pt>
                <c:pt idx="473">
                  <c:v>0.47299999999999998</c:v>
                </c:pt>
                <c:pt idx="474">
                  <c:v>0.47399999999999998</c:v>
                </c:pt>
                <c:pt idx="475">
                  <c:v>0.47499999999999998</c:v>
                </c:pt>
                <c:pt idx="476">
                  <c:v>0.47599999999999998</c:v>
                </c:pt>
                <c:pt idx="477">
                  <c:v>0.47699999999999998</c:v>
                </c:pt>
                <c:pt idx="478">
                  <c:v>0.47799999999999998</c:v>
                </c:pt>
                <c:pt idx="479">
                  <c:v>0.47899999999999998</c:v>
                </c:pt>
                <c:pt idx="480">
                  <c:v>0.48</c:v>
                </c:pt>
                <c:pt idx="481">
                  <c:v>0.48099999999999998</c:v>
                </c:pt>
                <c:pt idx="482">
                  <c:v>0.48199999999999998</c:v>
                </c:pt>
                <c:pt idx="483">
                  <c:v>0.48299999999999998</c:v>
                </c:pt>
                <c:pt idx="484">
                  <c:v>0.48399999999999999</c:v>
                </c:pt>
                <c:pt idx="485">
                  <c:v>0.48499999999999999</c:v>
                </c:pt>
                <c:pt idx="486">
                  <c:v>0.48599999999999999</c:v>
                </c:pt>
                <c:pt idx="487">
                  <c:v>0.48699999999999999</c:v>
                </c:pt>
                <c:pt idx="488">
                  <c:v>0.48799999999999999</c:v>
                </c:pt>
                <c:pt idx="489">
                  <c:v>0.48899999999999999</c:v>
                </c:pt>
                <c:pt idx="490">
                  <c:v>0.49</c:v>
                </c:pt>
                <c:pt idx="491">
                  <c:v>0.49099999999999999</c:v>
                </c:pt>
                <c:pt idx="492">
                  <c:v>0.49199999999999999</c:v>
                </c:pt>
                <c:pt idx="493">
                  <c:v>0.49299999999999999</c:v>
                </c:pt>
                <c:pt idx="494">
                  <c:v>0.49399999999999999</c:v>
                </c:pt>
                <c:pt idx="495">
                  <c:v>0.495</c:v>
                </c:pt>
                <c:pt idx="496">
                  <c:v>0.496</c:v>
                </c:pt>
                <c:pt idx="497">
                  <c:v>0.497</c:v>
                </c:pt>
                <c:pt idx="498">
                  <c:v>0.498</c:v>
                </c:pt>
                <c:pt idx="499">
                  <c:v>0.499</c:v>
                </c:pt>
                <c:pt idx="500">
                  <c:v>0.5</c:v>
                </c:pt>
                <c:pt idx="501">
                  <c:v>0.501</c:v>
                </c:pt>
                <c:pt idx="502">
                  <c:v>0.502</c:v>
                </c:pt>
                <c:pt idx="503">
                  <c:v>0.503</c:v>
                </c:pt>
                <c:pt idx="504">
                  <c:v>0.504</c:v>
                </c:pt>
                <c:pt idx="505">
                  <c:v>0.505</c:v>
                </c:pt>
                <c:pt idx="506">
                  <c:v>0.50600000000000001</c:v>
                </c:pt>
                <c:pt idx="507">
                  <c:v>0.50700000000000001</c:v>
                </c:pt>
                <c:pt idx="508">
                  <c:v>0.50800000000000001</c:v>
                </c:pt>
                <c:pt idx="509">
                  <c:v>0.50900000000000001</c:v>
                </c:pt>
                <c:pt idx="510">
                  <c:v>0.51</c:v>
                </c:pt>
                <c:pt idx="511">
                  <c:v>0.51100000000000001</c:v>
                </c:pt>
                <c:pt idx="512">
                  <c:v>0.51200000000000001</c:v>
                </c:pt>
                <c:pt idx="513">
                  <c:v>0.51300000000000001</c:v>
                </c:pt>
                <c:pt idx="514">
                  <c:v>0.51400000000000001</c:v>
                </c:pt>
                <c:pt idx="515">
                  <c:v>0.51500000000000001</c:v>
                </c:pt>
                <c:pt idx="516">
                  <c:v>0.51600000000000001</c:v>
                </c:pt>
                <c:pt idx="517">
                  <c:v>0.51700000000000002</c:v>
                </c:pt>
                <c:pt idx="518">
                  <c:v>0.51800000000000002</c:v>
                </c:pt>
                <c:pt idx="519">
                  <c:v>0.51900000000000002</c:v>
                </c:pt>
                <c:pt idx="520">
                  <c:v>0.52</c:v>
                </c:pt>
                <c:pt idx="521">
                  <c:v>0.52100000000000002</c:v>
                </c:pt>
                <c:pt idx="522">
                  <c:v>0.52200000000000002</c:v>
                </c:pt>
                <c:pt idx="523">
                  <c:v>0.52300000000000002</c:v>
                </c:pt>
                <c:pt idx="524">
                  <c:v>0.52400000000000002</c:v>
                </c:pt>
                <c:pt idx="525">
                  <c:v>0.52500000000000002</c:v>
                </c:pt>
                <c:pt idx="526">
                  <c:v>0.52600000000000002</c:v>
                </c:pt>
                <c:pt idx="527">
                  <c:v>0.52700000000000002</c:v>
                </c:pt>
                <c:pt idx="528">
                  <c:v>0.52800000000000002</c:v>
                </c:pt>
                <c:pt idx="529">
                  <c:v>0.52900000000000003</c:v>
                </c:pt>
                <c:pt idx="530">
                  <c:v>0.53</c:v>
                </c:pt>
                <c:pt idx="531">
                  <c:v>0.53100000000000003</c:v>
                </c:pt>
                <c:pt idx="532">
                  <c:v>0.53200000000000003</c:v>
                </c:pt>
                <c:pt idx="533">
                  <c:v>0.53300000000000003</c:v>
                </c:pt>
                <c:pt idx="534">
                  <c:v>0.53400000000000003</c:v>
                </c:pt>
                <c:pt idx="535">
                  <c:v>0.53500000000000003</c:v>
                </c:pt>
                <c:pt idx="536">
                  <c:v>0.53600000000000003</c:v>
                </c:pt>
                <c:pt idx="537">
                  <c:v>0.53700000000000003</c:v>
                </c:pt>
                <c:pt idx="538">
                  <c:v>0.53800000000000003</c:v>
                </c:pt>
                <c:pt idx="539">
                  <c:v>0.53900000000000003</c:v>
                </c:pt>
                <c:pt idx="540">
                  <c:v>0.54</c:v>
                </c:pt>
                <c:pt idx="541">
                  <c:v>0.54100000000000004</c:v>
                </c:pt>
                <c:pt idx="542">
                  <c:v>0.54200000000000004</c:v>
                </c:pt>
                <c:pt idx="543">
                  <c:v>0.54300000000000004</c:v>
                </c:pt>
                <c:pt idx="544">
                  <c:v>0.54400000000000004</c:v>
                </c:pt>
                <c:pt idx="545">
                  <c:v>0.54500000000000004</c:v>
                </c:pt>
                <c:pt idx="546">
                  <c:v>0.54600000000000004</c:v>
                </c:pt>
                <c:pt idx="547">
                  <c:v>0.54700000000000004</c:v>
                </c:pt>
                <c:pt idx="548">
                  <c:v>0.54800000000000004</c:v>
                </c:pt>
                <c:pt idx="549">
                  <c:v>0.54900000000000004</c:v>
                </c:pt>
                <c:pt idx="550">
                  <c:v>0.55000000000000004</c:v>
                </c:pt>
                <c:pt idx="551">
                  <c:v>0.55100000000000005</c:v>
                </c:pt>
                <c:pt idx="552">
                  <c:v>0.55200000000000005</c:v>
                </c:pt>
                <c:pt idx="553">
                  <c:v>0.55300000000000005</c:v>
                </c:pt>
                <c:pt idx="554">
                  <c:v>0.55400000000000005</c:v>
                </c:pt>
                <c:pt idx="555">
                  <c:v>0.55500000000000005</c:v>
                </c:pt>
                <c:pt idx="556">
                  <c:v>0.55600000000000005</c:v>
                </c:pt>
                <c:pt idx="557">
                  <c:v>0.55700000000000005</c:v>
                </c:pt>
                <c:pt idx="558">
                  <c:v>0.55800000000000005</c:v>
                </c:pt>
                <c:pt idx="559">
                  <c:v>0.55900000000000005</c:v>
                </c:pt>
                <c:pt idx="560">
                  <c:v>0.56000000000000005</c:v>
                </c:pt>
                <c:pt idx="561">
                  <c:v>0.56100000000000005</c:v>
                </c:pt>
                <c:pt idx="562">
                  <c:v>0.56200000000000006</c:v>
                </c:pt>
                <c:pt idx="563">
                  <c:v>0.56299999999999994</c:v>
                </c:pt>
                <c:pt idx="564">
                  <c:v>0.56399999999999995</c:v>
                </c:pt>
                <c:pt idx="565">
                  <c:v>0.56499999999999995</c:v>
                </c:pt>
                <c:pt idx="566">
                  <c:v>0.56599999999999995</c:v>
                </c:pt>
                <c:pt idx="567">
                  <c:v>0.56699999999999995</c:v>
                </c:pt>
                <c:pt idx="568">
                  <c:v>0.56799999999999995</c:v>
                </c:pt>
                <c:pt idx="569">
                  <c:v>0.56899999999999995</c:v>
                </c:pt>
                <c:pt idx="570">
                  <c:v>0.56999999999999995</c:v>
                </c:pt>
                <c:pt idx="571">
                  <c:v>0.57099999999999995</c:v>
                </c:pt>
                <c:pt idx="572">
                  <c:v>0.57199999999999995</c:v>
                </c:pt>
                <c:pt idx="573">
                  <c:v>0.57299999999999995</c:v>
                </c:pt>
                <c:pt idx="574">
                  <c:v>0.57399999999999995</c:v>
                </c:pt>
                <c:pt idx="575">
                  <c:v>0.57499999999999996</c:v>
                </c:pt>
                <c:pt idx="576">
                  <c:v>0.57599999999999996</c:v>
                </c:pt>
                <c:pt idx="577">
                  <c:v>0.57699999999999996</c:v>
                </c:pt>
                <c:pt idx="578">
                  <c:v>0.57799999999999996</c:v>
                </c:pt>
                <c:pt idx="579">
                  <c:v>0.57899999999999996</c:v>
                </c:pt>
                <c:pt idx="580">
                  <c:v>0.57999999999999996</c:v>
                </c:pt>
                <c:pt idx="581">
                  <c:v>0.58099999999999996</c:v>
                </c:pt>
                <c:pt idx="582">
                  <c:v>0.58199999999999996</c:v>
                </c:pt>
                <c:pt idx="583">
                  <c:v>0.58299999999999996</c:v>
                </c:pt>
                <c:pt idx="584">
                  <c:v>0.58399999999999996</c:v>
                </c:pt>
                <c:pt idx="585">
                  <c:v>0.58499999999999996</c:v>
                </c:pt>
                <c:pt idx="586">
                  <c:v>0.58599999999999997</c:v>
                </c:pt>
                <c:pt idx="587">
                  <c:v>0.58699999999999997</c:v>
                </c:pt>
                <c:pt idx="588">
                  <c:v>0.58799999999999997</c:v>
                </c:pt>
                <c:pt idx="589">
                  <c:v>0.58899999999999997</c:v>
                </c:pt>
                <c:pt idx="590">
                  <c:v>0.59</c:v>
                </c:pt>
                <c:pt idx="591">
                  <c:v>0.59099999999999997</c:v>
                </c:pt>
                <c:pt idx="592">
                  <c:v>0.59199999999999997</c:v>
                </c:pt>
                <c:pt idx="593">
                  <c:v>0.59299999999999997</c:v>
                </c:pt>
                <c:pt idx="594">
                  <c:v>0.59399999999999997</c:v>
                </c:pt>
                <c:pt idx="595">
                  <c:v>0.59499999999999997</c:v>
                </c:pt>
                <c:pt idx="596">
                  <c:v>0.59599999999999997</c:v>
                </c:pt>
                <c:pt idx="597">
                  <c:v>0.59699999999999998</c:v>
                </c:pt>
                <c:pt idx="598">
                  <c:v>0.59799999999999998</c:v>
                </c:pt>
                <c:pt idx="599">
                  <c:v>0.59899999999999998</c:v>
                </c:pt>
                <c:pt idx="600">
                  <c:v>0.6</c:v>
                </c:pt>
                <c:pt idx="601">
                  <c:v>0.60099999999999998</c:v>
                </c:pt>
                <c:pt idx="602">
                  <c:v>0.60199999999999998</c:v>
                </c:pt>
                <c:pt idx="603">
                  <c:v>0.60299999999999998</c:v>
                </c:pt>
                <c:pt idx="604">
                  <c:v>0.60399999999999998</c:v>
                </c:pt>
                <c:pt idx="605">
                  <c:v>0.60499999999999998</c:v>
                </c:pt>
                <c:pt idx="606">
                  <c:v>0.60599999999999998</c:v>
                </c:pt>
                <c:pt idx="607">
                  <c:v>0.60699999999999998</c:v>
                </c:pt>
                <c:pt idx="608">
                  <c:v>0.60799999999999998</c:v>
                </c:pt>
                <c:pt idx="609">
                  <c:v>0.60899999999999999</c:v>
                </c:pt>
                <c:pt idx="610">
                  <c:v>0.61</c:v>
                </c:pt>
                <c:pt idx="611">
                  <c:v>0.61099999999999999</c:v>
                </c:pt>
                <c:pt idx="612">
                  <c:v>0.61199999999999999</c:v>
                </c:pt>
                <c:pt idx="613">
                  <c:v>0.61299999999999999</c:v>
                </c:pt>
                <c:pt idx="614">
                  <c:v>0.61399999999999999</c:v>
                </c:pt>
                <c:pt idx="615">
                  <c:v>0.61499999999999999</c:v>
                </c:pt>
                <c:pt idx="616">
                  <c:v>0.61599999999999999</c:v>
                </c:pt>
                <c:pt idx="617">
                  <c:v>0.61699999999999999</c:v>
                </c:pt>
                <c:pt idx="618">
                  <c:v>0.61799999999999999</c:v>
                </c:pt>
                <c:pt idx="619">
                  <c:v>0.61899999999999999</c:v>
                </c:pt>
                <c:pt idx="620">
                  <c:v>0.62</c:v>
                </c:pt>
                <c:pt idx="621">
                  <c:v>0.621</c:v>
                </c:pt>
                <c:pt idx="622">
                  <c:v>0.622</c:v>
                </c:pt>
                <c:pt idx="623">
                  <c:v>0.623</c:v>
                </c:pt>
                <c:pt idx="624">
                  <c:v>0.624</c:v>
                </c:pt>
                <c:pt idx="625">
                  <c:v>0.625</c:v>
                </c:pt>
                <c:pt idx="626">
                  <c:v>0.626</c:v>
                </c:pt>
                <c:pt idx="627">
                  <c:v>0.627</c:v>
                </c:pt>
                <c:pt idx="628">
                  <c:v>0.628</c:v>
                </c:pt>
                <c:pt idx="629">
                  <c:v>0.629</c:v>
                </c:pt>
                <c:pt idx="630">
                  <c:v>0.63</c:v>
                </c:pt>
                <c:pt idx="631">
                  <c:v>0.63100000000000001</c:v>
                </c:pt>
                <c:pt idx="632">
                  <c:v>0.63200000000000001</c:v>
                </c:pt>
                <c:pt idx="633">
                  <c:v>0.63300000000000001</c:v>
                </c:pt>
                <c:pt idx="634">
                  <c:v>0.63400000000000001</c:v>
                </c:pt>
                <c:pt idx="635">
                  <c:v>0.63500000000000001</c:v>
                </c:pt>
                <c:pt idx="636">
                  <c:v>0.63600000000000001</c:v>
                </c:pt>
                <c:pt idx="637">
                  <c:v>0.63700000000000001</c:v>
                </c:pt>
                <c:pt idx="638">
                  <c:v>0.63800000000000001</c:v>
                </c:pt>
                <c:pt idx="639">
                  <c:v>0.63900000000000001</c:v>
                </c:pt>
                <c:pt idx="640">
                  <c:v>0.64</c:v>
                </c:pt>
                <c:pt idx="641">
                  <c:v>0.64100000000000001</c:v>
                </c:pt>
                <c:pt idx="642">
                  <c:v>0.64200000000000002</c:v>
                </c:pt>
                <c:pt idx="643">
                  <c:v>0.64300000000000002</c:v>
                </c:pt>
                <c:pt idx="644">
                  <c:v>0.64400000000000002</c:v>
                </c:pt>
                <c:pt idx="645">
                  <c:v>0.64500000000000002</c:v>
                </c:pt>
                <c:pt idx="646">
                  <c:v>0.64600000000000002</c:v>
                </c:pt>
                <c:pt idx="647">
                  <c:v>0.64700000000000002</c:v>
                </c:pt>
                <c:pt idx="648">
                  <c:v>0.64800000000000002</c:v>
                </c:pt>
                <c:pt idx="649">
                  <c:v>0.64900000000000002</c:v>
                </c:pt>
                <c:pt idx="650">
                  <c:v>0.65</c:v>
                </c:pt>
                <c:pt idx="651">
                  <c:v>0.65100000000000002</c:v>
                </c:pt>
                <c:pt idx="652">
                  <c:v>0.65200000000000002</c:v>
                </c:pt>
                <c:pt idx="653">
                  <c:v>0.65300000000000002</c:v>
                </c:pt>
                <c:pt idx="654">
                  <c:v>0.65400000000000003</c:v>
                </c:pt>
                <c:pt idx="655">
                  <c:v>0.65500000000000003</c:v>
                </c:pt>
                <c:pt idx="656">
                  <c:v>0.65600000000000003</c:v>
                </c:pt>
                <c:pt idx="657">
                  <c:v>0.65700000000000003</c:v>
                </c:pt>
                <c:pt idx="658">
                  <c:v>0.65800000000000003</c:v>
                </c:pt>
                <c:pt idx="659">
                  <c:v>0.65900000000000003</c:v>
                </c:pt>
                <c:pt idx="660">
                  <c:v>0.66</c:v>
                </c:pt>
                <c:pt idx="661">
                  <c:v>0.66100000000000003</c:v>
                </c:pt>
                <c:pt idx="662">
                  <c:v>0.66200000000000003</c:v>
                </c:pt>
                <c:pt idx="663">
                  <c:v>0.66300000000000003</c:v>
                </c:pt>
                <c:pt idx="664">
                  <c:v>0.66400000000000003</c:v>
                </c:pt>
                <c:pt idx="665">
                  <c:v>0.66500000000000004</c:v>
                </c:pt>
                <c:pt idx="666">
                  <c:v>0.66600000000000004</c:v>
                </c:pt>
                <c:pt idx="667">
                  <c:v>0.66700000000000004</c:v>
                </c:pt>
                <c:pt idx="668">
                  <c:v>0.66800000000000004</c:v>
                </c:pt>
                <c:pt idx="669">
                  <c:v>0.66900000000000004</c:v>
                </c:pt>
                <c:pt idx="670">
                  <c:v>0.67</c:v>
                </c:pt>
                <c:pt idx="671">
                  <c:v>0.67100000000000004</c:v>
                </c:pt>
                <c:pt idx="672">
                  <c:v>0.67200000000000004</c:v>
                </c:pt>
                <c:pt idx="673">
                  <c:v>0.67300000000000004</c:v>
                </c:pt>
                <c:pt idx="674">
                  <c:v>0.67400000000000004</c:v>
                </c:pt>
                <c:pt idx="675">
                  <c:v>0.67500000000000004</c:v>
                </c:pt>
                <c:pt idx="676">
                  <c:v>0.67600000000000005</c:v>
                </c:pt>
                <c:pt idx="677">
                  <c:v>0.67700000000000005</c:v>
                </c:pt>
                <c:pt idx="678">
                  <c:v>0.67800000000000005</c:v>
                </c:pt>
                <c:pt idx="679">
                  <c:v>0.67900000000000005</c:v>
                </c:pt>
                <c:pt idx="680">
                  <c:v>0.68</c:v>
                </c:pt>
                <c:pt idx="681">
                  <c:v>0.68100000000000005</c:v>
                </c:pt>
                <c:pt idx="682">
                  <c:v>0.68200000000000005</c:v>
                </c:pt>
                <c:pt idx="683">
                  <c:v>0.68300000000000005</c:v>
                </c:pt>
                <c:pt idx="684">
                  <c:v>0.68400000000000005</c:v>
                </c:pt>
                <c:pt idx="685">
                  <c:v>0.68500000000000005</c:v>
                </c:pt>
                <c:pt idx="686">
                  <c:v>0.68600000000000005</c:v>
                </c:pt>
                <c:pt idx="687">
                  <c:v>0.68700000000000006</c:v>
                </c:pt>
                <c:pt idx="688">
                  <c:v>0.68799999999999994</c:v>
                </c:pt>
                <c:pt idx="689">
                  <c:v>0.68899999999999995</c:v>
                </c:pt>
                <c:pt idx="690">
                  <c:v>0.69</c:v>
                </c:pt>
                <c:pt idx="691">
                  <c:v>0.69099999999999995</c:v>
                </c:pt>
                <c:pt idx="692">
                  <c:v>0.69199999999999995</c:v>
                </c:pt>
                <c:pt idx="693">
                  <c:v>0.69299999999999995</c:v>
                </c:pt>
                <c:pt idx="694">
                  <c:v>0.69399999999999995</c:v>
                </c:pt>
                <c:pt idx="695">
                  <c:v>0.69499999999999995</c:v>
                </c:pt>
                <c:pt idx="696">
                  <c:v>0.69599999999999995</c:v>
                </c:pt>
                <c:pt idx="697">
                  <c:v>0.69699999999999995</c:v>
                </c:pt>
                <c:pt idx="698">
                  <c:v>0.69799999999999995</c:v>
                </c:pt>
                <c:pt idx="699">
                  <c:v>0.69899999999999995</c:v>
                </c:pt>
                <c:pt idx="700">
                  <c:v>0.7</c:v>
                </c:pt>
                <c:pt idx="701">
                  <c:v>0.70099999999999996</c:v>
                </c:pt>
                <c:pt idx="702">
                  <c:v>0.70199999999999996</c:v>
                </c:pt>
                <c:pt idx="703">
                  <c:v>0.70299999999999996</c:v>
                </c:pt>
                <c:pt idx="704">
                  <c:v>0.70399999999999996</c:v>
                </c:pt>
                <c:pt idx="705">
                  <c:v>0.70499999999999996</c:v>
                </c:pt>
                <c:pt idx="706">
                  <c:v>0.70599999999999996</c:v>
                </c:pt>
                <c:pt idx="707">
                  <c:v>0.70699999999999996</c:v>
                </c:pt>
                <c:pt idx="708">
                  <c:v>0.70799999999999996</c:v>
                </c:pt>
                <c:pt idx="709">
                  <c:v>0.70899999999999996</c:v>
                </c:pt>
                <c:pt idx="710">
                  <c:v>0.71</c:v>
                </c:pt>
                <c:pt idx="711">
                  <c:v>0.71099999999999997</c:v>
                </c:pt>
                <c:pt idx="712">
                  <c:v>0.71199999999999997</c:v>
                </c:pt>
                <c:pt idx="713">
                  <c:v>0.71299999999999997</c:v>
                </c:pt>
                <c:pt idx="714">
                  <c:v>0.71399999999999997</c:v>
                </c:pt>
                <c:pt idx="715">
                  <c:v>0.71499999999999997</c:v>
                </c:pt>
                <c:pt idx="716">
                  <c:v>0.71599999999999997</c:v>
                </c:pt>
                <c:pt idx="717">
                  <c:v>0.71699999999999997</c:v>
                </c:pt>
                <c:pt idx="718">
                  <c:v>0.71799999999999997</c:v>
                </c:pt>
                <c:pt idx="719">
                  <c:v>0.71899999999999997</c:v>
                </c:pt>
                <c:pt idx="720">
                  <c:v>0.72</c:v>
                </c:pt>
                <c:pt idx="721">
                  <c:v>0.72099999999999997</c:v>
                </c:pt>
                <c:pt idx="722">
                  <c:v>0.72199999999999998</c:v>
                </c:pt>
                <c:pt idx="723">
                  <c:v>0.72299999999999998</c:v>
                </c:pt>
                <c:pt idx="724">
                  <c:v>0.72399999999999998</c:v>
                </c:pt>
                <c:pt idx="725">
                  <c:v>0.72499999999999998</c:v>
                </c:pt>
                <c:pt idx="726">
                  <c:v>0.72599999999999998</c:v>
                </c:pt>
                <c:pt idx="727">
                  <c:v>0.72699999999999998</c:v>
                </c:pt>
                <c:pt idx="728">
                  <c:v>0.72799999999999998</c:v>
                </c:pt>
                <c:pt idx="729">
                  <c:v>0.72899999999999998</c:v>
                </c:pt>
                <c:pt idx="730">
                  <c:v>0.73</c:v>
                </c:pt>
                <c:pt idx="731">
                  <c:v>0.73099999999999998</c:v>
                </c:pt>
                <c:pt idx="732">
                  <c:v>0.73199999999999998</c:v>
                </c:pt>
                <c:pt idx="733">
                  <c:v>0.73299999999999998</c:v>
                </c:pt>
                <c:pt idx="734">
                  <c:v>0.73399999999999999</c:v>
                </c:pt>
                <c:pt idx="735">
                  <c:v>0.73499999999999999</c:v>
                </c:pt>
                <c:pt idx="736">
                  <c:v>0.73599999999999999</c:v>
                </c:pt>
                <c:pt idx="737">
                  <c:v>0.73699999999999999</c:v>
                </c:pt>
                <c:pt idx="738">
                  <c:v>0.73799999999999999</c:v>
                </c:pt>
                <c:pt idx="739">
                  <c:v>0.73899999999999999</c:v>
                </c:pt>
                <c:pt idx="740">
                  <c:v>0.74</c:v>
                </c:pt>
                <c:pt idx="741">
                  <c:v>0.74099999999999999</c:v>
                </c:pt>
                <c:pt idx="742">
                  <c:v>0.74199999999999999</c:v>
                </c:pt>
                <c:pt idx="743">
                  <c:v>0.74299999999999999</c:v>
                </c:pt>
                <c:pt idx="744">
                  <c:v>0.74399999999999999</c:v>
                </c:pt>
                <c:pt idx="745">
                  <c:v>0.745</c:v>
                </c:pt>
                <c:pt idx="746">
                  <c:v>0.746</c:v>
                </c:pt>
                <c:pt idx="747">
                  <c:v>0.747</c:v>
                </c:pt>
                <c:pt idx="748">
                  <c:v>0.748</c:v>
                </c:pt>
                <c:pt idx="749">
                  <c:v>0.749</c:v>
                </c:pt>
                <c:pt idx="750">
                  <c:v>0.75</c:v>
                </c:pt>
                <c:pt idx="751">
                  <c:v>0.751</c:v>
                </c:pt>
                <c:pt idx="752">
                  <c:v>0.752</c:v>
                </c:pt>
                <c:pt idx="753">
                  <c:v>0.753</c:v>
                </c:pt>
                <c:pt idx="754">
                  <c:v>0.754</c:v>
                </c:pt>
                <c:pt idx="755">
                  <c:v>0.755</c:v>
                </c:pt>
                <c:pt idx="756">
                  <c:v>0.75600000000000001</c:v>
                </c:pt>
                <c:pt idx="757">
                  <c:v>0.75700000000000001</c:v>
                </c:pt>
                <c:pt idx="758">
                  <c:v>0.75800000000000001</c:v>
                </c:pt>
                <c:pt idx="759">
                  <c:v>0.75900000000000001</c:v>
                </c:pt>
                <c:pt idx="760">
                  <c:v>0.76</c:v>
                </c:pt>
                <c:pt idx="761">
                  <c:v>0.76100000000000001</c:v>
                </c:pt>
                <c:pt idx="762">
                  <c:v>0.76200000000000001</c:v>
                </c:pt>
                <c:pt idx="763">
                  <c:v>0.76300000000000001</c:v>
                </c:pt>
                <c:pt idx="764">
                  <c:v>0.76400000000000001</c:v>
                </c:pt>
                <c:pt idx="765">
                  <c:v>0.76500000000000001</c:v>
                </c:pt>
                <c:pt idx="766">
                  <c:v>0.76600000000000001</c:v>
                </c:pt>
                <c:pt idx="767">
                  <c:v>0.76700000000000002</c:v>
                </c:pt>
                <c:pt idx="768">
                  <c:v>0.76800000000000002</c:v>
                </c:pt>
                <c:pt idx="769">
                  <c:v>0.76900000000000002</c:v>
                </c:pt>
                <c:pt idx="770">
                  <c:v>0.77</c:v>
                </c:pt>
                <c:pt idx="771">
                  <c:v>0.77100000000000002</c:v>
                </c:pt>
                <c:pt idx="772">
                  <c:v>0.77200000000000002</c:v>
                </c:pt>
                <c:pt idx="773">
                  <c:v>0.77300000000000002</c:v>
                </c:pt>
                <c:pt idx="774">
                  <c:v>0.77400000000000002</c:v>
                </c:pt>
                <c:pt idx="775">
                  <c:v>0.77500000000000002</c:v>
                </c:pt>
                <c:pt idx="776">
                  <c:v>0.77600000000000002</c:v>
                </c:pt>
                <c:pt idx="777">
                  <c:v>0.77700000000000002</c:v>
                </c:pt>
                <c:pt idx="778">
                  <c:v>0.77800000000000002</c:v>
                </c:pt>
                <c:pt idx="779">
                  <c:v>0.77900000000000003</c:v>
                </c:pt>
                <c:pt idx="780">
                  <c:v>0.78</c:v>
                </c:pt>
                <c:pt idx="781">
                  <c:v>0.78100000000000003</c:v>
                </c:pt>
                <c:pt idx="782">
                  <c:v>0.78200000000000003</c:v>
                </c:pt>
                <c:pt idx="783">
                  <c:v>0.78300000000000003</c:v>
                </c:pt>
                <c:pt idx="784">
                  <c:v>0.78400000000000003</c:v>
                </c:pt>
                <c:pt idx="785">
                  <c:v>0.78500000000000003</c:v>
                </c:pt>
                <c:pt idx="786">
                  <c:v>0.78600000000000003</c:v>
                </c:pt>
                <c:pt idx="787">
                  <c:v>0.78700000000000003</c:v>
                </c:pt>
                <c:pt idx="788">
                  <c:v>0.78800000000000003</c:v>
                </c:pt>
                <c:pt idx="789">
                  <c:v>0.78900000000000003</c:v>
                </c:pt>
                <c:pt idx="790">
                  <c:v>0.79</c:v>
                </c:pt>
                <c:pt idx="791">
                  <c:v>0.79100000000000004</c:v>
                </c:pt>
                <c:pt idx="792">
                  <c:v>0.79200000000000004</c:v>
                </c:pt>
                <c:pt idx="793">
                  <c:v>0.79300000000000004</c:v>
                </c:pt>
                <c:pt idx="794">
                  <c:v>0.79400000000000004</c:v>
                </c:pt>
                <c:pt idx="795">
                  <c:v>0.79500000000000004</c:v>
                </c:pt>
                <c:pt idx="796">
                  <c:v>0.79600000000000004</c:v>
                </c:pt>
                <c:pt idx="797">
                  <c:v>0.79700000000000004</c:v>
                </c:pt>
                <c:pt idx="798">
                  <c:v>0.79800000000000004</c:v>
                </c:pt>
                <c:pt idx="799">
                  <c:v>0.79900000000000004</c:v>
                </c:pt>
                <c:pt idx="800">
                  <c:v>0.8</c:v>
                </c:pt>
                <c:pt idx="801">
                  <c:v>0.80100000000000005</c:v>
                </c:pt>
                <c:pt idx="802">
                  <c:v>0.80200000000000005</c:v>
                </c:pt>
                <c:pt idx="803">
                  <c:v>0.80300000000000005</c:v>
                </c:pt>
                <c:pt idx="804">
                  <c:v>0.80400000000000005</c:v>
                </c:pt>
                <c:pt idx="805">
                  <c:v>0.80500000000000005</c:v>
                </c:pt>
                <c:pt idx="806">
                  <c:v>0.80600000000000005</c:v>
                </c:pt>
                <c:pt idx="807">
                  <c:v>0.80700000000000005</c:v>
                </c:pt>
                <c:pt idx="808">
                  <c:v>0.80800000000000005</c:v>
                </c:pt>
                <c:pt idx="809">
                  <c:v>0.80900000000000005</c:v>
                </c:pt>
                <c:pt idx="810">
                  <c:v>0.81</c:v>
                </c:pt>
                <c:pt idx="811">
                  <c:v>0.81100000000000005</c:v>
                </c:pt>
                <c:pt idx="812">
                  <c:v>0.81200000000000006</c:v>
                </c:pt>
                <c:pt idx="813">
                  <c:v>0.81299999999999994</c:v>
                </c:pt>
                <c:pt idx="814">
                  <c:v>0.81399999999999995</c:v>
                </c:pt>
                <c:pt idx="815">
                  <c:v>0.81499999999999995</c:v>
                </c:pt>
                <c:pt idx="816">
                  <c:v>0.81599999999999995</c:v>
                </c:pt>
                <c:pt idx="817">
                  <c:v>0.81699999999999995</c:v>
                </c:pt>
                <c:pt idx="818">
                  <c:v>0.81799999999999995</c:v>
                </c:pt>
              </c:numCache>
            </c:numRef>
          </c:xVal>
          <c:yVal>
            <c:numRef>
              <c:f>'[Worksheet in   stsm1bnas02 home04 gilbec3 Structural Heart Publications TAVR EVOLUT-R Low-risk trial Low Risk data files Figure Values.docx]prim_plotvals_norm_1234_100K'!$D$2:$D$820</c:f>
              <c:numCache>
                <c:formatCode>0.00E+00</c:formatCode>
                <c:ptCount val="819"/>
                <c:pt idx="0" formatCode="General">
                  <c:v>0</c:v>
                </c:pt>
                <c:pt idx="1">
                  <c:v>1.03248529008924E-39</c:v>
                </c:pt>
                <c:pt idx="2">
                  <c:v>6.5949691415568296E-31</c:v>
                </c:pt>
                <c:pt idx="3">
                  <c:v>7.5089640403867298E-26</c:v>
                </c:pt>
                <c:pt idx="4">
                  <c:v>2.49325230994434E-22</c:v>
                </c:pt>
                <c:pt idx="5">
                  <c:v>1.1930177509985199E-19</c:v>
                </c:pt>
                <c:pt idx="6">
                  <c:v>1.6763170966672399E-17</c:v>
                </c:pt>
                <c:pt idx="7">
                  <c:v>1.0112013612948001E-15</c:v>
                </c:pt>
                <c:pt idx="8">
                  <c:v>3.28531344465671E-14</c:v>
                </c:pt>
                <c:pt idx="9">
                  <c:v>6.6545574746172596E-13</c:v>
                </c:pt>
                <c:pt idx="10">
                  <c:v>9.2868378225174294E-12</c:v>
                </c:pt>
                <c:pt idx="11">
                  <c:v>9.5893975545780403E-11</c:v>
                </c:pt>
                <c:pt idx="12">
                  <c:v>7.7226013814975205E-10</c:v>
                </c:pt>
                <c:pt idx="13">
                  <c:v>5.0484920345426401E-9</c:v>
                </c:pt>
                <c:pt idx="14">
                  <c:v>2.76374228377247E-8</c:v>
                </c:pt>
                <c:pt idx="15">
                  <c:v>1.29863255432564E-7</c:v>
                </c:pt>
                <c:pt idx="16">
                  <c:v>5.3427964768089599E-7</c:v>
                </c:pt>
                <c:pt idx="17">
                  <c:v>1.9562043606653399E-6</c:v>
                </c:pt>
                <c:pt idx="18">
                  <c:v>6.46071908232387E-6</c:v>
                </c:pt>
                <c:pt idx="19">
                  <c:v>1.9465990328613099E-5</c:v>
                </c:pt>
                <c:pt idx="20">
                  <c:v>5.40199345941734E-5</c:v>
                </c:pt>
                <c:pt idx="21" formatCode="General">
                  <c:v>1.3920619174699199E-4</c:v>
                </c:pt>
                <c:pt idx="22" formatCode="General">
                  <c:v>3.3545954487756302E-4</c:v>
                </c:pt>
                <c:pt idx="23" formatCode="General">
                  <c:v>7.6057488724881096E-4</c:v>
                </c:pt>
                <c:pt idx="24" formatCode="General">
                  <c:v>1.6310576381872101E-3</c:v>
                </c:pt>
                <c:pt idx="25" formatCode="General">
                  <c:v>3.3238745291411498E-3</c:v>
                </c:pt>
                <c:pt idx="26" formatCode="General">
                  <c:v>6.4632643525441803E-3</c:v>
                </c:pt>
                <c:pt idx="27" formatCode="General">
                  <c:v>1.2035736377474999E-2</c:v>
                </c:pt>
                <c:pt idx="28" formatCode="General">
                  <c:v>2.1533530346354399E-2</c:v>
                </c:pt>
                <c:pt idx="29" formatCode="General">
                  <c:v>3.7122670186026101E-2</c:v>
                </c:pt>
                <c:pt idx="30" formatCode="General">
                  <c:v>6.1826627413800302E-2</c:v>
                </c:pt>
                <c:pt idx="31" formatCode="General">
                  <c:v>9.9711114311008597E-2</c:v>
                </c:pt>
                <c:pt idx="32" formatCode="General">
                  <c:v>0.15605046403681</c:v>
                </c:pt>
                <c:pt idx="33" formatCode="General">
                  <c:v>0.23745233556422901</c:v>
                </c:pt>
                <c:pt idx="34" formatCode="General">
                  <c:v>0.35191595763405997</c:v>
                </c:pt>
                <c:pt idx="35" formatCode="General">
                  <c:v>0.50880042965762096</c:v>
                </c:pt>
                <c:pt idx="36" formatCode="General">
                  <c:v>0.718684006858478</c:v>
                </c:pt>
                <c:pt idx="37" formatCode="General">
                  <c:v>0.99310265898181105</c:v>
                </c:pt>
                <c:pt idx="38" formatCode="General">
                  <c:v>1.34416591706077</c:v>
                </c:pt>
                <c:pt idx="39" formatCode="General">
                  <c:v>1.7840591529152301</c:v>
                </c:pt>
                <c:pt idx="40" formatCode="General">
                  <c:v>2.3244527734365898</c:v>
                </c:pt>
                <c:pt idx="41" formatCode="General">
                  <c:v>2.97584908463811</c:v>
                </c:pt>
                <c:pt idx="42" formatCode="General">
                  <c:v>3.74690561751689</c:v>
                </c:pt>
                <c:pt idx="43" formatCode="General">
                  <c:v>4.6437785915755203</c:v>
                </c:pt>
                <c:pt idx="44" formatCode="General">
                  <c:v>5.66953136982176</c:v>
                </c:pt>
                <c:pt idx="45" formatCode="General">
                  <c:v>6.8236500979294501</c:v>
                </c:pt>
                <c:pt idx="46" formatCode="General">
                  <c:v>8.1017025010935999</c:v>
                </c:pt>
                <c:pt idx="47" formatCode="General">
                  <c:v>9.4951666726581099</c:v>
                </c:pt>
                <c:pt idx="48" formatCode="General">
                  <c:v>10.9914455263522</c:v>
                </c:pt>
                <c:pt idx="49" formatCode="General">
                  <c:v>12.5740704379785</c:v>
                </c:pt>
                <c:pt idx="50" formatCode="General">
                  <c:v>14.2230855315316</c:v>
                </c:pt>
                <c:pt idx="51" formatCode="General">
                  <c:v>15.9155930384059</c:v>
                </c:pt>
                <c:pt idx="52" formatCode="General">
                  <c:v>17.6264309709819</c:v>
                </c:pt>
                <c:pt idx="53" formatCode="General">
                  <c:v>19.3289475675471</c:v>
                </c:pt>
                <c:pt idx="54" formatCode="General">
                  <c:v>20.995832894031899</c:v>
                </c:pt>
                <c:pt idx="55" formatCode="General">
                  <c:v>22.599966689906001</c:v>
                </c:pt>
                <c:pt idx="56" formatCode="General">
                  <c:v>24.115242859754101</c:v>
                </c:pt>
                <c:pt idx="57" formatCode="General">
                  <c:v>25.5173345998735</c:v>
                </c:pt>
                <c:pt idx="58" formatCode="General">
                  <c:v>26.784369546801301</c:v>
                </c:pt>
                <c:pt idx="59" formatCode="General">
                  <c:v>27.897491007143401</c:v>
                </c:pt>
                <c:pt idx="60" formatCode="General">
                  <c:v>28.841288720545801</c:v>
                </c:pt>
                <c:pt idx="61" formatCode="General">
                  <c:v>29.604090188870099</c:v>
                </c:pt>
                <c:pt idx="62" formatCode="General">
                  <c:v>30.178110901241201</c:v>
                </c:pt>
                <c:pt idx="63" formatCode="General">
                  <c:v>30.559468405128499</c:v>
                </c:pt>
                <c:pt idx="64" formatCode="General">
                  <c:v>30.748070822300701</c:v>
                </c:pt>
                <c:pt idx="65" formatCode="General">
                  <c:v>30.7473948902093</c:v>
                </c:pt>
                <c:pt idx="66" formatCode="General">
                  <c:v>30.5641718266655</c:v>
                </c:pt>
                <c:pt idx="67" formatCode="General">
                  <c:v>30.208001259884899</c:v>
                </c:pt>
                <c:pt idx="68" formatCode="General">
                  <c:v>29.690914203934501</c:v>
                </c:pt>
                <c:pt idx="69" formatCode="General">
                  <c:v>29.026905717801501</c:v>
                </c:pt>
                <c:pt idx="70" formatCode="General">
                  <c:v>28.231456633755599</c:v>
                </c:pt>
                <c:pt idx="71" formatCode="General">
                  <c:v>27.321061772029498</c:v>
                </c:pt>
                <c:pt idx="72" formatCode="General">
                  <c:v>26.312779578606499</c:v>
                </c:pt>
                <c:pt idx="73" formatCode="General">
                  <c:v>25.223815331633102</c:v>
                </c:pt>
                <c:pt idx="74" formatCode="General">
                  <c:v>24.071147145122101</c:v>
                </c:pt>
                <c:pt idx="75" formatCode="General">
                  <c:v>22.8712011180831</c:v>
                </c:pt>
                <c:pt idx="76" formatCode="General">
                  <c:v>21.639579265976401</c:v>
                </c:pt>
                <c:pt idx="77" formatCode="General">
                  <c:v>20.390841430713898</c:v>
                </c:pt>
                <c:pt idx="78" formatCode="General">
                  <c:v>19.1383402647125</c:v>
                </c:pt>
                <c:pt idx="79" formatCode="General">
                  <c:v>17.894106663060299</c:v>
                </c:pt>
                <c:pt idx="80" formatCode="General">
                  <c:v>16.6687816882372</c:v>
                </c:pt>
                <c:pt idx="81" formatCode="General">
                  <c:v>15.4715900842426</c:v>
                </c:pt>
                <c:pt idx="82" formatCode="General">
                  <c:v>14.310349884165101</c:v>
                </c:pt>
                <c:pt idx="83" formatCode="General">
                  <c:v>13.191512337439899</c:v>
                </c:pt>
                <c:pt idx="84" formatCode="General">
                  <c:v>12.1202263728273</c:v>
                </c:pt>
                <c:pt idx="85" formatCode="General">
                  <c:v>11.1004220195183</c:v>
                </c:pt>
                <c:pt idx="86" formatCode="General">
                  <c:v>10.134907580738799</c:v>
                </c:pt>
                <c:pt idx="87" formatCode="General">
                  <c:v>9.2254758435264907</c:v>
                </c:pt>
                <c:pt idx="88" formatCode="General">
                  <c:v>8.3730151714122396</c:v>
                </c:pt>
                <c:pt idx="89" formatCode="General">
                  <c:v>7.5776219259253104</c:v>
                </c:pt>
                <c:pt idx="90" formatCode="General">
                  <c:v>6.8387112670211101</c:v>
                </c:pt>
                <c:pt idx="91" formatCode="General">
                  <c:v>6.1551239671994402</c:v>
                </c:pt>
                <c:pt idx="92" formatCode="General">
                  <c:v>5.5252274210174699</c:v>
                </c:pt>
                <c:pt idx="93" formatCode="General">
                  <c:v>4.9470095283908</c:v>
                </c:pt>
                <c:pt idx="94" formatCode="General">
                  <c:v>4.4181645689638298</c:v>
                </c:pt>
                <c:pt idx="95" formatCode="General">
                  <c:v>3.9361705624824599</c:v>
                </c:pt>
                <c:pt idx="96" formatCode="General">
                  <c:v>3.4983579263758902</c:v>
                </c:pt>
                <c:pt idx="97" formatCode="General">
                  <c:v>3.1019694990004201</c:v>
                </c:pt>
                <c:pt idx="98" formatCode="General">
                  <c:v>2.7442121993520101</c:v>
                </c:pt>
                <c:pt idx="99" formatCode="General">
                  <c:v>2.4223007468120898</c:v>
                </c:pt>
                <c:pt idx="100" formatCode="General">
                  <c:v>2.1334939735981102</c:v>
                </c:pt>
                <c:pt idx="101" formatCode="General">
                  <c:v>1.8751243342299799</c:v>
                </c:pt>
                <c:pt idx="102" formatCode="General">
                  <c:v>1.6446212565956799</c:v>
                </c:pt>
                <c:pt idx="103" formatCode="General">
                  <c:v>1.43952899389579</c:v>
                </c:pt>
                <c:pt idx="104" formatCode="General">
                  <c:v>1.2575196311868</c:v>
                </c:pt>
                <c:pt idx="105" formatCode="General">
                  <c:v>1.0964018791821499</c:v>
                </c:pt>
                <c:pt idx="106" formatCode="General">
                  <c:v>0.95412625554782304</c:v>
                </c:pt>
                <c:pt idx="107" formatCode="General">
                  <c:v>0.82878721366756403</c:v>
                </c:pt>
                <c:pt idx="108" formatCode="General">
                  <c:v>0.71862273366823604</c:v>
                </c:pt>
                <c:pt idx="109" formatCode="General">
                  <c:v>0.622011842749434</c:v>
                </c:pt>
                <c:pt idx="110" formatCode="General">
                  <c:v>0.53747048340714498</c:v>
                </c:pt>
                <c:pt idx="111" formatCode="General">
                  <c:v>0.46364610039265203</c:v>
                </c:pt>
                <c:pt idx="112" formatCode="General">
                  <c:v>0.39931127124030003</c:v>
                </c:pt>
                <c:pt idx="113" formatCode="General">
                  <c:v>0.343356661655004</c:v>
                </c:pt>
                <c:pt idx="114" formatCode="General">
                  <c:v>0.29478354644268001</c:v>
                </c:pt>
                <c:pt idx="115" formatCode="General">
                  <c:v>0.25269609926669401</c:v>
                </c:pt>
                <c:pt idx="116" formatCode="General">
                  <c:v>0.21629362044210901</c:v>
                </c:pt>
                <c:pt idx="117" formatCode="General">
                  <c:v>0.18486284124722499</c:v>
                </c:pt>
                <c:pt idx="118" formatCode="General">
                  <c:v>0.157770415769558</c:v>
                </c:pt>
                <c:pt idx="119" formatCode="General">
                  <c:v>0.134455686988326</c:v>
                </c:pt>
                <c:pt idx="120" formatCode="General">
                  <c:v>0.11442379246994901</c:v>
                </c:pt>
                <c:pt idx="121" formatCode="General">
                  <c:v>9.7239156538124705E-2</c:v>
                </c:pt>
                <c:pt idx="122" formatCode="General">
                  <c:v>8.2519399884880995E-2</c:v>
                </c:pt>
                <c:pt idx="123" formatCode="General">
                  <c:v>6.9929684117021496E-2</c:v>
                </c:pt>
                <c:pt idx="124" formatCode="General">
                  <c:v>5.9177497485152601E-2</c:v>
                </c:pt>
                <c:pt idx="125" formatCode="General">
                  <c:v>5.0007878821924402E-2</c:v>
                </c:pt>
                <c:pt idx="126" formatCode="General">
                  <c:v>4.2199069326308403E-2</c:v>
                </c:pt>
                <c:pt idx="127" formatCode="General">
                  <c:v>3.5558576078742597E-2</c:v>
                </c:pt>
                <c:pt idx="128" formatCode="General">
                  <c:v>2.9919626869252501E-2</c:v>
                </c:pt>
                <c:pt idx="129" formatCode="General">
                  <c:v>2.51379928840277E-2</c:v>
                </c:pt>
                <c:pt idx="130" formatCode="General">
                  <c:v>2.1089153849167899E-2</c:v>
                </c:pt>
                <c:pt idx="131" formatCode="General">
                  <c:v>1.7665779205443401E-2</c:v>
                </c:pt>
                <c:pt idx="132" formatCode="General">
                  <c:v>1.47754986269502E-2</c:v>
                </c:pt>
                <c:pt idx="133" formatCode="General">
                  <c:v>1.2338935552829E-2</c:v>
                </c:pt>
                <c:pt idx="134" formatCode="General">
                  <c:v>1.02879782407993E-2</c:v>
                </c:pt>
                <c:pt idx="135" formatCode="General">
                  <c:v>8.5642640538465507E-3</c:v>
                </c:pt>
                <c:pt idx="136" formatCode="General">
                  <c:v>7.1178541510342397E-3</c:v>
                </c:pt>
                <c:pt idx="137" formatCode="General">
                  <c:v>5.9060773787226097E-3</c:v>
                </c:pt>
                <c:pt idx="138" formatCode="General">
                  <c:v>4.8925238725194501E-3</c:v>
                </c:pt>
                <c:pt idx="139" formatCode="General">
                  <c:v>4.0461706200335297E-3</c:v>
                </c:pt>
                <c:pt idx="140" formatCode="General">
                  <c:v>3.3406229499546199E-3</c:v>
                </c:pt>
                <c:pt idx="141" formatCode="General">
                  <c:v>2.7534575660857902E-3</c:v>
                </c:pt>
                <c:pt idx="142" formatCode="General">
                  <c:v>2.2656543082351199E-3</c:v>
                </c:pt>
                <c:pt idx="143" formatCode="General">
                  <c:v>1.86110527705685E-3</c:v>
                </c:pt>
                <c:pt idx="144" formatCode="General">
                  <c:v>1.5261912964348E-3</c:v>
                </c:pt>
                <c:pt idx="145" formatCode="General">
                  <c:v>1.24941690051567E-3</c:v>
                </c:pt>
                <c:pt idx="146" formatCode="General">
                  <c:v>1.02109612361773E-3</c:v>
                </c:pt>
                <c:pt idx="147" formatCode="General">
                  <c:v>8.33082344212399E-4</c:v>
                </c:pt>
                <c:pt idx="148" formatCode="General">
                  <c:v>6.7853629582683502E-4</c:v>
                </c:pt>
                <c:pt idx="149" formatCode="General">
                  <c:v>5.5172711650475898E-4</c:v>
                </c:pt>
                <c:pt idx="150" formatCode="General">
                  <c:v>4.47861973730514E-4</c:v>
                </c:pt>
                <c:pt idx="151" formatCode="General">
                  <c:v>3.62940383088693E-4</c:v>
                </c:pt>
                <c:pt idx="152" formatCode="General">
                  <c:v>2.9362984584700101E-4</c:v>
                </c:pt>
                <c:pt idx="153" formatCode="General">
                  <c:v>2.3715987207682601E-4</c:v>
                </c:pt>
                <c:pt idx="154" formatCode="General">
                  <c:v>1.9123184013522301E-4</c:v>
                </c:pt>
                <c:pt idx="155" formatCode="General">
                  <c:v>1.53942477791563E-4</c:v>
                </c:pt>
                <c:pt idx="156" formatCode="General">
                  <c:v>1.23719041614844E-4</c:v>
                </c:pt>
                <c:pt idx="157">
                  <c:v>9.9264525234351594E-5</c:v>
                </c:pt>
                <c:pt idx="158">
                  <c:v>7.9511448753412703E-5</c:v>
                </c:pt>
                <c:pt idx="159">
                  <c:v>6.3582975227287003E-5</c:v>
                </c:pt>
                <c:pt idx="160">
                  <c:v>5.0760269375184602E-5</c:v>
                </c:pt>
                <c:pt idx="161">
                  <c:v>4.0455161702119398E-5</c:v>
                </c:pt>
                <c:pt idx="162">
                  <c:v>3.2187310616354302E-5</c:v>
                </c:pt>
                <c:pt idx="163">
                  <c:v>2.5565168214426001E-5</c:v>
                </c:pt>
                <c:pt idx="164">
                  <c:v>2.0270154121631101E-5</c:v>
                </c:pt>
                <c:pt idx="165">
                  <c:v>1.6043527813029999E-5</c:v>
                </c:pt>
                <c:pt idx="166">
                  <c:v>1.26755246755938E-5</c:v>
                </c:pt>
                <c:pt idx="167">
                  <c:v>9.9963860063279694E-6</c:v>
                </c:pt>
                <c:pt idx="168">
                  <c:v>7.8689693272360907E-6</c:v>
                </c:pt>
                <c:pt idx="169">
                  <c:v>6.1826738647909401E-6</c:v>
                </c:pt>
                <c:pt idx="170">
                  <c:v>4.8484577114084798E-6</c:v>
                </c:pt>
                <c:pt idx="171">
                  <c:v>3.7947588878525401E-6</c:v>
                </c:pt>
                <c:pt idx="172">
                  <c:v>2.96416300361957E-6</c:v>
                </c:pt>
                <c:pt idx="173">
                  <c:v>2.3106861364146102E-6</c:v>
                </c:pt>
                <c:pt idx="174">
                  <c:v>1.79756352162402E-6</c:v>
                </c:pt>
                <c:pt idx="175">
                  <c:v>1.39545319382865E-6</c:v>
                </c:pt>
                <c:pt idx="176">
                  <c:v>1.0809793311027201E-6</c:v>
                </c:pt>
                <c:pt idx="177">
                  <c:v>8.3555314039314203E-7</c:v>
                </c:pt>
                <c:pt idx="178">
                  <c:v>6.4442005931977595E-7</c:v>
                </c:pt>
                <c:pt idx="179">
                  <c:v>4.9589116052495905E-7</c:v>
                </c:pt>
                <c:pt idx="180">
                  <c:v>3.8072421122625702E-7</c:v>
                </c:pt>
                <c:pt idx="181">
                  <c:v>2.9162610671927003E-7</c:v>
                </c:pt>
                <c:pt idx="182">
                  <c:v>2.22853571861373E-7</c:v>
                </c:pt>
                <c:pt idx="183">
                  <c:v>1.6989328825743699E-7</c:v>
                </c:pt>
                <c:pt idx="184">
                  <c:v>1.2920610937461199E-7</c:v>
                </c:pt>
                <c:pt idx="185">
                  <c:v>9.8022900089611399E-8</c:v>
                </c:pt>
                <c:pt idx="186">
                  <c:v>7.4181889818740806E-8</c:v>
                </c:pt>
                <c:pt idx="187">
                  <c:v>5.5999350450693403E-8</c:v>
                </c:pt>
                <c:pt idx="188">
                  <c:v>4.2166977830757301E-8</c:v>
                </c:pt>
                <c:pt idx="189">
                  <c:v>3.1670631792972602E-8</c:v>
                </c:pt>
                <c:pt idx="190">
                  <c:v>2.37261271630229E-8</c:v>
                </c:pt>
                <c:pt idx="191">
                  <c:v>1.7728610131108201E-8</c:v>
                </c:pt>
                <c:pt idx="192">
                  <c:v>1.32127366870657E-8</c:v>
                </c:pt>
                <c:pt idx="193">
                  <c:v>9.8214218450144505E-9</c:v>
                </c:pt>
                <c:pt idx="194">
                  <c:v>7.2813743225300103E-9</c:v>
                </c:pt>
                <c:pt idx="195">
                  <c:v>5.3839909821642002E-9</c:v>
                </c:pt>
                <c:pt idx="196">
                  <c:v>3.9704748962600196E-9</c:v>
                </c:pt>
                <c:pt idx="197">
                  <c:v>2.9202736022516202E-9</c:v>
                </c:pt>
                <c:pt idx="198">
                  <c:v>2.1421207831808902E-9</c:v>
                </c:pt>
                <c:pt idx="199">
                  <c:v>1.5671140473185301E-9</c:v>
                </c:pt>
                <c:pt idx="200">
                  <c:v>1.14338086480468E-9</c:v>
                </c:pt>
                <c:pt idx="201">
                  <c:v>8.3197988131132502E-10</c:v>
                </c:pt>
                <c:pt idx="202">
                  <c:v>6.0376050627449897E-10</c:v>
                </c:pt>
                <c:pt idx="203">
                  <c:v>4.3696370836335801E-10</c:v>
                </c:pt>
                <c:pt idx="204">
                  <c:v>3.1539445487618701E-10</c:v>
                </c:pt>
                <c:pt idx="205">
                  <c:v>2.2703372002273001E-10</c:v>
                </c:pt>
                <c:pt idx="206">
                  <c:v>1.62987489388265E-10</c:v>
                </c:pt>
                <c:pt idx="207">
                  <c:v>1.16693339011266E-10</c:v>
                </c:pt>
                <c:pt idx="208">
                  <c:v>8.3323281123980703E-11</c:v>
                </c:pt>
                <c:pt idx="209">
                  <c:v>5.9335697902263102E-11</c:v>
                </c:pt>
                <c:pt idx="210">
                  <c:v>4.21401717748257E-11</c:v>
                </c:pt>
                <c:pt idx="211">
                  <c:v>2.9847537660701201E-11</c:v>
                </c:pt>
                <c:pt idx="212">
                  <c:v>2.1084063121953102E-11</c:v>
                </c:pt>
                <c:pt idx="213">
                  <c:v>1.48537303870458E-11</c:v>
                </c:pt>
                <c:pt idx="214">
                  <c:v>1.0436484300084201E-11</c:v>
                </c:pt>
                <c:pt idx="215">
                  <c:v>7.3132862443184006E-12</c:v>
                </c:pt>
                <c:pt idx="216">
                  <c:v>5.1110830897183904E-12</c:v>
                </c:pt>
                <c:pt idx="217">
                  <c:v>3.56252430095323E-12</c:v>
                </c:pt>
                <c:pt idx="218">
                  <c:v>2.4765659022614402E-12</c:v>
                </c:pt>
                <c:pt idx="219">
                  <c:v>1.7170852364606201E-12</c:v>
                </c:pt>
                <c:pt idx="220">
                  <c:v>1.1873714098982399E-12</c:v>
                </c:pt>
                <c:pt idx="221">
                  <c:v>8.1891163370771003E-13</c:v>
                </c:pt>
                <c:pt idx="222">
                  <c:v>5.6330842850129897E-13</c:v>
                </c:pt>
                <c:pt idx="223">
                  <c:v>3.8647136634518699E-13</c:v>
                </c:pt>
                <c:pt idx="224">
                  <c:v>2.6445600608570401E-13</c:v>
                </c:pt>
                <c:pt idx="225">
                  <c:v>1.8049194166086601E-13</c:v>
                </c:pt>
                <c:pt idx="226">
                  <c:v>1.22866574013313E-13</c:v>
                </c:pt>
                <c:pt idx="227">
                  <c:v>8.3422759373730302E-14</c:v>
                </c:pt>
                <c:pt idx="228">
                  <c:v>5.6495463901879797E-14</c:v>
                </c:pt>
                <c:pt idx="229">
                  <c:v>3.81613927985515E-14</c:v>
                </c:pt>
                <c:pt idx="230">
                  <c:v>2.5711053418220599E-14</c:v>
                </c:pt>
                <c:pt idx="231">
                  <c:v>1.7278417475554599E-14</c:v>
                </c:pt>
                <c:pt idx="232">
                  <c:v>1.15819031564247E-14</c:v>
                </c:pt>
                <c:pt idx="233">
                  <c:v>7.7437479950177904E-15</c:v>
                </c:pt>
                <c:pt idx="234">
                  <c:v>5.1644164348918104E-15</c:v>
                </c:pt>
                <c:pt idx="235">
                  <c:v>3.4355280852640499E-15</c:v>
                </c:pt>
                <c:pt idx="236">
                  <c:v>2.2796669187580998E-15</c:v>
                </c:pt>
                <c:pt idx="237">
                  <c:v>1.5088927354767801E-15</c:v>
                </c:pt>
                <c:pt idx="238">
                  <c:v>9.9622591667149702E-16</c:v>
                </c:pt>
                <c:pt idx="239">
                  <c:v>6.5610478900116402E-16</c:v>
                </c:pt>
                <c:pt idx="240">
                  <c:v>4.3103037283233798E-16</c:v>
                </c:pt>
                <c:pt idx="241">
                  <c:v>2.8246536646235502E-16</c:v>
                </c:pt>
                <c:pt idx="242">
                  <c:v>1.84649677383243E-16</c:v>
                </c:pt>
                <c:pt idx="243">
                  <c:v>1.2040963585842799E-16</c:v>
                </c:pt>
                <c:pt idx="244">
                  <c:v>7.8326113437311196E-17</c:v>
                </c:pt>
                <c:pt idx="245">
                  <c:v>5.08262222629224E-17</c:v>
                </c:pt>
                <c:pt idx="246">
                  <c:v>3.2900935912908802E-17</c:v>
                </c:pt>
                <c:pt idx="247">
                  <c:v>2.1245700633306099E-17</c:v>
                </c:pt>
                <c:pt idx="248">
                  <c:v>1.36860913483679E-17</c:v>
                </c:pt>
                <c:pt idx="249">
                  <c:v>8.7950140425094407E-18</c:v>
                </c:pt>
                <c:pt idx="250">
                  <c:v>5.6382650523735498E-18</c:v>
                </c:pt>
                <c:pt idx="251">
                  <c:v>3.6058642663622497E-18</c:v>
                </c:pt>
                <c:pt idx="252">
                  <c:v>2.3005477442587E-18</c:v>
                </c:pt>
                <c:pt idx="253">
                  <c:v>1.4642462953640001E-18</c:v>
                </c:pt>
                <c:pt idx="254">
                  <c:v>9.2973890810506793E-19</c:v>
                </c:pt>
                <c:pt idx="255">
                  <c:v>5.8894509861345198E-19</c:v>
                </c:pt>
                <c:pt idx="256">
                  <c:v>3.72184651741882E-19</c:v>
                </c:pt>
                <c:pt idx="257">
                  <c:v>2.3464689926863699E-19</c:v>
                </c:pt>
                <c:pt idx="258">
                  <c:v>1.47586530783854E-19</c:v>
                </c:pt>
                <c:pt idx="259">
                  <c:v>9.2609804496275905E-20</c:v>
                </c:pt>
                <c:pt idx="260">
                  <c:v>5.7976007521369906E-20</c:v>
                </c:pt>
                <c:pt idx="261">
                  <c:v>3.6209577104479501E-20</c:v>
                </c:pt>
                <c:pt idx="262">
                  <c:v>2.2562389337524001E-20</c:v>
                </c:pt>
                <c:pt idx="263">
                  <c:v>1.4026065177636499E-20</c:v>
                </c:pt>
                <c:pt idx="264">
                  <c:v>8.6991805099299997E-21</c:v>
                </c:pt>
                <c:pt idx="265">
                  <c:v>5.3828852166280097E-21</c:v>
                </c:pt>
                <c:pt idx="266">
                  <c:v>3.3231404967414599E-21</c:v>
                </c:pt>
                <c:pt idx="267">
                  <c:v>2.04682906551431E-21</c:v>
                </c:pt>
                <c:pt idx="268">
                  <c:v>1.2578132892639899E-21</c:v>
                </c:pt>
                <c:pt idx="269">
                  <c:v>7.7117850530657196E-22</c:v>
                </c:pt>
                <c:pt idx="270">
                  <c:v>4.7173722828036705E-22</c:v>
                </c:pt>
                <c:pt idx="271">
                  <c:v>2.8790831510603699E-22</c:v>
                </c:pt>
                <c:pt idx="272">
                  <c:v>1.75315119750447E-22</c:v>
                </c:pt>
                <c:pt idx="273">
                  <c:v>1.0651184115666201E-22</c:v>
                </c:pt>
                <c:pt idx="274">
                  <c:v>6.4564229667942198E-23</c:v>
                </c:pt>
                <c:pt idx="275">
                  <c:v>3.9048448913844802E-23</c:v>
                </c:pt>
                <c:pt idx="276">
                  <c:v>2.3563264822589499E-23</c:v>
                </c:pt>
                <c:pt idx="277">
                  <c:v>1.41869519155752E-23</c:v>
                </c:pt>
                <c:pt idx="278">
                  <c:v>8.5224947004623502E-24</c:v>
                </c:pt>
                <c:pt idx="279">
                  <c:v>5.1082296124029598E-24</c:v>
                </c:pt>
                <c:pt idx="280">
                  <c:v>3.0549357974799299E-24</c:v>
                </c:pt>
                <c:pt idx="281">
                  <c:v>1.8229036445817102E-24</c:v>
                </c:pt>
                <c:pt idx="282">
                  <c:v>1.0853184652945401E-24</c:v>
                </c:pt>
                <c:pt idx="283">
                  <c:v>6.4473966844408602E-25</c:v>
                </c:pt>
                <c:pt idx="284">
                  <c:v>3.8216168460666601E-25</c:v>
                </c:pt>
                <c:pt idx="285">
                  <c:v>2.26020192131918E-25</c:v>
                </c:pt>
                <c:pt idx="286">
                  <c:v>1.3337868792308101E-25</c:v>
                </c:pt>
                <c:pt idx="287">
                  <c:v>7.8535582266950299E-26</c:v>
                </c:pt>
                <c:pt idx="288">
                  <c:v>4.6141212990638399E-26</c:v>
                </c:pt>
                <c:pt idx="289">
                  <c:v>2.7049280011563302E-26</c:v>
                </c:pt>
                <c:pt idx="290">
                  <c:v>1.5822248107685999E-26</c:v>
                </c:pt>
                <c:pt idx="291">
                  <c:v>9.2348113860235297E-27</c:v>
                </c:pt>
                <c:pt idx="292">
                  <c:v>5.3781978321550499E-27</c:v>
                </c:pt>
                <c:pt idx="293">
                  <c:v>3.1253303695396801E-27</c:v>
                </c:pt>
                <c:pt idx="294">
                  <c:v>1.81220357502152E-27</c:v>
                </c:pt>
                <c:pt idx="295">
                  <c:v>1.04850708182754E-27</c:v>
                </c:pt>
                <c:pt idx="296">
                  <c:v>6.0532762898775196E-28</c:v>
                </c:pt>
                <c:pt idx="297">
                  <c:v>3.4871107799074199E-28</c:v>
                </c:pt>
                <c:pt idx="298">
                  <c:v>2.0044648864509801E-28</c:v>
                </c:pt>
                <c:pt idx="299">
                  <c:v>1.1497142946498E-28</c:v>
                </c:pt>
                <c:pt idx="300">
                  <c:v>6.5802357808591704E-29</c:v>
                </c:pt>
                <c:pt idx="301">
                  <c:v>3.7579783126968101E-29</c:v>
                </c:pt>
                <c:pt idx="302">
                  <c:v>2.14155673626763E-29</c:v>
                </c:pt>
                <c:pt idx="303">
                  <c:v>1.2177792795719501E-29</c:v>
                </c:pt>
                <c:pt idx="304">
                  <c:v>6.9099102079143405E-30</c:v>
                </c:pt>
                <c:pt idx="305">
                  <c:v>3.91239028107219E-30</c:v>
                </c:pt>
                <c:pt idx="306">
                  <c:v>2.21044120334464E-30</c:v>
                </c:pt>
                <c:pt idx="307">
                  <c:v>1.2461888045780401E-30</c:v>
                </c:pt>
                <c:pt idx="308">
                  <c:v>7.0106426072174803E-31</c:v>
                </c:pt>
                <c:pt idx="309">
                  <c:v>3.9355180369032598E-31</c:v>
                </c:pt>
                <c:pt idx="310">
                  <c:v>2.2045352351070199E-31</c:v>
                </c:pt>
                <c:pt idx="311">
                  <c:v>1.23226516494473E-31</c:v>
                </c:pt>
                <c:pt idx="312">
                  <c:v>6.8732824246367103E-32</c:v>
                </c:pt>
                <c:pt idx="313">
                  <c:v>3.8255860069739502E-32</c:v>
                </c:pt>
                <c:pt idx="314">
                  <c:v>2.1247427489873201E-32</c:v>
                </c:pt>
                <c:pt idx="315">
                  <c:v>1.1775792899371001E-32</c:v>
                </c:pt>
                <c:pt idx="316">
                  <c:v>6.5125364038404801E-33</c:v>
                </c:pt>
                <c:pt idx="317">
                  <c:v>3.5940749132619399E-33</c:v>
                </c:pt>
                <c:pt idx="318">
                  <c:v>1.9792550824313799E-33</c:v>
                </c:pt>
                <c:pt idx="319">
                  <c:v>1.08766409639461E-33</c:v>
                </c:pt>
                <c:pt idx="320">
                  <c:v>5.9644014405743903E-34</c:v>
                </c:pt>
                <c:pt idx="321">
                  <c:v>3.2637631233886701E-34</c:v>
                </c:pt>
                <c:pt idx="322">
                  <c:v>1.7821764489402E-34</c:v>
                </c:pt>
                <c:pt idx="323">
                  <c:v>9.7109934160525791E-35</c:v>
                </c:pt>
                <c:pt idx="324">
                  <c:v>5.2802935552761896E-35</c:v>
                </c:pt>
                <c:pt idx="325">
                  <c:v>2.8650648393438102E-35</c:v>
                </c:pt>
                <c:pt idx="326">
                  <c:v>1.5512911880407201E-35</c:v>
                </c:pt>
                <c:pt idx="327">
                  <c:v>8.3817587442353603E-36</c:v>
                </c:pt>
                <c:pt idx="328">
                  <c:v>4.5191878798740103E-36</c:v>
                </c:pt>
                <c:pt idx="329">
                  <c:v>2.4314731119360301E-36</c:v>
                </c:pt>
                <c:pt idx="330">
                  <c:v>1.3054576161979199E-36</c:v>
                </c:pt>
                <c:pt idx="331">
                  <c:v>6.9942424481894497E-37</c:v>
                </c:pt>
                <c:pt idx="332">
                  <c:v>3.7394138726526802E-37</c:v>
                </c:pt>
                <c:pt idx="333">
                  <c:v>1.99504020309852E-37</c:v>
                </c:pt>
                <c:pt idx="334">
                  <c:v>1.0621487108582201E-37</c:v>
                </c:pt>
                <c:pt idx="335">
                  <c:v>5.6429321156391604E-38</c:v>
                </c:pt>
                <c:pt idx="336">
                  <c:v>2.9916473052872302E-38</c:v>
                </c:pt>
                <c:pt idx="337">
                  <c:v>1.5827132610773501E-38</c:v>
                </c:pt>
                <c:pt idx="338">
                  <c:v>8.3556562534502295E-39</c:v>
                </c:pt>
                <c:pt idx="339">
                  <c:v>4.4019543028614503E-39</c:v>
                </c:pt>
                <c:pt idx="340">
                  <c:v>2.3141807504613499E-39</c:v>
                </c:pt>
                <c:pt idx="341">
                  <c:v>1.21404818128736E-39</c:v>
                </c:pt>
                <c:pt idx="342">
                  <c:v>6.3556732198364503E-40</c:v>
                </c:pt>
                <c:pt idx="343">
                  <c:v>3.32027652743985E-40</c:v>
                </c:pt>
                <c:pt idx="344">
                  <c:v>1.7309082687860299E-40</c:v>
                </c:pt>
                <c:pt idx="345">
                  <c:v>9.0045283748658196E-41</c:v>
                </c:pt>
                <c:pt idx="346">
                  <c:v>4.6744982891312399E-41</c:v>
                </c:pt>
                <c:pt idx="347">
                  <c:v>2.4215649738798099E-41</c:v>
                </c:pt>
                <c:pt idx="348">
                  <c:v>1.25182690481683E-41</c:v>
                </c:pt>
                <c:pt idx="349">
                  <c:v>6.4577227272932505E-42</c:v>
                </c:pt>
                <c:pt idx="350">
                  <c:v>3.3243088350740203E-42</c:v>
                </c:pt>
                <c:pt idx="351">
                  <c:v>1.7076940582700799E-42</c:v>
                </c:pt>
                <c:pt idx="352">
                  <c:v>8.7539761176620608E-43</c:v>
                </c:pt>
                <c:pt idx="353">
                  <c:v>4.4780306709680501E-43</c:v>
                </c:pt>
                <c:pt idx="354">
                  <c:v>2.2858882380342201E-43</c:v>
                </c:pt>
                <c:pt idx="355">
                  <c:v>1.1644180485144199E-43</c:v>
                </c:pt>
                <c:pt idx="356">
                  <c:v>5.9190039599900405E-44</c:v>
                </c:pt>
                <c:pt idx="357">
                  <c:v>3.0024365411033998E-44</c:v>
                </c:pt>
                <c:pt idx="358">
                  <c:v>1.5197923800204699E-44</c:v>
                </c:pt>
                <c:pt idx="359">
                  <c:v>7.6767889255672699E-45</c:v>
                </c:pt>
                <c:pt idx="360">
                  <c:v>3.8695415811948002E-45</c:v>
                </c:pt>
                <c:pt idx="361">
                  <c:v>1.9463622106257599E-45</c:v>
                </c:pt>
                <c:pt idx="362">
                  <c:v>9.7694848323035897E-46</c:v>
                </c:pt>
                <c:pt idx="363">
                  <c:v>4.8933143617331501E-46</c:v>
                </c:pt>
                <c:pt idx="364">
                  <c:v>2.4457812232625202E-46</c:v>
                </c:pt>
                <c:pt idx="365">
                  <c:v>1.21987319729678E-46</c:v>
                </c:pt>
                <c:pt idx="366">
                  <c:v>6.0714706662203499E-47</c:v>
                </c:pt>
                <c:pt idx="367">
                  <c:v>3.01546822169744E-47</c:v>
                </c:pt>
                <c:pt idx="368">
                  <c:v>1.4945028446408501E-47</c:v>
                </c:pt>
                <c:pt idx="369">
                  <c:v>7.3912746619290097E-48</c:v>
                </c:pt>
                <c:pt idx="370">
                  <c:v>3.6477241593012398E-48</c:v>
                </c:pt>
                <c:pt idx="371">
                  <c:v>1.7964044327448499E-48</c:v>
                </c:pt>
                <c:pt idx="372">
                  <c:v>8.8280570570007101E-49</c:v>
                </c:pt>
                <c:pt idx="373">
                  <c:v>4.3291677346157701E-49</c:v>
                </c:pt>
                <c:pt idx="374">
                  <c:v>2.1184651526548002E-49</c:v>
                </c:pt>
                <c:pt idx="375">
                  <c:v>1.0344635827761099E-49</c:v>
                </c:pt>
                <c:pt idx="376">
                  <c:v>5.0406364707920604E-50</c:v>
                </c:pt>
                <c:pt idx="377">
                  <c:v>2.4509312828291299E-50</c:v>
                </c:pt>
                <c:pt idx="378">
                  <c:v>1.1891913883105501E-50</c:v>
                </c:pt>
                <c:pt idx="379">
                  <c:v>5.7576663421212597E-51</c:v>
                </c:pt>
                <c:pt idx="380">
                  <c:v>2.78172749767169E-51</c:v>
                </c:pt>
                <c:pt idx="381">
                  <c:v>1.3410817032555301E-51</c:v>
                </c:pt>
                <c:pt idx="382">
                  <c:v>6.4516031688040302E-52</c:v>
                </c:pt>
                <c:pt idx="383">
                  <c:v>3.0970697154730699E-52</c:v>
                </c:pt>
                <c:pt idx="384">
                  <c:v>1.4835575274253899E-52</c:v>
                </c:pt>
                <c:pt idx="385">
                  <c:v>7.0913187125358201E-53</c:v>
                </c:pt>
                <c:pt idx="386">
                  <c:v>3.3823451947889599E-53</c:v>
                </c:pt>
                <c:pt idx="387">
                  <c:v>1.60981603722534E-53</c:v>
                </c:pt>
                <c:pt idx="388">
                  <c:v>7.64541444878447E-54</c:v>
                </c:pt>
                <c:pt idx="389">
                  <c:v>3.62319178888802E-54</c:v>
                </c:pt>
                <c:pt idx="390">
                  <c:v>1.7133502204531501E-54</c:v>
                </c:pt>
                <c:pt idx="391">
                  <c:v>8.0847109987345006E-55</c:v>
                </c:pt>
                <c:pt idx="392">
                  <c:v>3.8066712413770101E-55</c:v>
                </c:pt>
                <c:pt idx="393">
                  <c:v>1.7884949560334201E-55</c:v>
                </c:pt>
                <c:pt idx="394">
                  <c:v>8.3847571073696396E-56</c:v>
                </c:pt>
                <c:pt idx="395">
                  <c:v>3.9224064194931101E-56</c:v>
                </c:pt>
                <c:pt idx="396">
                  <c:v>1.83093502655189E-56</c:v>
                </c:pt>
                <c:pt idx="397">
                  <c:v>8.5280628200176196E-57</c:v>
                </c:pt>
                <c:pt idx="398">
                  <c:v>3.9635452656535198E-57</c:v>
                </c:pt>
                <c:pt idx="399">
                  <c:v>1.8381124007337299E-57</c:v>
                </c:pt>
                <c:pt idx="400">
                  <c:v>8.5057758792406706E-58</c:v>
                </c:pt>
                <c:pt idx="401">
                  <c:v>3.9274279721095899E-58</c:v>
                </c:pt>
                <c:pt idx="402">
                  <c:v>1.8094797264459698E-58</c:v>
                </c:pt>
                <c:pt idx="403">
                  <c:v>8.3185794307246798E-59</c:v>
                </c:pt>
                <c:pt idx="404">
                  <c:v>3.8158676383856199E-59</c:v>
                </c:pt>
                <c:pt idx="405">
                  <c:v>1.7465653382112501E-59</c:v>
                </c:pt>
                <c:pt idx="406">
                  <c:v>7.9766854451433104E-60</c:v>
                </c:pt>
                <c:pt idx="407">
                  <c:v>3.6350037388854799E-60</c:v>
                </c:pt>
                <c:pt idx="408">
                  <c:v>1.6528394707235199E-60</c:v>
                </c:pt>
                <c:pt idx="409">
                  <c:v>7.4989168508475095E-61</c:v>
                </c:pt>
                <c:pt idx="410">
                  <c:v>3.3947442402276602E-61</c:v>
                </c:pt>
                <c:pt idx="411">
                  <c:v>1.53339778424973E-61</c:v>
                </c:pt>
                <c:pt idx="412">
                  <c:v>6.9109924884177403E-62</c:v>
                </c:pt>
                <c:pt idx="413">
                  <c:v>3.1078666583513098E-62</c:v>
                </c:pt>
                <c:pt idx="414">
                  <c:v>1.39450227892677E-62</c:v>
                </c:pt>
                <c:pt idx="415">
                  <c:v>6.24323210671166E-63</c:v>
                </c:pt>
                <c:pt idx="416">
                  <c:v>2.7888915226818998E-63</c:v>
                </c:pt>
                <c:pt idx="417">
                  <c:v>1.24303717530604E-63</c:v>
                </c:pt>
                <c:pt idx="418">
                  <c:v>5.52796661105116E-64</c:v>
                </c:pt>
                <c:pt idx="419">
                  <c:v>2.4528665939768201E-64</c:v>
                </c:pt>
                <c:pt idx="420">
                  <c:v>1.08594560648939E-64</c:v>
                </c:pt>
                <c:pt idx="421">
                  <c:v>4.7969614255278303E-65</c:v>
                </c:pt>
                <c:pt idx="422">
                  <c:v>2.1142033226938799E-65</c:v>
                </c:pt>
                <c:pt idx="423">
                  <c:v>9.2971104054688E-66</c:v>
                </c:pt>
                <c:pt idx="424">
                  <c:v>4.0791366868508399E-66</c:v>
                </c:pt>
                <c:pt idx="425">
                  <c:v>1.7856891506207E-66</c:v>
                </c:pt>
                <c:pt idx="426">
                  <c:v>7.7993618871048595E-67</c:v>
                </c:pt>
                <c:pt idx="427">
                  <c:v>3.3988042399061502E-67</c:v>
                </c:pt>
                <c:pt idx="428">
                  <c:v>1.4777648583936099E-67</c:v>
                </c:pt>
                <c:pt idx="429">
                  <c:v>6.4105432902574801E-68</c:v>
                </c:pt>
                <c:pt idx="430">
                  <c:v>2.77455190233544E-68</c:v>
                </c:pt>
                <c:pt idx="431">
                  <c:v>1.1981123809368301E-68</c:v>
                </c:pt>
                <c:pt idx="432">
                  <c:v>5.1618704104156797E-69</c:v>
                </c:pt>
                <c:pt idx="433">
                  <c:v>2.2188074116356601E-69</c:v>
                </c:pt>
                <c:pt idx="434">
                  <c:v>9.5155347014300699E-70</c:v>
                </c:pt>
                <c:pt idx="435">
                  <c:v>4.0714204527057097E-70</c:v>
                </c:pt>
                <c:pt idx="436">
                  <c:v>1.7380247017228701E-70</c:v>
                </c:pt>
                <c:pt idx="437">
                  <c:v>7.4022068105645901E-71</c:v>
                </c:pt>
                <c:pt idx="438">
                  <c:v>3.1452834402963502E-71</c:v>
                </c:pt>
                <c:pt idx="439">
                  <c:v>1.3333668953280199E-71</c:v>
                </c:pt>
                <c:pt idx="440">
                  <c:v>5.6393472211311796E-72</c:v>
                </c:pt>
                <c:pt idx="441">
                  <c:v>2.3795522705714901E-72</c:v>
                </c:pt>
                <c:pt idx="442">
                  <c:v>1.00172115919181E-72</c:v>
                </c:pt>
                <c:pt idx="443">
                  <c:v>4.2070875140010497E-73</c:v>
                </c:pt>
                <c:pt idx="444">
                  <c:v>1.76277644899386E-73</c:v>
                </c:pt>
                <c:pt idx="445">
                  <c:v>7.3687156915266498E-74</c:v>
                </c:pt>
                <c:pt idx="446">
                  <c:v>3.0730036701575701E-74</c:v>
                </c:pt>
                <c:pt idx="447">
                  <c:v>1.2785240560180001E-74</c:v>
                </c:pt>
                <c:pt idx="448">
                  <c:v>5.3067310992098798E-75</c:v>
                </c:pt>
                <c:pt idx="449">
                  <c:v>2.19743175925676E-75</c:v>
                </c:pt>
                <c:pt idx="450">
                  <c:v>9.0776119165066602E-76</c:v>
                </c:pt>
                <c:pt idx="451">
                  <c:v>3.7410496029890299E-76</c:v>
                </c:pt>
                <c:pt idx="452">
                  <c:v>1.5380791275871701E-76</c:v>
                </c:pt>
                <c:pt idx="453">
                  <c:v>6.3084830920553598E-77</c:v>
                </c:pt>
                <c:pt idx="454">
                  <c:v>2.5812491962317901E-77</c:v>
                </c:pt>
                <c:pt idx="455">
                  <c:v>1.0536376960934099E-77</c:v>
                </c:pt>
                <c:pt idx="456">
                  <c:v>4.2904877848653899E-78</c:v>
                </c:pt>
                <c:pt idx="457">
                  <c:v>1.7429047289037801E-78</c:v>
                </c:pt>
                <c:pt idx="458">
                  <c:v>7.0630099384718594E-79</c:v>
                </c:pt>
                <c:pt idx="459">
                  <c:v>2.8553065164558703E-79</c:v>
                </c:pt>
                <c:pt idx="460">
                  <c:v>1.1514893935231101E-79</c:v>
                </c:pt>
                <c:pt idx="461">
                  <c:v>4.6324308710629898E-80</c:v>
                </c:pt>
                <c:pt idx="462">
                  <c:v>1.8590764184738401E-80</c:v>
                </c:pt>
                <c:pt idx="463">
                  <c:v>7.44255912963772E-81</c:v>
                </c:pt>
                <c:pt idx="464">
                  <c:v>2.9722240612069E-81</c:v>
                </c:pt>
                <c:pt idx="465">
                  <c:v>1.1840564774232501E-81</c:v>
                </c:pt>
                <c:pt idx="466">
                  <c:v>4.7053540532280101E-82</c:v>
                </c:pt>
                <c:pt idx="467">
                  <c:v>1.8652566064362401E-82</c:v>
                </c:pt>
                <c:pt idx="468">
                  <c:v>7.3757910620705194E-83</c:v>
                </c:pt>
                <c:pt idx="469">
                  <c:v>2.9093749114728599E-83</c:v>
                </c:pt>
                <c:pt idx="470">
                  <c:v>1.1447460128638E-83</c:v>
                </c:pt>
                <c:pt idx="471">
                  <c:v>4.4929773950359296E-84</c:v>
                </c:pt>
                <c:pt idx="472">
                  <c:v>1.7590258628124801E-84</c:v>
                </c:pt>
                <c:pt idx="473">
                  <c:v>6.8694243093686302E-85</c:v>
                </c:pt>
                <c:pt idx="474">
                  <c:v>2.6759364268685698E-85</c:v>
                </c:pt>
                <c:pt idx="475">
                  <c:v>1.03976633487196E-85</c:v>
                </c:pt>
                <c:pt idx="476">
                  <c:v>4.0299288583963899E-86</c:v>
                </c:pt>
                <c:pt idx="477">
                  <c:v>1.5579653883921799E-86</c:v>
                </c:pt>
                <c:pt idx="478">
                  <c:v>6.00778158388979E-87</c:v>
                </c:pt>
                <c:pt idx="479">
                  <c:v>2.31080581064363E-87</c:v>
                </c:pt>
                <c:pt idx="480">
                  <c:v>8.8654913074544103E-88</c:v>
                </c:pt>
                <c:pt idx="481">
                  <c:v>3.3925732891640002E-88</c:v>
                </c:pt>
                <c:pt idx="482">
                  <c:v>1.29491048346114E-88</c:v>
                </c:pt>
                <c:pt idx="483">
                  <c:v>4.9298228552033903E-89</c:v>
                </c:pt>
                <c:pt idx="484">
                  <c:v>1.8719786624326999E-89</c:v>
                </c:pt>
                <c:pt idx="485">
                  <c:v>7.0899866353637402E-90</c:v>
                </c:pt>
                <c:pt idx="486">
                  <c:v>2.6783158049236E-90</c:v>
                </c:pt>
                <c:pt idx="487">
                  <c:v>1.0091294346596801E-90</c:v>
                </c:pt>
                <c:pt idx="488">
                  <c:v>3.7922550402656201E-91</c:v>
                </c:pt>
                <c:pt idx="489">
                  <c:v>1.42138130326216E-91</c:v>
                </c:pt>
                <c:pt idx="490">
                  <c:v>5.3135265638857897E-92</c:v>
                </c:pt>
                <c:pt idx="491">
                  <c:v>1.9811213664086001E-92</c:v>
                </c:pt>
                <c:pt idx="492">
                  <c:v>7.36702291854432E-93</c:v>
                </c:pt>
                <c:pt idx="493">
                  <c:v>2.7322623113537098E-93</c:v>
                </c:pt>
                <c:pt idx="494">
                  <c:v>1.0106455892779601E-93</c:v>
                </c:pt>
                <c:pt idx="495">
                  <c:v>3.7283627934729502E-94</c:v>
                </c:pt>
                <c:pt idx="496">
                  <c:v>1.3717560035438399E-94</c:v>
                </c:pt>
                <c:pt idx="497">
                  <c:v>5.0335177800133399E-95</c:v>
                </c:pt>
                <c:pt idx="498">
                  <c:v>1.8420395876415099E-95</c:v>
                </c:pt>
                <c:pt idx="499">
                  <c:v>6.7228818818925999E-96</c:v>
                </c:pt>
                <c:pt idx="500">
                  <c:v>2.4470210064309001E-96</c:v>
                </c:pt>
                <c:pt idx="501">
                  <c:v>8.8826409432898803E-97</c:v>
                </c:pt>
                <c:pt idx="502">
                  <c:v>3.2156233962259702E-97</c:v>
                </c:pt>
                <c:pt idx="503">
                  <c:v>1.16092284247998E-97</c:v>
                </c:pt>
                <c:pt idx="504">
                  <c:v>4.1797764046296098E-98</c:v>
                </c:pt>
                <c:pt idx="505">
                  <c:v>1.5007579207631001E-98</c:v>
                </c:pt>
                <c:pt idx="506">
                  <c:v>5.3736885763985401E-99</c:v>
                </c:pt>
                <c:pt idx="507">
                  <c:v>1.9188230429065701E-99</c:v>
                </c:pt>
                <c:pt idx="508">
                  <c:v>6.8327296025007495E-100</c:v>
                </c:pt>
                <c:pt idx="509">
                  <c:v>2.4263122358858301E-100</c:v>
                </c:pt>
                <c:pt idx="510">
                  <c:v>8.5918863661577903E-101</c:v>
                </c:pt>
                <c:pt idx="511">
                  <c:v>3.0340026114866503E-101</c:v>
                </c:pt>
                <c:pt idx="512">
                  <c:v>1.06837850778217E-101</c:v>
                </c:pt>
                <c:pt idx="513">
                  <c:v>3.7515630473987403E-102</c:v>
                </c:pt>
                <c:pt idx="514">
                  <c:v>1.3136309935669801E-102</c:v>
                </c:pt>
                <c:pt idx="515">
                  <c:v>4.5867454643476305E-103</c:v>
                </c:pt>
                <c:pt idx="516">
                  <c:v>1.5969895171219999E-103</c:v>
                </c:pt>
                <c:pt idx="517">
                  <c:v>5.54449104239181E-104</c:v>
                </c:pt>
                <c:pt idx="518">
                  <c:v>1.9194618965532499E-104</c:v>
                </c:pt>
                <c:pt idx="519">
                  <c:v>6.62600034356014E-105</c:v>
                </c:pt>
                <c:pt idx="520">
                  <c:v>2.2807279877483802E-105</c:v>
                </c:pt>
                <c:pt idx="521">
                  <c:v>7.8278321888109599E-106</c:v>
                </c:pt>
                <c:pt idx="522">
                  <c:v>2.6788683052548801E-106</c:v>
                </c:pt>
                <c:pt idx="523">
                  <c:v>9.1411091927047304E-107</c:v>
                </c:pt>
                <c:pt idx="524">
                  <c:v>3.1101397628379998E-107</c:v>
                </c:pt>
                <c:pt idx="525">
                  <c:v>1.05509158367013E-107</c:v>
                </c:pt>
                <c:pt idx="526">
                  <c:v>3.5688261350199098E-108</c:v>
                </c:pt>
                <c:pt idx="527">
                  <c:v>1.20359757203611E-108</c:v>
                </c:pt>
                <c:pt idx="528">
                  <c:v>4.0471897252101801E-109</c:v>
                </c:pt>
                <c:pt idx="529">
                  <c:v>1.3568686475127299E-109</c:v>
                </c:pt>
                <c:pt idx="530">
                  <c:v>4.53554661160761E-110</c:v>
                </c:pt>
                <c:pt idx="531">
                  <c:v>1.5115572857578699E-110</c:v>
                </c:pt>
                <c:pt idx="532">
                  <c:v>5.0224806070450197E-111</c:v>
                </c:pt>
                <c:pt idx="533">
                  <c:v>1.6638190952503899E-111</c:v>
                </c:pt>
                <c:pt idx="534">
                  <c:v>5.49520097370231E-112</c:v>
                </c:pt>
                <c:pt idx="535">
                  <c:v>1.80944806933949E-112</c:v>
                </c:pt>
                <c:pt idx="536">
                  <c:v>5.9400366582398805E-113</c:v>
                </c:pt>
                <c:pt idx="537">
                  <c:v>1.94405228517875E-113</c:v>
                </c:pt>
                <c:pt idx="538">
                  <c:v>6.3430464365859801E-114</c:v>
                </c:pt>
                <c:pt idx="539">
                  <c:v>2.06326142122421E-114</c:v>
                </c:pt>
                <c:pt idx="540">
                  <c:v>6.69071127281593E-115</c:v>
                </c:pt>
                <c:pt idx="541">
                  <c:v>2.1629535568885101E-115</c:v>
                </c:pt>
                <c:pt idx="542">
                  <c:v>6.9706639595167302E-116</c:v>
                </c:pt>
                <c:pt idx="543">
                  <c:v>2.2394856406833099E-116</c:v>
                </c:pt>
                <c:pt idx="544">
                  <c:v>7.1724032414881303E-117</c:v>
                </c:pt>
                <c:pt idx="545">
                  <c:v>2.2899102173715102E-117</c:v>
                </c:pt>
                <c:pt idx="546">
                  <c:v>7.2879364017575098E-118</c:v>
                </c:pt>
                <c:pt idx="547">
                  <c:v>2.31216082709769E-118</c:v>
                </c:pt>
                <c:pt idx="548">
                  <c:v>7.3122965199690296E-119</c:v>
                </c:pt>
                <c:pt idx="549">
                  <c:v>2.3051900934907801E-119</c:v>
                </c:pt>
                <c:pt idx="550">
                  <c:v>7.2438884879601195E-120</c:v>
                </c:pt>
                <c:pt idx="551">
                  <c:v>2.2690478534565002E-120</c:v>
                </c:pt>
                <c:pt idx="552">
                  <c:v>7.0846308722724402E-121</c:v>
                </c:pt>
                <c:pt idx="553">
                  <c:v>2.2048914753572501E-121</c:v>
                </c:pt>
                <c:pt idx="554">
                  <c:v>6.8398776501324701E-122</c:v>
                </c:pt>
                <c:pt idx="555">
                  <c:v>2.1149262897774299E-122</c:v>
                </c:pt>
                <c:pt idx="556">
                  <c:v>6.5181229538019096E-123</c:v>
                </c:pt>
                <c:pt idx="557">
                  <c:v>2.0022801970253002E-123</c:v>
                </c:pt>
                <c:pt idx="558">
                  <c:v>6.1305111336662001E-124</c:v>
                </c:pt>
                <c:pt idx="559">
                  <c:v>1.87082232998969E-124</c:v>
                </c:pt>
                <c:pt idx="560">
                  <c:v>5.6901915215277004E-125</c:v>
                </c:pt>
                <c:pt idx="561">
                  <c:v>1.7249404786490599E-125</c:v>
                </c:pt>
                <c:pt idx="562">
                  <c:v>5.2115703041103899E-126</c:v>
                </c:pt>
                <c:pt idx="563">
                  <c:v>1.56929528025871E-126</c:v>
                </c:pt>
                <c:pt idx="564">
                  <c:v>4.7095194664612997E-127</c:v>
                </c:pt>
                <c:pt idx="565">
                  <c:v>1.4085705977150201E-127</c:v>
                </c:pt>
                <c:pt idx="566">
                  <c:v>4.1986040997279902E-128</c:v>
                </c:pt>
                <c:pt idx="567">
                  <c:v>1.2472389388155401E-128</c:v>
                </c:pt>
                <c:pt idx="568">
                  <c:v>3.6923845428964499E-129</c:v>
                </c:pt>
                <c:pt idx="569">
                  <c:v>1.0893583528421001E-129</c:v>
                </c:pt>
                <c:pt idx="570">
                  <c:v>3.2028396624491001E-130</c:v>
                </c:pt>
                <c:pt idx="571">
                  <c:v>9.3841334301582199E-131</c:v>
                </c:pt>
                <c:pt idx="572">
                  <c:v>2.7399435092715399E-131</c:v>
                </c:pt>
                <c:pt idx="573">
                  <c:v>7.9720748257495998E-132</c:v>
                </c:pt>
                <c:pt idx="574">
                  <c:v>2.3114114652166701E-132</c:v>
                </c:pt>
                <c:pt idx="575">
                  <c:v>6.6781022963649002E-133</c:v>
                </c:pt>
                <c:pt idx="576">
                  <c:v>1.9226157603479301E-133</c:v>
                </c:pt>
                <c:pt idx="577">
                  <c:v>5.5155550678235602E-134</c:v>
                </c:pt>
                <c:pt idx="578">
                  <c:v>1.5766557106619099E-134</c:v>
                </c:pt>
                <c:pt idx="579">
                  <c:v>4.4908546332843702E-135</c:v>
                </c:pt>
                <c:pt idx="580">
                  <c:v>1.27455661647592E-135</c:v>
                </c:pt>
                <c:pt idx="581">
                  <c:v>3.6042984036933603E-136</c:v>
                </c:pt>
                <c:pt idx="582">
                  <c:v>1.01556385835576E-136</c:v>
                </c:pt>
                <c:pt idx="583">
                  <c:v>2.8510969698569598E-137</c:v>
                </c:pt>
                <c:pt idx="584">
                  <c:v>7.97495619732963E-138</c:v>
                </c:pt>
                <c:pt idx="585">
                  <c:v>2.22253930160952E-138</c:v>
                </c:pt>
                <c:pt idx="586">
                  <c:v>6.1711858159504E-139</c:v>
                </c:pt>
                <c:pt idx="587">
                  <c:v>1.7071786850438599E-139</c:v>
                </c:pt>
                <c:pt idx="588">
                  <c:v>4.7051515453908096E-140</c:v>
                </c:pt>
                <c:pt idx="589">
                  <c:v>1.2919496071772999E-140</c:v>
                </c:pt>
                <c:pt idx="590">
                  <c:v>3.5341733003523799E-141</c:v>
                </c:pt>
                <c:pt idx="591">
                  <c:v>9.6314871384011607E-142</c:v>
                </c:pt>
                <c:pt idx="592">
                  <c:v>2.6148993138891899E-142</c:v>
                </c:pt>
                <c:pt idx="593">
                  <c:v>7.0723789921868101E-143</c:v>
                </c:pt>
                <c:pt idx="594">
                  <c:v>1.9055386946094E-143</c:v>
                </c:pt>
                <c:pt idx="595">
                  <c:v>5.1145144893074898E-144</c:v>
                </c:pt>
                <c:pt idx="596">
                  <c:v>1.36747089727797E-144</c:v>
                </c:pt>
                <c:pt idx="597">
                  <c:v>3.6420960407526403E-145</c:v>
                </c:pt>
                <c:pt idx="598">
                  <c:v>9.6626632025899797E-146</c:v>
                </c:pt>
                <c:pt idx="599">
                  <c:v>2.5535649117981199E-146</c:v>
                </c:pt>
                <c:pt idx="600">
                  <c:v>6.7219298692878004E-147</c:v>
                </c:pt>
                <c:pt idx="601">
                  <c:v>1.7625052097997301E-147</c:v>
                </c:pt>
                <c:pt idx="602">
                  <c:v>4.6030795376145803E-148</c:v>
                </c:pt>
                <c:pt idx="603">
                  <c:v>1.1974031718884601E-148</c:v>
                </c:pt>
                <c:pt idx="604">
                  <c:v>3.10240390880644E-149</c:v>
                </c:pt>
                <c:pt idx="605">
                  <c:v>8.0059776598755596E-150</c:v>
                </c:pt>
                <c:pt idx="606">
                  <c:v>2.0576927881644101E-150</c:v>
                </c:pt>
                <c:pt idx="607">
                  <c:v>5.2673088587396103E-151</c:v>
                </c:pt>
                <c:pt idx="608">
                  <c:v>1.34286086522405E-151</c:v>
                </c:pt>
                <c:pt idx="609">
                  <c:v>3.40956569361429E-152</c:v>
                </c:pt>
                <c:pt idx="610">
                  <c:v>8.6215367258567604E-153</c:v>
                </c:pt>
                <c:pt idx="611">
                  <c:v>2.17109872272858E-153</c:v>
                </c:pt>
                <c:pt idx="612">
                  <c:v>5.4447175702078902E-154</c:v>
                </c:pt>
                <c:pt idx="613">
                  <c:v>1.35976417497693E-154</c:v>
                </c:pt>
                <c:pt idx="614">
                  <c:v>3.3817054198419101E-155</c:v>
                </c:pt>
                <c:pt idx="615">
                  <c:v>8.3749709680548799E-156</c:v>
                </c:pt>
                <c:pt idx="616">
                  <c:v>2.0653685097368201E-156</c:v>
                </c:pt>
                <c:pt idx="617">
                  <c:v>5.0718893554296497E-157</c:v>
                </c:pt>
                <c:pt idx="618">
                  <c:v>1.24019841213743E-157</c:v>
                </c:pt>
                <c:pt idx="619">
                  <c:v>3.0196240839930299E-158</c:v>
                </c:pt>
                <c:pt idx="620">
                  <c:v>7.3205878087502301E-159</c:v>
                </c:pt>
                <c:pt idx="621">
                  <c:v>1.7671009975464801E-159</c:v>
                </c:pt>
                <c:pt idx="622">
                  <c:v>4.24707605674064E-160</c:v>
                </c:pt>
                <c:pt idx="623">
                  <c:v>1.0163020031987201E-160</c:v>
                </c:pt>
                <c:pt idx="624">
                  <c:v>2.4213097608361498E-161</c:v>
                </c:pt>
                <c:pt idx="625">
                  <c:v>5.7433254316952099E-162</c:v>
                </c:pt>
                <c:pt idx="626">
                  <c:v>1.3562901060046001E-162</c:v>
                </c:pt>
                <c:pt idx="627">
                  <c:v>3.18866116987352E-163</c:v>
                </c:pt>
                <c:pt idx="628">
                  <c:v>7.4631332997914197E-164</c:v>
                </c:pt>
                <c:pt idx="629">
                  <c:v>1.7389272929021401E-164</c:v>
                </c:pt>
                <c:pt idx="630">
                  <c:v>4.0334745457214598E-165</c:v>
                </c:pt>
                <c:pt idx="631">
                  <c:v>9.3133318424677604E-166</c:v>
                </c:pt>
                <c:pt idx="632">
                  <c:v>2.1406654513924401E-166</c:v>
                </c:pt>
                <c:pt idx="633">
                  <c:v>4.8977939264942702E-167</c:v>
                </c:pt>
                <c:pt idx="634">
                  <c:v>1.1154500766479999E-167</c:v>
                </c:pt>
                <c:pt idx="635">
                  <c:v>2.52864310243269E-168</c:v>
                </c:pt>
                <c:pt idx="636">
                  <c:v>5.7056150369888895E-169</c:v>
                </c:pt>
                <c:pt idx="637">
                  <c:v>1.28139964475545E-169</c:v>
                </c:pt>
                <c:pt idx="638">
                  <c:v>2.8643330871060599E-170</c:v>
                </c:pt>
                <c:pt idx="639">
                  <c:v>6.3724835196028002E-171</c:v>
                </c:pt>
                <c:pt idx="640">
                  <c:v>1.41100841964982E-171</c:v>
                </c:pt>
                <c:pt idx="641">
                  <c:v>3.1093920414574199E-172</c:v>
                </c:pt>
                <c:pt idx="642">
                  <c:v>6.8192336341142103E-173</c:v>
                </c:pt>
                <c:pt idx="643">
                  <c:v>1.48832915848946E-173</c:v>
                </c:pt>
                <c:pt idx="644">
                  <c:v>3.2326208573097001E-174</c:v>
                </c:pt>
                <c:pt idx="645">
                  <c:v>6.9870176867505199E-175</c:v>
                </c:pt>
                <c:pt idx="646">
                  <c:v>1.5027925721031099E-175</c:v>
                </c:pt>
                <c:pt idx="647">
                  <c:v>3.2163632977710003E-176</c:v>
                </c:pt>
                <c:pt idx="648">
                  <c:v>6.8498120034523197E-177</c:v>
                </c:pt>
                <c:pt idx="649">
                  <c:v>1.4515374281080799E-177</c:v>
                </c:pt>
                <c:pt idx="650">
                  <c:v>3.0605698138477302E-178</c:v>
                </c:pt>
                <c:pt idx="651">
                  <c:v>6.4207999416812498E-179</c:v>
                </c:pt>
                <c:pt idx="652">
                  <c:v>1.34022282181157E-179</c:v>
                </c:pt>
                <c:pt idx="653">
                  <c:v>2.7832615725285601E-180</c:v>
                </c:pt>
                <c:pt idx="654">
                  <c:v>5.7505342823574504E-181</c:v>
                </c:pt>
                <c:pt idx="655">
                  <c:v>1.18202710765108E-181</c:v>
                </c:pt>
                <c:pt idx="656">
                  <c:v>2.4171273948079199E-182</c:v>
                </c:pt>
                <c:pt idx="657">
                  <c:v>4.9171357414408204E-183</c:v>
                </c:pt>
                <c:pt idx="658">
                  <c:v>9.9506851352977693E-184</c:v>
                </c:pt>
                <c:pt idx="659">
                  <c:v>2.00313106047474E-184</c:v>
                </c:pt>
                <c:pt idx="660">
                  <c:v>4.01114803622864E-185</c:v>
                </c:pt>
                <c:pt idx="661">
                  <c:v>7.9894741358549199E-186</c:v>
                </c:pt>
                <c:pt idx="662">
                  <c:v>1.58286908779053E-186</c:v>
                </c:pt>
                <c:pt idx="663">
                  <c:v>3.1191488374845202E-187</c:v>
                </c:pt>
                <c:pt idx="664">
                  <c:v>6.1133375883392304E-188</c:v>
                </c:pt>
                <c:pt idx="665">
                  <c:v>1.19167711395761E-188</c:v>
                </c:pt>
                <c:pt idx="666">
                  <c:v>2.3102735001975502E-189</c:v>
                </c:pt>
                <c:pt idx="667">
                  <c:v>4.45429818416805E-190</c:v>
                </c:pt>
                <c:pt idx="668">
                  <c:v>8.5406840955139695E-191</c:v>
                </c:pt>
                <c:pt idx="669">
                  <c:v>1.6285075434805999E-191</c:v>
                </c:pt>
                <c:pt idx="670">
                  <c:v>3.08785408677357E-192</c:v>
                </c:pt>
                <c:pt idx="671">
                  <c:v>5.8220998539848498E-193</c:v>
                </c:pt>
                <c:pt idx="672">
                  <c:v>1.09155164247168E-193</c:v>
                </c:pt>
                <c:pt idx="673">
                  <c:v>2.03486885399405E-194</c:v>
                </c:pt>
                <c:pt idx="674">
                  <c:v>3.7717393035769001E-195</c:v>
                </c:pt>
                <c:pt idx="675">
                  <c:v>6.9509711653297304E-196</c:v>
                </c:pt>
                <c:pt idx="676">
                  <c:v>1.2736004860673399E-196</c:v>
                </c:pt>
                <c:pt idx="677">
                  <c:v>2.32001102481486E-197</c:v>
                </c:pt>
                <c:pt idx="678">
                  <c:v>4.2014677779291103E-198</c:v>
                </c:pt>
                <c:pt idx="679">
                  <c:v>7.5639925330541902E-199</c:v>
                </c:pt>
                <c:pt idx="680">
                  <c:v>1.35370794165741E-199</c:v>
                </c:pt>
                <c:pt idx="681">
                  <c:v>2.4082818464935501E-200</c:v>
                </c:pt>
                <c:pt idx="682">
                  <c:v>4.2587541317814801E-201</c:v>
                </c:pt>
                <c:pt idx="683">
                  <c:v>7.4857456268141199E-202</c:v>
                </c:pt>
                <c:pt idx="684">
                  <c:v>1.3078230061796E-202</c:v>
                </c:pt>
                <c:pt idx="685">
                  <c:v>2.27095383480939E-203</c:v>
                </c:pt>
                <c:pt idx="686">
                  <c:v>3.9191954585383197E-204</c:v>
                </c:pt>
                <c:pt idx="687">
                  <c:v>6.7220002897050002E-205</c:v>
                </c:pt>
                <c:pt idx="688">
                  <c:v>1.14576792046029E-205</c:v>
                </c:pt>
                <c:pt idx="689">
                  <c:v>1.9407728073306299E-206</c:v>
                </c:pt>
                <c:pt idx="690">
                  <c:v>3.26674972432428E-207</c:v>
                </c:pt>
                <c:pt idx="691">
                  <c:v>5.4639057928566801E-208</c:v>
                </c:pt>
                <c:pt idx="692">
                  <c:v>9.0807056829233495E-209</c:v>
                </c:pt>
                <c:pt idx="693">
                  <c:v>1.4995044768964199E-209</c:v>
                </c:pt>
                <c:pt idx="694">
                  <c:v>2.46019903108401E-210</c:v>
                </c:pt>
                <c:pt idx="695">
                  <c:v>4.01023104073771E-211</c:v>
                </c:pt>
                <c:pt idx="696">
                  <c:v>6.4942261553329002E-212</c:v>
                </c:pt>
                <c:pt idx="697">
                  <c:v>1.04478347455595E-212</c:v>
                </c:pt>
                <c:pt idx="698">
                  <c:v>1.6697362680645801E-213</c:v>
                </c:pt>
                <c:pt idx="699">
                  <c:v>2.6507807577704898E-214</c:v>
                </c:pt>
                <c:pt idx="700">
                  <c:v>4.1800890935568899E-215</c:v>
                </c:pt>
                <c:pt idx="701">
                  <c:v>6.5473315799658397E-216</c:v>
                </c:pt>
                <c:pt idx="702">
                  <c:v>1.01857093227379E-216</c:v>
                </c:pt>
                <c:pt idx="703">
                  <c:v>1.57379169385703E-217</c:v>
                </c:pt>
                <c:pt idx="704">
                  <c:v>2.4149766386477502E-218</c:v>
                </c:pt>
                <c:pt idx="705">
                  <c:v>3.6801779647704297E-219</c:v>
                </c:pt>
                <c:pt idx="706">
                  <c:v>5.5692305174224199E-220</c:v>
                </c:pt>
                <c:pt idx="707">
                  <c:v>8.3689723974916902E-221</c:v>
                </c:pt>
                <c:pt idx="708">
                  <c:v>1.2487615485478399E-221</c:v>
                </c:pt>
                <c:pt idx="709">
                  <c:v>1.8501076706387999E-222</c:v>
                </c:pt>
                <c:pt idx="710">
                  <c:v>2.7214730872598299E-223</c:v>
                </c:pt>
                <c:pt idx="711">
                  <c:v>3.9744759383578798E-224</c:v>
                </c:pt>
                <c:pt idx="712">
                  <c:v>5.7624013465840499E-225</c:v>
                </c:pt>
                <c:pt idx="713">
                  <c:v>8.2938032843635801E-226</c:v>
                </c:pt>
                <c:pt idx="714">
                  <c:v>1.1849748183308E-226</c:v>
                </c:pt>
                <c:pt idx="715">
                  <c:v>1.68053675641599E-227</c:v>
                </c:pt>
                <c:pt idx="716">
                  <c:v>2.36563927430761E-228</c:v>
                </c:pt>
                <c:pt idx="717">
                  <c:v>3.3051297463226103E-229</c:v>
                </c:pt>
                <c:pt idx="718">
                  <c:v>4.5829553337881101E-230</c:v>
                </c:pt>
                <c:pt idx="719">
                  <c:v>6.3066285285336298E-231</c:v>
                </c:pt>
                <c:pt idx="720">
                  <c:v>8.61232760528423E-232</c:v>
                </c:pt>
                <c:pt idx="721">
                  <c:v>1.16705788573771E-232</c:v>
                </c:pt>
                <c:pt idx="722">
                  <c:v>1.5692403540967199E-233</c:v>
                </c:pt>
                <c:pt idx="723">
                  <c:v>2.09357318181673E-234</c:v>
                </c:pt>
                <c:pt idx="724">
                  <c:v>2.7711789295617E-235</c:v>
                </c:pt>
                <c:pt idx="725">
                  <c:v>3.63910515424778E-236</c:v>
                </c:pt>
                <c:pt idx="726">
                  <c:v>4.7408243190340499E-237</c:v>
                </c:pt>
                <c:pt idx="727">
                  <c:v>6.1265738627164898E-238</c:v>
                </c:pt>
                <c:pt idx="728">
                  <c:v>7.8534611678484796E-239</c:v>
                </c:pt>
                <c:pt idx="729">
                  <c:v>9.9852495742868192E-240</c:v>
                </c:pt>
                <c:pt idx="730">
                  <c:v>1.2591736980429999E-240</c:v>
                </c:pt>
                <c:pt idx="731">
                  <c:v>1.5747639728194199E-241</c:v>
                </c:pt>
                <c:pt idx="732">
                  <c:v>1.9530903154067901E-242</c:v>
                </c:pt>
                <c:pt idx="733">
                  <c:v>2.4020377985388401E-243</c:v>
                </c:pt>
                <c:pt idx="734">
                  <c:v>2.9292829809453201E-244</c:v>
                </c:pt>
                <c:pt idx="735">
                  <c:v>3.5419287580694801E-245</c:v>
                </c:pt>
                <c:pt idx="736">
                  <c:v>4.2460786028528801E-246</c:v>
                </c:pt>
                <c:pt idx="737">
                  <c:v>5.0463614166374798E-247</c:v>
                </c:pt>
                <c:pt idx="738">
                  <c:v>5.9454244827863902E-248</c:v>
                </c:pt>
                <c:pt idx="739">
                  <c:v>6.9434183864299303E-249</c:v>
                </c:pt>
                <c:pt idx="740">
                  <c:v>8.0375036712900899E-250</c:v>
                </c:pt>
                <c:pt idx="741">
                  <c:v>9.2214137987050803E-251</c:v>
                </c:pt>
                <c:pt idx="742">
                  <c:v>1.0485111968338199E-251</c:v>
                </c:pt>
                <c:pt idx="743">
                  <c:v>1.1814579899702101E-252</c:v>
                </c:pt>
                <c:pt idx="744">
                  <c:v>1.3191774216453299E-253</c:v>
                </c:pt>
                <c:pt idx="745">
                  <c:v>1.4594780275409899E-254</c:v>
                </c:pt>
                <c:pt idx="746">
                  <c:v>1.59981840685961E-255</c:v>
                </c:pt>
                <c:pt idx="747">
                  <c:v>1.7373670461570301E-256</c:v>
                </c:pt>
                <c:pt idx="748">
                  <c:v>1.8690841142656401E-257</c:v>
                </c:pt>
                <c:pt idx="749">
                  <c:v>1.9918229227138999E-258</c:v>
                </c:pt>
                <c:pt idx="750">
                  <c:v>2.1024470772583399E-259</c:v>
                </c:pt>
                <c:pt idx="751">
                  <c:v>2.1979578002397402E-260</c:v>
                </c:pt>
                <c:pt idx="752">
                  <c:v>2.27562463565697E-261</c:v>
                </c:pt>
                <c:pt idx="753">
                  <c:v>2.3331119042860501E-262</c:v>
                </c:pt>
                <c:pt idx="754">
                  <c:v>2.3685929728408899E-263</c:v>
                </c:pt>
                <c:pt idx="755">
                  <c:v>2.3808447137430898E-264</c:v>
                </c:pt>
                <c:pt idx="756">
                  <c:v>2.3693154796685799E-265</c:v>
                </c:pt>
                <c:pt idx="757">
                  <c:v>2.3341614561771601E-266</c:v>
                </c:pt>
                <c:pt idx="758">
                  <c:v>2.2762482806464402E-267</c:v>
                </c:pt>
                <c:pt idx="759">
                  <c:v>2.1971171659159E-268</c:v>
                </c:pt>
                <c:pt idx="760">
                  <c:v>2.0989172420907099E-269</c:v>
                </c:pt>
                <c:pt idx="761">
                  <c:v>1.98430820983203E-270</c:v>
                </c:pt>
                <c:pt idx="762">
                  <c:v>1.8563394672574801E-271</c:v>
                </c:pt>
                <c:pt idx="763">
                  <c:v>1.71831344221959E-272</c:v>
                </c:pt>
                <c:pt idx="764">
                  <c:v>1.5736417931903201E-273</c:v>
                </c:pt>
                <c:pt idx="765">
                  <c:v>1.42570336073298E-274</c:v>
                </c:pt>
                <c:pt idx="766">
                  <c:v>1.2777122552716E-275</c:v>
                </c:pt>
                <c:pt idx="767">
                  <c:v>1.13260332458912E-276</c:v>
                </c:pt>
                <c:pt idx="768">
                  <c:v>9.9294058707482405E-278</c:v>
                </c:pt>
                <c:pt idx="769">
                  <c:v>8.6085222040969299E-279</c:v>
                </c:pt>
                <c:pt idx="770">
                  <c:v>7.3799356009101296E-280</c:v>
                </c:pt>
                <c:pt idx="771">
                  <c:v>6.2553748885489799E-281</c:v>
                </c:pt>
                <c:pt idx="772">
                  <c:v>5.2418976607221501E-282</c:v>
                </c:pt>
                <c:pt idx="773">
                  <c:v>4.3422539600771297E-283</c:v>
                </c:pt>
                <c:pt idx="774">
                  <c:v>3.5554115467595702E-284</c:v>
                </c:pt>
                <c:pt idx="775">
                  <c:v>2.8771892032916201E-285</c:v>
                </c:pt>
                <c:pt idx="776">
                  <c:v>2.3009446220864801E-286</c:v>
                </c:pt>
                <c:pt idx="777">
                  <c:v>1.8182677075373899E-287</c:v>
                </c:pt>
                <c:pt idx="778">
                  <c:v>1.41963762212364E-288</c:v>
                </c:pt>
                <c:pt idx="779">
                  <c:v>1.0950114631826399E-289</c:v>
                </c:pt>
                <c:pt idx="780">
                  <c:v>8.3432289667840393E-291</c:v>
                </c:pt>
                <c:pt idx="781">
                  <c:v>6.2787932525276897E-292</c:v>
                </c:pt>
                <c:pt idx="782">
                  <c:v>4.6665536280673299E-293</c:v>
                </c:pt>
                <c:pt idx="783">
                  <c:v>3.4248792105194201E-294</c:v>
                </c:pt>
                <c:pt idx="784">
                  <c:v>2.4818375787222101E-295</c:v>
                </c:pt>
                <c:pt idx="785">
                  <c:v>1.7755382555907799E-296</c:v>
                </c:pt>
                <c:pt idx="786">
                  <c:v>1.25390335944882E-297</c:v>
                </c:pt>
                <c:pt idx="787">
                  <c:v>8.7402429024051598E-299</c:v>
                </c:pt>
                <c:pt idx="788">
                  <c:v>6.0125078674085205E-300</c:v>
                </c:pt>
                <c:pt idx="789">
                  <c:v>4.0813806010948197E-301</c:v>
                </c:pt>
                <c:pt idx="790">
                  <c:v>2.7335285683895402E-302</c:v>
                </c:pt>
                <c:pt idx="791">
                  <c:v>1.8061351393807901E-303</c:v>
                </c:pt>
                <c:pt idx="792">
                  <c:v>1.1771483500250801E-304</c:v>
                </c:pt>
                <c:pt idx="793">
                  <c:v>7.5667590236354695E-306</c:v>
                </c:pt>
                <c:pt idx="794">
                  <c:v>4.7965497214163499E-307</c:v>
                </c:pt>
                <c:pt idx="795">
                  <c:v>2.9979893995811901E-308</c:v>
                </c:pt>
                <c:pt idx="796">
                  <c:v>0</c:v>
                </c:pt>
                <c:pt idx="797">
                  <c:v>0</c:v>
                </c:pt>
                <c:pt idx="798">
                  <c:v>0</c:v>
                </c:pt>
                <c:pt idx="799">
                  <c:v>0</c:v>
                </c:pt>
                <c:pt idx="800">
                  <c:v>0</c:v>
                </c:pt>
                <c:pt idx="801">
                  <c:v>0</c:v>
                </c:pt>
                <c:pt idx="802">
                  <c:v>0</c:v>
                </c:pt>
                <c:pt idx="803">
                  <c:v>0</c:v>
                </c:pt>
                <c:pt idx="804">
                  <c:v>0</c:v>
                </c:pt>
                <c:pt idx="805">
                  <c:v>0</c:v>
                </c:pt>
                <c:pt idx="806">
                  <c:v>0</c:v>
                </c:pt>
                <c:pt idx="807">
                  <c:v>0</c:v>
                </c:pt>
                <c:pt idx="808" formatCode="General">
                  <c:v>0</c:v>
                </c:pt>
                <c:pt idx="809" formatCode="General">
                  <c:v>0</c:v>
                </c:pt>
                <c:pt idx="810" formatCode="General">
                  <c:v>0</c:v>
                </c:pt>
                <c:pt idx="811" formatCode="General">
                  <c:v>0</c:v>
                </c:pt>
                <c:pt idx="812" formatCode="General">
                  <c:v>0</c:v>
                </c:pt>
                <c:pt idx="813" formatCode="General">
                  <c:v>0</c:v>
                </c:pt>
                <c:pt idx="814" formatCode="General">
                  <c:v>0</c:v>
                </c:pt>
                <c:pt idx="815" formatCode="General">
                  <c:v>0</c:v>
                </c:pt>
                <c:pt idx="816" formatCode="General">
                  <c:v>0</c:v>
                </c:pt>
                <c:pt idx="817" formatCode="General">
                  <c:v>0</c:v>
                </c:pt>
                <c:pt idx="818" formatCode="General">
                  <c:v>0</c:v>
                </c:pt>
              </c:numCache>
            </c:numRef>
          </c:yVal>
          <c:smooth val="1"/>
          <c:extLst>
            <c:ext xmlns:c16="http://schemas.microsoft.com/office/drawing/2014/chart" uri="{C3380CC4-5D6E-409C-BE32-E72D297353CC}">
              <c16:uniqueId val="{00000000-B52D-462C-9CC4-9C318CAFA12A}"/>
            </c:ext>
          </c:extLst>
        </c:ser>
        <c:dLbls>
          <c:showLegendKey val="0"/>
          <c:showVal val="0"/>
          <c:showCatName val="0"/>
          <c:showSerName val="0"/>
          <c:showPercent val="0"/>
          <c:showBubbleSize val="0"/>
        </c:dLbls>
        <c:axId val="728647664"/>
        <c:axId val="728655536"/>
      </c:scatterChart>
      <c:valAx>
        <c:axId val="728647664"/>
        <c:scaling>
          <c:orientation val="minMax"/>
          <c:max val="0.15000000000000002"/>
          <c:min val="-0.1"/>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8655536"/>
        <c:crosses val="autoZero"/>
        <c:crossBetween val="midCat"/>
        <c:majorUnit val="5.000000000000001E-2"/>
      </c:valAx>
      <c:valAx>
        <c:axId val="728655536"/>
        <c:scaling>
          <c:orientation val="minMax"/>
        </c:scaling>
        <c:delete val="1"/>
        <c:axPos val="l"/>
        <c:numFmt formatCode="General" sourceLinked="1"/>
        <c:majorTickMark val="none"/>
        <c:minorTickMark val="none"/>
        <c:tickLblPos val="nextTo"/>
        <c:crossAx val="728647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15048118985127E-2"/>
          <c:y val="0.16882034859179007"/>
          <c:w val="0.85844882751074114"/>
          <c:h val="0.66824612249999416"/>
        </c:manualLayout>
      </c:layout>
      <c:scatterChart>
        <c:scatterStyle val="lineMarker"/>
        <c:varyColors val="0"/>
        <c:ser>
          <c:idx val="0"/>
          <c:order val="0"/>
          <c:tx>
            <c:strRef>
              <c:f>T15_DTHSTRO!$D$3</c:f>
              <c:strCache>
                <c:ptCount val="1"/>
                <c:pt idx="0">
                  <c:v>TAVR</c:v>
                </c:pt>
              </c:strCache>
            </c:strRef>
          </c:tx>
          <c:spPr>
            <a:ln w="28575" cap="rnd">
              <a:solidFill>
                <a:srgbClr val="FFD815"/>
              </a:solidFill>
              <a:round/>
            </a:ln>
            <a:effectLst/>
          </c:spPr>
          <c:marker>
            <c:symbol val="none"/>
          </c:marker>
          <c:xVal>
            <c:numRef>
              <c:f>T15_DTHSTRO!$C$4:$C$735</c:f>
              <c:numCache>
                <c:formatCode>General</c:formatCode>
                <c:ptCount val="732"/>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pt idx="368">
                  <c:v>12.132199999999999</c:v>
                </c:pt>
                <c:pt idx="369">
                  <c:v>12.1653</c:v>
                </c:pt>
                <c:pt idx="370">
                  <c:v>12.1983</c:v>
                </c:pt>
                <c:pt idx="371">
                  <c:v>12.231400000000001</c:v>
                </c:pt>
                <c:pt idx="372">
                  <c:v>12.2645</c:v>
                </c:pt>
                <c:pt idx="373">
                  <c:v>12.297499999999999</c:v>
                </c:pt>
                <c:pt idx="374">
                  <c:v>12.3306</c:v>
                </c:pt>
                <c:pt idx="375">
                  <c:v>12.3636</c:v>
                </c:pt>
                <c:pt idx="376">
                  <c:v>12.396699999999999</c:v>
                </c:pt>
                <c:pt idx="377">
                  <c:v>12.4298</c:v>
                </c:pt>
                <c:pt idx="378">
                  <c:v>12.4628</c:v>
                </c:pt>
                <c:pt idx="379">
                  <c:v>12.495900000000001</c:v>
                </c:pt>
                <c:pt idx="380">
                  <c:v>12.5289</c:v>
                </c:pt>
                <c:pt idx="381">
                  <c:v>12.561999999999999</c:v>
                </c:pt>
                <c:pt idx="382">
                  <c:v>12.595000000000001</c:v>
                </c:pt>
                <c:pt idx="383">
                  <c:v>12.6281</c:v>
                </c:pt>
                <c:pt idx="384">
                  <c:v>12.661199999999999</c:v>
                </c:pt>
                <c:pt idx="385">
                  <c:v>12.6942</c:v>
                </c:pt>
                <c:pt idx="386">
                  <c:v>12.7273</c:v>
                </c:pt>
                <c:pt idx="387">
                  <c:v>12.760300000000001</c:v>
                </c:pt>
                <c:pt idx="388">
                  <c:v>12.7934</c:v>
                </c:pt>
                <c:pt idx="389">
                  <c:v>12.8264</c:v>
                </c:pt>
                <c:pt idx="390">
                  <c:v>12.859500000000001</c:v>
                </c:pt>
                <c:pt idx="391">
                  <c:v>12.8926</c:v>
                </c:pt>
                <c:pt idx="392">
                  <c:v>12.925599999999999</c:v>
                </c:pt>
                <c:pt idx="393">
                  <c:v>12.9587</c:v>
                </c:pt>
                <c:pt idx="394">
                  <c:v>12.9917</c:v>
                </c:pt>
                <c:pt idx="395">
                  <c:v>13.024800000000001</c:v>
                </c:pt>
                <c:pt idx="396">
                  <c:v>13.0579</c:v>
                </c:pt>
                <c:pt idx="397">
                  <c:v>13.0909</c:v>
                </c:pt>
                <c:pt idx="398">
                  <c:v>13.124000000000001</c:v>
                </c:pt>
                <c:pt idx="399">
                  <c:v>13.157</c:v>
                </c:pt>
                <c:pt idx="400">
                  <c:v>13.190099999999999</c:v>
                </c:pt>
                <c:pt idx="401">
                  <c:v>13.223100000000001</c:v>
                </c:pt>
                <c:pt idx="402">
                  <c:v>13.2562</c:v>
                </c:pt>
                <c:pt idx="403">
                  <c:v>13.289300000000001</c:v>
                </c:pt>
                <c:pt idx="404">
                  <c:v>13.3223</c:v>
                </c:pt>
                <c:pt idx="405">
                  <c:v>13.355399999999999</c:v>
                </c:pt>
                <c:pt idx="406">
                  <c:v>13.388400000000001</c:v>
                </c:pt>
                <c:pt idx="407">
                  <c:v>13.4215</c:v>
                </c:pt>
                <c:pt idx="408">
                  <c:v>13.454499999999999</c:v>
                </c:pt>
                <c:pt idx="409">
                  <c:v>13.4876</c:v>
                </c:pt>
                <c:pt idx="410">
                  <c:v>13.5207</c:v>
                </c:pt>
                <c:pt idx="411">
                  <c:v>13.553699999999999</c:v>
                </c:pt>
                <c:pt idx="412">
                  <c:v>13.5868</c:v>
                </c:pt>
                <c:pt idx="413">
                  <c:v>13.6198</c:v>
                </c:pt>
                <c:pt idx="414">
                  <c:v>13.652900000000001</c:v>
                </c:pt>
                <c:pt idx="415">
                  <c:v>13.686</c:v>
                </c:pt>
                <c:pt idx="416">
                  <c:v>13.718999999999999</c:v>
                </c:pt>
                <c:pt idx="417">
                  <c:v>13.7521</c:v>
                </c:pt>
                <c:pt idx="418">
                  <c:v>13.7851</c:v>
                </c:pt>
                <c:pt idx="419">
                  <c:v>13.818199999999999</c:v>
                </c:pt>
                <c:pt idx="420">
                  <c:v>13.8512</c:v>
                </c:pt>
                <c:pt idx="421">
                  <c:v>13.8843</c:v>
                </c:pt>
                <c:pt idx="422">
                  <c:v>13.917400000000001</c:v>
                </c:pt>
                <c:pt idx="423">
                  <c:v>13.9504</c:v>
                </c:pt>
                <c:pt idx="424">
                  <c:v>13.983499999999999</c:v>
                </c:pt>
                <c:pt idx="425">
                  <c:v>14.016500000000001</c:v>
                </c:pt>
                <c:pt idx="426">
                  <c:v>14.0496</c:v>
                </c:pt>
                <c:pt idx="427">
                  <c:v>14.082599999999999</c:v>
                </c:pt>
                <c:pt idx="428">
                  <c:v>14.1157</c:v>
                </c:pt>
                <c:pt idx="429">
                  <c:v>14.1488</c:v>
                </c:pt>
                <c:pt idx="430">
                  <c:v>14.181800000000001</c:v>
                </c:pt>
                <c:pt idx="431">
                  <c:v>14.2149</c:v>
                </c:pt>
                <c:pt idx="432">
                  <c:v>14.2479</c:v>
                </c:pt>
                <c:pt idx="433">
                  <c:v>14.281000000000001</c:v>
                </c:pt>
                <c:pt idx="434">
                  <c:v>14.314</c:v>
                </c:pt>
                <c:pt idx="435">
                  <c:v>14.347099999999999</c:v>
                </c:pt>
                <c:pt idx="436">
                  <c:v>14.3802</c:v>
                </c:pt>
                <c:pt idx="437">
                  <c:v>14.4132</c:v>
                </c:pt>
                <c:pt idx="438">
                  <c:v>14.446300000000001</c:v>
                </c:pt>
                <c:pt idx="439">
                  <c:v>14.4793</c:v>
                </c:pt>
                <c:pt idx="440">
                  <c:v>14.5124</c:v>
                </c:pt>
                <c:pt idx="441">
                  <c:v>14.545500000000001</c:v>
                </c:pt>
                <c:pt idx="442">
                  <c:v>14.5785</c:v>
                </c:pt>
                <c:pt idx="443">
                  <c:v>14.611599999999999</c:v>
                </c:pt>
                <c:pt idx="444">
                  <c:v>14.644600000000001</c:v>
                </c:pt>
                <c:pt idx="445">
                  <c:v>14.6777</c:v>
                </c:pt>
                <c:pt idx="446">
                  <c:v>14.710699999999999</c:v>
                </c:pt>
                <c:pt idx="447">
                  <c:v>14.7438</c:v>
                </c:pt>
                <c:pt idx="448">
                  <c:v>14.776899999999999</c:v>
                </c:pt>
                <c:pt idx="449">
                  <c:v>14.809900000000001</c:v>
                </c:pt>
                <c:pt idx="450">
                  <c:v>14.843</c:v>
                </c:pt>
                <c:pt idx="451">
                  <c:v>14.875999999999999</c:v>
                </c:pt>
                <c:pt idx="452">
                  <c:v>14.9091</c:v>
                </c:pt>
                <c:pt idx="453">
                  <c:v>14.9421</c:v>
                </c:pt>
                <c:pt idx="454">
                  <c:v>14.975199999999999</c:v>
                </c:pt>
                <c:pt idx="455">
                  <c:v>15.0083</c:v>
                </c:pt>
                <c:pt idx="456">
                  <c:v>15.0413</c:v>
                </c:pt>
                <c:pt idx="457">
                  <c:v>15.074400000000001</c:v>
                </c:pt>
                <c:pt idx="458">
                  <c:v>15.1074</c:v>
                </c:pt>
                <c:pt idx="459">
                  <c:v>15.140499999999999</c:v>
                </c:pt>
                <c:pt idx="460">
                  <c:v>15.1736</c:v>
                </c:pt>
                <c:pt idx="461">
                  <c:v>15.2066</c:v>
                </c:pt>
                <c:pt idx="462">
                  <c:v>15.239699999999999</c:v>
                </c:pt>
                <c:pt idx="463">
                  <c:v>15.2727</c:v>
                </c:pt>
                <c:pt idx="464">
                  <c:v>15.3058</c:v>
                </c:pt>
                <c:pt idx="465">
                  <c:v>15.338800000000001</c:v>
                </c:pt>
                <c:pt idx="466">
                  <c:v>15.3719</c:v>
                </c:pt>
                <c:pt idx="467">
                  <c:v>15.404999999999999</c:v>
                </c:pt>
                <c:pt idx="468">
                  <c:v>15.438000000000001</c:v>
                </c:pt>
                <c:pt idx="469">
                  <c:v>15.4711</c:v>
                </c:pt>
                <c:pt idx="470">
                  <c:v>15.504099999999999</c:v>
                </c:pt>
                <c:pt idx="471">
                  <c:v>15.5372</c:v>
                </c:pt>
                <c:pt idx="472">
                  <c:v>15.5702</c:v>
                </c:pt>
                <c:pt idx="473">
                  <c:v>15.603300000000001</c:v>
                </c:pt>
                <c:pt idx="474">
                  <c:v>15.6364</c:v>
                </c:pt>
                <c:pt idx="475">
                  <c:v>15.6694</c:v>
                </c:pt>
                <c:pt idx="476">
                  <c:v>15.702500000000001</c:v>
                </c:pt>
                <c:pt idx="477">
                  <c:v>15.7355</c:v>
                </c:pt>
                <c:pt idx="478">
                  <c:v>15.768599999999999</c:v>
                </c:pt>
                <c:pt idx="479">
                  <c:v>15.8017</c:v>
                </c:pt>
                <c:pt idx="480">
                  <c:v>15.8347</c:v>
                </c:pt>
                <c:pt idx="481">
                  <c:v>15.867800000000001</c:v>
                </c:pt>
                <c:pt idx="482">
                  <c:v>15.9008</c:v>
                </c:pt>
                <c:pt idx="483">
                  <c:v>15.9339</c:v>
                </c:pt>
                <c:pt idx="484">
                  <c:v>15.966900000000001</c:v>
                </c:pt>
                <c:pt idx="485">
                  <c:v>16</c:v>
                </c:pt>
                <c:pt idx="486">
                  <c:v>16.033100000000001</c:v>
                </c:pt>
                <c:pt idx="487">
                  <c:v>16.066099999999999</c:v>
                </c:pt>
                <c:pt idx="488">
                  <c:v>16.0992</c:v>
                </c:pt>
                <c:pt idx="489">
                  <c:v>16.132200000000001</c:v>
                </c:pt>
                <c:pt idx="490">
                  <c:v>16.165299999999998</c:v>
                </c:pt>
                <c:pt idx="491">
                  <c:v>16.1983</c:v>
                </c:pt>
                <c:pt idx="492">
                  <c:v>16.231400000000001</c:v>
                </c:pt>
                <c:pt idx="493">
                  <c:v>16.264500000000002</c:v>
                </c:pt>
                <c:pt idx="494">
                  <c:v>16.297499999999999</c:v>
                </c:pt>
                <c:pt idx="495">
                  <c:v>16.3306</c:v>
                </c:pt>
                <c:pt idx="496">
                  <c:v>16.363600000000002</c:v>
                </c:pt>
                <c:pt idx="497">
                  <c:v>16.396699999999999</c:v>
                </c:pt>
                <c:pt idx="498">
                  <c:v>16.4298</c:v>
                </c:pt>
                <c:pt idx="499">
                  <c:v>16.462800000000001</c:v>
                </c:pt>
                <c:pt idx="500">
                  <c:v>16.495899999999999</c:v>
                </c:pt>
                <c:pt idx="501">
                  <c:v>16.5289</c:v>
                </c:pt>
                <c:pt idx="502">
                  <c:v>16.562000000000001</c:v>
                </c:pt>
                <c:pt idx="503">
                  <c:v>16.594999999999999</c:v>
                </c:pt>
                <c:pt idx="504">
                  <c:v>16.6281</c:v>
                </c:pt>
                <c:pt idx="505">
                  <c:v>16.661200000000001</c:v>
                </c:pt>
                <c:pt idx="506">
                  <c:v>16.694199999999999</c:v>
                </c:pt>
                <c:pt idx="507">
                  <c:v>16.7273</c:v>
                </c:pt>
                <c:pt idx="508">
                  <c:v>16.760300000000001</c:v>
                </c:pt>
                <c:pt idx="509">
                  <c:v>16.793399999999998</c:v>
                </c:pt>
                <c:pt idx="510">
                  <c:v>16.8264</c:v>
                </c:pt>
                <c:pt idx="511">
                  <c:v>16.859500000000001</c:v>
                </c:pt>
                <c:pt idx="512">
                  <c:v>16.892600000000002</c:v>
                </c:pt>
                <c:pt idx="513">
                  <c:v>16.925599999999999</c:v>
                </c:pt>
                <c:pt idx="514">
                  <c:v>16.9587</c:v>
                </c:pt>
                <c:pt idx="515">
                  <c:v>16.991700000000002</c:v>
                </c:pt>
                <c:pt idx="516">
                  <c:v>17.024799999999999</c:v>
                </c:pt>
                <c:pt idx="517">
                  <c:v>17.0579</c:v>
                </c:pt>
                <c:pt idx="518">
                  <c:v>17.090900000000001</c:v>
                </c:pt>
                <c:pt idx="519">
                  <c:v>17.123999999999999</c:v>
                </c:pt>
                <c:pt idx="520">
                  <c:v>17.157</c:v>
                </c:pt>
                <c:pt idx="521">
                  <c:v>17.190100000000001</c:v>
                </c:pt>
                <c:pt idx="522">
                  <c:v>17.223099999999999</c:v>
                </c:pt>
                <c:pt idx="523">
                  <c:v>17.2562</c:v>
                </c:pt>
                <c:pt idx="524">
                  <c:v>17.289300000000001</c:v>
                </c:pt>
                <c:pt idx="525">
                  <c:v>17.322299999999998</c:v>
                </c:pt>
                <c:pt idx="526">
                  <c:v>17.355399999999999</c:v>
                </c:pt>
                <c:pt idx="527">
                  <c:v>17.388400000000001</c:v>
                </c:pt>
                <c:pt idx="528">
                  <c:v>17.421500000000002</c:v>
                </c:pt>
                <c:pt idx="529">
                  <c:v>17.454499999999999</c:v>
                </c:pt>
                <c:pt idx="530">
                  <c:v>17.4876</c:v>
                </c:pt>
                <c:pt idx="531">
                  <c:v>17.520700000000001</c:v>
                </c:pt>
                <c:pt idx="532">
                  <c:v>17.553699999999999</c:v>
                </c:pt>
                <c:pt idx="533">
                  <c:v>17.5868</c:v>
                </c:pt>
                <c:pt idx="534">
                  <c:v>17.619800000000001</c:v>
                </c:pt>
                <c:pt idx="535">
                  <c:v>17.652899999999999</c:v>
                </c:pt>
                <c:pt idx="536">
                  <c:v>17.686</c:v>
                </c:pt>
                <c:pt idx="537">
                  <c:v>17.719000000000001</c:v>
                </c:pt>
                <c:pt idx="538">
                  <c:v>17.752099999999999</c:v>
                </c:pt>
                <c:pt idx="539">
                  <c:v>17.7851</c:v>
                </c:pt>
                <c:pt idx="540">
                  <c:v>17.818200000000001</c:v>
                </c:pt>
                <c:pt idx="541">
                  <c:v>17.851199999999999</c:v>
                </c:pt>
                <c:pt idx="542">
                  <c:v>17.8843</c:v>
                </c:pt>
                <c:pt idx="543">
                  <c:v>17.917400000000001</c:v>
                </c:pt>
                <c:pt idx="544">
                  <c:v>17.950399999999998</c:v>
                </c:pt>
                <c:pt idx="545">
                  <c:v>17.983499999999999</c:v>
                </c:pt>
                <c:pt idx="546">
                  <c:v>18.016500000000001</c:v>
                </c:pt>
                <c:pt idx="547">
                  <c:v>18.049600000000002</c:v>
                </c:pt>
                <c:pt idx="548">
                  <c:v>18.082599999999999</c:v>
                </c:pt>
                <c:pt idx="549">
                  <c:v>18.1157</c:v>
                </c:pt>
                <c:pt idx="550">
                  <c:v>18.148800000000001</c:v>
                </c:pt>
                <c:pt idx="551">
                  <c:v>18.181799999999999</c:v>
                </c:pt>
                <c:pt idx="552">
                  <c:v>18.2149</c:v>
                </c:pt>
                <c:pt idx="553">
                  <c:v>18.247900000000001</c:v>
                </c:pt>
                <c:pt idx="554">
                  <c:v>18.280999999999999</c:v>
                </c:pt>
                <c:pt idx="555">
                  <c:v>18.314</c:v>
                </c:pt>
                <c:pt idx="556">
                  <c:v>18.347100000000001</c:v>
                </c:pt>
                <c:pt idx="557">
                  <c:v>18.380199999999999</c:v>
                </c:pt>
                <c:pt idx="558">
                  <c:v>18.4132</c:v>
                </c:pt>
                <c:pt idx="559">
                  <c:v>18.446300000000001</c:v>
                </c:pt>
                <c:pt idx="560">
                  <c:v>18.479299999999999</c:v>
                </c:pt>
                <c:pt idx="561">
                  <c:v>18.5124</c:v>
                </c:pt>
                <c:pt idx="562">
                  <c:v>18.545500000000001</c:v>
                </c:pt>
                <c:pt idx="563">
                  <c:v>18.578499999999998</c:v>
                </c:pt>
                <c:pt idx="564">
                  <c:v>18.611599999999999</c:v>
                </c:pt>
                <c:pt idx="565">
                  <c:v>18.644600000000001</c:v>
                </c:pt>
                <c:pt idx="566">
                  <c:v>18.677700000000002</c:v>
                </c:pt>
                <c:pt idx="567">
                  <c:v>18.710699999999999</c:v>
                </c:pt>
                <c:pt idx="568">
                  <c:v>18.7438</c:v>
                </c:pt>
                <c:pt idx="569">
                  <c:v>18.776900000000001</c:v>
                </c:pt>
                <c:pt idx="570">
                  <c:v>18.809899999999999</c:v>
                </c:pt>
                <c:pt idx="571">
                  <c:v>18.843</c:v>
                </c:pt>
                <c:pt idx="572">
                  <c:v>18.876000000000001</c:v>
                </c:pt>
                <c:pt idx="573">
                  <c:v>18.909099999999999</c:v>
                </c:pt>
                <c:pt idx="574">
                  <c:v>18.9421</c:v>
                </c:pt>
                <c:pt idx="575">
                  <c:v>18.975200000000001</c:v>
                </c:pt>
                <c:pt idx="576">
                  <c:v>19.008299999999998</c:v>
                </c:pt>
                <c:pt idx="577">
                  <c:v>19.0413</c:v>
                </c:pt>
                <c:pt idx="578">
                  <c:v>19.074400000000001</c:v>
                </c:pt>
                <c:pt idx="579">
                  <c:v>19.107399999999998</c:v>
                </c:pt>
                <c:pt idx="580">
                  <c:v>19.140499999999999</c:v>
                </c:pt>
                <c:pt idx="581">
                  <c:v>19.1736</c:v>
                </c:pt>
                <c:pt idx="582">
                  <c:v>19.206600000000002</c:v>
                </c:pt>
                <c:pt idx="583">
                  <c:v>19.239699999999999</c:v>
                </c:pt>
                <c:pt idx="584">
                  <c:v>19.2727</c:v>
                </c:pt>
                <c:pt idx="585">
                  <c:v>19.305800000000001</c:v>
                </c:pt>
                <c:pt idx="586">
                  <c:v>19.338799999999999</c:v>
                </c:pt>
                <c:pt idx="587">
                  <c:v>19.3719</c:v>
                </c:pt>
                <c:pt idx="588">
                  <c:v>19.405000000000001</c:v>
                </c:pt>
                <c:pt idx="589">
                  <c:v>19.437999999999999</c:v>
                </c:pt>
                <c:pt idx="590">
                  <c:v>19.4711</c:v>
                </c:pt>
                <c:pt idx="591">
                  <c:v>19.504100000000001</c:v>
                </c:pt>
                <c:pt idx="592">
                  <c:v>19.537199999999999</c:v>
                </c:pt>
                <c:pt idx="593">
                  <c:v>19.5702</c:v>
                </c:pt>
                <c:pt idx="594">
                  <c:v>19.603300000000001</c:v>
                </c:pt>
                <c:pt idx="595">
                  <c:v>19.636399999999998</c:v>
                </c:pt>
                <c:pt idx="596">
                  <c:v>19.6694</c:v>
                </c:pt>
                <c:pt idx="597">
                  <c:v>19.702500000000001</c:v>
                </c:pt>
                <c:pt idx="598">
                  <c:v>19.735499999999998</c:v>
                </c:pt>
                <c:pt idx="599">
                  <c:v>19.768599999999999</c:v>
                </c:pt>
                <c:pt idx="600">
                  <c:v>19.8017</c:v>
                </c:pt>
                <c:pt idx="601">
                  <c:v>19.834700000000002</c:v>
                </c:pt>
                <c:pt idx="602">
                  <c:v>19.867799999999999</c:v>
                </c:pt>
                <c:pt idx="603">
                  <c:v>19.9008</c:v>
                </c:pt>
                <c:pt idx="604">
                  <c:v>19.933900000000001</c:v>
                </c:pt>
                <c:pt idx="605">
                  <c:v>19.966899999999999</c:v>
                </c:pt>
                <c:pt idx="606">
                  <c:v>20</c:v>
                </c:pt>
                <c:pt idx="607">
                  <c:v>20.033100000000001</c:v>
                </c:pt>
                <c:pt idx="608">
                  <c:v>20.066099999999999</c:v>
                </c:pt>
                <c:pt idx="609">
                  <c:v>20.0992</c:v>
                </c:pt>
                <c:pt idx="610">
                  <c:v>20.132200000000001</c:v>
                </c:pt>
                <c:pt idx="611">
                  <c:v>20.165299999999998</c:v>
                </c:pt>
                <c:pt idx="612">
                  <c:v>20.1983</c:v>
                </c:pt>
                <c:pt idx="613">
                  <c:v>20.231400000000001</c:v>
                </c:pt>
                <c:pt idx="614">
                  <c:v>20.264500000000002</c:v>
                </c:pt>
                <c:pt idx="615">
                  <c:v>20.297499999999999</c:v>
                </c:pt>
                <c:pt idx="616">
                  <c:v>20.3306</c:v>
                </c:pt>
                <c:pt idx="617">
                  <c:v>20.363600000000002</c:v>
                </c:pt>
                <c:pt idx="618">
                  <c:v>20.396699999999999</c:v>
                </c:pt>
                <c:pt idx="619">
                  <c:v>20.4298</c:v>
                </c:pt>
                <c:pt idx="620">
                  <c:v>20.462800000000001</c:v>
                </c:pt>
                <c:pt idx="621">
                  <c:v>20.495899999999999</c:v>
                </c:pt>
                <c:pt idx="622">
                  <c:v>20.5289</c:v>
                </c:pt>
                <c:pt idx="623">
                  <c:v>20.562000000000001</c:v>
                </c:pt>
                <c:pt idx="624">
                  <c:v>20.594999999999999</c:v>
                </c:pt>
                <c:pt idx="625">
                  <c:v>20.6281</c:v>
                </c:pt>
                <c:pt idx="626">
                  <c:v>20.661200000000001</c:v>
                </c:pt>
                <c:pt idx="627">
                  <c:v>20.694199999999999</c:v>
                </c:pt>
                <c:pt idx="628">
                  <c:v>20.7273</c:v>
                </c:pt>
                <c:pt idx="629">
                  <c:v>20.760300000000001</c:v>
                </c:pt>
                <c:pt idx="630">
                  <c:v>20.793399999999998</c:v>
                </c:pt>
                <c:pt idx="631">
                  <c:v>20.8264</c:v>
                </c:pt>
                <c:pt idx="632">
                  <c:v>20.859500000000001</c:v>
                </c:pt>
                <c:pt idx="633">
                  <c:v>20.892600000000002</c:v>
                </c:pt>
                <c:pt idx="634">
                  <c:v>20.925599999999999</c:v>
                </c:pt>
                <c:pt idx="635">
                  <c:v>20.9587</c:v>
                </c:pt>
                <c:pt idx="636">
                  <c:v>20.991700000000002</c:v>
                </c:pt>
                <c:pt idx="637">
                  <c:v>21.024799999999999</c:v>
                </c:pt>
                <c:pt idx="638">
                  <c:v>21.0579</c:v>
                </c:pt>
                <c:pt idx="639">
                  <c:v>21.090900000000001</c:v>
                </c:pt>
                <c:pt idx="640">
                  <c:v>21.123999999999999</c:v>
                </c:pt>
                <c:pt idx="641">
                  <c:v>21.157</c:v>
                </c:pt>
                <c:pt idx="642">
                  <c:v>21.190100000000001</c:v>
                </c:pt>
                <c:pt idx="643">
                  <c:v>21.223099999999999</c:v>
                </c:pt>
                <c:pt idx="644">
                  <c:v>21.2562</c:v>
                </c:pt>
                <c:pt idx="645">
                  <c:v>21.289300000000001</c:v>
                </c:pt>
                <c:pt idx="646">
                  <c:v>21.322299999999998</c:v>
                </c:pt>
                <c:pt idx="647">
                  <c:v>21.355399999999999</c:v>
                </c:pt>
                <c:pt idx="648">
                  <c:v>21.388400000000001</c:v>
                </c:pt>
                <c:pt idx="649">
                  <c:v>21.421500000000002</c:v>
                </c:pt>
                <c:pt idx="650">
                  <c:v>21.454499999999999</c:v>
                </c:pt>
                <c:pt idx="651">
                  <c:v>21.4876</c:v>
                </c:pt>
                <c:pt idx="652">
                  <c:v>21.520700000000001</c:v>
                </c:pt>
                <c:pt idx="653">
                  <c:v>21.553699999999999</c:v>
                </c:pt>
                <c:pt idx="654">
                  <c:v>21.5868</c:v>
                </c:pt>
                <c:pt idx="655">
                  <c:v>21.619800000000001</c:v>
                </c:pt>
                <c:pt idx="656">
                  <c:v>21.652899999999999</c:v>
                </c:pt>
                <c:pt idx="657">
                  <c:v>21.686</c:v>
                </c:pt>
                <c:pt idx="658">
                  <c:v>21.719000000000001</c:v>
                </c:pt>
                <c:pt idx="659">
                  <c:v>21.752099999999999</c:v>
                </c:pt>
                <c:pt idx="660">
                  <c:v>21.7851</c:v>
                </c:pt>
                <c:pt idx="661">
                  <c:v>21.818200000000001</c:v>
                </c:pt>
                <c:pt idx="662">
                  <c:v>21.851199999999999</c:v>
                </c:pt>
                <c:pt idx="663">
                  <c:v>21.8843</c:v>
                </c:pt>
                <c:pt idx="664">
                  <c:v>21.917400000000001</c:v>
                </c:pt>
                <c:pt idx="665">
                  <c:v>21.950399999999998</c:v>
                </c:pt>
                <c:pt idx="666">
                  <c:v>21.983499999999999</c:v>
                </c:pt>
                <c:pt idx="667">
                  <c:v>22.016500000000001</c:v>
                </c:pt>
                <c:pt idx="668">
                  <c:v>22.049600000000002</c:v>
                </c:pt>
                <c:pt idx="669">
                  <c:v>22.082599999999999</c:v>
                </c:pt>
                <c:pt idx="670">
                  <c:v>22.1157</c:v>
                </c:pt>
                <c:pt idx="671">
                  <c:v>22.148800000000001</c:v>
                </c:pt>
                <c:pt idx="672">
                  <c:v>22.181799999999999</c:v>
                </c:pt>
                <c:pt idx="673">
                  <c:v>22.2149</c:v>
                </c:pt>
                <c:pt idx="674">
                  <c:v>22.247900000000001</c:v>
                </c:pt>
                <c:pt idx="675">
                  <c:v>22.280999999999999</c:v>
                </c:pt>
                <c:pt idx="676">
                  <c:v>22.314</c:v>
                </c:pt>
                <c:pt idx="677">
                  <c:v>22.347100000000001</c:v>
                </c:pt>
                <c:pt idx="678">
                  <c:v>22.380199999999999</c:v>
                </c:pt>
                <c:pt idx="679">
                  <c:v>22.4132</c:v>
                </c:pt>
                <c:pt idx="680">
                  <c:v>22.446300000000001</c:v>
                </c:pt>
                <c:pt idx="681">
                  <c:v>22.479299999999999</c:v>
                </c:pt>
                <c:pt idx="682">
                  <c:v>22.5124</c:v>
                </c:pt>
                <c:pt idx="683">
                  <c:v>22.545500000000001</c:v>
                </c:pt>
                <c:pt idx="684">
                  <c:v>22.578499999999998</c:v>
                </c:pt>
                <c:pt idx="685">
                  <c:v>22.611599999999999</c:v>
                </c:pt>
                <c:pt idx="686">
                  <c:v>22.644600000000001</c:v>
                </c:pt>
                <c:pt idx="687">
                  <c:v>22.677700000000002</c:v>
                </c:pt>
                <c:pt idx="688">
                  <c:v>22.710699999999999</c:v>
                </c:pt>
                <c:pt idx="689">
                  <c:v>22.7438</c:v>
                </c:pt>
                <c:pt idx="690">
                  <c:v>22.776900000000001</c:v>
                </c:pt>
                <c:pt idx="691">
                  <c:v>22.809899999999999</c:v>
                </c:pt>
                <c:pt idx="692">
                  <c:v>22.843</c:v>
                </c:pt>
                <c:pt idx="693">
                  <c:v>22.876000000000001</c:v>
                </c:pt>
                <c:pt idx="694">
                  <c:v>22.909099999999999</c:v>
                </c:pt>
                <c:pt idx="695">
                  <c:v>22.9421</c:v>
                </c:pt>
                <c:pt idx="696">
                  <c:v>22.975200000000001</c:v>
                </c:pt>
                <c:pt idx="697">
                  <c:v>23.008299999999998</c:v>
                </c:pt>
                <c:pt idx="698">
                  <c:v>23.0413</c:v>
                </c:pt>
                <c:pt idx="699">
                  <c:v>23.074400000000001</c:v>
                </c:pt>
                <c:pt idx="700">
                  <c:v>23.107399999999998</c:v>
                </c:pt>
                <c:pt idx="701">
                  <c:v>23.140499999999999</c:v>
                </c:pt>
                <c:pt idx="702">
                  <c:v>23.1736</c:v>
                </c:pt>
                <c:pt idx="703">
                  <c:v>23.206600000000002</c:v>
                </c:pt>
                <c:pt idx="704">
                  <c:v>23.239699999999999</c:v>
                </c:pt>
                <c:pt idx="705">
                  <c:v>23.2727</c:v>
                </c:pt>
                <c:pt idx="706">
                  <c:v>23.305800000000001</c:v>
                </c:pt>
                <c:pt idx="707">
                  <c:v>23.338799999999999</c:v>
                </c:pt>
                <c:pt idx="708">
                  <c:v>23.3719</c:v>
                </c:pt>
                <c:pt idx="709">
                  <c:v>23.405000000000001</c:v>
                </c:pt>
                <c:pt idx="710">
                  <c:v>23.437999999999999</c:v>
                </c:pt>
                <c:pt idx="711">
                  <c:v>23.4711</c:v>
                </c:pt>
                <c:pt idx="712">
                  <c:v>23.504100000000001</c:v>
                </c:pt>
                <c:pt idx="713">
                  <c:v>23.537199999999999</c:v>
                </c:pt>
                <c:pt idx="714">
                  <c:v>23.5702</c:v>
                </c:pt>
                <c:pt idx="715">
                  <c:v>23.603300000000001</c:v>
                </c:pt>
                <c:pt idx="716">
                  <c:v>23.636399999999998</c:v>
                </c:pt>
                <c:pt idx="717">
                  <c:v>23.6694</c:v>
                </c:pt>
                <c:pt idx="718">
                  <c:v>23.702500000000001</c:v>
                </c:pt>
                <c:pt idx="719">
                  <c:v>23.735499999999998</c:v>
                </c:pt>
                <c:pt idx="720">
                  <c:v>23.768599999999999</c:v>
                </c:pt>
                <c:pt idx="721">
                  <c:v>23.8017</c:v>
                </c:pt>
                <c:pt idx="722">
                  <c:v>23.834700000000002</c:v>
                </c:pt>
                <c:pt idx="723">
                  <c:v>23.867799999999999</c:v>
                </c:pt>
                <c:pt idx="724">
                  <c:v>23.9008</c:v>
                </c:pt>
                <c:pt idx="725">
                  <c:v>23.933900000000001</c:v>
                </c:pt>
                <c:pt idx="726">
                  <c:v>23.966899999999999</c:v>
                </c:pt>
                <c:pt idx="727">
                  <c:v>24</c:v>
                </c:pt>
                <c:pt idx="728">
                  <c:v>24.033100000000001</c:v>
                </c:pt>
                <c:pt idx="729">
                  <c:v>24.066099999999999</c:v>
                </c:pt>
                <c:pt idx="730">
                  <c:v>24.0992</c:v>
                </c:pt>
                <c:pt idx="731">
                  <c:v>24.132200000000001</c:v>
                </c:pt>
              </c:numCache>
            </c:numRef>
          </c:xVal>
          <c:yVal>
            <c:numRef>
              <c:f>T15_DTHSTRO!$D$4:$D$735</c:f>
              <c:numCache>
                <c:formatCode>General</c:formatCode>
                <c:ptCount val="732"/>
                <c:pt idx="0">
                  <c:v>0</c:v>
                </c:pt>
                <c:pt idx="1">
                  <c:v>0</c:v>
                </c:pt>
                <c:pt idx="2">
                  <c:v>5.5170000000000002E-3</c:v>
                </c:pt>
                <c:pt idx="3">
                  <c:v>5.5170000000000002E-3</c:v>
                </c:pt>
                <c:pt idx="4">
                  <c:v>5.5170000000000002E-3</c:v>
                </c:pt>
                <c:pt idx="5">
                  <c:v>5.5170000000000002E-3</c:v>
                </c:pt>
                <c:pt idx="6">
                  <c:v>5.5170000000000002E-3</c:v>
                </c:pt>
                <c:pt idx="7">
                  <c:v>6.8979999999999996E-3</c:v>
                </c:pt>
                <c:pt idx="8">
                  <c:v>6.8979999999999996E-3</c:v>
                </c:pt>
                <c:pt idx="9">
                  <c:v>6.8979999999999996E-3</c:v>
                </c:pt>
                <c:pt idx="10">
                  <c:v>6.8979999999999996E-3</c:v>
                </c:pt>
                <c:pt idx="11">
                  <c:v>6.8979999999999996E-3</c:v>
                </c:pt>
                <c:pt idx="12">
                  <c:v>6.8979999999999996E-3</c:v>
                </c:pt>
                <c:pt idx="13">
                  <c:v>6.8979999999999996E-3</c:v>
                </c:pt>
                <c:pt idx="14">
                  <c:v>6.8979999999999996E-3</c:v>
                </c:pt>
                <c:pt idx="15">
                  <c:v>6.8979999999999996E-3</c:v>
                </c:pt>
                <c:pt idx="16">
                  <c:v>6.8979999999999996E-3</c:v>
                </c:pt>
                <c:pt idx="17">
                  <c:v>6.8979999999999996E-3</c:v>
                </c:pt>
                <c:pt idx="18">
                  <c:v>6.8979999999999996E-3</c:v>
                </c:pt>
                <c:pt idx="19">
                  <c:v>6.8979999999999996E-3</c:v>
                </c:pt>
                <c:pt idx="20">
                  <c:v>6.8979999999999996E-3</c:v>
                </c:pt>
                <c:pt idx="21">
                  <c:v>6.8979999999999996E-3</c:v>
                </c:pt>
                <c:pt idx="22">
                  <c:v>6.8979999999999996E-3</c:v>
                </c:pt>
                <c:pt idx="23">
                  <c:v>6.8979999999999996E-3</c:v>
                </c:pt>
                <c:pt idx="24">
                  <c:v>6.8979999999999996E-3</c:v>
                </c:pt>
                <c:pt idx="25">
                  <c:v>6.8979999999999996E-3</c:v>
                </c:pt>
                <c:pt idx="26">
                  <c:v>6.8979999999999996E-3</c:v>
                </c:pt>
                <c:pt idx="27">
                  <c:v>6.8979999999999996E-3</c:v>
                </c:pt>
                <c:pt idx="28">
                  <c:v>6.8979999999999996E-3</c:v>
                </c:pt>
                <c:pt idx="29">
                  <c:v>6.8979999999999996E-3</c:v>
                </c:pt>
                <c:pt idx="30">
                  <c:v>6.8979999999999996E-3</c:v>
                </c:pt>
                <c:pt idx="31">
                  <c:v>6.8979999999999996E-3</c:v>
                </c:pt>
                <c:pt idx="32">
                  <c:v>6.8979999999999996E-3</c:v>
                </c:pt>
                <c:pt idx="33">
                  <c:v>6.8979999999999996E-3</c:v>
                </c:pt>
                <c:pt idx="34">
                  <c:v>6.8979999999999996E-3</c:v>
                </c:pt>
                <c:pt idx="35">
                  <c:v>6.8979999999999996E-3</c:v>
                </c:pt>
                <c:pt idx="36">
                  <c:v>6.8979999999999996E-3</c:v>
                </c:pt>
                <c:pt idx="37">
                  <c:v>6.8979999999999996E-3</c:v>
                </c:pt>
                <c:pt idx="38">
                  <c:v>6.8979999999999996E-3</c:v>
                </c:pt>
                <c:pt idx="39">
                  <c:v>6.8979999999999996E-3</c:v>
                </c:pt>
                <c:pt idx="40">
                  <c:v>6.8979999999999996E-3</c:v>
                </c:pt>
                <c:pt idx="41">
                  <c:v>6.8979999999999996E-3</c:v>
                </c:pt>
                <c:pt idx="42">
                  <c:v>6.8979999999999996E-3</c:v>
                </c:pt>
                <c:pt idx="43">
                  <c:v>6.8979999999999996E-3</c:v>
                </c:pt>
                <c:pt idx="44">
                  <c:v>6.8979999999999996E-3</c:v>
                </c:pt>
                <c:pt idx="45">
                  <c:v>6.8979999999999996E-3</c:v>
                </c:pt>
                <c:pt idx="46">
                  <c:v>6.8979999999999996E-3</c:v>
                </c:pt>
                <c:pt idx="47">
                  <c:v>6.8979999999999996E-3</c:v>
                </c:pt>
                <c:pt idx="48">
                  <c:v>6.8979999999999996E-3</c:v>
                </c:pt>
                <c:pt idx="49">
                  <c:v>6.8979999999999996E-3</c:v>
                </c:pt>
                <c:pt idx="50">
                  <c:v>6.8979999999999996E-3</c:v>
                </c:pt>
                <c:pt idx="51">
                  <c:v>6.8979999999999996E-3</c:v>
                </c:pt>
                <c:pt idx="52">
                  <c:v>6.8979999999999996E-3</c:v>
                </c:pt>
                <c:pt idx="53">
                  <c:v>6.8979999999999996E-3</c:v>
                </c:pt>
                <c:pt idx="54">
                  <c:v>6.8979999999999996E-3</c:v>
                </c:pt>
                <c:pt idx="55">
                  <c:v>6.8979999999999996E-3</c:v>
                </c:pt>
                <c:pt idx="56">
                  <c:v>6.8979999999999996E-3</c:v>
                </c:pt>
                <c:pt idx="57">
                  <c:v>6.8979999999999996E-3</c:v>
                </c:pt>
                <c:pt idx="58">
                  <c:v>6.8979999999999996E-3</c:v>
                </c:pt>
                <c:pt idx="59">
                  <c:v>6.8979999999999996E-3</c:v>
                </c:pt>
                <c:pt idx="60">
                  <c:v>6.8979999999999996E-3</c:v>
                </c:pt>
                <c:pt idx="61">
                  <c:v>6.8979999999999996E-3</c:v>
                </c:pt>
                <c:pt idx="62">
                  <c:v>6.8979999999999996E-3</c:v>
                </c:pt>
                <c:pt idx="63">
                  <c:v>6.8979999999999996E-3</c:v>
                </c:pt>
                <c:pt idx="64">
                  <c:v>6.8979999999999996E-3</c:v>
                </c:pt>
                <c:pt idx="65">
                  <c:v>8.3829999999999998E-3</c:v>
                </c:pt>
                <c:pt idx="66">
                  <c:v>8.3829999999999998E-3</c:v>
                </c:pt>
                <c:pt idx="67">
                  <c:v>8.3829999999999998E-3</c:v>
                </c:pt>
                <c:pt idx="68">
                  <c:v>8.3829999999999998E-3</c:v>
                </c:pt>
                <c:pt idx="69">
                  <c:v>8.3829999999999998E-3</c:v>
                </c:pt>
                <c:pt idx="70">
                  <c:v>8.3829999999999998E-3</c:v>
                </c:pt>
                <c:pt idx="71">
                  <c:v>8.3829999999999998E-3</c:v>
                </c:pt>
                <c:pt idx="72">
                  <c:v>9.8670000000000008E-3</c:v>
                </c:pt>
                <c:pt idx="73">
                  <c:v>9.8670000000000008E-3</c:v>
                </c:pt>
                <c:pt idx="74">
                  <c:v>9.8670000000000008E-3</c:v>
                </c:pt>
                <c:pt idx="75">
                  <c:v>9.8670000000000008E-3</c:v>
                </c:pt>
                <c:pt idx="76">
                  <c:v>9.8670000000000008E-3</c:v>
                </c:pt>
                <c:pt idx="77">
                  <c:v>9.8670000000000008E-3</c:v>
                </c:pt>
                <c:pt idx="78">
                  <c:v>9.8670000000000008E-3</c:v>
                </c:pt>
                <c:pt idx="79">
                  <c:v>9.8670000000000008E-3</c:v>
                </c:pt>
                <c:pt idx="80">
                  <c:v>9.8670000000000008E-3</c:v>
                </c:pt>
                <c:pt idx="81">
                  <c:v>1.1356E-2</c:v>
                </c:pt>
                <c:pt idx="82">
                  <c:v>1.1356E-2</c:v>
                </c:pt>
                <c:pt idx="83">
                  <c:v>1.1356E-2</c:v>
                </c:pt>
                <c:pt idx="84">
                  <c:v>1.1356E-2</c:v>
                </c:pt>
                <c:pt idx="85">
                  <c:v>1.1356E-2</c:v>
                </c:pt>
                <c:pt idx="86">
                  <c:v>1.1356E-2</c:v>
                </c:pt>
                <c:pt idx="87">
                  <c:v>1.1356E-2</c:v>
                </c:pt>
                <c:pt idx="88">
                  <c:v>1.1356E-2</c:v>
                </c:pt>
                <c:pt idx="89">
                  <c:v>1.1356E-2</c:v>
                </c:pt>
                <c:pt idx="90">
                  <c:v>1.1356E-2</c:v>
                </c:pt>
                <c:pt idx="91">
                  <c:v>1.1356E-2</c:v>
                </c:pt>
                <c:pt idx="92">
                  <c:v>1.1356E-2</c:v>
                </c:pt>
                <c:pt idx="93">
                  <c:v>1.2847000000000001E-2</c:v>
                </c:pt>
                <c:pt idx="94">
                  <c:v>1.2847000000000001E-2</c:v>
                </c:pt>
                <c:pt idx="95">
                  <c:v>1.2847000000000001E-2</c:v>
                </c:pt>
                <c:pt idx="96">
                  <c:v>1.4341E-2</c:v>
                </c:pt>
                <c:pt idx="97">
                  <c:v>1.4341E-2</c:v>
                </c:pt>
                <c:pt idx="98">
                  <c:v>1.4341E-2</c:v>
                </c:pt>
                <c:pt idx="99">
                  <c:v>1.4341E-2</c:v>
                </c:pt>
                <c:pt idx="100">
                  <c:v>1.4341E-2</c:v>
                </c:pt>
                <c:pt idx="101">
                  <c:v>1.5837E-2</c:v>
                </c:pt>
                <c:pt idx="102">
                  <c:v>1.5837E-2</c:v>
                </c:pt>
                <c:pt idx="103">
                  <c:v>1.5837E-2</c:v>
                </c:pt>
                <c:pt idx="104">
                  <c:v>1.5837E-2</c:v>
                </c:pt>
                <c:pt idx="105">
                  <c:v>1.5837E-2</c:v>
                </c:pt>
                <c:pt idx="106">
                  <c:v>1.5837E-2</c:v>
                </c:pt>
                <c:pt idx="107">
                  <c:v>1.5837E-2</c:v>
                </c:pt>
                <c:pt idx="108">
                  <c:v>1.5837E-2</c:v>
                </c:pt>
                <c:pt idx="109">
                  <c:v>1.5837E-2</c:v>
                </c:pt>
                <c:pt idx="110">
                  <c:v>1.5837E-2</c:v>
                </c:pt>
                <c:pt idx="111">
                  <c:v>1.5837E-2</c:v>
                </c:pt>
                <c:pt idx="112">
                  <c:v>1.5837E-2</c:v>
                </c:pt>
                <c:pt idx="113">
                  <c:v>1.5837E-2</c:v>
                </c:pt>
                <c:pt idx="114">
                  <c:v>1.5837E-2</c:v>
                </c:pt>
                <c:pt idx="115">
                  <c:v>1.5837E-2</c:v>
                </c:pt>
                <c:pt idx="116">
                  <c:v>1.5837E-2</c:v>
                </c:pt>
                <c:pt idx="117">
                  <c:v>1.5837E-2</c:v>
                </c:pt>
                <c:pt idx="118">
                  <c:v>1.5837E-2</c:v>
                </c:pt>
                <c:pt idx="119">
                  <c:v>1.5837E-2</c:v>
                </c:pt>
                <c:pt idx="120">
                  <c:v>1.5837E-2</c:v>
                </c:pt>
                <c:pt idx="121">
                  <c:v>1.5837E-2</c:v>
                </c:pt>
                <c:pt idx="122">
                  <c:v>1.5837E-2</c:v>
                </c:pt>
                <c:pt idx="123">
                  <c:v>1.5837E-2</c:v>
                </c:pt>
                <c:pt idx="124">
                  <c:v>1.5837E-2</c:v>
                </c:pt>
                <c:pt idx="125">
                  <c:v>1.5837E-2</c:v>
                </c:pt>
                <c:pt idx="126">
                  <c:v>1.5837E-2</c:v>
                </c:pt>
                <c:pt idx="127">
                  <c:v>1.5837E-2</c:v>
                </c:pt>
                <c:pt idx="128">
                  <c:v>1.5837E-2</c:v>
                </c:pt>
                <c:pt idx="129">
                  <c:v>1.5837E-2</c:v>
                </c:pt>
                <c:pt idx="130">
                  <c:v>1.5837E-2</c:v>
                </c:pt>
                <c:pt idx="131">
                  <c:v>1.7343999999999998E-2</c:v>
                </c:pt>
                <c:pt idx="132">
                  <c:v>1.7343999999999998E-2</c:v>
                </c:pt>
                <c:pt idx="133">
                  <c:v>1.7343999999999998E-2</c:v>
                </c:pt>
                <c:pt idx="134">
                  <c:v>1.7343999999999998E-2</c:v>
                </c:pt>
                <c:pt idx="135">
                  <c:v>1.7343999999999998E-2</c:v>
                </c:pt>
                <c:pt idx="136">
                  <c:v>1.7343999999999998E-2</c:v>
                </c:pt>
                <c:pt idx="137">
                  <c:v>1.7343999999999998E-2</c:v>
                </c:pt>
                <c:pt idx="138">
                  <c:v>1.7343999999999998E-2</c:v>
                </c:pt>
                <c:pt idx="139">
                  <c:v>1.7343999999999998E-2</c:v>
                </c:pt>
                <c:pt idx="140">
                  <c:v>1.7343999999999998E-2</c:v>
                </c:pt>
                <c:pt idx="141">
                  <c:v>1.7343999999999998E-2</c:v>
                </c:pt>
                <c:pt idx="142">
                  <c:v>1.7343999999999998E-2</c:v>
                </c:pt>
                <c:pt idx="143">
                  <c:v>1.7343999999999998E-2</c:v>
                </c:pt>
                <c:pt idx="144">
                  <c:v>1.7343999999999998E-2</c:v>
                </c:pt>
                <c:pt idx="145">
                  <c:v>1.7343999999999998E-2</c:v>
                </c:pt>
                <c:pt idx="146">
                  <c:v>1.7343999999999998E-2</c:v>
                </c:pt>
                <c:pt idx="147">
                  <c:v>1.7343999999999998E-2</c:v>
                </c:pt>
                <c:pt idx="148">
                  <c:v>1.7343999999999998E-2</c:v>
                </c:pt>
                <c:pt idx="149">
                  <c:v>1.7343999999999998E-2</c:v>
                </c:pt>
                <c:pt idx="150">
                  <c:v>1.7343999999999998E-2</c:v>
                </c:pt>
                <c:pt idx="151">
                  <c:v>1.7343999999999998E-2</c:v>
                </c:pt>
                <c:pt idx="152">
                  <c:v>1.7343999999999998E-2</c:v>
                </c:pt>
                <c:pt idx="153">
                  <c:v>1.7343999999999998E-2</c:v>
                </c:pt>
                <c:pt idx="154">
                  <c:v>1.7343999999999998E-2</c:v>
                </c:pt>
                <c:pt idx="155">
                  <c:v>1.7343999999999998E-2</c:v>
                </c:pt>
                <c:pt idx="156">
                  <c:v>1.7343999999999998E-2</c:v>
                </c:pt>
                <c:pt idx="157">
                  <c:v>1.7343999999999998E-2</c:v>
                </c:pt>
                <c:pt idx="158">
                  <c:v>1.7343999999999998E-2</c:v>
                </c:pt>
                <c:pt idx="159">
                  <c:v>1.7343999999999998E-2</c:v>
                </c:pt>
                <c:pt idx="160">
                  <c:v>1.7343999999999998E-2</c:v>
                </c:pt>
                <c:pt idx="161">
                  <c:v>1.7343999999999998E-2</c:v>
                </c:pt>
                <c:pt idx="162">
                  <c:v>1.7343999999999998E-2</c:v>
                </c:pt>
                <c:pt idx="163">
                  <c:v>1.7343999999999998E-2</c:v>
                </c:pt>
                <c:pt idx="164">
                  <c:v>1.7343999999999998E-2</c:v>
                </c:pt>
                <c:pt idx="165">
                  <c:v>1.7343999999999998E-2</c:v>
                </c:pt>
                <c:pt idx="166">
                  <c:v>1.7343999999999998E-2</c:v>
                </c:pt>
                <c:pt idx="167">
                  <c:v>1.7343999999999998E-2</c:v>
                </c:pt>
                <c:pt idx="168">
                  <c:v>1.7343999999999998E-2</c:v>
                </c:pt>
                <c:pt idx="169">
                  <c:v>1.7343999999999998E-2</c:v>
                </c:pt>
                <c:pt idx="170">
                  <c:v>1.7343999999999998E-2</c:v>
                </c:pt>
                <c:pt idx="171">
                  <c:v>1.7343999999999998E-2</c:v>
                </c:pt>
                <c:pt idx="172">
                  <c:v>1.7343999999999998E-2</c:v>
                </c:pt>
                <c:pt idx="173">
                  <c:v>1.7343999999999998E-2</c:v>
                </c:pt>
                <c:pt idx="174">
                  <c:v>1.7343999999999998E-2</c:v>
                </c:pt>
                <c:pt idx="175">
                  <c:v>1.7343999999999998E-2</c:v>
                </c:pt>
                <c:pt idx="176">
                  <c:v>1.7343999999999998E-2</c:v>
                </c:pt>
                <c:pt idx="177">
                  <c:v>1.7343999999999998E-2</c:v>
                </c:pt>
                <c:pt idx="178">
                  <c:v>1.7343999999999998E-2</c:v>
                </c:pt>
                <c:pt idx="179">
                  <c:v>1.7343999999999998E-2</c:v>
                </c:pt>
                <c:pt idx="180">
                  <c:v>1.7343999999999998E-2</c:v>
                </c:pt>
                <c:pt idx="181">
                  <c:v>1.7343999999999998E-2</c:v>
                </c:pt>
                <c:pt idx="182">
                  <c:v>1.7343999999999998E-2</c:v>
                </c:pt>
                <c:pt idx="183">
                  <c:v>1.7343999999999998E-2</c:v>
                </c:pt>
                <c:pt idx="184">
                  <c:v>1.7343999999999998E-2</c:v>
                </c:pt>
                <c:pt idx="185">
                  <c:v>1.7343999999999998E-2</c:v>
                </c:pt>
                <c:pt idx="186">
                  <c:v>1.7343999999999998E-2</c:v>
                </c:pt>
                <c:pt idx="187">
                  <c:v>1.7343999999999998E-2</c:v>
                </c:pt>
                <c:pt idx="188">
                  <c:v>1.7343999999999998E-2</c:v>
                </c:pt>
                <c:pt idx="189">
                  <c:v>1.7343999999999998E-2</c:v>
                </c:pt>
                <c:pt idx="190">
                  <c:v>1.7343999999999998E-2</c:v>
                </c:pt>
                <c:pt idx="191">
                  <c:v>1.7343999999999998E-2</c:v>
                </c:pt>
                <c:pt idx="192">
                  <c:v>1.7343999999999998E-2</c:v>
                </c:pt>
                <c:pt idx="193">
                  <c:v>1.9056E-2</c:v>
                </c:pt>
                <c:pt idx="194">
                  <c:v>1.9056E-2</c:v>
                </c:pt>
                <c:pt idx="195">
                  <c:v>1.9056E-2</c:v>
                </c:pt>
                <c:pt idx="196">
                  <c:v>1.9056E-2</c:v>
                </c:pt>
                <c:pt idx="197">
                  <c:v>2.0856E-2</c:v>
                </c:pt>
                <c:pt idx="198">
                  <c:v>2.0856E-2</c:v>
                </c:pt>
                <c:pt idx="199">
                  <c:v>2.0856E-2</c:v>
                </c:pt>
                <c:pt idx="200">
                  <c:v>2.0856E-2</c:v>
                </c:pt>
                <c:pt idx="201">
                  <c:v>2.0856E-2</c:v>
                </c:pt>
                <c:pt idx="202">
                  <c:v>2.0856E-2</c:v>
                </c:pt>
                <c:pt idx="203">
                  <c:v>2.0856E-2</c:v>
                </c:pt>
                <c:pt idx="204">
                  <c:v>2.2790999999999999E-2</c:v>
                </c:pt>
                <c:pt idx="205">
                  <c:v>2.2790999999999999E-2</c:v>
                </c:pt>
                <c:pt idx="206">
                  <c:v>2.2790999999999999E-2</c:v>
                </c:pt>
                <c:pt idx="207">
                  <c:v>2.2790999999999999E-2</c:v>
                </c:pt>
                <c:pt idx="208">
                  <c:v>2.2790999999999999E-2</c:v>
                </c:pt>
                <c:pt idx="209">
                  <c:v>2.2790999999999999E-2</c:v>
                </c:pt>
                <c:pt idx="210">
                  <c:v>2.2790999999999999E-2</c:v>
                </c:pt>
                <c:pt idx="211">
                  <c:v>2.2790999999999999E-2</c:v>
                </c:pt>
                <c:pt idx="212">
                  <c:v>2.2790999999999999E-2</c:v>
                </c:pt>
                <c:pt idx="213">
                  <c:v>2.2790999999999999E-2</c:v>
                </c:pt>
                <c:pt idx="214">
                  <c:v>2.2790999999999999E-2</c:v>
                </c:pt>
                <c:pt idx="215">
                  <c:v>2.2790999999999999E-2</c:v>
                </c:pt>
                <c:pt idx="216">
                  <c:v>2.2790999999999999E-2</c:v>
                </c:pt>
                <c:pt idx="217">
                  <c:v>2.2790999999999999E-2</c:v>
                </c:pt>
                <c:pt idx="218">
                  <c:v>2.2790999999999999E-2</c:v>
                </c:pt>
                <c:pt idx="219">
                  <c:v>2.2790999999999999E-2</c:v>
                </c:pt>
                <c:pt idx="220">
                  <c:v>2.2790999999999999E-2</c:v>
                </c:pt>
                <c:pt idx="221">
                  <c:v>2.2790999999999999E-2</c:v>
                </c:pt>
                <c:pt idx="222">
                  <c:v>2.2790999999999999E-2</c:v>
                </c:pt>
                <c:pt idx="223">
                  <c:v>2.2790999999999999E-2</c:v>
                </c:pt>
                <c:pt idx="224">
                  <c:v>2.2790999999999999E-2</c:v>
                </c:pt>
                <c:pt idx="225">
                  <c:v>2.2790999999999999E-2</c:v>
                </c:pt>
                <c:pt idx="226">
                  <c:v>2.2790999999999999E-2</c:v>
                </c:pt>
                <c:pt idx="227">
                  <c:v>2.2790999999999999E-2</c:v>
                </c:pt>
                <c:pt idx="228">
                  <c:v>2.2790999999999999E-2</c:v>
                </c:pt>
                <c:pt idx="229">
                  <c:v>2.2790999999999999E-2</c:v>
                </c:pt>
                <c:pt idx="230">
                  <c:v>2.2790999999999999E-2</c:v>
                </c:pt>
                <c:pt idx="231">
                  <c:v>2.2790999999999999E-2</c:v>
                </c:pt>
                <c:pt idx="232">
                  <c:v>2.2790999999999999E-2</c:v>
                </c:pt>
                <c:pt idx="233">
                  <c:v>2.2790999999999999E-2</c:v>
                </c:pt>
                <c:pt idx="234">
                  <c:v>2.2790999999999999E-2</c:v>
                </c:pt>
                <c:pt idx="235">
                  <c:v>2.2790999999999999E-2</c:v>
                </c:pt>
                <c:pt idx="236">
                  <c:v>2.2790999999999999E-2</c:v>
                </c:pt>
                <c:pt idx="237">
                  <c:v>2.2790999999999999E-2</c:v>
                </c:pt>
                <c:pt idx="238">
                  <c:v>2.2790999999999999E-2</c:v>
                </c:pt>
                <c:pt idx="239">
                  <c:v>2.2790999999999999E-2</c:v>
                </c:pt>
                <c:pt idx="240">
                  <c:v>2.2790999999999999E-2</c:v>
                </c:pt>
                <c:pt idx="241">
                  <c:v>2.2790999999999999E-2</c:v>
                </c:pt>
                <c:pt idx="242">
                  <c:v>2.2790999999999999E-2</c:v>
                </c:pt>
                <c:pt idx="243">
                  <c:v>2.2790999999999999E-2</c:v>
                </c:pt>
                <c:pt idx="244">
                  <c:v>2.2790999999999999E-2</c:v>
                </c:pt>
                <c:pt idx="245">
                  <c:v>2.2790999999999999E-2</c:v>
                </c:pt>
                <c:pt idx="246">
                  <c:v>2.2790999999999999E-2</c:v>
                </c:pt>
                <c:pt idx="247">
                  <c:v>2.2790999999999999E-2</c:v>
                </c:pt>
                <c:pt idx="248">
                  <c:v>2.2790999999999999E-2</c:v>
                </c:pt>
                <c:pt idx="249">
                  <c:v>2.4892000000000001E-2</c:v>
                </c:pt>
                <c:pt idx="250">
                  <c:v>2.4892000000000001E-2</c:v>
                </c:pt>
                <c:pt idx="251">
                  <c:v>2.4892000000000001E-2</c:v>
                </c:pt>
                <c:pt idx="252">
                  <c:v>2.4892000000000001E-2</c:v>
                </c:pt>
                <c:pt idx="253">
                  <c:v>2.4892000000000001E-2</c:v>
                </c:pt>
                <c:pt idx="254">
                  <c:v>2.4892000000000001E-2</c:v>
                </c:pt>
                <c:pt idx="255">
                  <c:v>2.4892000000000001E-2</c:v>
                </c:pt>
                <c:pt idx="256">
                  <c:v>2.4892000000000001E-2</c:v>
                </c:pt>
                <c:pt idx="257">
                  <c:v>2.4892000000000001E-2</c:v>
                </c:pt>
                <c:pt idx="258">
                  <c:v>2.4892000000000001E-2</c:v>
                </c:pt>
                <c:pt idx="259">
                  <c:v>2.4892000000000001E-2</c:v>
                </c:pt>
                <c:pt idx="260">
                  <c:v>2.4892000000000001E-2</c:v>
                </c:pt>
                <c:pt idx="261">
                  <c:v>2.4892000000000001E-2</c:v>
                </c:pt>
                <c:pt idx="262">
                  <c:v>2.4892000000000001E-2</c:v>
                </c:pt>
                <c:pt idx="263">
                  <c:v>2.4892000000000001E-2</c:v>
                </c:pt>
                <c:pt idx="264">
                  <c:v>2.4892000000000001E-2</c:v>
                </c:pt>
                <c:pt idx="265">
                  <c:v>2.4892000000000001E-2</c:v>
                </c:pt>
                <c:pt idx="266">
                  <c:v>2.4892000000000001E-2</c:v>
                </c:pt>
                <c:pt idx="267">
                  <c:v>2.4892000000000001E-2</c:v>
                </c:pt>
                <c:pt idx="268">
                  <c:v>2.4892000000000001E-2</c:v>
                </c:pt>
                <c:pt idx="269">
                  <c:v>2.4892000000000001E-2</c:v>
                </c:pt>
                <c:pt idx="270">
                  <c:v>2.4892000000000001E-2</c:v>
                </c:pt>
                <c:pt idx="271">
                  <c:v>2.4892000000000001E-2</c:v>
                </c:pt>
                <c:pt idx="272">
                  <c:v>2.4892000000000001E-2</c:v>
                </c:pt>
                <c:pt idx="273">
                  <c:v>2.4892000000000001E-2</c:v>
                </c:pt>
                <c:pt idx="274">
                  <c:v>2.4892000000000001E-2</c:v>
                </c:pt>
                <c:pt idx="275">
                  <c:v>2.4892000000000001E-2</c:v>
                </c:pt>
                <c:pt idx="276">
                  <c:v>2.4892000000000001E-2</c:v>
                </c:pt>
                <c:pt idx="277">
                  <c:v>2.4892000000000001E-2</c:v>
                </c:pt>
                <c:pt idx="278">
                  <c:v>2.4892000000000001E-2</c:v>
                </c:pt>
                <c:pt idx="279">
                  <c:v>2.4892000000000001E-2</c:v>
                </c:pt>
                <c:pt idx="280">
                  <c:v>2.4892000000000001E-2</c:v>
                </c:pt>
                <c:pt idx="281">
                  <c:v>2.4892000000000001E-2</c:v>
                </c:pt>
                <c:pt idx="282">
                  <c:v>2.4892000000000001E-2</c:v>
                </c:pt>
                <c:pt idx="283">
                  <c:v>2.4892000000000001E-2</c:v>
                </c:pt>
                <c:pt idx="284">
                  <c:v>2.4892000000000001E-2</c:v>
                </c:pt>
                <c:pt idx="285">
                  <c:v>2.4892000000000001E-2</c:v>
                </c:pt>
                <c:pt idx="286">
                  <c:v>2.4892000000000001E-2</c:v>
                </c:pt>
                <c:pt idx="287">
                  <c:v>2.4892000000000001E-2</c:v>
                </c:pt>
                <c:pt idx="288">
                  <c:v>2.4892000000000001E-2</c:v>
                </c:pt>
                <c:pt idx="289">
                  <c:v>2.4892000000000001E-2</c:v>
                </c:pt>
                <c:pt idx="290">
                  <c:v>2.4892000000000001E-2</c:v>
                </c:pt>
                <c:pt idx="291">
                  <c:v>2.4892000000000001E-2</c:v>
                </c:pt>
                <c:pt idx="292">
                  <c:v>2.4892000000000001E-2</c:v>
                </c:pt>
                <c:pt idx="293">
                  <c:v>2.4892000000000001E-2</c:v>
                </c:pt>
                <c:pt idx="294">
                  <c:v>2.4892000000000001E-2</c:v>
                </c:pt>
                <c:pt idx="295">
                  <c:v>2.4892000000000001E-2</c:v>
                </c:pt>
                <c:pt idx="296">
                  <c:v>2.4892000000000001E-2</c:v>
                </c:pt>
                <c:pt idx="297">
                  <c:v>2.4892000000000001E-2</c:v>
                </c:pt>
                <c:pt idx="298">
                  <c:v>2.4892000000000001E-2</c:v>
                </c:pt>
                <c:pt idx="299">
                  <c:v>2.4892000000000001E-2</c:v>
                </c:pt>
                <c:pt idx="300">
                  <c:v>2.4892000000000001E-2</c:v>
                </c:pt>
                <c:pt idx="301">
                  <c:v>2.4892000000000001E-2</c:v>
                </c:pt>
                <c:pt idx="302">
                  <c:v>2.4892000000000001E-2</c:v>
                </c:pt>
                <c:pt idx="303">
                  <c:v>2.4892000000000001E-2</c:v>
                </c:pt>
                <c:pt idx="304">
                  <c:v>2.4892000000000001E-2</c:v>
                </c:pt>
                <c:pt idx="305">
                  <c:v>2.4892000000000001E-2</c:v>
                </c:pt>
                <c:pt idx="306">
                  <c:v>2.4892000000000001E-2</c:v>
                </c:pt>
                <c:pt idx="307">
                  <c:v>2.4892000000000001E-2</c:v>
                </c:pt>
                <c:pt idx="308">
                  <c:v>2.4892000000000001E-2</c:v>
                </c:pt>
                <c:pt idx="309">
                  <c:v>2.4892000000000001E-2</c:v>
                </c:pt>
                <c:pt idx="310">
                  <c:v>2.4892000000000001E-2</c:v>
                </c:pt>
                <c:pt idx="311">
                  <c:v>2.4892000000000001E-2</c:v>
                </c:pt>
                <c:pt idx="312">
                  <c:v>2.4892000000000001E-2</c:v>
                </c:pt>
                <c:pt idx="313">
                  <c:v>2.4892000000000001E-2</c:v>
                </c:pt>
                <c:pt idx="314">
                  <c:v>2.4892000000000001E-2</c:v>
                </c:pt>
                <c:pt idx="315">
                  <c:v>2.4892000000000001E-2</c:v>
                </c:pt>
                <c:pt idx="316">
                  <c:v>2.4892000000000001E-2</c:v>
                </c:pt>
                <c:pt idx="317">
                  <c:v>2.4892000000000001E-2</c:v>
                </c:pt>
                <c:pt idx="318">
                  <c:v>2.4892000000000001E-2</c:v>
                </c:pt>
                <c:pt idx="319">
                  <c:v>2.4892000000000001E-2</c:v>
                </c:pt>
                <c:pt idx="320">
                  <c:v>2.4892000000000001E-2</c:v>
                </c:pt>
                <c:pt idx="321">
                  <c:v>2.4892000000000001E-2</c:v>
                </c:pt>
                <c:pt idx="322">
                  <c:v>2.4892000000000001E-2</c:v>
                </c:pt>
                <c:pt idx="323">
                  <c:v>2.4892000000000001E-2</c:v>
                </c:pt>
                <c:pt idx="324">
                  <c:v>2.4892000000000001E-2</c:v>
                </c:pt>
                <c:pt idx="325">
                  <c:v>2.4892000000000001E-2</c:v>
                </c:pt>
                <c:pt idx="326">
                  <c:v>2.4892000000000001E-2</c:v>
                </c:pt>
                <c:pt idx="327">
                  <c:v>2.4892000000000001E-2</c:v>
                </c:pt>
                <c:pt idx="328">
                  <c:v>2.4892000000000001E-2</c:v>
                </c:pt>
                <c:pt idx="329">
                  <c:v>2.4892000000000001E-2</c:v>
                </c:pt>
                <c:pt idx="330">
                  <c:v>2.4892000000000001E-2</c:v>
                </c:pt>
                <c:pt idx="331">
                  <c:v>2.4892000000000001E-2</c:v>
                </c:pt>
                <c:pt idx="332">
                  <c:v>2.4892000000000001E-2</c:v>
                </c:pt>
                <c:pt idx="333">
                  <c:v>2.4892000000000001E-2</c:v>
                </c:pt>
                <c:pt idx="334">
                  <c:v>2.4892000000000001E-2</c:v>
                </c:pt>
                <c:pt idx="335">
                  <c:v>2.4892000000000001E-2</c:v>
                </c:pt>
                <c:pt idx="336">
                  <c:v>2.4892000000000001E-2</c:v>
                </c:pt>
                <c:pt idx="337">
                  <c:v>2.4892000000000001E-2</c:v>
                </c:pt>
                <c:pt idx="338">
                  <c:v>2.4892000000000001E-2</c:v>
                </c:pt>
                <c:pt idx="339">
                  <c:v>2.4892000000000001E-2</c:v>
                </c:pt>
                <c:pt idx="340">
                  <c:v>2.4892000000000001E-2</c:v>
                </c:pt>
                <c:pt idx="341">
                  <c:v>2.4892000000000001E-2</c:v>
                </c:pt>
                <c:pt idx="342">
                  <c:v>2.4892000000000001E-2</c:v>
                </c:pt>
                <c:pt idx="343">
                  <c:v>2.4892000000000001E-2</c:v>
                </c:pt>
                <c:pt idx="344">
                  <c:v>2.7082999999999999E-2</c:v>
                </c:pt>
                <c:pt idx="345">
                  <c:v>2.7082999999999999E-2</c:v>
                </c:pt>
                <c:pt idx="346">
                  <c:v>2.7082999999999999E-2</c:v>
                </c:pt>
                <c:pt idx="347">
                  <c:v>2.7082999999999999E-2</c:v>
                </c:pt>
                <c:pt idx="348">
                  <c:v>2.7082999999999999E-2</c:v>
                </c:pt>
                <c:pt idx="349">
                  <c:v>2.7082999999999999E-2</c:v>
                </c:pt>
                <c:pt idx="350">
                  <c:v>2.7082999999999999E-2</c:v>
                </c:pt>
                <c:pt idx="351">
                  <c:v>2.7082999999999999E-2</c:v>
                </c:pt>
                <c:pt idx="352">
                  <c:v>2.7082999999999999E-2</c:v>
                </c:pt>
                <c:pt idx="353">
                  <c:v>2.7082999999999999E-2</c:v>
                </c:pt>
                <c:pt idx="354">
                  <c:v>2.7082999999999999E-2</c:v>
                </c:pt>
                <c:pt idx="355">
                  <c:v>2.7082999999999999E-2</c:v>
                </c:pt>
                <c:pt idx="356">
                  <c:v>2.7082999999999999E-2</c:v>
                </c:pt>
                <c:pt idx="357">
                  <c:v>2.7082999999999999E-2</c:v>
                </c:pt>
                <c:pt idx="358">
                  <c:v>2.7082999999999999E-2</c:v>
                </c:pt>
                <c:pt idx="359">
                  <c:v>2.7082999999999999E-2</c:v>
                </c:pt>
                <c:pt idx="360">
                  <c:v>2.7082999999999999E-2</c:v>
                </c:pt>
                <c:pt idx="361">
                  <c:v>2.7082999999999999E-2</c:v>
                </c:pt>
                <c:pt idx="362">
                  <c:v>2.7082999999999999E-2</c:v>
                </c:pt>
                <c:pt idx="363">
                  <c:v>2.7082999999999999E-2</c:v>
                </c:pt>
                <c:pt idx="364">
                  <c:v>2.7082999999999999E-2</c:v>
                </c:pt>
                <c:pt idx="365">
                  <c:v>2.7082999999999999E-2</c:v>
                </c:pt>
                <c:pt idx="366">
                  <c:v>2.7082999999999999E-2</c:v>
                </c:pt>
                <c:pt idx="367">
                  <c:v>2.7082999999999999E-2</c:v>
                </c:pt>
                <c:pt idx="368">
                  <c:v>2.7082999999999999E-2</c:v>
                </c:pt>
                <c:pt idx="369">
                  <c:v>2.7082999999999999E-2</c:v>
                </c:pt>
                <c:pt idx="370">
                  <c:v>2.7082999999999999E-2</c:v>
                </c:pt>
                <c:pt idx="371">
                  <c:v>2.7082999999999999E-2</c:v>
                </c:pt>
                <c:pt idx="372">
                  <c:v>2.7082999999999999E-2</c:v>
                </c:pt>
                <c:pt idx="373">
                  <c:v>2.7082999999999999E-2</c:v>
                </c:pt>
                <c:pt idx="374">
                  <c:v>2.7082999999999999E-2</c:v>
                </c:pt>
                <c:pt idx="375">
                  <c:v>2.7082999999999999E-2</c:v>
                </c:pt>
                <c:pt idx="376">
                  <c:v>2.7082999999999999E-2</c:v>
                </c:pt>
                <c:pt idx="377">
                  <c:v>2.7082999999999999E-2</c:v>
                </c:pt>
                <c:pt idx="378">
                  <c:v>2.7082999999999999E-2</c:v>
                </c:pt>
                <c:pt idx="379">
                  <c:v>2.7082999999999999E-2</c:v>
                </c:pt>
                <c:pt idx="380">
                  <c:v>2.7082999999999999E-2</c:v>
                </c:pt>
                <c:pt idx="381">
                  <c:v>2.7082999999999999E-2</c:v>
                </c:pt>
                <c:pt idx="382">
                  <c:v>2.7082999999999999E-2</c:v>
                </c:pt>
                <c:pt idx="383">
                  <c:v>2.7082999999999999E-2</c:v>
                </c:pt>
                <c:pt idx="384">
                  <c:v>2.7082999999999999E-2</c:v>
                </c:pt>
                <c:pt idx="385">
                  <c:v>2.7082999999999999E-2</c:v>
                </c:pt>
                <c:pt idx="386">
                  <c:v>2.7082999999999999E-2</c:v>
                </c:pt>
                <c:pt idx="387">
                  <c:v>2.7082999999999999E-2</c:v>
                </c:pt>
                <c:pt idx="388">
                  <c:v>2.7082999999999999E-2</c:v>
                </c:pt>
                <c:pt idx="389">
                  <c:v>2.7082999999999999E-2</c:v>
                </c:pt>
                <c:pt idx="390">
                  <c:v>2.7082999999999999E-2</c:v>
                </c:pt>
                <c:pt idx="391">
                  <c:v>2.7082999999999999E-2</c:v>
                </c:pt>
                <c:pt idx="392">
                  <c:v>2.7082999999999999E-2</c:v>
                </c:pt>
                <c:pt idx="393">
                  <c:v>2.7082999999999999E-2</c:v>
                </c:pt>
                <c:pt idx="394">
                  <c:v>2.7082999999999999E-2</c:v>
                </c:pt>
                <c:pt idx="395">
                  <c:v>2.7082999999999999E-2</c:v>
                </c:pt>
                <c:pt idx="396">
                  <c:v>2.7082999999999999E-2</c:v>
                </c:pt>
                <c:pt idx="397">
                  <c:v>2.7082999999999999E-2</c:v>
                </c:pt>
                <c:pt idx="398">
                  <c:v>2.7082999999999999E-2</c:v>
                </c:pt>
                <c:pt idx="399">
                  <c:v>2.7082999999999999E-2</c:v>
                </c:pt>
                <c:pt idx="400">
                  <c:v>2.7082999999999999E-2</c:v>
                </c:pt>
                <c:pt idx="401">
                  <c:v>2.7082999999999999E-2</c:v>
                </c:pt>
                <c:pt idx="402">
                  <c:v>2.7082999999999999E-2</c:v>
                </c:pt>
                <c:pt idx="403">
                  <c:v>2.7082999999999999E-2</c:v>
                </c:pt>
                <c:pt idx="404">
                  <c:v>3.0869000000000001E-2</c:v>
                </c:pt>
                <c:pt idx="405">
                  <c:v>3.0869000000000001E-2</c:v>
                </c:pt>
                <c:pt idx="406">
                  <c:v>3.0869000000000001E-2</c:v>
                </c:pt>
                <c:pt idx="407">
                  <c:v>3.0869000000000001E-2</c:v>
                </c:pt>
                <c:pt idx="408">
                  <c:v>3.0869000000000001E-2</c:v>
                </c:pt>
                <c:pt idx="409">
                  <c:v>3.0869000000000001E-2</c:v>
                </c:pt>
                <c:pt idx="410">
                  <c:v>3.0869000000000001E-2</c:v>
                </c:pt>
                <c:pt idx="411">
                  <c:v>3.0869000000000001E-2</c:v>
                </c:pt>
                <c:pt idx="412">
                  <c:v>3.0869000000000001E-2</c:v>
                </c:pt>
                <c:pt idx="413">
                  <c:v>3.0869000000000001E-2</c:v>
                </c:pt>
                <c:pt idx="414">
                  <c:v>3.0869000000000001E-2</c:v>
                </c:pt>
                <c:pt idx="415">
                  <c:v>3.0869000000000001E-2</c:v>
                </c:pt>
                <c:pt idx="416">
                  <c:v>3.0869000000000001E-2</c:v>
                </c:pt>
                <c:pt idx="417">
                  <c:v>3.0869000000000001E-2</c:v>
                </c:pt>
                <c:pt idx="418">
                  <c:v>3.0869000000000001E-2</c:v>
                </c:pt>
                <c:pt idx="419">
                  <c:v>3.0869000000000001E-2</c:v>
                </c:pt>
                <c:pt idx="420">
                  <c:v>3.0869000000000001E-2</c:v>
                </c:pt>
                <c:pt idx="421">
                  <c:v>3.0869000000000001E-2</c:v>
                </c:pt>
                <c:pt idx="422">
                  <c:v>3.0869000000000001E-2</c:v>
                </c:pt>
                <c:pt idx="423">
                  <c:v>3.0869000000000001E-2</c:v>
                </c:pt>
                <c:pt idx="424">
                  <c:v>3.0869000000000001E-2</c:v>
                </c:pt>
                <c:pt idx="425">
                  <c:v>3.0869000000000001E-2</c:v>
                </c:pt>
                <c:pt idx="426">
                  <c:v>3.0869000000000001E-2</c:v>
                </c:pt>
                <c:pt idx="427">
                  <c:v>3.0869000000000001E-2</c:v>
                </c:pt>
                <c:pt idx="428">
                  <c:v>3.0869000000000001E-2</c:v>
                </c:pt>
                <c:pt idx="429">
                  <c:v>3.0869000000000001E-2</c:v>
                </c:pt>
                <c:pt idx="430">
                  <c:v>3.0869000000000001E-2</c:v>
                </c:pt>
                <c:pt idx="431">
                  <c:v>3.0869000000000001E-2</c:v>
                </c:pt>
                <c:pt idx="432">
                  <c:v>3.0869000000000001E-2</c:v>
                </c:pt>
                <c:pt idx="433">
                  <c:v>3.0869000000000001E-2</c:v>
                </c:pt>
                <c:pt idx="434">
                  <c:v>3.0869000000000001E-2</c:v>
                </c:pt>
                <c:pt idx="435">
                  <c:v>3.0869000000000001E-2</c:v>
                </c:pt>
                <c:pt idx="436">
                  <c:v>3.0869000000000001E-2</c:v>
                </c:pt>
                <c:pt idx="437">
                  <c:v>3.0869000000000001E-2</c:v>
                </c:pt>
                <c:pt idx="438">
                  <c:v>3.0869000000000001E-2</c:v>
                </c:pt>
                <c:pt idx="439">
                  <c:v>3.0869000000000001E-2</c:v>
                </c:pt>
                <c:pt idx="440">
                  <c:v>3.0869000000000001E-2</c:v>
                </c:pt>
                <c:pt idx="441">
                  <c:v>3.0869000000000001E-2</c:v>
                </c:pt>
                <c:pt idx="442">
                  <c:v>3.0869000000000001E-2</c:v>
                </c:pt>
                <c:pt idx="443">
                  <c:v>3.0869000000000001E-2</c:v>
                </c:pt>
                <c:pt idx="444">
                  <c:v>3.0869000000000001E-2</c:v>
                </c:pt>
                <c:pt idx="445">
                  <c:v>3.0869000000000001E-2</c:v>
                </c:pt>
                <c:pt idx="446">
                  <c:v>3.0869000000000001E-2</c:v>
                </c:pt>
                <c:pt idx="447">
                  <c:v>3.0869000000000001E-2</c:v>
                </c:pt>
                <c:pt idx="448">
                  <c:v>3.0869000000000001E-2</c:v>
                </c:pt>
                <c:pt idx="449">
                  <c:v>3.0869000000000001E-2</c:v>
                </c:pt>
                <c:pt idx="450">
                  <c:v>3.0869000000000001E-2</c:v>
                </c:pt>
                <c:pt idx="451">
                  <c:v>3.0869000000000001E-2</c:v>
                </c:pt>
                <c:pt idx="452">
                  <c:v>3.0869000000000001E-2</c:v>
                </c:pt>
                <c:pt idx="453">
                  <c:v>3.0869000000000001E-2</c:v>
                </c:pt>
                <c:pt idx="454">
                  <c:v>3.4874000000000002E-2</c:v>
                </c:pt>
                <c:pt idx="455">
                  <c:v>3.4874000000000002E-2</c:v>
                </c:pt>
                <c:pt idx="456">
                  <c:v>3.4874000000000002E-2</c:v>
                </c:pt>
                <c:pt idx="457">
                  <c:v>3.4874000000000002E-2</c:v>
                </c:pt>
                <c:pt idx="458">
                  <c:v>3.4874000000000002E-2</c:v>
                </c:pt>
                <c:pt idx="459">
                  <c:v>3.4874000000000002E-2</c:v>
                </c:pt>
                <c:pt idx="460">
                  <c:v>3.4874000000000002E-2</c:v>
                </c:pt>
                <c:pt idx="461">
                  <c:v>3.4874000000000002E-2</c:v>
                </c:pt>
                <c:pt idx="462">
                  <c:v>3.4874000000000002E-2</c:v>
                </c:pt>
                <c:pt idx="463">
                  <c:v>3.4874000000000002E-2</c:v>
                </c:pt>
                <c:pt idx="464">
                  <c:v>3.4874000000000002E-2</c:v>
                </c:pt>
                <c:pt idx="465">
                  <c:v>3.4874000000000002E-2</c:v>
                </c:pt>
                <c:pt idx="466">
                  <c:v>3.4874000000000002E-2</c:v>
                </c:pt>
                <c:pt idx="467">
                  <c:v>3.4874000000000002E-2</c:v>
                </c:pt>
                <c:pt idx="468">
                  <c:v>3.4874000000000002E-2</c:v>
                </c:pt>
                <c:pt idx="469">
                  <c:v>3.4874000000000002E-2</c:v>
                </c:pt>
                <c:pt idx="470">
                  <c:v>3.4874000000000002E-2</c:v>
                </c:pt>
                <c:pt idx="471">
                  <c:v>3.4874000000000002E-2</c:v>
                </c:pt>
                <c:pt idx="472">
                  <c:v>3.4874000000000002E-2</c:v>
                </c:pt>
                <c:pt idx="473">
                  <c:v>3.4874000000000002E-2</c:v>
                </c:pt>
                <c:pt idx="474">
                  <c:v>3.4874000000000002E-2</c:v>
                </c:pt>
                <c:pt idx="475">
                  <c:v>3.4874000000000002E-2</c:v>
                </c:pt>
                <c:pt idx="476">
                  <c:v>3.4874000000000002E-2</c:v>
                </c:pt>
                <c:pt idx="477">
                  <c:v>3.4874000000000002E-2</c:v>
                </c:pt>
                <c:pt idx="478">
                  <c:v>3.4874000000000002E-2</c:v>
                </c:pt>
                <c:pt idx="479">
                  <c:v>3.4874000000000002E-2</c:v>
                </c:pt>
                <c:pt idx="480">
                  <c:v>3.4874000000000002E-2</c:v>
                </c:pt>
                <c:pt idx="481">
                  <c:v>3.4874000000000002E-2</c:v>
                </c:pt>
                <c:pt idx="482">
                  <c:v>3.4874000000000002E-2</c:v>
                </c:pt>
                <c:pt idx="483">
                  <c:v>3.4874000000000002E-2</c:v>
                </c:pt>
                <c:pt idx="484">
                  <c:v>3.4874000000000002E-2</c:v>
                </c:pt>
                <c:pt idx="485">
                  <c:v>3.4874000000000002E-2</c:v>
                </c:pt>
                <c:pt idx="486">
                  <c:v>3.4874000000000002E-2</c:v>
                </c:pt>
                <c:pt idx="487">
                  <c:v>3.4874000000000002E-2</c:v>
                </c:pt>
                <c:pt idx="488">
                  <c:v>3.4874000000000002E-2</c:v>
                </c:pt>
                <c:pt idx="489">
                  <c:v>3.4874000000000002E-2</c:v>
                </c:pt>
                <c:pt idx="490">
                  <c:v>3.4874000000000002E-2</c:v>
                </c:pt>
                <c:pt idx="491">
                  <c:v>3.4874000000000002E-2</c:v>
                </c:pt>
                <c:pt idx="492">
                  <c:v>3.4874000000000002E-2</c:v>
                </c:pt>
                <c:pt idx="493">
                  <c:v>3.4874000000000002E-2</c:v>
                </c:pt>
                <c:pt idx="494">
                  <c:v>3.4874000000000002E-2</c:v>
                </c:pt>
                <c:pt idx="495">
                  <c:v>3.4874000000000002E-2</c:v>
                </c:pt>
                <c:pt idx="496">
                  <c:v>3.4874000000000002E-2</c:v>
                </c:pt>
                <c:pt idx="497">
                  <c:v>3.4874000000000002E-2</c:v>
                </c:pt>
                <c:pt idx="498">
                  <c:v>3.4874000000000002E-2</c:v>
                </c:pt>
                <c:pt idx="499">
                  <c:v>3.4874000000000002E-2</c:v>
                </c:pt>
                <c:pt idx="500">
                  <c:v>3.4874000000000002E-2</c:v>
                </c:pt>
                <c:pt idx="501">
                  <c:v>3.4874000000000002E-2</c:v>
                </c:pt>
                <c:pt idx="502">
                  <c:v>3.4874000000000002E-2</c:v>
                </c:pt>
                <c:pt idx="503">
                  <c:v>3.4874000000000002E-2</c:v>
                </c:pt>
                <c:pt idx="504">
                  <c:v>3.4874000000000002E-2</c:v>
                </c:pt>
                <c:pt idx="505">
                  <c:v>3.4874000000000002E-2</c:v>
                </c:pt>
                <c:pt idx="506">
                  <c:v>3.4874000000000002E-2</c:v>
                </c:pt>
                <c:pt idx="507">
                  <c:v>3.4874000000000002E-2</c:v>
                </c:pt>
                <c:pt idx="508">
                  <c:v>3.4874000000000002E-2</c:v>
                </c:pt>
                <c:pt idx="509">
                  <c:v>3.4874000000000002E-2</c:v>
                </c:pt>
                <c:pt idx="510">
                  <c:v>3.4874000000000002E-2</c:v>
                </c:pt>
                <c:pt idx="511">
                  <c:v>3.4874000000000002E-2</c:v>
                </c:pt>
                <c:pt idx="512">
                  <c:v>3.4874000000000002E-2</c:v>
                </c:pt>
                <c:pt idx="513">
                  <c:v>3.4874000000000002E-2</c:v>
                </c:pt>
                <c:pt idx="514">
                  <c:v>3.4874000000000002E-2</c:v>
                </c:pt>
                <c:pt idx="515">
                  <c:v>3.4874000000000002E-2</c:v>
                </c:pt>
                <c:pt idx="516">
                  <c:v>3.4874000000000002E-2</c:v>
                </c:pt>
                <c:pt idx="517">
                  <c:v>3.4874000000000002E-2</c:v>
                </c:pt>
                <c:pt idx="518">
                  <c:v>3.4874000000000002E-2</c:v>
                </c:pt>
                <c:pt idx="519">
                  <c:v>3.4874000000000002E-2</c:v>
                </c:pt>
                <c:pt idx="520">
                  <c:v>3.4874000000000002E-2</c:v>
                </c:pt>
                <c:pt idx="521">
                  <c:v>3.4874000000000002E-2</c:v>
                </c:pt>
                <c:pt idx="522">
                  <c:v>3.4874000000000002E-2</c:v>
                </c:pt>
                <c:pt idx="523">
                  <c:v>3.4874000000000002E-2</c:v>
                </c:pt>
                <c:pt idx="524">
                  <c:v>3.4874000000000002E-2</c:v>
                </c:pt>
                <c:pt idx="525">
                  <c:v>3.4874000000000002E-2</c:v>
                </c:pt>
                <c:pt idx="526">
                  <c:v>3.8962999999999998E-2</c:v>
                </c:pt>
                <c:pt idx="527">
                  <c:v>3.8962999999999998E-2</c:v>
                </c:pt>
                <c:pt idx="528">
                  <c:v>3.8962999999999998E-2</c:v>
                </c:pt>
                <c:pt idx="529">
                  <c:v>3.8962999999999998E-2</c:v>
                </c:pt>
                <c:pt idx="530">
                  <c:v>3.8962999999999998E-2</c:v>
                </c:pt>
                <c:pt idx="531">
                  <c:v>3.8962999999999998E-2</c:v>
                </c:pt>
                <c:pt idx="532">
                  <c:v>3.8962999999999998E-2</c:v>
                </c:pt>
                <c:pt idx="533">
                  <c:v>3.8962999999999998E-2</c:v>
                </c:pt>
                <c:pt idx="534">
                  <c:v>3.8962999999999998E-2</c:v>
                </c:pt>
                <c:pt idx="535">
                  <c:v>3.8962999999999998E-2</c:v>
                </c:pt>
                <c:pt idx="536">
                  <c:v>3.8962999999999998E-2</c:v>
                </c:pt>
                <c:pt idx="537">
                  <c:v>3.8962999999999998E-2</c:v>
                </c:pt>
                <c:pt idx="538">
                  <c:v>3.8962999999999998E-2</c:v>
                </c:pt>
                <c:pt idx="539">
                  <c:v>3.8962999999999998E-2</c:v>
                </c:pt>
                <c:pt idx="540">
                  <c:v>3.8962999999999998E-2</c:v>
                </c:pt>
                <c:pt idx="541">
                  <c:v>3.8962999999999998E-2</c:v>
                </c:pt>
                <c:pt idx="542">
                  <c:v>3.8962999999999998E-2</c:v>
                </c:pt>
                <c:pt idx="543">
                  <c:v>3.8962999999999998E-2</c:v>
                </c:pt>
                <c:pt idx="544">
                  <c:v>3.8962999999999998E-2</c:v>
                </c:pt>
                <c:pt idx="545">
                  <c:v>3.8962999999999998E-2</c:v>
                </c:pt>
                <c:pt idx="546">
                  <c:v>3.8962999999999998E-2</c:v>
                </c:pt>
                <c:pt idx="547">
                  <c:v>3.8962999999999998E-2</c:v>
                </c:pt>
                <c:pt idx="548">
                  <c:v>3.8962999999999998E-2</c:v>
                </c:pt>
                <c:pt idx="549">
                  <c:v>3.8962999999999998E-2</c:v>
                </c:pt>
                <c:pt idx="550">
                  <c:v>3.8962999999999998E-2</c:v>
                </c:pt>
                <c:pt idx="551">
                  <c:v>3.8962999999999998E-2</c:v>
                </c:pt>
                <c:pt idx="552">
                  <c:v>3.8962999999999998E-2</c:v>
                </c:pt>
                <c:pt idx="553">
                  <c:v>3.8962999999999998E-2</c:v>
                </c:pt>
                <c:pt idx="554">
                  <c:v>3.8962999999999998E-2</c:v>
                </c:pt>
                <c:pt idx="555">
                  <c:v>3.8962999999999998E-2</c:v>
                </c:pt>
                <c:pt idx="556">
                  <c:v>3.8962999999999998E-2</c:v>
                </c:pt>
                <c:pt idx="557">
                  <c:v>3.8962999999999998E-2</c:v>
                </c:pt>
                <c:pt idx="558">
                  <c:v>3.8962999999999998E-2</c:v>
                </c:pt>
                <c:pt idx="559">
                  <c:v>3.8962999999999998E-2</c:v>
                </c:pt>
                <c:pt idx="560">
                  <c:v>3.8962999999999998E-2</c:v>
                </c:pt>
                <c:pt idx="561">
                  <c:v>3.8962999999999998E-2</c:v>
                </c:pt>
                <c:pt idx="562">
                  <c:v>3.8962999999999998E-2</c:v>
                </c:pt>
                <c:pt idx="563">
                  <c:v>3.8962999999999998E-2</c:v>
                </c:pt>
                <c:pt idx="564">
                  <c:v>3.8962999999999998E-2</c:v>
                </c:pt>
                <c:pt idx="565">
                  <c:v>3.8962999999999998E-2</c:v>
                </c:pt>
                <c:pt idx="566">
                  <c:v>3.8962999999999998E-2</c:v>
                </c:pt>
                <c:pt idx="567">
                  <c:v>3.8962999999999998E-2</c:v>
                </c:pt>
                <c:pt idx="568">
                  <c:v>3.8962999999999998E-2</c:v>
                </c:pt>
                <c:pt idx="569">
                  <c:v>3.8962999999999998E-2</c:v>
                </c:pt>
                <c:pt idx="570">
                  <c:v>3.8962999999999998E-2</c:v>
                </c:pt>
                <c:pt idx="571">
                  <c:v>3.8962999999999998E-2</c:v>
                </c:pt>
                <c:pt idx="572">
                  <c:v>3.8962999999999998E-2</c:v>
                </c:pt>
                <c:pt idx="573">
                  <c:v>3.8962999999999998E-2</c:v>
                </c:pt>
                <c:pt idx="574">
                  <c:v>3.8962999999999998E-2</c:v>
                </c:pt>
                <c:pt idx="575">
                  <c:v>3.8962999999999998E-2</c:v>
                </c:pt>
                <c:pt idx="576">
                  <c:v>3.8962999999999998E-2</c:v>
                </c:pt>
                <c:pt idx="577">
                  <c:v>3.8962999999999998E-2</c:v>
                </c:pt>
                <c:pt idx="578">
                  <c:v>3.8962999999999998E-2</c:v>
                </c:pt>
                <c:pt idx="579">
                  <c:v>3.8962999999999998E-2</c:v>
                </c:pt>
                <c:pt idx="580">
                  <c:v>3.8962999999999998E-2</c:v>
                </c:pt>
                <c:pt idx="581">
                  <c:v>3.8962999999999998E-2</c:v>
                </c:pt>
                <c:pt idx="582">
                  <c:v>3.8962999999999998E-2</c:v>
                </c:pt>
                <c:pt idx="583">
                  <c:v>3.8962999999999998E-2</c:v>
                </c:pt>
                <c:pt idx="584">
                  <c:v>3.8962999999999998E-2</c:v>
                </c:pt>
                <c:pt idx="585">
                  <c:v>3.8962999999999998E-2</c:v>
                </c:pt>
                <c:pt idx="586">
                  <c:v>3.8962999999999998E-2</c:v>
                </c:pt>
                <c:pt idx="587">
                  <c:v>3.8962999999999998E-2</c:v>
                </c:pt>
                <c:pt idx="588">
                  <c:v>3.8962999999999998E-2</c:v>
                </c:pt>
                <c:pt idx="589">
                  <c:v>3.8962999999999998E-2</c:v>
                </c:pt>
                <c:pt idx="590">
                  <c:v>3.8962999999999998E-2</c:v>
                </c:pt>
                <c:pt idx="591">
                  <c:v>3.8962999999999998E-2</c:v>
                </c:pt>
                <c:pt idx="592">
                  <c:v>3.8962999999999998E-2</c:v>
                </c:pt>
                <c:pt idx="593">
                  <c:v>3.8962999999999998E-2</c:v>
                </c:pt>
                <c:pt idx="594">
                  <c:v>3.8962999999999998E-2</c:v>
                </c:pt>
                <c:pt idx="595">
                  <c:v>3.8962999999999998E-2</c:v>
                </c:pt>
                <c:pt idx="596">
                  <c:v>3.8962999999999998E-2</c:v>
                </c:pt>
                <c:pt idx="597">
                  <c:v>3.8962999999999998E-2</c:v>
                </c:pt>
                <c:pt idx="598">
                  <c:v>3.8962999999999998E-2</c:v>
                </c:pt>
                <c:pt idx="599">
                  <c:v>3.8962999999999998E-2</c:v>
                </c:pt>
                <c:pt idx="600">
                  <c:v>3.8962999999999998E-2</c:v>
                </c:pt>
                <c:pt idx="601">
                  <c:v>3.8962999999999998E-2</c:v>
                </c:pt>
                <c:pt idx="602">
                  <c:v>3.8962999999999998E-2</c:v>
                </c:pt>
                <c:pt idx="603">
                  <c:v>3.8962999999999998E-2</c:v>
                </c:pt>
                <c:pt idx="604">
                  <c:v>3.8962999999999998E-2</c:v>
                </c:pt>
                <c:pt idx="605">
                  <c:v>3.8962999999999998E-2</c:v>
                </c:pt>
                <c:pt idx="606">
                  <c:v>3.8962999999999998E-2</c:v>
                </c:pt>
                <c:pt idx="607">
                  <c:v>3.8962999999999998E-2</c:v>
                </c:pt>
                <c:pt idx="608">
                  <c:v>3.8962999999999998E-2</c:v>
                </c:pt>
                <c:pt idx="609">
                  <c:v>3.8962999999999998E-2</c:v>
                </c:pt>
                <c:pt idx="610">
                  <c:v>3.8962999999999998E-2</c:v>
                </c:pt>
                <c:pt idx="611">
                  <c:v>3.8962999999999998E-2</c:v>
                </c:pt>
                <c:pt idx="612">
                  <c:v>3.8962999999999998E-2</c:v>
                </c:pt>
                <c:pt idx="613">
                  <c:v>3.8962999999999998E-2</c:v>
                </c:pt>
                <c:pt idx="614">
                  <c:v>3.8962999999999998E-2</c:v>
                </c:pt>
                <c:pt idx="615">
                  <c:v>3.8962999999999998E-2</c:v>
                </c:pt>
                <c:pt idx="616">
                  <c:v>3.8962999999999998E-2</c:v>
                </c:pt>
                <c:pt idx="617">
                  <c:v>3.8962999999999998E-2</c:v>
                </c:pt>
                <c:pt idx="618">
                  <c:v>4.9640999999999998E-2</c:v>
                </c:pt>
                <c:pt idx="619">
                  <c:v>4.9640999999999998E-2</c:v>
                </c:pt>
                <c:pt idx="620">
                  <c:v>4.9640999999999998E-2</c:v>
                </c:pt>
                <c:pt idx="621">
                  <c:v>4.9640999999999998E-2</c:v>
                </c:pt>
                <c:pt idx="622">
                  <c:v>4.9640999999999998E-2</c:v>
                </c:pt>
                <c:pt idx="623">
                  <c:v>4.9640999999999998E-2</c:v>
                </c:pt>
                <c:pt idx="624">
                  <c:v>4.9640999999999998E-2</c:v>
                </c:pt>
                <c:pt idx="625">
                  <c:v>4.9640999999999998E-2</c:v>
                </c:pt>
                <c:pt idx="626">
                  <c:v>4.9640999999999998E-2</c:v>
                </c:pt>
                <c:pt idx="627">
                  <c:v>4.9640999999999998E-2</c:v>
                </c:pt>
                <c:pt idx="628">
                  <c:v>4.9640999999999998E-2</c:v>
                </c:pt>
                <c:pt idx="629">
                  <c:v>4.9640999999999998E-2</c:v>
                </c:pt>
                <c:pt idx="630">
                  <c:v>4.9640999999999998E-2</c:v>
                </c:pt>
                <c:pt idx="631">
                  <c:v>4.9640999999999998E-2</c:v>
                </c:pt>
                <c:pt idx="632">
                  <c:v>4.9640999999999998E-2</c:v>
                </c:pt>
                <c:pt idx="633">
                  <c:v>4.9640999999999998E-2</c:v>
                </c:pt>
                <c:pt idx="634">
                  <c:v>4.9640999999999998E-2</c:v>
                </c:pt>
                <c:pt idx="635">
                  <c:v>4.9640999999999998E-2</c:v>
                </c:pt>
                <c:pt idx="636">
                  <c:v>4.9640999999999998E-2</c:v>
                </c:pt>
                <c:pt idx="637">
                  <c:v>4.9640999999999998E-2</c:v>
                </c:pt>
                <c:pt idx="638">
                  <c:v>4.9640999999999998E-2</c:v>
                </c:pt>
                <c:pt idx="639">
                  <c:v>4.9640999999999998E-2</c:v>
                </c:pt>
                <c:pt idx="640">
                  <c:v>4.9640999999999998E-2</c:v>
                </c:pt>
                <c:pt idx="641">
                  <c:v>4.9640999999999998E-2</c:v>
                </c:pt>
                <c:pt idx="642">
                  <c:v>4.9640999999999998E-2</c:v>
                </c:pt>
                <c:pt idx="643">
                  <c:v>4.9640999999999998E-2</c:v>
                </c:pt>
                <c:pt idx="644">
                  <c:v>4.9640999999999998E-2</c:v>
                </c:pt>
                <c:pt idx="645">
                  <c:v>4.9640999999999998E-2</c:v>
                </c:pt>
                <c:pt idx="646">
                  <c:v>6.0441000000000002E-2</c:v>
                </c:pt>
                <c:pt idx="647">
                  <c:v>6.0441000000000002E-2</c:v>
                </c:pt>
                <c:pt idx="648">
                  <c:v>6.0441000000000002E-2</c:v>
                </c:pt>
                <c:pt idx="649">
                  <c:v>6.0441000000000002E-2</c:v>
                </c:pt>
                <c:pt idx="650">
                  <c:v>6.0441000000000002E-2</c:v>
                </c:pt>
                <c:pt idx="651">
                  <c:v>6.0441000000000002E-2</c:v>
                </c:pt>
                <c:pt idx="652">
                  <c:v>6.0441000000000002E-2</c:v>
                </c:pt>
                <c:pt idx="653">
                  <c:v>6.0441000000000002E-2</c:v>
                </c:pt>
                <c:pt idx="654">
                  <c:v>6.0441000000000002E-2</c:v>
                </c:pt>
                <c:pt idx="655">
                  <c:v>6.0441000000000002E-2</c:v>
                </c:pt>
                <c:pt idx="656">
                  <c:v>6.0441000000000002E-2</c:v>
                </c:pt>
                <c:pt idx="657">
                  <c:v>6.0441000000000002E-2</c:v>
                </c:pt>
                <c:pt idx="658">
                  <c:v>6.0441000000000002E-2</c:v>
                </c:pt>
                <c:pt idx="659">
                  <c:v>6.0441000000000002E-2</c:v>
                </c:pt>
                <c:pt idx="660">
                  <c:v>6.0441000000000002E-2</c:v>
                </c:pt>
                <c:pt idx="661">
                  <c:v>6.0441000000000002E-2</c:v>
                </c:pt>
                <c:pt idx="662">
                  <c:v>6.0441000000000002E-2</c:v>
                </c:pt>
                <c:pt idx="663">
                  <c:v>6.0441000000000002E-2</c:v>
                </c:pt>
                <c:pt idx="664">
                  <c:v>6.0441000000000002E-2</c:v>
                </c:pt>
                <c:pt idx="665">
                  <c:v>6.0441000000000002E-2</c:v>
                </c:pt>
                <c:pt idx="666">
                  <c:v>6.0441000000000002E-2</c:v>
                </c:pt>
                <c:pt idx="667">
                  <c:v>6.0441000000000002E-2</c:v>
                </c:pt>
                <c:pt idx="668">
                  <c:v>6.0441000000000002E-2</c:v>
                </c:pt>
                <c:pt idx="669">
                  <c:v>6.0441000000000002E-2</c:v>
                </c:pt>
                <c:pt idx="670">
                  <c:v>6.0441000000000002E-2</c:v>
                </c:pt>
                <c:pt idx="671">
                  <c:v>6.0441000000000002E-2</c:v>
                </c:pt>
                <c:pt idx="672">
                  <c:v>6.0441000000000002E-2</c:v>
                </c:pt>
                <c:pt idx="673">
                  <c:v>6.0441000000000002E-2</c:v>
                </c:pt>
                <c:pt idx="674">
                  <c:v>6.0441000000000002E-2</c:v>
                </c:pt>
                <c:pt idx="675">
                  <c:v>6.0441000000000002E-2</c:v>
                </c:pt>
                <c:pt idx="676">
                  <c:v>6.0441000000000002E-2</c:v>
                </c:pt>
                <c:pt idx="677">
                  <c:v>6.0441000000000002E-2</c:v>
                </c:pt>
                <c:pt idx="678">
                  <c:v>6.0441000000000002E-2</c:v>
                </c:pt>
                <c:pt idx="679">
                  <c:v>6.0441000000000002E-2</c:v>
                </c:pt>
                <c:pt idx="680">
                  <c:v>6.0441000000000002E-2</c:v>
                </c:pt>
                <c:pt idx="681">
                  <c:v>6.0441000000000002E-2</c:v>
                </c:pt>
                <c:pt idx="682">
                  <c:v>6.0441000000000002E-2</c:v>
                </c:pt>
                <c:pt idx="683">
                  <c:v>6.0441000000000002E-2</c:v>
                </c:pt>
                <c:pt idx="684">
                  <c:v>6.0441000000000002E-2</c:v>
                </c:pt>
                <c:pt idx="685">
                  <c:v>6.0441000000000002E-2</c:v>
                </c:pt>
                <c:pt idx="686">
                  <c:v>6.0441000000000002E-2</c:v>
                </c:pt>
                <c:pt idx="687">
                  <c:v>6.0441000000000002E-2</c:v>
                </c:pt>
                <c:pt idx="688">
                  <c:v>6.0441000000000002E-2</c:v>
                </c:pt>
                <c:pt idx="689">
                  <c:v>6.0441000000000002E-2</c:v>
                </c:pt>
                <c:pt idx="690">
                  <c:v>6.0441000000000002E-2</c:v>
                </c:pt>
                <c:pt idx="691">
                  <c:v>6.0441000000000002E-2</c:v>
                </c:pt>
                <c:pt idx="692">
                  <c:v>6.0441000000000002E-2</c:v>
                </c:pt>
                <c:pt idx="693">
                  <c:v>6.0441000000000002E-2</c:v>
                </c:pt>
                <c:pt idx="694">
                  <c:v>6.0441000000000002E-2</c:v>
                </c:pt>
                <c:pt idx="695">
                  <c:v>6.0441000000000002E-2</c:v>
                </c:pt>
                <c:pt idx="696">
                  <c:v>6.0441000000000002E-2</c:v>
                </c:pt>
                <c:pt idx="697">
                  <c:v>6.0441000000000002E-2</c:v>
                </c:pt>
                <c:pt idx="698">
                  <c:v>6.0441000000000002E-2</c:v>
                </c:pt>
                <c:pt idx="699">
                  <c:v>6.0441000000000002E-2</c:v>
                </c:pt>
                <c:pt idx="700">
                  <c:v>6.0441000000000002E-2</c:v>
                </c:pt>
                <c:pt idx="701">
                  <c:v>6.0441000000000002E-2</c:v>
                </c:pt>
                <c:pt idx="702">
                  <c:v>6.0441000000000002E-2</c:v>
                </c:pt>
                <c:pt idx="703">
                  <c:v>6.0441000000000002E-2</c:v>
                </c:pt>
                <c:pt idx="704">
                  <c:v>6.0441000000000002E-2</c:v>
                </c:pt>
                <c:pt idx="705">
                  <c:v>6.0441000000000002E-2</c:v>
                </c:pt>
                <c:pt idx="706">
                  <c:v>6.0441000000000002E-2</c:v>
                </c:pt>
                <c:pt idx="707">
                  <c:v>6.0441000000000002E-2</c:v>
                </c:pt>
                <c:pt idx="708">
                  <c:v>6.0441000000000002E-2</c:v>
                </c:pt>
                <c:pt idx="709">
                  <c:v>6.0441000000000002E-2</c:v>
                </c:pt>
                <c:pt idx="710">
                  <c:v>6.0441000000000002E-2</c:v>
                </c:pt>
                <c:pt idx="711">
                  <c:v>6.0441000000000002E-2</c:v>
                </c:pt>
                <c:pt idx="712">
                  <c:v>6.0441000000000002E-2</c:v>
                </c:pt>
                <c:pt idx="713">
                  <c:v>6.0441000000000002E-2</c:v>
                </c:pt>
                <c:pt idx="714">
                  <c:v>6.0441000000000002E-2</c:v>
                </c:pt>
                <c:pt idx="715">
                  <c:v>6.0441000000000002E-2</c:v>
                </c:pt>
                <c:pt idx="716">
                  <c:v>6.0441000000000002E-2</c:v>
                </c:pt>
                <c:pt idx="717">
                  <c:v>6.0441000000000002E-2</c:v>
                </c:pt>
                <c:pt idx="718">
                  <c:v>6.0441000000000002E-2</c:v>
                </c:pt>
                <c:pt idx="719">
                  <c:v>6.0441000000000002E-2</c:v>
                </c:pt>
                <c:pt idx="720">
                  <c:v>6.0441000000000002E-2</c:v>
                </c:pt>
                <c:pt idx="721">
                  <c:v>6.0441000000000002E-2</c:v>
                </c:pt>
                <c:pt idx="722">
                  <c:v>6.0441000000000002E-2</c:v>
                </c:pt>
                <c:pt idx="723">
                  <c:v>6.0441000000000002E-2</c:v>
                </c:pt>
                <c:pt idx="724">
                  <c:v>6.0441000000000002E-2</c:v>
                </c:pt>
                <c:pt idx="725">
                  <c:v>6.0441000000000002E-2</c:v>
                </c:pt>
                <c:pt idx="726">
                  <c:v>6.0441000000000002E-2</c:v>
                </c:pt>
                <c:pt idx="727">
                  <c:v>6.0441000000000002E-2</c:v>
                </c:pt>
                <c:pt idx="728">
                  <c:v>6.0441000000000002E-2</c:v>
                </c:pt>
                <c:pt idx="729">
                  <c:v>6.0441000000000002E-2</c:v>
                </c:pt>
                <c:pt idx="730">
                  <c:v>6.0441000000000002E-2</c:v>
                </c:pt>
                <c:pt idx="731">
                  <c:v>6.0441000000000002E-2</c:v>
                </c:pt>
              </c:numCache>
            </c:numRef>
          </c:yVal>
          <c:smooth val="0"/>
          <c:extLst>
            <c:ext xmlns:c16="http://schemas.microsoft.com/office/drawing/2014/chart" uri="{C3380CC4-5D6E-409C-BE32-E72D297353CC}">
              <c16:uniqueId val="{00000000-4D64-481C-B84C-EE1F54A52DE3}"/>
            </c:ext>
          </c:extLst>
        </c:ser>
        <c:ser>
          <c:idx val="1"/>
          <c:order val="1"/>
          <c:tx>
            <c:strRef>
              <c:f>T15_DTHSTRO!$E$3</c:f>
              <c:strCache>
                <c:ptCount val="1"/>
                <c:pt idx="0">
                  <c:v>SAVR</c:v>
                </c:pt>
              </c:strCache>
            </c:strRef>
          </c:tx>
          <c:spPr>
            <a:ln w="28575" cap="rnd">
              <a:solidFill>
                <a:srgbClr val="00CCFF"/>
              </a:solidFill>
              <a:prstDash val="solid"/>
              <a:round/>
            </a:ln>
            <a:effectLst/>
          </c:spPr>
          <c:marker>
            <c:symbol val="none"/>
          </c:marker>
          <c:xVal>
            <c:numRef>
              <c:f>T15_DTHSTRO!$C$4:$C$735</c:f>
              <c:numCache>
                <c:formatCode>General</c:formatCode>
                <c:ptCount val="732"/>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pt idx="368">
                  <c:v>12.132199999999999</c:v>
                </c:pt>
                <c:pt idx="369">
                  <c:v>12.1653</c:v>
                </c:pt>
                <c:pt idx="370">
                  <c:v>12.1983</c:v>
                </c:pt>
                <c:pt idx="371">
                  <c:v>12.231400000000001</c:v>
                </c:pt>
                <c:pt idx="372">
                  <c:v>12.2645</c:v>
                </c:pt>
                <c:pt idx="373">
                  <c:v>12.297499999999999</c:v>
                </c:pt>
                <c:pt idx="374">
                  <c:v>12.3306</c:v>
                </c:pt>
                <c:pt idx="375">
                  <c:v>12.3636</c:v>
                </c:pt>
                <c:pt idx="376">
                  <c:v>12.396699999999999</c:v>
                </c:pt>
                <c:pt idx="377">
                  <c:v>12.4298</c:v>
                </c:pt>
                <c:pt idx="378">
                  <c:v>12.4628</c:v>
                </c:pt>
                <c:pt idx="379">
                  <c:v>12.495900000000001</c:v>
                </c:pt>
                <c:pt idx="380">
                  <c:v>12.5289</c:v>
                </c:pt>
                <c:pt idx="381">
                  <c:v>12.561999999999999</c:v>
                </c:pt>
                <c:pt idx="382">
                  <c:v>12.595000000000001</c:v>
                </c:pt>
                <c:pt idx="383">
                  <c:v>12.6281</c:v>
                </c:pt>
                <c:pt idx="384">
                  <c:v>12.661199999999999</c:v>
                </c:pt>
                <c:pt idx="385">
                  <c:v>12.6942</c:v>
                </c:pt>
                <c:pt idx="386">
                  <c:v>12.7273</c:v>
                </c:pt>
                <c:pt idx="387">
                  <c:v>12.760300000000001</c:v>
                </c:pt>
                <c:pt idx="388">
                  <c:v>12.7934</c:v>
                </c:pt>
                <c:pt idx="389">
                  <c:v>12.8264</c:v>
                </c:pt>
                <c:pt idx="390">
                  <c:v>12.859500000000001</c:v>
                </c:pt>
                <c:pt idx="391">
                  <c:v>12.8926</c:v>
                </c:pt>
                <c:pt idx="392">
                  <c:v>12.925599999999999</c:v>
                </c:pt>
                <c:pt idx="393">
                  <c:v>12.9587</c:v>
                </c:pt>
                <c:pt idx="394">
                  <c:v>12.9917</c:v>
                </c:pt>
                <c:pt idx="395">
                  <c:v>13.024800000000001</c:v>
                </c:pt>
                <c:pt idx="396">
                  <c:v>13.0579</c:v>
                </c:pt>
                <c:pt idx="397">
                  <c:v>13.0909</c:v>
                </c:pt>
                <c:pt idx="398">
                  <c:v>13.124000000000001</c:v>
                </c:pt>
                <c:pt idx="399">
                  <c:v>13.157</c:v>
                </c:pt>
                <c:pt idx="400">
                  <c:v>13.190099999999999</c:v>
                </c:pt>
                <c:pt idx="401">
                  <c:v>13.223100000000001</c:v>
                </c:pt>
                <c:pt idx="402">
                  <c:v>13.2562</c:v>
                </c:pt>
                <c:pt idx="403">
                  <c:v>13.289300000000001</c:v>
                </c:pt>
                <c:pt idx="404">
                  <c:v>13.3223</c:v>
                </c:pt>
                <c:pt idx="405">
                  <c:v>13.355399999999999</c:v>
                </c:pt>
                <c:pt idx="406">
                  <c:v>13.388400000000001</c:v>
                </c:pt>
                <c:pt idx="407">
                  <c:v>13.4215</c:v>
                </c:pt>
                <c:pt idx="408">
                  <c:v>13.454499999999999</c:v>
                </c:pt>
                <c:pt idx="409">
                  <c:v>13.4876</c:v>
                </c:pt>
                <c:pt idx="410">
                  <c:v>13.5207</c:v>
                </c:pt>
                <c:pt idx="411">
                  <c:v>13.553699999999999</c:v>
                </c:pt>
                <c:pt idx="412">
                  <c:v>13.5868</c:v>
                </c:pt>
                <c:pt idx="413">
                  <c:v>13.6198</c:v>
                </c:pt>
                <c:pt idx="414">
                  <c:v>13.652900000000001</c:v>
                </c:pt>
                <c:pt idx="415">
                  <c:v>13.686</c:v>
                </c:pt>
                <c:pt idx="416">
                  <c:v>13.718999999999999</c:v>
                </c:pt>
                <c:pt idx="417">
                  <c:v>13.7521</c:v>
                </c:pt>
                <c:pt idx="418">
                  <c:v>13.7851</c:v>
                </c:pt>
                <c:pt idx="419">
                  <c:v>13.818199999999999</c:v>
                </c:pt>
                <c:pt idx="420">
                  <c:v>13.8512</c:v>
                </c:pt>
                <c:pt idx="421">
                  <c:v>13.8843</c:v>
                </c:pt>
                <c:pt idx="422">
                  <c:v>13.917400000000001</c:v>
                </c:pt>
                <c:pt idx="423">
                  <c:v>13.9504</c:v>
                </c:pt>
                <c:pt idx="424">
                  <c:v>13.983499999999999</c:v>
                </c:pt>
                <c:pt idx="425">
                  <c:v>14.016500000000001</c:v>
                </c:pt>
                <c:pt idx="426">
                  <c:v>14.0496</c:v>
                </c:pt>
                <c:pt idx="427">
                  <c:v>14.082599999999999</c:v>
                </c:pt>
                <c:pt idx="428">
                  <c:v>14.1157</c:v>
                </c:pt>
                <c:pt idx="429">
                  <c:v>14.1488</c:v>
                </c:pt>
                <c:pt idx="430">
                  <c:v>14.181800000000001</c:v>
                </c:pt>
                <c:pt idx="431">
                  <c:v>14.2149</c:v>
                </c:pt>
                <c:pt idx="432">
                  <c:v>14.2479</c:v>
                </c:pt>
                <c:pt idx="433">
                  <c:v>14.281000000000001</c:v>
                </c:pt>
                <c:pt idx="434">
                  <c:v>14.314</c:v>
                </c:pt>
                <c:pt idx="435">
                  <c:v>14.347099999999999</c:v>
                </c:pt>
                <c:pt idx="436">
                  <c:v>14.3802</c:v>
                </c:pt>
                <c:pt idx="437">
                  <c:v>14.4132</c:v>
                </c:pt>
                <c:pt idx="438">
                  <c:v>14.446300000000001</c:v>
                </c:pt>
                <c:pt idx="439">
                  <c:v>14.4793</c:v>
                </c:pt>
                <c:pt idx="440">
                  <c:v>14.5124</c:v>
                </c:pt>
                <c:pt idx="441">
                  <c:v>14.545500000000001</c:v>
                </c:pt>
                <c:pt idx="442">
                  <c:v>14.5785</c:v>
                </c:pt>
                <c:pt idx="443">
                  <c:v>14.611599999999999</c:v>
                </c:pt>
                <c:pt idx="444">
                  <c:v>14.644600000000001</c:v>
                </c:pt>
                <c:pt idx="445">
                  <c:v>14.6777</c:v>
                </c:pt>
                <c:pt idx="446">
                  <c:v>14.710699999999999</c:v>
                </c:pt>
                <c:pt idx="447">
                  <c:v>14.7438</c:v>
                </c:pt>
                <c:pt idx="448">
                  <c:v>14.776899999999999</c:v>
                </c:pt>
                <c:pt idx="449">
                  <c:v>14.809900000000001</c:v>
                </c:pt>
                <c:pt idx="450">
                  <c:v>14.843</c:v>
                </c:pt>
                <c:pt idx="451">
                  <c:v>14.875999999999999</c:v>
                </c:pt>
                <c:pt idx="452">
                  <c:v>14.9091</c:v>
                </c:pt>
                <c:pt idx="453">
                  <c:v>14.9421</c:v>
                </c:pt>
                <c:pt idx="454">
                  <c:v>14.975199999999999</c:v>
                </c:pt>
                <c:pt idx="455">
                  <c:v>15.0083</c:v>
                </c:pt>
                <c:pt idx="456">
                  <c:v>15.0413</c:v>
                </c:pt>
                <c:pt idx="457">
                  <c:v>15.074400000000001</c:v>
                </c:pt>
                <c:pt idx="458">
                  <c:v>15.1074</c:v>
                </c:pt>
                <c:pt idx="459">
                  <c:v>15.140499999999999</c:v>
                </c:pt>
                <c:pt idx="460">
                  <c:v>15.1736</c:v>
                </c:pt>
                <c:pt idx="461">
                  <c:v>15.2066</c:v>
                </c:pt>
                <c:pt idx="462">
                  <c:v>15.239699999999999</c:v>
                </c:pt>
                <c:pt idx="463">
                  <c:v>15.2727</c:v>
                </c:pt>
                <c:pt idx="464">
                  <c:v>15.3058</c:v>
                </c:pt>
                <c:pt idx="465">
                  <c:v>15.338800000000001</c:v>
                </c:pt>
                <c:pt idx="466">
                  <c:v>15.3719</c:v>
                </c:pt>
                <c:pt idx="467">
                  <c:v>15.404999999999999</c:v>
                </c:pt>
                <c:pt idx="468">
                  <c:v>15.438000000000001</c:v>
                </c:pt>
                <c:pt idx="469">
                  <c:v>15.4711</c:v>
                </c:pt>
                <c:pt idx="470">
                  <c:v>15.504099999999999</c:v>
                </c:pt>
                <c:pt idx="471">
                  <c:v>15.5372</c:v>
                </c:pt>
                <c:pt idx="472">
                  <c:v>15.5702</c:v>
                </c:pt>
                <c:pt idx="473">
                  <c:v>15.603300000000001</c:v>
                </c:pt>
                <c:pt idx="474">
                  <c:v>15.6364</c:v>
                </c:pt>
                <c:pt idx="475">
                  <c:v>15.6694</c:v>
                </c:pt>
                <c:pt idx="476">
                  <c:v>15.702500000000001</c:v>
                </c:pt>
                <c:pt idx="477">
                  <c:v>15.7355</c:v>
                </c:pt>
                <c:pt idx="478">
                  <c:v>15.768599999999999</c:v>
                </c:pt>
                <c:pt idx="479">
                  <c:v>15.8017</c:v>
                </c:pt>
                <c:pt idx="480">
                  <c:v>15.8347</c:v>
                </c:pt>
                <c:pt idx="481">
                  <c:v>15.867800000000001</c:v>
                </c:pt>
                <c:pt idx="482">
                  <c:v>15.9008</c:v>
                </c:pt>
                <c:pt idx="483">
                  <c:v>15.9339</c:v>
                </c:pt>
                <c:pt idx="484">
                  <c:v>15.966900000000001</c:v>
                </c:pt>
                <c:pt idx="485">
                  <c:v>16</c:v>
                </c:pt>
                <c:pt idx="486">
                  <c:v>16.033100000000001</c:v>
                </c:pt>
                <c:pt idx="487">
                  <c:v>16.066099999999999</c:v>
                </c:pt>
                <c:pt idx="488">
                  <c:v>16.0992</c:v>
                </c:pt>
                <c:pt idx="489">
                  <c:v>16.132200000000001</c:v>
                </c:pt>
                <c:pt idx="490">
                  <c:v>16.165299999999998</c:v>
                </c:pt>
                <c:pt idx="491">
                  <c:v>16.1983</c:v>
                </c:pt>
                <c:pt idx="492">
                  <c:v>16.231400000000001</c:v>
                </c:pt>
                <c:pt idx="493">
                  <c:v>16.264500000000002</c:v>
                </c:pt>
                <c:pt idx="494">
                  <c:v>16.297499999999999</c:v>
                </c:pt>
                <c:pt idx="495">
                  <c:v>16.3306</c:v>
                </c:pt>
                <c:pt idx="496">
                  <c:v>16.363600000000002</c:v>
                </c:pt>
                <c:pt idx="497">
                  <c:v>16.396699999999999</c:v>
                </c:pt>
                <c:pt idx="498">
                  <c:v>16.4298</c:v>
                </c:pt>
                <c:pt idx="499">
                  <c:v>16.462800000000001</c:v>
                </c:pt>
                <c:pt idx="500">
                  <c:v>16.495899999999999</c:v>
                </c:pt>
                <c:pt idx="501">
                  <c:v>16.5289</c:v>
                </c:pt>
                <c:pt idx="502">
                  <c:v>16.562000000000001</c:v>
                </c:pt>
                <c:pt idx="503">
                  <c:v>16.594999999999999</c:v>
                </c:pt>
                <c:pt idx="504">
                  <c:v>16.6281</c:v>
                </c:pt>
                <c:pt idx="505">
                  <c:v>16.661200000000001</c:v>
                </c:pt>
                <c:pt idx="506">
                  <c:v>16.694199999999999</c:v>
                </c:pt>
                <c:pt idx="507">
                  <c:v>16.7273</c:v>
                </c:pt>
                <c:pt idx="508">
                  <c:v>16.760300000000001</c:v>
                </c:pt>
                <c:pt idx="509">
                  <c:v>16.793399999999998</c:v>
                </c:pt>
                <c:pt idx="510">
                  <c:v>16.8264</c:v>
                </c:pt>
                <c:pt idx="511">
                  <c:v>16.859500000000001</c:v>
                </c:pt>
                <c:pt idx="512">
                  <c:v>16.892600000000002</c:v>
                </c:pt>
                <c:pt idx="513">
                  <c:v>16.925599999999999</c:v>
                </c:pt>
                <c:pt idx="514">
                  <c:v>16.9587</c:v>
                </c:pt>
                <c:pt idx="515">
                  <c:v>16.991700000000002</c:v>
                </c:pt>
                <c:pt idx="516">
                  <c:v>17.024799999999999</c:v>
                </c:pt>
                <c:pt idx="517">
                  <c:v>17.0579</c:v>
                </c:pt>
                <c:pt idx="518">
                  <c:v>17.090900000000001</c:v>
                </c:pt>
                <c:pt idx="519">
                  <c:v>17.123999999999999</c:v>
                </c:pt>
                <c:pt idx="520">
                  <c:v>17.157</c:v>
                </c:pt>
                <c:pt idx="521">
                  <c:v>17.190100000000001</c:v>
                </c:pt>
                <c:pt idx="522">
                  <c:v>17.223099999999999</c:v>
                </c:pt>
                <c:pt idx="523">
                  <c:v>17.2562</c:v>
                </c:pt>
                <c:pt idx="524">
                  <c:v>17.289300000000001</c:v>
                </c:pt>
                <c:pt idx="525">
                  <c:v>17.322299999999998</c:v>
                </c:pt>
                <c:pt idx="526">
                  <c:v>17.355399999999999</c:v>
                </c:pt>
                <c:pt idx="527">
                  <c:v>17.388400000000001</c:v>
                </c:pt>
                <c:pt idx="528">
                  <c:v>17.421500000000002</c:v>
                </c:pt>
                <c:pt idx="529">
                  <c:v>17.454499999999999</c:v>
                </c:pt>
                <c:pt idx="530">
                  <c:v>17.4876</c:v>
                </c:pt>
                <c:pt idx="531">
                  <c:v>17.520700000000001</c:v>
                </c:pt>
                <c:pt idx="532">
                  <c:v>17.553699999999999</c:v>
                </c:pt>
                <c:pt idx="533">
                  <c:v>17.5868</c:v>
                </c:pt>
                <c:pt idx="534">
                  <c:v>17.619800000000001</c:v>
                </c:pt>
                <c:pt idx="535">
                  <c:v>17.652899999999999</c:v>
                </c:pt>
                <c:pt idx="536">
                  <c:v>17.686</c:v>
                </c:pt>
                <c:pt idx="537">
                  <c:v>17.719000000000001</c:v>
                </c:pt>
                <c:pt idx="538">
                  <c:v>17.752099999999999</c:v>
                </c:pt>
                <c:pt idx="539">
                  <c:v>17.7851</c:v>
                </c:pt>
                <c:pt idx="540">
                  <c:v>17.818200000000001</c:v>
                </c:pt>
                <c:pt idx="541">
                  <c:v>17.851199999999999</c:v>
                </c:pt>
                <c:pt idx="542">
                  <c:v>17.8843</c:v>
                </c:pt>
                <c:pt idx="543">
                  <c:v>17.917400000000001</c:v>
                </c:pt>
                <c:pt idx="544">
                  <c:v>17.950399999999998</c:v>
                </c:pt>
                <c:pt idx="545">
                  <c:v>17.983499999999999</c:v>
                </c:pt>
                <c:pt idx="546">
                  <c:v>18.016500000000001</c:v>
                </c:pt>
                <c:pt idx="547">
                  <c:v>18.049600000000002</c:v>
                </c:pt>
                <c:pt idx="548">
                  <c:v>18.082599999999999</c:v>
                </c:pt>
                <c:pt idx="549">
                  <c:v>18.1157</c:v>
                </c:pt>
                <c:pt idx="550">
                  <c:v>18.148800000000001</c:v>
                </c:pt>
                <c:pt idx="551">
                  <c:v>18.181799999999999</c:v>
                </c:pt>
                <c:pt idx="552">
                  <c:v>18.2149</c:v>
                </c:pt>
                <c:pt idx="553">
                  <c:v>18.247900000000001</c:v>
                </c:pt>
                <c:pt idx="554">
                  <c:v>18.280999999999999</c:v>
                </c:pt>
                <c:pt idx="555">
                  <c:v>18.314</c:v>
                </c:pt>
                <c:pt idx="556">
                  <c:v>18.347100000000001</c:v>
                </c:pt>
                <c:pt idx="557">
                  <c:v>18.380199999999999</c:v>
                </c:pt>
                <c:pt idx="558">
                  <c:v>18.4132</c:v>
                </c:pt>
                <c:pt idx="559">
                  <c:v>18.446300000000001</c:v>
                </c:pt>
                <c:pt idx="560">
                  <c:v>18.479299999999999</c:v>
                </c:pt>
                <c:pt idx="561">
                  <c:v>18.5124</c:v>
                </c:pt>
                <c:pt idx="562">
                  <c:v>18.545500000000001</c:v>
                </c:pt>
                <c:pt idx="563">
                  <c:v>18.578499999999998</c:v>
                </c:pt>
                <c:pt idx="564">
                  <c:v>18.611599999999999</c:v>
                </c:pt>
                <c:pt idx="565">
                  <c:v>18.644600000000001</c:v>
                </c:pt>
                <c:pt idx="566">
                  <c:v>18.677700000000002</c:v>
                </c:pt>
                <c:pt idx="567">
                  <c:v>18.710699999999999</c:v>
                </c:pt>
                <c:pt idx="568">
                  <c:v>18.7438</c:v>
                </c:pt>
                <c:pt idx="569">
                  <c:v>18.776900000000001</c:v>
                </c:pt>
                <c:pt idx="570">
                  <c:v>18.809899999999999</c:v>
                </c:pt>
                <c:pt idx="571">
                  <c:v>18.843</c:v>
                </c:pt>
                <c:pt idx="572">
                  <c:v>18.876000000000001</c:v>
                </c:pt>
                <c:pt idx="573">
                  <c:v>18.909099999999999</c:v>
                </c:pt>
                <c:pt idx="574">
                  <c:v>18.9421</c:v>
                </c:pt>
                <c:pt idx="575">
                  <c:v>18.975200000000001</c:v>
                </c:pt>
                <c:pt idx="576">
                  <c:v>19.008299999999998</c:v>
                </c:pt>
                <c:pt idx="577">
                  <c:v>19.0413</c:v>
                </c:pt>
                <c:pt idx="578">
                  <c:v>19.074400000000001</c:v>
                </c:pt>
                <c:pt idx="579">
                  <c:v>19.107399999999998</c:v>
                </c:pt>
                <c:pt idx="580">
                  <c:v>19.140499999999999</c:v>
                </c:pt>
                <c:pt idx="581">
                  <c:v>19.1736</c:v>
                </c:pt>
                <c:pt idx="582">
                  <c:v>19.206600000000002</c:v>
                </c:pt>
                <c:pt idx="583">
                  <c:v>19.239699999999999</c:v>
                </c:pt>
                <c:pt idx="584">
                  <c:v>19.2727</c:v>
                </c:pt>
                <c:pt idx="585">
                  <c:v>19.305800000000001</c:v>
                </c:pt>
                <c:pt idx="586">
                  <c:v>19.338799999999999</c:v>
                </c:pt>
                <c:pt idx="587">
                  <c:v>19.3719</c:v>
                </c:pt>
                <c:pt idx="588">
                  <c:v>19.405000000000001</c:v>
                </c:pt>
                <c:pt idx="589">
                  <c:v>19.437999999999999</c:v>
                </c:pt>
                <c:pt idx="590">
                  <c:v>19.4711</c:v>
                </c:pt>
                <c:pt idx="591">
                  <c:v>19.504100000000001</c:v>
                </c:pt>
                <c:pt idx="592">
                  <c:v>19.537199999999999</c:v>
                </c:pt>
                <c:pt idx="593">
                  <c:v>19.5702</c:v>
                </c:pt>
                <c:pt idx="594">
                  <c:v>19.603300000000001</c:v>
                </c:pt>
                <c:pt idx="595">
                  <c:v>19.636399999999998</c:v>
                </c:pt>
                <c:pt idx="596">
                  <c:v>19.6694</c:v>
                </c:pt>
                <c:pt idx="597">
                  <c:v>19.702500000000001</c:v>
                </c:pt>
                <c:pt idx="598">
                  <c:v>19.735499999999998</c:v>
                </c:pt>
                <c:pt idx="599">
                  <c:v>19.768599999999999</c:v>
                </c:pt>
                <c:pt idx="600">
                  <c:v>19.8017</c:v>
                </c:pt>
                <c:pt idx="601">
                  <c:v>19.834700000000002</c:v>
                </c:pt>
                <c:pt idx="602">
                  <c:v>19.867799999999999</c:v>
                </c:pt>
                <c:pt idx="603">
                  <c:v>19.9008</c:v>
                </c:pt>
                <c:pt idx="604">
                  <c:v>19.933900000000001</c:v>
                </c:pt>
                <c:pt idx="605">
                  <c:v>19.966899999999999</c:v>
                </c:pt>
                <c:pt idx="606">
                  <c:v>20</c:v>
                </c:pt>
                <c:pt idx="607">
                  <c:v>20.033100000000001</c:v>
                </c:pt>
                <c:pt idx="608">
                  <c:v>20.066099999999999</c:v>
                </c:pt>
                <c:pt idx="609">
                  <c:v>20.0992</c:v>
                </c:pt>
                <c:pt idx="610">
                  <c:v>20.132200000000001</c:v>
                </c:pt>
                <c:pt idx="611">
                  <c:v>20.165299999999998</c:v>
                </c:pt>
                <c:pt idx="612">
                  <c:v>20.1983</c:v>
                </c:pt>
                <c:pt idx="613">
                  <c:v>20.231400000000001</c:v>
                </c:pt>
                <c:pt idx="614">
                  <c:v>20.264500000000002</c:v>
                </c:pt>
                <c:pt idx="615">
                  <c:v>20.297499999999999</c:v>
                </c:pt>
                <c:pt idx="616">
                  <c:v>20.3306</c:v>
                </c:pt>
                <c:pt idx="617">
                  <c:v>20.363600000000002</c:v>
                </c:pt>
                <c:pt idx="618">
                  <c:v>20.396699999999999</c:v>
                </c:pt>
                <c:pt idx="619">
                  <c:v>20.4298</c:v>
                </c:pt>
                <c:pt idx="620">
                  <c:v>20.462800000000001</c:v>
                </c:pt>
                <c:pt idx="621">
                  <c:v>20.495899999999999</c:v>
                </c:pt>
                <c:pt idx="622">
                  <c:v>20.5289</c:v>
                </c:pt>
                <c:pt idx="623">
                  <c:v>20.562000000000001</c:v>
                </c:pt>
                <c:pt idx="624">
                  <c:v>20.594999999999999</c:v>
                </c:pt>
                <c:pt idx="625">
                  <c:v>20.6281</c:v>
                </c:pt>
                <c:pt idx="626">
                  <c:v>20.661200000000001</c:v>
                </c:pt>
                <c:pt idx="627">
                  <c:v>20.694199999999999</c:v>
                </c:pt>
                <c:pt idx="628">
                  <c:v>20.7273</c:v>
                </c:pt>
                <c:pt idx="629">
                  <c:v>20.760300000000001</c:v>
                </c:pt>
                <c:pt idx="630">
                  <c:v>20.793399999999998</c:v>
                </c:pt>
                <c:pt idx="631">
                  <c:v>20.8264</c:v>
                </c:pt>
                <c:pt idx="632">
                  <c:v>20.859500000000001</c:v>
                </c:pt>
                <c:pt idx="633">
                  <c:v>20.892600000000002</c:v>
                </c:pt>
                <c:pt idx="634">
                  <c:v>20.925599999999999</c:v>
                </c:pt>
                <c:pt idx="635">
                  <c:v>20.9587</c:v>
                </c:pt>
                <c:pt idx="636">
                  <c:v>20.991700000000002</c:v>
                </c:pt>
                <c:pt idx="637">
                  <c:v>21.024799999999999</c:v>
                </c:pt>
                <c:pt idx="638">
                  <c:v>21.0579</c:v>
                </c:pt>
                <c:pt idx="639">
                  <c:v>21.090900000000001</c:v>
                </c:pt>
                <c:pt idx="640">
                  <c:v>21.123999999999999</c:v>
                </c:pt>
                <c:pt idx="641">
                  <c:v>21.157</c:v>
                </c:pt>
                <c:pt idx="642">
                  <c:v>21.190100000000001</c:v>
                </c:pt>
                <c:pt idx="643">
                  <c:v>21.223099999999999</c:v>
                </c:pt>
                <c:pt idx="644">
                  <c:v>21.2562</c:v>
                </c:pt>
                <c:pt idx="645">
                  <c:v>21.289300000000001</c:v>
                </c:pt>
                <c:pt idx="646">
                  <c:v>21.322299999999998</c:v>
                </c:pt>
                <c:pt idx="647">
                  <c:v>21.355399999999999</c:v>
                </c:pt>
                <c:pt idx="648">
                  <c:v>21.388400000000001</c:v>
                </c:pt>
                <c:pt idx="649">
                  <c:v>21.421500000000002</c:v>
                </c:pt>
                <c:pt idx="650">
                  <c:v>21.454499999999999</c:v>
                </c:pt>
                <c:pt idx="651">
                  <c:v>21.4876</c:v>
                </c:pt>
                <c:pt idx="652">
                  <c:v>21.520700000000001</c:v>
                </c:pt>
                <c:pt idx="653">
                  <c:v>21.553699999999999</c:v>
                </c:pt>
                <c:pt idx="654">
                  <c:v>21.5868</c:v>
                </c:pt>
                <c:pt idx="655">
                  <c:v>21.619800000000001</c:v>
                </c:pt>
                <c:pt idx="656">
                  <c:v>21.652899999999999</c:v>
                </c:pt>
                <c:pt idx="657">
                  <c:v>21.686</c:v>
                </c:pt>
                <c:pt idx="658">
                  <c:v>21.719000000000001</c:v>
                </c:pt>
                <c:pt idx="659">
                  <c:v>21.752099999999999</c:v>
                </c:pt>
                <c:pt idx="660">
                  <c:v>21.7851</c:v>
                </c:pt>
                <c:pt idx="661">
                  <c:v>21.818200000000001</c:v>
                </c:pt>
                <c:pt idx="662">
                  <c:v>21.851199999999999</c:v>
                </c:pt>
                <c:pt idx="663">
                  <c:v>21.8843</c:v>
                </c:pt>
                <c:pt idx="664">
                  <c:v>21.917400000000001</c:v>
                </c:pt>
                <c:pt idx="665">
                  <c:v>21.950399999999998</c:v>
                </c:pt>
                <c:pt idx="666">
                  <c:v>21.983499999999999</c:v>
                </c:pt>
                <c:pt idx="667">
                  <c:v>22.016500000000001</c:v>
                </c:pt>
                <c:pt idx="668">
                  <c:v>22.049600000000002</c:v>
                </c:pt>
                <c:pt idx="669">
                  <c:v>22.082599999999999</c:v>
                </c:pt>
                <c:pt idx="670">
                  <c:v>22.1157</c:v>
                </c:pt>
                <c:pt idx="671">
                  <c:v>22.148800000000001</c:v>
                </c:pt>
                <c:pt idx="672">
                  <c:v>22.181799999999999</c:v>
                </c:pt>
                <c:pt idx="673">
                  <c:v>22.2149</c:v>
                </c:pt>
                <c:pt idx="674">
                  <c:v>22.247900000000001</c:v>
                </c:pt>
                <c:pt idx="675">
                  <c:v>22.280999999999999</c:v>
                </c:pt>
                <c:pt idx="676">
                  <c:v>22.314</c:v>
                </c:pt>
                <c:pt idx="677">
                  <c:v>22.347100000000001</c:v>
                </c:pt>
                <c:pt idx="678">
                  <c:v>22.380199999999999</c:v>
                </c:pt>
                <c:pt idx="679">
                  <c:v>22.4132</c:v>
                </c:pt>
                <c:pt idx="680">
                  <c:v>22.446300000000001</c:v>
                </c:pt>
                <c:pt idx="681">
                  <c:v>22.479299999999999</c:v>
                </c:pt>
                <c:pt idx="682">
                  <c:v>22.5124</c:v>
                </c:pt>
                <c:pt idx="683">
                  <c:v>22.545500000000001</c:v>
                </c:pt>
                <c:pt idx="684">
                  <c:v>22.578499999999998</c:v>
                </c:pt>
                <c:pt idx="685">
                  <c:v>22.611599999999999</c:v>
                </c:pt>
                <c:pt idx="686">
                  <c:v>22.644600000000001</c:v>
                </c:pt>
                <c:pt idx="687">
                  <c:v>22.677700000000002</c:v>
                </c:pt>
                <c:pt idx="688">
                  <c:v>22.710699999999999</c:v>
                </c:pt>
                <c:pt idx="689">
                  <c:v>22.7438</c:v>
                </c:pt>
                <c:pt idx="690">
                  <c:v>22.776900000000001</c:v>
                </c:pt>
                <c:pt idx="691">
                  <c:v>22.809899999999999</c:v>
                </c:pt>
                <c:pt idx="692">
                  <c:v>22.843</c:v>
                </c:pt>
                <c:pt idx="693">
                  <c:v>22.876000000000001</c:v>
                </c:pt>
                <c:pt idx="694">
                  <c:v>22.909099999999999</c:v>
                </c:pt>
                <c:pt idx="695">
                  <c:v>22.9421</c:v>
                </c:pt>
                <c:pt idx="696">
                  <c:v>22.975200000000001</c:v>
                </c:pt>
                <c:pt idx="697">
                  <c:v>23.008299999999998</c:v>
                </c:pt>
                <c:pt idx="698">
                  <c:v>23.0413</c:v>
                </c:pt>
                <c:pt idx="699">
                  <c:v>23.074400000000001</c:v>
                </c:pt>
                <c:pt idx="700">
                  <c:v>23.107399999999998</c:v>
                </c:pt>
                <c:pt idx="701">
                  <c:v>23.140499999999999</c:v>
                </c:pt>
                <c:pt idx="702">
                  <c:v>23.1736</c:v>
                </c:pt>
                <c:pt idx="703">
                  <c:v>23.206600000000002</c:v>
                </c:pt>
                <c:pt idx="704">
                  <c:v>23.239699999999999</c:v>
                </c:pt>
                <c:pt idx="705">
                  <c:v>23.2727</c:v>
                </c:pt>
                <c:pt idx="706">
                  <c:v>23.305800000000001</c:v>
                </c:pt>
                <c:pt idx="707">
                  <c:v>23.338799999999999</c:v>
                </c:pt>
                <c:pt idx="708">
                  <c:v>23.3719</c:v>
                </c:pt>
                <c:pt idx="709">
                  <c:v>23.405000000000001</c:v>
                </c:pt>
                <c:pt idx="710">
                  <c:v>23.437999999999999</c:v>
                </c:pt>
                <c:pt idx="711">
                  <c:v>23.4711</c:v>
                </c:pt>
                <c:pt idx="712">
                  <c:v>23.504100000000001</c:v>
                </c:pt>
                <c:pt idx="713">
                  <c:v>23.537199999999999</c:v>
                </c:pt>
                <c:pt idx="714">
                  <c:v>23.5702</c:v>
                </c:pt>
                <c:pt idx="715">
                  <c:v>23.603300000000001</c:v>
                </c:pt>
                <c:pt idx="716">
                  <c:v>23.636399999999998</c:v>
                </c:pt>
                <c:pt idx="717">
                  <c:v>23.6694</c:v>
                </c:pt>
                <c:pt idx="718">
                  <c:v>23.702500000000001</c:v>
                </c:pt>
                <c:pt idx="719">
                  <c:v>23.735499999999998</c:v>
                </c:pt>
                <c:pt idx="720">
                  <c:v>23.768599999999999</c:v>
                </c:pt>
                <c:pt idx="721">
                  <c:v>23.8017</c:v>
                </c:pt>
                <c:pt idx="722">
                  <c:v>23.834700000000002</c:v>
                </c:pt>
                <c:pt idx="723">
                  <c:v>23.867799999999999</c:v>
                </c:pt>
                <c:pt idx="724">
                  <c:v>23.9008</c:v>
                </c:pt>
                <c:pt idx="725">
                  <c:v>23.933900000000001</c:v>
                </c:pt>
                <c:pt idx="726">
                  <c:v>23.966899999999999</c:v>
                </c:pt>
                <c:pt idx="727">
                  <c:v>24</c:v>
                </c:pt>
                <c:pt idx="728">
                  <c:v>24.033100000000001</c:v>
                </c:pt>
                <c:pt idx="729">
                  <c:v>24.066099999999999</c:v>
                </c:pt>
                <c:pt idx="730">
                  <c:v>24.0992</c:v>
                </c:pt>
                <c:pt idx="731">
                  <c:v>24.132200000000001</c:v>
                </c:pt>
              </c:numCache>
            </c:numRef>
          </c:xVal>
          <c:yVal>
            <c:numRef>
              <c:f>T15_DTHSTRO!$E$4:$E$735</c:f>
              <c:numCache>
                <c:formatCode>General</c:formatCode>
                <c:ptCount val="732"/>
                <c:pt idx="0">
                  <c:v>0</c:v>
                </c:pt>
                <c:pt idx="1">
                  <c:v>0</c:v>
                </c:pt>
                <c:pt idx="2">
                  <c:v>2.954E-3</c:v>
                </c:pt>
                <c:pt idx="3">
                  <c:v>7.3920000000000001E-3</c:v>
                </c:pt>
                <c:pt idx="4">
                  <c:v>8.8710000000000004E-3</c:v>
                </c:pt>
                <c:pt idx="5">
                  <c:v>1.0351000000000001E-2</c:v>
                </c:pt>
                <c:pt idx="6">
                  <c:v>1.183E-2</c:v>
                </c:pt>
                <c:pt idx="7">
                  <c:v>1.3309E-2</c:v>
                </c:pt>
                <c:pt idx="8">
                  <c:v>1.6268000000000001E-2</c:v>
                </c:pt>
                <c:pt idx="9">
                  <c:v>1.9231000000000002E-2</c:v>
                </c:pt>
                <c:pt idx="10">
                  <c:v>1.9231000000000002E-2</c:v>
                </c:pt>
                <c:pt idx="11">
                  <c:v>1.9231000000000002E-2</c:v>
                </c:pt>
                <c:pt idx="12">
                  <c:v>1.9231000000000002E-2</c:v>
                </c:pt>
                <c:pt idx="13">
                  <c:v>1.9231000000000002E-2</c:v>
                </c:pt>
                <c:pt idx="14">
                  <c:v>2.3675999999999999E-2</c:v>
                </c:pt>
                <c:pt idx="15">
                  <c:v>2.5156999999999999E-2</c:v>
                </c:pt>
                <c:pt idx="16">
                  <c:v>2.5156999999999999E-2</c:v>
                </c:pt>
                <c:pt idx="17">
                  <c:v>2.5156999999999999E-2</c:v>
                </c:pt>
                <c:pt idx="18">
                  <c:v>2.5156999999999999E-2</c:v>
                </c:pt>
                <c:pt idx="19">
                  <c:v>2.5156999999999999E-2</c:v>
                </c:pt>
                <c:pt idx="20">
                  <c:v>2.5156999999999999E-2</c:v>
                </c:pt>
                <c:pt idx="21">
                  <c:v>2.5156999999999999E-2</c:v>
                </c:pt>
                <c:pt idx="22">
                  <c:v>2.5156999999999999E-2</c:v>
                </c:pt>
                <c:pt idx="23">
                  <c:v>2.5156999999999999E-2</c:v>
                </c:pt>
                <c:pt idx="24">
                  <c:v>2.5156999999999999E-2</c:v>
                </c:pt>
                <c:pt idx="25">
                  <c:v>2.5156999999999999E-2</c:v>
                </c:pt>
                <c:pt idx="26">
                  <c:v>2.5156999999999999E-2</c:v>
                </c:pt>
                <c:pt idx="27">
                  <c:v>2.5156999999999999E-2</c:v>
                </c:pt>
                <c:pt idx="28">
                  <c:v>2.5156999999999999E-2</c:v>
                </c:pt>
                <c:pt idx="29">
                  <c:v>2.5156999999999999E-2</c:v>
                </c:pt>
                <c:pt idx="30">
                  <c:v>2.5156999999999999E-2</c:v>
                </c:pt>
                <c:pt idx="31">
                  <c:v>2.5156999999999999E-2</c:v>
                </c:pt>
                <c:pt idx="32">
                  <c:v>2.5156999999999999E-2</c:v>
                </c:pt>
                <c:pt idx="33">
                  <c:v>2.5156999999999999E-2</c:v>
                </c:pt>
                <c:pt idx="34">
                  <c:v>2.5156999999999999E-2</c:v>
                </c:pt>
                <c:pt idx="35">
                  <c:v>2.5156999999999999E-2</c:v>
                </c:pt>
                <c:pt idx="36">
                  <c:v>2.5156999999999999E-2</c:v>
                </c:pt>
                <c:pt idx="37">
                  <c:v>2.5156999999999999E-2</c:v>
                </c:pt>
                <c:pt idx="38">
                  <c:v>2.5156999999999999E-2</c:v>
                </c:pt>
                <c:pt idx="39">
                  <c:v>2.5156999999999999E-2</c:v>
                </c:pt>
                <c:pt idx="40">
                  <c:v>2.5156999999999999E-2</c:v>
                </c:pt>
                <c:pt idx="41">
                  <c:v>2.5156999999999999E-2</c:v>
                </c:pt>
                <c:pt idx="42">
                  <c:v>2.5156999999999999E-2</c:v>
                </c:pt>
                <c:pt idx="43">
                  <c:v>2.5156999999999999E-2</c:v>
                </c:pt>
                <c:pt idx="44">
                  <c:v>2.5156999999999999E-2</c:v>
                </c:pt>
                <c:pt idx="45">
                  <c:v>2.5156999999999999E-2</c:v>
                </c:pt>
                <c:pt idx="46">
                  <c:v>2.5156999999999999E-2</c:v>
                </c:pt>
                <c:pt idx="47">
                  <c:v>2.5156999999999999E-2</c:v>
                </c:pt>
                <c:pt idx="48">
                  <c:v>2.5156999999999999E-2</c:v>
                </c:pt>
                <c:pt idx="49">
                  <c:v>2.5156999999999999E-2</c:v>
                </c:pt>
                <c:pt idx="50">
                  <c:v>2.5156999999999999E-2</c:v>
                </c:pt>
                <c:pt idx="51">
                  <c:v>2.5156999999999999E-2</c:v>
                </c:pt>
                <c:pt idx="52">
                  <c:v>2.5156999999999999E-2</c:v>
                </c:pt>
                <c:pt idx="53">
                  <c:v>2.5156999999999999E-2</c:v>
                </c:pt>
                <c:pt idx="54">
                  <c:v>2.5156999999999999E-2</c:v>
                </c:pt>
                <c:pt idx="55">
                  <c:v>2.5156999999999999E-2</c:v>
                </c:pt>
                <c:pt idx="56">
                  <c:v>2.6759999999999999E-2</c:v>
                </c:pt>
                <c:pt idx="57">
                  <c:v>2.6759999999999999E-2</c:v>
                </c:pt>
                <c:pt idx="58">
                  <c:v>2.6759999999999999E-2</c:v>
                </c:pt>
                <c:pt idx="59">
                  <c:v>2.6759999999999999E-2</c:v>
                </c:pt>
                <c:pt idx="60">
                  <c:v>2.6759999999999999E-2</c:v>
                </c:pt>
                <c:pt idx="61">
                  <c:v>2.6759999999999999E-2</c:v>
                </c:pt>
                <c:pt idx="62">
                  <c:v>2.6759999999999999E-2</c:v>
                </c:pt>
                <c:pt idx="63">
                  <c:v>2.6759999999999999E-2</c:v>
                </c:pt>
                <c:pt idx="64">
                  <c:v>2.6759999999999999E-2</c:v>
                </c:pt>
                <c:pt idx="65">
                  <c:v>2.6759999999999999E-2</c:v>
                </c:pt>
                <c:pt idx="66">
                  <c:v>2.6759999999999999E-2</c:v>
                </c:pt>
                <c:pt idx="67">
                  <c:v>2.6759999999999999E-2</c:v>
                </c:pt>
                <c:pt idx="68">
                  <c:v>2.6759999999999999E-2</c:v>
                </c:pt>
                <c:pt idx="69">
                  <c:v>2.6759999999999999E-2</c:v>
                </c:pt>
                <c:pt idx="70">
                  <c:v>2.6759999999999999E-2</c:v>
                </c:pt>
                <c:pt idx="71">
                  <c:v>2.6759999999999999E-2</c:v>
                </c:pt>
                <c:pt idx="72">
                  <c:v>2.6759999999999999E-2</c:v>
                </c:pt>
                <c:pt idx="73">
                  <c:v>2.6759999999999999E-2</c:v>
                </c:pt>
                <c:pt idx="74">
                  <c:v>2.6759999999999999E-2</c:v>
                </c:pt>
                <c:pt idx="75">
                  <c:v>2.6759999999999999E-2</c:v>
                </c:pt>
                <c:pt idx="76">
                  <c:v>2.6759999999999999E-2</c:v>
                </c:pt>
                <c:pt idx="77">
                  <c:v>2.6759999999999999E-2</c:v>
                </c:pt>
                <c:pt idx="78">
                  <c:v>2.6759999999999999E-2</c:v>
                </c:pt>
                <c:pt idx="79">
                  <c:v>2.6759999999999999E-2</c:v>
                </c:pt>
                <c:pt idx="80">
                  <c:v>2.6759999999999999E-2</c:v>
                </c:pt>
                <c:pt idx="81">
                  <c:v>2.6759999999999999E-2</c:v>
                </c:pt>
                <c:pt idx="82">
                  <c:v>2.6759999999999999E-2</c:v>
                </c:pt>
                <c:pt idx="83">
                  <c:v>2.6759999999999999E-2</c:v>
                </c:pt>
                <c:pt idx="84">
                  <c:v>2.6759999999999999E-2</c:v>
                </c:pt>
                <c:pt idx="85">
                  <c:v>2.6759999999999999E-2</c:v>
                </c:pt>
                <c:pt idx="86">
                  <c:v>2.6759999999999999E-2</c:v>
                </c:pt>
                <c:pt idx="87">
                  <c:v>2.6759999999999999E-2</c:v>
                </c:pt>
                <c:pt idx="88">
                  <c:v>2.6759999999999999E-2</c:v>
                </c:pt>
                <c:pt idx="89">
                  <c:v>2.6759999999999999E-2</c:v>
                </c:pt>
                <c:pt idx="90">
                  <c:v>2.6759999999999999E-2</c:v>
                </c:pt>
                <c:pt idx="91">
                  <c:v>2.6759999999999999E-2</c:v>
                </c:pt>
                <c:pt idx="92">
                  <c:v>2.6759999999999999E-2</c:v>
                </c:pt>
                <c:pt idx="93">
                  <c:v>2.6759999999999999E-2</c:v>
                </c:pt>
                <c:pt idx="94">
                  <c:v>2.6759999999999999E-2</c:v>
                </c:pt>
                <c:pt idx="95">
                  <c:v>2.6759999999999999E-2</c:v>
                </c:pt>
                <c:pt idx="96">
                  <c:v>2.6759999999999999E-2</c:v>
                </c:pt>
                <c:pt idx="97">
                  <c:v>2.6759999999999999E-2</c:v>
                </c:pt>
                <c:pt idx="98">
                  <c:v>2.6759999999999999E-2</c:v>
                </c:pt>
                <c:pt idx="99">
                  <c:v>2.6759999999999999E-2</c:v>
                </c:pt>
                <c:pt idx="100">
                  <c:v>2.6759999999999999E-2</c:v>
                </c:pt>
                <c:pt idx="101">
                  <c:v>2.6759999999999999E-2</c:v>
                </c:pt>
                <c:pt idx="102">
                  <c:v>2.6759999999999999E-2</c:v>
                </c:pt>
                <c:pt idx="103">
                  <c:v>2.6759999999999999E-2</c:v>
                </c:pt>
                <c:pt idx="104">
                  <c:v>2.6759999999999999E-2</c:v>
                </c:pt>
                <c:pt idx="105">
                  <c:v>2.6759999999999999E-2</c:v>
                </c:pt>
                <c:pt idx="106">
                  <c:v>2.6759999999999999E-2</c:v>
                </c:pt>
                <c:pt idx="107">
                  <c:v>2.6759999999999999E-2</c:v>
                </c:pt>
                <c:pt idx="108">
                  <c:v>2.6759999999999999E-2</c:v>
                </c:pt>
                <c:pt idx="109">
                  <c:v>2.6759999999999999E-2</c:v>
                </c:pt>
                <c:pt idx="110">
                  <c:v>2.6759999999999999E-2</c:v>
                </c:pt>
                <c:pt idx="111">
                  <c:v>2.6759999999999999E-2</c:v>
                </c:pt>
                <c:pt idx="112">
                  <c:v>2.6759999999999999E-2</c:v>
                </c:pt>
                <c:pt idx="113">
                  <c:v>2.6759999999999999E-2</c:v>
                </c:pt>
                <c:pt idx="114">
                  <c:v>2.6759999999999999E-2</c:v>
                </c:pt>
                <c:pt idx="115">
                  <c:v>2.6759999999999999E-2</c:v>
                </c:pt>
                <c:pt idx="116">
                  <c:v>2.6759999999999999E-2</c:v>
                </c:pt>
                <c:pt idx="117">
                  <c:v>2.6759999999999999E-2</c:v>
                </c:pt>
                <c:pt idx="118">
                  <c:v>2.6759999999999999E-2</c:v>
                </c:pt>
                <c:pt idx="119">
                  <c:v>2.6759999999999999E-2</c:v>
                </c:pt>
                <c:pt idx="120">
                  <c:v>2.6759999999999999E-2</c:v>
                </c:pt>
                <c:pt idx="121">
                  <c:v>2.6759999999999999E-2</c:v>
                </c:pt>
                <c:pt idx="122">
                  <c:v>2.6759999999999999E-2</c:v>
                </c:pt>
                <c:pt idx="123">
                  <c:v>2.6759999999999999E-2</c:v>
                </c:pt>
                <c:pt idx="124">
                  <c:v>2.6759999999999999E-2</c:v>
                </c:pt>
                <c:pt idx="125">
                  <c:v>2.6759999999999999E-2</c:v>
                </c:pt>
                <c:pt idx="126">
                  <c:v>2.6759999999999999E-2</c:v>
                </c:pt>
                <c:pt idx="127">
                  <c:v>2.6759999999999999E-2</c:v>
                </c:pt>
                <c:pt idx="128">
                  <c:v>2.6759999999999999E-2</c:v>
                </c:pt>
                <c:pt idx="129">
                  <c:v>2.6759999999999999E-2</c:v>
                </c:pt>
                <c:pt idx="130">
                  <c:v>2.6759999999999999E-2</c:v>
                </c:pt>
                <c:pt idx="131">
                  <c:v>2.6759999999999999E-2</c:v>
                </c:pt>
                <c:pt idx="132">
                  <c:v>2.6759999999999999E-2</c:v>
                </c:pt>
                <c:pt idx="133">
                  <c:v>2.8416E-2</c:v>
                </c:pt>
                <c:pt idx="134">
                  <c:v>2.8416E-2</c:v>
                </c:pt>
                <c:pt idx="135">
                  <c:v>2.8416E-2</c:v>
                </c:pt>
                <c:pt idx="136">
                  <c:v>2.8416E-2</c:v>
                </c:pt>
                <c:pt idx="137">
                  <c:v>2.8416E-2</c:v>
                </c:pt>
                <c:pt idx="138">
                  <c:v>2.8416E-2</c:v>
                </c:pt>
                <c:pt idx="139">
                  <c:v>2.8416E-2</c:v>
                </c:pt>
                <c:pt idx="140">
                  <c:v>2.8416E-2</c:v>
                </c:pt>
                <c:pt idx="141">
                  <c:v>2.8416E-2</c:v>
                </c:pt>
                <c:pt idx="142">
                  <c:v>2.8416E-2</c:v>
                </c:pt>
                <c:pt idx="143">
                  <c:v>2.8416E-2</c:v>
                </c:pt>
                <c:pt idx="144">
                  <c:v>3.0071000000000001E-2</c:v>
                </c:pt>
                <c:pt idx="145">
                  <c:v>3.0071000000000001E-2</c:v>
                </c:pt>
                <c:pt idx="146">
                  <c:v>3.0071000000000001E-2</c:v>
                </c:pt>
                <c:pt idx="147">
                  <c:v>3.0071000000000001E-2</c:v>
                </c:pt>
                <c:pt idx="148">
                  <c:v>3.0071000000000001E-2</c:v>
                </c:pt>
                <c:pt idx="149">
                  <c:v>3.0071000000000001E-2</c:v>
                </c:pt>
                <c:pt idx="150">
                  <c:v>3.0071000000000001E-2</c:v>
                </c:pt>
                <c:pt idx="151">
                  <c:v>3.0071000000000001E-2</c:v>
                </c:pt>
                <c:pt idx="152">
                  <c:v>3.0071000000000001E-2</c:v>
                </c:pt>
                <c:pt idx="153">
                  <c:v>3.0071000000000001E-2</c:v>
                </c:pt>
                <c:pt idx="154">
                  <c:v>3.0071000000000001E-2</c:v>
                </c:pt>
                <c:pt idx="155">
                  <c:v>3.0071000000000001E-2</c:v>
                </c:pt>
                <c:pt idx="156">
                  <c:v>3.0071000000000001E-2</c:v>
                </c:pt>
                <c:pt idx="157">
                  <c:v>3.0071000000000001E-2</c:v>
                </c:pt>
                <c:pt idx="158">
                  <c:v>3.0071000000000001E-2</c:v>
                </c:pt>
                <c:pt idx="159">
                  <c:v>3.1729E-2</c:v>
                </c:pt>
                <c:pt idx="160">
                  <c:v>3.1729E-2</c:v>
                </c:pt>
                <c:pt idx="161">
                  <c:v>3.1729E-2</c:v>
                </c:pt>
                <c:pt idx="162">
                  <c:v>3.3387E-2</c:v>
                </c:pt>
                <c:pt idx="163">
                  <c:v>3.3387E-2</c:v>
                </c:pt>
                <c:pt idx="164">
                  <c:v>3.3387E-2</c:v>
                </c:pt>
                <c:pt idx="165">
                  <c:v>3.3387E-2</c:v>
                </c:pt>
                <c:pt idx="166">
                  <c:v>3.3387E-2</c:v>
                </c:pt>
                <c:pt idx="167">
                  <c:v>3.3387E-2</c:v>
                </c:pt>
                <c:pt idx="168">
                  <c:v>3.3387E-2</c:v>
                </c:pt>
                <c:pt idx="169">
                  <c:v>3.3387E-2</c:v>
                </c:pt>
                <c:pt idx="170">
                  <c:v>3.3387E-2</c:v>
                </c:pt>
                <c:pt idx="171">
                  <c:v>3.3387E-2</c:v>
                </c:pt>
                <c:pt idx="172">
                  <c:v>3.3387E-2</c:v>
                </c:pt>
                <c:pt idx="173">
                  <c:v>3.3387E-2</c:v>
                </c:pt>
                <c:pt idx="174">
                  <c:v>3.3387E-2</c:v>
                </c:pt>
                <c:pt idx="175">
                  <c:v>3.3387E-2</c:v>
                </c:pt>
                <c:pt idx="176">
                  <c:v>3.3387E-2</c:v>
                </c:pt>
                <c:pt idx="177">
                  <c:v>3.3387E-2</c:v>
                </c:pt>
                <c:pt idx="178">
                  <c:v>3.3387E-2</c:v>
                </c:pt>
                <c:pt idx="179">
                  <c:v>3.3387E-2</c:v>
                </c:pt>
                <c:pt idx="180">
                  <c:v>3.3387E-2</c:v>
                </c:pt>
                <c:pt idx="181">
                  <c:v>3.3387E-2</c:v>
                </c:pt>
                <c:pt idx="182">
                  <c:v>3.3387E-2</c:v>
                </c:pt>
                <c:pt idx="183">
                  <c:v>3.3387E-2</c:v>
                </c:pt>
                <c:pt idx="184">
                  <c:v>3.3387E-2</c:v>
                </c:pt>
                <c:pt idx="185">
                  <c:v>3.3387E-2</c:v>
                </c:pt>
                <c:pt idx="186">
                  <c:v>3.3387E-2</c:v>
                </c:pt>
                <c:pt idx="187">
                  <c:v>3.3387E-2</c:v>
                </c:pt>
                <c:pt idx="188">
                  <c:v>3.3387E-2</c:v>
                </c:pt>
                <c:pt idx="189">
                  <c:v>3.3387E-2</c:v>
                </c:pt>
                <c:pt idx="190">
                  <c:v>3.3387E-2</c:v>
                </c:pt>
                <c:pt idx="191">
                  <c:v>3.3387E-2</c:v>
                </c:pt>
                <c:pt idx="192">
                  <c:v>3.3387E-2</c:v>
                </c:pt>
                <c:pt idx="193">
                  <c:v>3.3387E-2</c:v>
                </c:pt>
                <c:pt idx="194">
                  <c:v>3.3387E-2</c:v>
                </c:pt>
                <c:pt idx="195">
                  <c:v>3.3387E-2</c:v>
                </c:pt>
                <c:pt idx="196">
                  <c:v>3.3387E-2</c:v>
                </c:pt>
                <c:pt idx="197">
                  <c:v>3.3387E-2</c:v>
                </c:pt>
                <c:pt idx="198">
                  <c:v>3.3387E-2</c:v>
                </c:pt>
                <c:pt idx="199">
                  <c:v>3.3387E-2</c:v>
                </c:pt>
                <c:pt idx="200">
                  <c:v>3.3387E-2</c:v>
                </c:pt>
                <c:pt idx="201">
                  <c:v>3.3387E-2</c:v>
                </c:pt>
                <c:pt idx="202">
                  <c:v>3.3387E-2</c:v>
                </c:pt>
                <c:pt idx="203">
                  <c:v>3.3387E-2</c:v>
                </c:pt>
                <c:pt idx="204">
                  <c:v>3.3387E-2</c:v>
                </c:pt>
                <c:pt idx="205">
                  <c:v>3.3387E-2</c:v>
                </c:pt>
                <c:pt idx="206">
                  <c:v>3.3387E-2</c:v>
                </c:pt>
                <c:pt idx="207">
                  <c:v>3.3387E-2</c:v>
                </c:pt>
                <c:pt idx="208">
                  <c:v>3.3387E-2</c:v>
                </c:pt>
                <c:pt idx="209">
                  <c:v>3.3387E-2</c:v>
                </c:pt>
                <c:pt idx="210">
                  <c:v>3.3387E-2</c:v>
                </c:pt>
                <c:pt idx="211">
                  <c:v>3.3387E-2</c:v>
                </c:pt>
                <c:pt idx="212">
                  <c:v>3.3387E-2</c:v>
                </c:pt>
                <c:pt idx="213">
                  <c:v>3.3387E-2</c:v>
                </c:pt>
                <c:pt idx="214">
                  <c:v>3.3387E-2</c:v>
                </c:pt>
                <c:pt idx="215">
                  <c:v>3.3387E-2</c:v>
                </c:pt>
                <c:pt idx="216">
                  <c:v>3.3387E-2</c:v>
                </c:pt>
                <c:pt idx="217">
                  <c:v>3.3387E-2</c:v>
                </c:pt>
                <c:pt idx="218">
                  <c:v>3.3387E-2</c:v>
                </c:pt>
                <c:pt idx="219">
                  <c:v>3.3387E-2</c:v>
                </c:pt>
                <c:pt idx="220">
                  <c:v>3.3387E-2</c:v>
                </c:pt>
                <c:pt idx="221">
                  <c:v>3.5733000000000001E-2</c:v>
                </c:pt>
                <c:pt idx="222">
                  <c:v>3.5733000000000001E-2</c:v>
                </c:pt>
                <c:pt idx="223">
                  <c:v>3.5733000000000001E-2</c:v>
                </c:pt>
                <c:pt idx="224">
                  <c:v>3.5733000000000001E-2</c:v>
                </c:pt>
                <c:pt idx="225">
                  <c:v>3.5733000000000001E-2</c:v>
                </c:pt>
                <c:pt idx="226">
                  <c:v>3.5733000000000001E-2</c:v>
                </c:pt>
                <c:pt idx="227">
                  <c:v>3.5733000000000001E-2</c:v>
                </c:pt>
                <c:pt idx="228">
                  <c:v>3.5733000000000001E-2</c:v>
                </c:pt>
                <c:pt idx="229">
                  <c:v>3.5733000000000001E-2</c:v>
                </c:pt>
                <c:pt idx="230">
                  <c:v>3.5733000000000001E-2</c:v>
                </c:pt>
                <c:pt idx="231">
                  <c:v>3.5733000000000001E-2</c:v>
                </c:pt>
                <c:pt idx="232">
                  <c:v>3.5733000000000001E-2</c:v>
                </c:pt>
                <c:pt idx="233">
                  <c:v>3.5733000000000001E-2</c:v>
                </c:pt>
                <c:pt idx="234">
                  <c:v>3.5733000000000001E-2</c:v>
                </c:pt>
                <c:pt idx="235">
                  <c:v>3.5733000000000001E-2</c:v>
                </c:pt>
                <c:pt idx="236">
                  <c:v>3.5733000000000001E-2</c:v>
                </c:pt>
                <c:pt idx="237">
                  <c:v>3.5733000000000001E-2</c:v>
                </c:pt>
                <c:pt idx="238">
                  <c:v>3.8150000000000003E-2</c:v>
                </c:pt>
                <c:pt idx="239">
                  <c:v>3.8150000000000003E-2</c:v>
                </c:pt>
                <c:pt idx="240">
                  <c:v>3.8150000000000003E-2</c:v>
                </c:pt>
                <c:pt idx="241">
                  <c:v>3.8150000000000003E-2</c:v>
                </c:pt>
                <c:pt idx="242">
                  <c:v>3.8150000000000003E-2</c:v>
                </c:pt>
                <c:pt idx="243">
                  <c:v>3.8150000000000003E-2</c:v>
                </c:pt>
                <c:pt idx="244">
                  <c:v>3.8150000000000003E-2</c:v>
                </c:pt>
                <c:pt idx="245">
                  <c:v>3.8150000000000003E-2</c:v>
                </c:pt>
                <c:pt idx="246">
                  <c:v>3.8150000000000003E-2</c:v>
                </c:pt>
                <c:pt idx="247">
                  <c:v>3.8150000000000003E-2</c:v>
                </c:pt>
                <c:pt idx="248">
                  <c:v>3.8150000000000003E-2</c:v>
                </c:pt>
                <c:pt idx="249">
                  <c:v>3.8150000000000003E-2</c:v>
                </c:pt>
                <c:pt idx="250">
                  <c:v>3.8150000000000003E-2</c:v>
                </c:pt>
                <c:pt idx="251">
                  <c:v>3.8150000000000003E-2</c:v>
                </c:pt>
                <c:pt idx="252">
                  <c:v>3.8150000000000003E-2</c:v>
                </c:pt>
                <c:pt idx="253">
                  <c:v>3.8150000000000003E-2</c:v>
                </c:pt>
                <c:pt idx="254">
                  <c:v>3.8150000000000003E-2</c:v>
                </c:pt>
                <c:pt idx="255">
                  <c:v>3.8150000000000003E-2</c:v>
                </c:pt>
                <c:pt idx="256">
                  <c:v>3.8150000000000003E-2</c:v>
                </c:pt>
                <c:pt idx="257">
                  <c:v>3.8150000000000003E-2</c:v>
                </c:pt>
                <c:pt idx="258">
                  <c:v>3.8150000000000003E-2</c:v>
                </c:pt>
                <c:pt idx="259">
                  <c:v>3.8150000000000003E-2</c:v>
                </c:pt>
                <c:pt idx="260">
                  <c:v>3.8150000000000003E-2</c:v>
                </c:pt>
                <c:pt idx="261">
                  <c:v>3.8150000000000003E-2</c:v>
                </c:pt>
                <c:pt idx="262">
                  <c:v>3.8150000000000003E-2</c:v>
                </c:pt>
                <c:pt idx="263">
                  <c:v>3.8150000000000003E-2</c:v>
                </c:pt>
                <c:pt idx="264">
                  <c:v>3.8150000000000003E-2</c:v>
                </c:pt>
                <c:pt idx="265">
                  <c:v>3.8150000000000003E-2</c:v>
                </c:pt>
                <c:pt idx="266">
                  <c:v>3.8150000000000003E-2</c:v>
                </c:pt>
                <c:pt idx="267">
                  <c:v>3.8150000000000003E-2</c:v>
                </c:pt>
                <c:pt idx="268">
                  <c:v>3.8150000000000003E-2</c:v>
                </c:pt>
                <c:pt idx="269">
                  <c:v>3.8150000000000003E-2</c:v>
                </c:pt>
                <c:pt idx="270">
                  <c:v>3.8150000000000003E-2</c:v>
                </c:pt>
                <c:pt idx="271">
                  <c:v>3.8150000000000003E-2</c:v>
                </c:pt>
                <c:pt idx="272">
                  <c:v>3.8150000000000003E-2</c:v>
                </c:pt>
                <c:pt idx="273">
                  <c:v>3.8150000000000003E-2</c:v>
                </c:pt>
                <c:pt idx="274">
                  <c:v>3.8150000000000003E-2</c:v>
                </c:pt>
                <c:pt idx="275">
                  <c:v>3.8150000000000003E-2</c:v>
                </c:pt>
                <c:pt idx="276">
                  <c:v>3.8150000000000003E-2</c:v>
                </c:pt>
                <c:pt idx="277">
                  <c:v>3.8150000000000003E-2</c:v>
                </c:pt>
                <c:pt idx="278">
                  <c:v>3.8150000000000003E-2</c:v>
                </c:pt>
                <c:pt idx="279">
                  <c:v>3.8150000000000003E-2</c:v>
                </c:pt>
                <c:pt idx="280">
                  <c:v>3.8150000000000003E-2</c:v>
                </c:pt>
                <c:pt idx="281">
                  <c:v>3.8150000000000003E-2</c:v>
                </c:pt>
                <c:pt idx="282">
                  <c:v>3.8150000000000003E-2</c:v>
                </c:pt>
                <c:pt idx="283">
                  <c:v>4.0668000000000003E-2</c:v>
                </c:pt>
                <c:pt idx="284">
                  <c:v>4.0668000000000003E-2</c:v>
                </c:pt>
                <c:pt idx="285">
                  <c:v>4.0668000000000003E-2</c:v>
                </c:pt>
                <c:pt idx="286">
                  <c:v>4.0668000000000003E-2</c:v>
                </c:pt>
                <c:pt idx="287">
                  <c:v>4.0668000000000003E-2</c:v>
                </c:pt>
                <c:pt idx="288">
                  <c:v>4.0668000000000003E-2</c:v>
                </c:pt>
                <c:pt idx="289">
                  <c:v>4.3199000000000001E-2</c:v>
                </c:pt>
                <c:pt idx="290">
                  <c:v>4.3199000000000001E-2</c:v>
                </c:pt>
                <c:pt idx="291">
                  <c:v>4.3199000000000001E-2</c:v>
                </c:pt>
                <c:pt idx="292">
                  <c:v>4.3199000000000001E-2</c:v>
                </c:pt>
                <c:pt idx="293">
                  <c:v>4.3199000000000001E-2</c:v>
                </c:pt>
                <c:pt idx="294">
                  <c:v>4.3199000000000001E-2</c:v>
                </c:pt>
                <c:pt idx="295">
                  <c:v>4.3199000000000001E-2</c:v>
                </c:pt>
                <c:pt idx="296">
                  <c:v>4.3199000000000001E-2</c:v>
                </c:pt>
                <c:pt idx="297">
                  <c:v>4.3199000000000001E-2</c:v>
                </c:pt>
                <c:pt idx="298">
                  <c:v>4.3199000000000001E-2</c:v>
                </c:pt>
                <c:pt idx="299">
                  <c:v>4.3199000000000001E-2</c:v>
                </c:pt>
                <c:pt idx="300">
                  <c:v>4.3199000000000001E-2</c:v>
                </c:pt>
                <c:pt idx="301">
                  <c:v>4.3199000000000001E-2</c:v>
                </c:pt>
                <c:pt idx="302">
                  <c:v>4.3199000000000001E-2</c:v>
                </c:pt>
                <c:pt idx="303">
                  <c:v>4.3199000000000001E-2</c:v>
                </c:pt>
                <c:pt idx="304">
                  <c:v>4.3199000000000001E-2</c:v>
                </c:pt>
                <c:pt idx="305">
                  <c:v>4.3199000000000001E-2</c:v>
                </c:pt>
                <c:pt idx="306">
                  <c:v>4.3199000000000001E-2</c:v>
                </c:pt>
                <c:pt idx="307">
                  <c:v>4.3199000000000001E-2</c:v>
                </c:pt>
                <c:pt idx="308">
                  <c:v>4.3199000000000001E-2</c:v>
                </c:pt>
                <c:pt idx="309">
                  <c:v>4.3199000000000001E-2</c:v>
                </c:pt>
                <c:pt idx="310">
                  <c:v>4.3199000000000001E-2</c:v>
                </c:pt>
                <c:pt idx="311">
                  <c:v>4.3199000000000001E-2</c:v>
                </c:pt>
                <c:pt idx="312">
                  <c:v>4.3199000000000001E-2</c:v>
                </c:pt>
                <c:pt idx="313">
                  <c:v>4.3199000000000001E-2</c:v>
                </c:pt>
                <c:pt idx="314">
                  <c:v>4.3199000000000001E-2</c:v>
                </c:pt>
                <c:pt idx="315">
                  <c:v>4.3199000000000001E-2</c:v>
                </c:pt>
                <c:pt idx="316">
                  <c:v>4.3199000000000001E-2</c:v>
                </c:pt>
                <c:pt idx="317">
                  <c:v>4.3199000000000001E-2</c:v>
                </c:pt>
                <c:pt idx="318">
                  <c:v>4.3199000000000001E-2</c:v>
                </c:pt>
                <c:pt idx="319">
                  <c:v>4.3199000000000001E-2</c:v>
                </c:pt>
                <c:pt idx="320">
                  <c:v>4.3199000000000001E-2</c:v>
                </c:pt>
                <c:pt idx="321">
                  <c:v>4.3199000000000001E-2</c:v>
                </c:pt>
                <c:pt idx="322">
                  <c:v>4.3199000000000001E-2</c:v>
                </c:pt>
                <c:pt idx="323">
                  <c:v>4.3199000000000001E-2</c:v>
                </c:pt>
                <c:pt idx="324">
                  <c:v>4.3199000000000001E-2</c:v>
                </c:pt>
                <c:pt idx="325">
                  <c:v>4.3199000000000001E-2</c:v>
                </c:pt>
                <c:pt idx="326">
                  <c:v>4.3199000000000001E-2</c:v>
                </c:pt>
                <c:pt idx="327">
                  <c:v>4.3199000000000001E-2</c:v>
                </c:pt>
                <c:pt idx="328">
                  <c:v>4.3199000000000001E-2</c:v>
                </c:pt>
                <c:pt idx="329">
                  <c:v>4.3199000000000001E-2</c:v>
                </c:pt>
                <c:pt idx="330">
                  <c:v>4.3199000000000001E-2</c:v>
                </c:pt>
                <c:pt idx="331">
                  <c:v>4.3199000000000001E-2</c:v>
                </c:pt>
                <c:pt idx="332">
                  <c:v>4.3199000000000001E-2</c:v>
                </c:pt>
                <c:pt idx="333">
                  <c:v>4.3199000000000001E-2</c:v>
                </c:pt>
                <c:pt idx="334">
                  <c:v>4.3199000000000001E-2</c:v>
                </c:pt>
                <c:pt idx="335">
                  <c:v>4.3199000000000001E-2</c:v>
                </c:pt>
                <c:pt idx="336">
                  <c:v>4.3199000000000001E-2</c:v>
                </c:pt>
                <c:pt idx="337">
                  <c:v>4.3199000000000001E-2</c:v>
                </c:pt>
                <c:pt idx="338">
                  <c:v>4.3199000000000001E-2</c:v>
                </c:pt>
                <c:pt idx="339">
                  <c:v>4.3199000000000001E-2</c:v>
                </c:pt>
                <c:pt idx="340">
                  <c:v>4.3199000000000001E-2</c:v>
                </c:pt>
                <c:pt idx="341">
                  <c:v>4.3199000000000001E-2</c:v>
                </c:pt>
                <c:pt idx="342">
                  <c:v>4.3199000000000001E-2</c:v>
                </c:pt>
                <c:pt idx="343">
                  <c:v>4.3199000000000001E-2</c:v>
                </c:pt>
                <c:pt idx="344">
                  <c:v>4.3199000000000001E-2</c:v>
                </c:pt>
                <c:pt idx="345">
                  <c:v>4.3199000000000001E-2</c:v>
                </c:pt>
                <c:pt idx="346">
                  <c:v>4.3199000000000001E-2</c:v>
                </c:pt>
                <c:pt idx="347">
                  <c:v>4.3199000000000001E-2</c:v>
                </c:pt>
                <c:pt idx="348">
                  <c:v>4.3199000000000001E-2</c:v>
                </c:pt>
                <c:pt idx="349">
                  <c:v>4.3199000000000001E-2</c:v>
                </c:pt>
                <c:pt idx="350">
                  <c:v>4.3199000000000001E-2</c:v>
                </c:pt>
                <c:pt idx="351">
                  <c:v>4.3199000000000001E-2</c:v>
                </c:pt>
                <c:pt idx="352">
                  <c:v>4.3199000000000001E-2</c:v>
                </c:pt>
                <c:pt idx="353">
                  <c:v>4.3199000000000001E-2</c:v>
                </c:pt>
                <c:pt idx="354">
                  <c:v>4.3199000000000001E-2</c:v>
                </c:pt>
                <c:pt idx="355">
                  <c:v>4.3199000000000001E-2</c:v>
                </c:pt>
                <c:pt idx="356">
                  <c:v>4.3199000000000001E-2</c:v>
                </c:pt>
                <c:pt idx="357">
                  <c:v>4.3199000000000001E-2</c:v>
                </c:pt>
                <c:pt idx="358">
                  <c:v>4.5791999999999999E-2</c:v>
                </c:pt>
                <c:pt idx="359">
                  <c:v>4.5791999999999999E-2</c:v>
                </c:pt>
                <c:pt idx="360">
                  <c:v>4.5791999999999999E-2</c:v>
                </c:pt>
                <c:pt idx="361">
                  <c:v>4.5791999999999999E-2</c:v>
                </c:pt>
                <c:pt idx="362">
                  <c:v>4.5791999999999999E-2</c:v>
                </c:pt>
                <c:pt idx="363">
                  <c:v>4.5791999999999999E-2</c:v>
                </c:pt>
                <c:pt idx="364">
                  <c:v>4.5791999999999999E-2</c:v>
                </c:pt>
                <c:pt idx="365">
                  <c:v>4.5791999999999999E-2</c:v>
                </c:pt>
                <c:pt idx="366">
                  <c:v>4.5791999999999999E-2</c:v>
                </c:pt>
                <c:pt idx="367">
                  <c:v>4.5791999999999999E-2</c:v>
                </c:pt>
                <c:pt idx="368">
                  <c:v>4.5791999999999999E-2</c:v>
                </c:pt>
                <c:pt idx="369">
                  <c:v>4.5791999999999999E-2</c:v>
                </c:pt>
                <c:pt idx="370">
                  <c:v>4.5791999999999999E-2</c:v>
                </c:pt>
                <c:pt idx="371">
                  <c:v>4.5791999999999999E-2</c:v>
                </c:pt>
                <c:pt idx="372">
                  <c:v>4.5791999999999999E-2</c:v>
                </c:pt>
                <c:pt idx="373">
                  <c:v>4.5791999999999999E-2</c:v>
                </c:pt>
                <c:pt idx="374">
                  <c:v>4.5791999999999999E-2</c:v>
                </c:pt>
                <c:pt idx="375">
                  <c:v>4.5791999999999999E-2</c:v>
                </c:pt>
                <c:pt idx="376">
                  <c:v>4.5791999999999999E-2</c:v>
                </c:pt>
                <c:pt idx="377">
                  <c:v>4.5791999999999999E-2</c:v>
                </c:pt>
                <c:pt idx="378">
                  <c:v>4.5791999999999999E-2</c:v>
                </c:pt>
                <c:pt idx="379">
                  <c:v>4.5791999999999999E-2</c:v>
                </c:pt>
                <c:pt idx="380">
                  <c:v>4.5791999999999999E-2</c:v>
                </c:pt>
                <c:pt idx="381">
                  <c:v>4.5791999999999999E-2</c:v>
                </c:pt>
                <c:pt idx="382">
                  <c:v>4.5791999999999999E-2</c:v>
                </c:pt>
                <c:pt idx="383">
                  <c:v>4.5791999999999999E-2</c:v>
                </c:pt>
                <c:pt idx="384">
                  <c:v>4.5791999999999999E-2</c:v>
                </c:pt>
                <c:pt idx="385">
                  <c:v>4.5791999999999999E-2</c:v>
                </c:pt>
                <c:pt idx="386">
                  <c:v>4.5791999999999999E-2</c:v>
                </c:pt>
                <c:pt idx="387">
                  <c:v>4.5791999999999999E-2</c:v>
                </c:pt>
                <c:pt idx="388">
                  <c:v>4.5791999999999999E-2</c:v>
                </c:pt>
                <c:pt idx="389">
                  <c:v>4.5791999999999999E-2</c:v>
                </c:pt>
                <c:pt idx="390">
                  <c:v>4.5791999999999999E-2</c:v>
                </c:pt>
                <c:pt idx="391">
                  <c:v>4.5791999999999999E-2</c:v>
                </c:pt>
                <c:pt idx="392">
                  <c:v>4.5791999999999999E-2</c:v>
                </c:pt>
                <c:pt idx="393">
                  <c:v>4.5791999999999999E-2</c:v>
                </c:pt>
                <c:pt idx="394">
                  <c:v>4.5791999999999999E-2</c:v>
                </c:pt>
                <c:pt idx="395">
                  <c:v>4.5791999999999999E-2</c:v>
                </c:pt>
                <c:pt idx="396">
                  <c:v>4.5791999999999999E-2</c:v>
                </c:pt>
                <c:pt idx="397">
                  <c:v>4.5791999999999999E-2</c:v>
                </c:pt>
                <c:pt idx="398">
                  <c:v>4.5791999999999999E-2</c:v>
                </c:pt>
                <c:pt idx="399">
                  <c:v>4.5791999999999999E-2</c:v>
                </c:pt>
                <c:pt idx="400">
                  <c:v>4.5791999999999999E-2</c:v>
                </c:pt>
                <c:pt idx="401">
                  <c:v>4.5791999999999999E-2</c:v>
                </c:pt>
                <c:pt idx="402">
                  <c:v>4.5791999999999999E-2</c:v>
                </c:pt>
                <c:pt idx="403">
                  <c:v>4.5791999999999999E-2</c:v>
                </c:pt>
                <c:pt idx="404">
                  <c:v>4.5791999999999999E-2</c:v>
                </c:pt>
                <c:pt idx="405">
                  <c:v>4.5791999999999999E-2</c:v>
                </c:pt>
                <c:pt idx="406">
                  <c:v>4.5791999999999999E-2</c:v>
                </c:pt>
                <c:pt idx="407">
                  <c:v>4.5791999999999999E-2</c:v>
                </c:pt>
                <c:pt idx="408">
                  <c:v>4.5791999999999999E-2</c:v>
                </c:pt>
                <c:pt idx="409">
                  <c:v>4.5791999999999999E-2</c:v>
                </c:pt>
                <c:pt idx="410">
                  <c:v>4.5791999999999999E-2</c:v>
                </c:pt>
                <c:pt idx="411">
                  <c:v>4.5791999999999999E-2</c:v>
                </c:pt>
                <c:pt idx="412">
                  <c:v>4.5791999999999999E-2</c:v>
                </c:pt>
                <c:pt idx="413">
                  <c:v>4.5791999999999999E-2</c:v>
                </c:pt>
                <c:pt idx="414">
                  <c:v>4.5791999999999999E-2</c:v>
                </c:pt>
                <c:pt idx="415">
                  <c:v>4.5791999999999999E-2</c:v>
                </c:pt>
                <c:pt idx="416">
                  <c:v>4.5791999999999999E-2</c:v>
                </c:pt>
                <c:pt idx="417">
                  <c:v>4.5791999999999999E-2</c:v>
                </c:pt>
                <c:pt idx="418">
                  <c:v>4.5791999999999999E-2</c:v>
                </c:pt>
                <c:pt idx="419">
                  <c:v>4.5791999999999999E-2</c:v>
                </c:pt>
                <c:pt idx="420">
                  <c:v>4.5791999999999999E-2</c:v>
                </c:pt>
                <c:pt idx="421">
                  <c:v>4.5791999999999999E-2</c:v>
                </c:pt>
                <c:pt idx="422">
                  <c:v>4.5791999999999999E-2</c:v>
                </c:pt>
                <c:pt idx="423">
                  <c:v>4.5791999999999999E-2</c:v>
                </c:pt>
                <c:pt idx="424">
                  <c:v>4.5791999999999999E-2</c:v>
                </c:pt>
                <c:pt idx="425">
                  <c:v>4.5791999999999999E-2</c:v>
                </c:pt>
                <c:pt idx="426">
                  <c:v>4.5791999999999999E-2</c:v>
                </c:pt>
                <c:pt idx="427">
                  <c:v>4.5791999999999999E-2</c:v>
                </c:pt>
                <c:pt idx="428">
                  <c:v>4.5791999999999999E-2</c:v>
                </c:pt>
                <c:pt idx="429">
                  <c:v>4.5791999999999999E-2</c:v>
                </c:pt>
                <c:pt idx="430">
                  <c:v>4.5791999999999999E-2</c:v>
                </c:pt>
                <c:pt idx="431">
                  <c:v>4.5791999999999999E-2</c:v>
                </c:pt>
                <c:pt idx="432">
                  <c:v>4.5791999999999999E-2</c:v>
                </c:pt>
                <c:pt idx="433">
                  <c:v>4.5791999999999999E-2</c:v>
                </c:pt>
                <c:pt idx="434">
                  <c:v>4.5791999999999999E-2</c:v>
                </c:pt>
                <c:pt idx="435">
                  <c:v>4.5791999999999999E-2</c:v>
                </c:pt>
                <c:pt idx="436">
                  <c:v>4.5791999999999999E-2</c:v>
                </c:pt>
                <c:pt idx="437">
                  <c:v>4.5791999999999999E-2</c:v>
                </c:pt>
                <c:pt idx="438">
                  <c:v>5.0445999999999998E-2</c:v>
                </c:pt>
                <c:pt idx="439">
                  <c:v>5.0445999999999998E-2</c:v>
                </c:pt>
                <c:pt idx="440">
                  <c:v>5.0445999999999998E-2</c:v>
                </c:pt>
                <c:pt idx="441">
                  <c:v>5.0445999999999998E-2</c:v>
                </c:pt>
                <c:pt idx="442">
                  <c:v>5.0445999999999998E-2</c:v>
                </c:pt>
                <c:pt idx="443">
                  <c:v>5.0445999999999998E-2</c:v>
                </c:pt>
                <c:pt idx="444">
                  <c:v>5.0445999999999998E-2</c:v>
                </c:pt>
                <c:pt idx="445">
                  <c:v>5.0445999999999998E-2</c:v>
                </c:pt>
                <c:pt idx="446">
                  <c:v>5.0445999999999998E-2</c:v>
                </c:pt>
                <c:pt idx="447">
                  <c:v>5.0445999999999998E-2</c:v>
                </c:pt>
                <c:pt idx="448">
                  <c:v>5.0445999999999998E-2</c:v>
                </c:pt>
                <c:pt idx="449">
                  <c:v>5.0445999999999998E-2</c:v>
                </c:pt>
                <c:pt idx="450">
                  <c:v>5.0445999999999998E-2</c:v>
                </c:pt>
                <c:pt idx="451">
                  <c:v>5.0445999999999998E-2</c:v>
                </c:pt>
                <c:pt idx="452">
                  <c:v>5.0445999999999998E-2</c:v>
                </c:pt>
                <c:pt idx="453">
                  <c:v>5.0445999999999998E-2</c:v>
                </c:pt>
                <c:pt idx="454">
                  <c:v>5.0445999999999998E-2</c:v>
                </c:pt>
                <c:pt idx="455">
                  <c:v>5.0445999999999998E-2</c:v>
                </c:pt>
                <c:pt idx="456">
                  <c:v>5.0445999999999998E-2</c:v>
                </c:pt>
                <c:pt idx="457">
                  <c:v>5.0445999999999998E-2</c:v>
                </c:pt>
                <c:pt idx="458">
                  <c:v>5.0445999999999998E-2</c:v>
                </c:pt>
                <c:pt idx="459">
                  <c:v>5.0445999999999998E-2</c:v>
                </c:pt>
                <c:pt idx="460">
                  <c:v>5.0445999999999998E-2</c:v>
                </c:pt>
                <c:pt idx="461">
                  <c:v>5.0445999999999998E-2</c:v>
                </c:pt>
                <c:pt idx="462">
                  <c:v>5.0445999999999998E-2</c:v>
                </c:pt>
                <c:pt idx="463">
                  <c:v>5.0445999999999998E-2</c:v>
                </c:pt>
                <c:pt idx="464">
                  <c:v>5.0445999999999998E-2</c:v>
                </c:pt>
                <c:pt idx="465">
                  <c:v>5.0445999999999998E-2</c:v>
                </c:pt>
                <c:pt idx="466">
                  <c:v>5.0445999999999998E-2</c:v>
                </c:pt>
                <c:pt idx="467">
                  <c:v>5.0445999999999998E-2</c:v>
                </c:pt>
                <c:pt idx="468">
                  <c:v>5.0445999999999998E-2</c:v>
                </c:pt>
                <c:pt idx="469">
                  <c:v>5.0445999999999998E-2</c:v>
                </c:pt>
                <c:pt idx="470">
                  <c:v>5.0445999999999998E-2</c:v>
                </c:pt>
                <c:pt idx="471">
                  <c:v>5.0445999999999998E-2</c:v>
                </c:pt>
                <c:pt idx="472">
                  <c:v>5.0445999999999998E-2</c:v>
                </c:pt>
                <c:pt idx="473">
                  <c:v>5.0445999999999998E-2</c:v>
                </c:pt>
                <c:pt idx="474">
                  <c:v>5.0445999999999998E-2</c:v>
                </c:pt>
                <c:pt idx="475">
                  <c:v>5.0445999999999998E-2</c:v>
                </c:pt>
                <c:pt idx="476">
                  <c:v>5.0445999999999998E-2</c:v>
                </c:pt>
                <c:pt idx="477">
                  <c:v>5.0445999999999998E-2</c:v>
                </c:pt>
                <c:pt idx="478">
                  <c:v>5.0445999999999998E-2</c:v>
                </c:pt>
                <c:pt idx="479">
                  <c:v>5.0445999999999998E-2</c:v>
                </c:pt>
                <c:pt idx="480">
                  <c:v>5.0445999999999998E-2</c:v>
                </c:pt>
                <c:pt idx="481">
                  <c:v>5.0445999999999998E-2</c:v>
                </c:pt>
                <c:pt idx="482">
                  <c:v>5.0445999999999998E-2</c:v>
                </c:pt>
                <c:pt idx="483">
                  <c:v>5.0445999999999998E-2</c:v>
                </c:pt>
                <c:pt idx="484">
                  <c:v>5.0445999999999998E-2</c:v>
                </c:pt>
                <c:pt idx="485">
                  <c:v>5.0445999999999998E-2</c:v>
                </c:pt>
                <c:pt idx="486">
                  <c:v>5.0445999999999998E-2</c:v>
                </c:pt>
                <c:pt idx="487">
                  <c:v>5.0445999999999998E-2</c:v>
                </c:pt>
                <c:pt idx="488">
                  <c:v>5.0445999999999998E-2</c:v>
                </c:pt>
                <c:pt idx="489">
                  <c:v>5.0445999999999998E-2</c:v>
                </c:pt>
                <c:pt idx="490">
                  <c:v>5.0445999999999998E-2</c:v>
                </c:pt>
                <c:pt idx="491">
                  <c:v>5.0445999999999998E-2</c:v>
                </c:pt>
                <c:pt idx="492">
                  <c:v>5.0445999999999998E-2</c:v>
                </c:pt>
                <c:pt idx="493">
                  <c:v>5.0445999999999998E-2</c:v>
                </c:pt>
                <c:pt idx="494">
                  <c:v>5.0445999999999998E-2</c:v>
                </c:pt>
                <c:pt idx="495">
                  <c:v>5.0445999999999998E-2</c:v>
                </c:pt>
                <c:pt idx="496">
                  <c:v>5.0445999999999998E-2</c:v>
                </c:pt>
                <c:pt idx="497">
                  <c:v>5.0445999999999998E-2</c:v>
                </c:pt>
                <c:pt idx="498">
                  <c:v>5.0445999999999998E-2</c:v>
                </c:pt>
                <c:pt idx="499">
                  <c:v>5.0445999999999998E-2</c:v>
                </c:pt>
                <c:pt idx="500">
                  <c:v>5.0445999999999998E-2</c:v>
                </c:pt>
                <c:pt idx="501">
                  <c:v>5.0445999999999998E-2</c:v>
                </c:pt>
                <c:pt idx="502">
                  <c:v>5.0445999999999998E-2</c:v>
                </c:pt>
                <c:pt idx="503">
                  <c:v>5.0445999999999998E-2</c:v>
                </c:pt>
                <c:pt idx="504">
                  <c:v>5.0445999999999998E-2</c:v>
                </c:pt>
                <c:pt idx="505">
                  <c:v>5.0445999999999998E-2</c:v>
                </c:pt>
                <c:pt idx="506">
                  <c:v>5.0445999999999998E-2</c:v>
                </c:pt>
                <c:pt idx="507">
                  <c:v>5.0445999999999998E-2</c:v>
                </c:pt>
                <c:pt idx="508">
                  <c:v>5.0445999999999998E-2</c:v>
                </c:pt>
                <c:pt idx="509">
                  <c:v>5.0445999999999998E-2</c:v>
                </c:pt>
                <c:pt idx="510">
                  <c:v>5.0445999999999998E-2</c:v>
                </c:pt>
                <c:pt idx="511">
                  <c:v>5.0445999999999998E-2</c:v>
                </c:pt>
                <c:pt idx="512">
                  <c:v>5.0445999999999998E-2</c:v>
                </c:pt>
                <c:pt idx="513">
                  <c:v>5.0445999999999998E-2</c:v>
                </c:pt>
                <c:pt idx="514">
                  <c:v>5.0445999999999998E-2</c:v>
                </c:pt>
                <c:pt idx="515">
                  <c:v>5.0445999999999998E-2</c:v>
                </c:pt>
                <c:pt idx="516">
                  <c:v>5.0445999999999998E-2</c:v>
                </c:pt>
                <c:pt idx="517">
                  <c:v>5.0445999999999998E-2</c:v>
                </c:pt>
                <c:pt idx="518">
                  <c:v>5.0445999999999998E-2</c:v>
                </c:pt>
                <c:pt idx="519">
                  <c:v>5.0445999999999998E-2</c:v>
                </c:pt>
                <c:pt idx="520">
                  <c:v>5.0445999999999998E-2</c:v>
                </c:pt>
                <c:pt idx="521">
                  <c:v>5.0445999999999998E-2</c:v>
                </c:pt>
                <c:pt idx="522">
                  <c:v>5.0445999999999998E-2</c:v>
                </c:pt>
                <c:pt idx="523">
                  <c:v>5.0445999999999998E-2</c:v>
                </c:pt>
                <c:pt idx="524">
                  <c:v>5.0445999999999998E-2</c:v>
                </c:pt>
                <c:pt idx="525">
                  <c:v>5.0445999999999998E-2</c:v>
                </c:pt>
                <c:pt idx="526">
                  <c:v>5.0445999999999998E-2</c:v>
                </c:pt>
                <c:pt idx="527">
                  <c:v>5.0445999999999998E-2</c:v>
                </c:pt>
                <c:pt idx="528">
                  <c:v>5.0445999999999998E-2</c:v>
                </c:pt>
                <c:pt idx="529">
                  <c:v>5.0445999999999998E-2</c:v>
                </c:pt>
                <c:pt idx="530">
                  <c:v>5.0445999999999998E-2</c:v>
                </c:pt>
                <c:pt idx="531">
                  <c:v>5.0445999999999998E-2</c:v>
                </c:pt>
                <c:pt idx="532">
                  <c:v>5.0445999999999998E-2</c:v>
                </c:pt>
                <c:pt idx="533">
                  <c:v>5.0445999999999998E-2</c:v>
                </c:pt>
                <c:pt idx="534">
                  <c:v>5.0445999999999998E-2</c:v>
                </c:pt>
                <c:pt idx="535">
                  <c:v>5.0445999999999998E-2</c:v>
                </c:pt>
                <c:pt idx="536">
                  <c:v>5.0445999999999998E-2</c:v>
                </c:pt>
                <c:pt idx="537">
                  <c:v>5.0445999999999998E-2</c:v>
                </c:pt>
                <c:pt idx="538">
                  <c:v>5.0445999999999998E-2</c:v>
                </c:pt>
                <c:pt idx="539">
                  <c:v>5.0445999999999998E-2</c:v>
                </c:pt>
                <c:pt idx="540">
                  <c:v>5.0445999999999998E-2</c:v>
                </c:pt>
                <c:pt idx="541">
                  <c:v>5.0445999999999998E-2</c:v>
                </c:pt>
                <c:pt idx="542">
                  <c:v>5.0445999999999998E-2</c:v>
                </c:pt>
                <c:pt idx="543">
                  <c:v>5.0445999999999998E-2</c:v>
                </c:pt>
                <c:pt idx="544">
                  <c:v>5.0445999999999998E-2</c:v>
                </c:pt>
                <c:pt idx="545">
                  <c:v>5.0445999999999998E-2</c:v>
                </c:pt>
                <c:pt idx="546">
                  <c:v>5.0445999999999998E-2</c:v>
                </c:pt>
                <c:pt idx="547">
                  <c:v>5.0445999999999998E-2</c:v>
                </c:pt>
                <c:pt idx="548">
                  <c:v>5.0445999999999998E-2</c:v>
                </c:pt>
                <c:pt idx="549">
                  <c:v>5.5692999999999999E-2</c:v>
                </c:pt>
                <c:pt idx="550">
                  <c:v>5.5692999999999999E-2</c:v>
                </c:pt>
                <c:pt idx="551">
                  <c:v>5.5692999999999999E-2</c:v>
                </c:pt>
                <c:pt idx="552">
                  <c:v>5.5692999999999999E-2</c:v>
                </c:pt>
                <c:pt idx="553">
                  <c:v>5.5692999999999999E-2</c:v>
                </c:pt>
                <c:pt idx="554">
                  <c:v>5.5692999999999999E-2</c:v>
                </c:pt>
                <c:pt idx="555">
                  <c:v>5.5692999999999999E-2</c:v>
                </c:pt>
                <c:pt idx="556">
                  <c:v>5.5692999999999999E-2</c:v>
                </c:pt>
                <c:pt idx="557">
                  <c:v>5.5692999999999999E-2</c:v>
                </c:pt>
                <c:pt idx="558">
                  <c:v>5.5692999999999999E-2</c:v>
                </c:pt>
                <c:pt idx="559">
                  <c:v>5.5692999999999999E-2</c:v>
                </c:pt>
                <c:pt idx="560">
                  <c:v>5.5692999999999999E-2</c:v>
                </c:pt>
                <c:pt idx="561">
                  <c:v>5.5692999999999999E-2</c:v>
                </c:pt>
                <c:pt idx="562">
                  <c:v>5.5692999999999999E-2</c:v>
                </c:pt>
                <c:pt idx="563">
                  <c:v>5.5692999999999999E-2</c:v>
                </c:pt>
                <c:pt idx="564">
                  <c:v>5.5692999999999999E-2</c:v>
                </c:pt>
                <c:pt idx="565">
                  <c:v>5.5692999999999999E-2</c:v>
                </c:pt>
                <c:pt idx="566">
                  <c:v>5.5692999999999999E-2</c:v>
                </c:pt>
                <c:pt idx="567">
                  <c:v>5.5692999999999999E-2</c:v>
                </c:pt>
                <c:pt idx="568">
                  <c:v>5.5692999999999999E-2</c:v>
                </c:pt>
                <c:pt idx="569">
                  <c:v>5.5692999999999999E-2</c:v>
                </c:pt>
                <c:pt idx="570">
                  <c:v>5.5692999999999999E-2</c:v>
                </c:pt>
                <c:pt idx="571">
                  <c:v>5.5692999999999999E-2</c:v>
                </c:pt>
                <c:pt idx="572">
                  <c:v>5.5692999999999999E-2</c:v>
                </c:pt>
                <c:pt idx="573">
                  <c:v>5.5692999999999999E-2</c:v>
                </c:pt>
                <c:pt idx="574">
                  <c:v>5.5692999999999999E-2</c:v>
                </c:pt>
                <c:pt idx="575">
                  <c:v>5.5692999999999999E-2</c:v>
                </c:pt>
                <c:pt idx="576">
                  <c:v>5.5692999999999999E-2</c:v>
                </c:pt>
                <c:pt idx="577">
                  <c:v>5.5692999999999999E-2</c:v>
                </c:pt>
                <c:pt idx="578">
                  <c:v>5.5692999999999999E-2</c:v>
                </c:pt>
                <c:pt idx="579">
                  <c:v>5.5692999999999999E-2</c:v>
                </c:pt>
                <c:pt idx="580">
                  <c:v>5.5692999999999999E-2</c:v>
                </c:pt>
                <c:pt idx="581">
                  <c:v>5.5692999999999999E-2</c:v>
                </c:pt>
                <c:pt idx="582">
                  <c:v>5.5692999999999999E-2</c:v>
                </c:pt>
                <c:pt idx="583">
                  <c:v>5.5692999999999999E-2</c:v>
                </c:pt>
                <c:pt idx="584">
                  <c:v>5.5692999999999999E-2</c:v>
                </c:pt>
                <c:pt idx="585">
                  <c:v>5.5692999999999999E-2</c:v>
                </c:pt>
                <c:pt idx="586">
                  <c:v>5.5692999999999999E-2</c:v>
                </c:pt>
                <c:pt idx="587">
                  <c:v>5.5692999999999999E-2</c:v>
                </c:pt>
                <c:pt idx="588">
                  <c:v>5.5692999999999999E-2</c:v>
                </c:pt>
                <c:pt idx="589">
                  <c:v>5.5692999999999999E-2</c:v>
                </c:pt>
                <c:pt idx="590">
                  <c:v>5.5692999999999999E-2</c:v>
                </c:pt>
                <c:pt idx="591">
                  <c:v>5.5692999999999999E-2</c:v>
                </c:pt>
                <c:pt idx="592">
                  <c:v>5.5692999999999999E-2</c:v>
                </c:pt>
                <c:pt idx="593">
                  <c:v>5.5692999999999999E-2</c:v>
                </c:pt>
                <c:pt idx="594">
                  <c:v>5.5692999999999999E-2</c:v>
                </c:pt>
                <c:pt idx="595">
                  <c:v>5.5692999999999999E-2</c:v>
                </c:pt>
                <c:pt idx="596">
                  <c:v>5.5692999999999999E-2</c:v>
                </c:pt>
                <c:pt idx="597">
                  <c:v>5.5692999999999999E-2</c:v>
                </c:pt>
                <c:pt idx="598">
                  <c:v>5.5692999999999999E-2</c:v>
                </c:pt>
                <c:pt idx="599">
                  <c:v>5.5692999999999999E-2</c:v>
                </c:pt>
                <c:pt idx="600">
                  <c:v>5.5692999999999999E-2</c:v>
                </c:pt>
                <c:pt idx="601">
                  <c:v>5.5692999999999999E-2</c:v>
                </c:pt>
                <c:pt idx="602">
                  <c:v>5.5692999999999999E-2</c:v>
                </c:pt>
                <c:pt idx="603">
                  <c:v>5.5692999999999999E-2</c:v>
                </c:pt>
                <c:pt idx="604">
                  <c:v>5.5692999999999999E-2</c:v>
                </c:pt>
                <c:pt idx="605">
                  <c:v>5.5692999999999999E-2</c:v>
                </c:pt>
                <c:pt idx="606">
                  <c:v>5.5692999999999999E-2</c:v>
                </c:pt>
                <c:pt idx="607">
                  <c:v>5.5692999999999999E-2</c:v>
                </c:pt>
                <c:pt idx="608">
                  <c:v>5.5692999999999999E-2</c:v>
                </c:pt>
                <c:pt idx="609">
                  <c:v>5.5692999999999999E-2</c:v>
                </c:pt>
                <c:pt idx="610">
                  <c:v>6.8117999999999998E-2</c:v>
                </c:pt>
                <c:pt idx="611">
                  <c:v>6.8117999999999998E-2</c:v>
                </c:pt>
                <c:pt idx="612">
                  <c:v>6.8117999999999998E-2</c:v>
                </c:pt>
                <c:pt idx="613">
                  <c:v>6.8117999999999998E-2</c:v>
                </c:pt>
                <c:pt idx="614">
                  <c:v>6.8117999999999998E-2</c:v>
                </c:pt>
                <c:pt idx="615">
                  <c:v>6.8117999999999998E-2</c:v>
                </c:pt>
                <c:pt idx="616">
                  <c:v>6.8117999999999998E-2</c:v>
                </c:pt>
                <c:pt idx="617">
                  <c:v>6.8117999999999998E-2</c:v>
                </c:pt>
                <c:pt idx="618">
                  <c:v>6.8117999999999998E-2</c:v>
                </c:pt>
                <c:pt idx="619">
                  <c:v>6.8117999999999998E-2</c:v>
                </c:pt>
                <c:pt idx="620">
                  <c:v>6.8117999999999998E-2</c:v>
                </c:pt>
                <c:pt idx="621">
                  <c:v>6.8117999999999998E-2</c:v>
                </c:pt>
                <c:pt idx="622">
                  <c:v>6.8117999999999998E-2</c:v>
                </c:pt>
                <c:pt idx="623">
                  <c:v>6.8117999999999998E-2</c:v>
                </c:pt>
                <c:pt idx="624">
                  <c:v>6.8117999999999998E-2</c:v>
                </c:pt>
                <c:pt idx="625">
                  <c:v>6.8117999999999998E-2</c:v>
                </c:pt>
                <c:pt idx="626">
                  <c:v>6.8117999999999998E-2</c:v>
                </c:pt>
                <c:pt idx="627">
                  <c:v>6.8117999999999998E-2</c:v>
                </c:pt>
                <c:pt idx="628">
                  <c:v>6.8117999999999998E-2</c:v>
                </c:pt>
                <c:pt idx="629">
                  <c:v>6.8117999999999998E-2</c:v>
                </c:pt>
                <c:pt idx="630">
                  <c:v>6.8117999999999998E-2</c:v>
                </c:pt>
                <c:pt idx="631">
                  <c:v>6.8117999999999998E-2</c:v>
                </c:pt>
                <c:pt idx="632">
                  <c:v>6.8117999999999998E-2</c:v>
                </c:pt>
                <c:pt idx="633">
                  <c:v>6.8117999999999998E-2</c:v>
                </c:pt>
                <c:pt idx="634">
                  <c:v>6.8117999999999998E-2</c:v>
                </c:pt>
                <c:pt idx="635">
                  <c:v>6.8117999999999998E-2</c:v>
                </c:pt>
                <c:pt idx="636">
                  <c:v>6.8117999999999998E-2</c:v>
                </c:pt>
                <c:pt idx="637">
                  <c:v>6.8117999999999998E-2</c:v>
                </c:pt>
                <c:pt idx="638">
                  <c:v>6.8117999999999998E-2</c:v>
                </c:pt>
                <c:pt idx="639">
                  <c:v>6.8117999999999998E-2</c:v>
                </c:pt>
                <c:pt idx="640">
                  <c:v>6.8117999999999998E-2</c:v>
                </c:pt>
                <c:pt idx="641">
                  <c:v>6.8117999999999998E-2</c:v>
                </c:pt>
                <c:pt idx="642">
                  <c:v>6.8117999999999998E-2</c:v>
                </c:pt>
                <c:pt idx="643">
                  <c:v>6.8117999999999998E-2</c:v>
                </c:pt>
                <c:pt idx="644">
                  <c:v>6.8117999999999998E-2</c:v>
                </c:pt>
                <c:pt idx="645">
                  <c:v>6.8117999999999998E-2</c:v>
                </c:pt>
                <c:pt idx="646">
                  <c:v>6.8117999999999998E-2</c:v>
                </c:pt>
                <c:pt idx="647">
                  <c:v>6.8117999999999998E-2</c:v>
                </c:pt>
                <c:pt idx="648">
                  <c:v>6.8117999999999998E-2</c:v>
                </c:pt>
                <c:pt idx="649">
                  <c:v>6.8117999999999998E-2</c:v>
                </c:pt>
                <c:pt idx="650">
                  <c:v>6.8117999999999998E-2</c:v>
                </c:pt>
                <c:pt idx="651">
                  <c:v>6.8117999999999998E-2</c:v>
                </c:pt>
                <c:pt idx="652">
                  <c:v>6.8117999999999998E-2</c:v>
                </c:pt>
                <c:pt idx="653">
                  <c:v>6.8117999999999998E-2</c:v>
                </c:pt>
                <c:pt idx="654">
                  <c:v>6.8117999999999998E-2</c:v>
                </c:pt>
                <c:pt idx="655">
                  <c:v>6.8117999999999998E-2</c:v>
                </c:pt>
                <c:pt idx="656">
                  <c:v>6.8117999999999998E-2</c:v>
                </c:pt>
                <c:pt idx="657">
                  <c:v>6.8117999999999998E-2</c:v>
                </c:pt>
                <c:pt idx="658">
                  <c:v>6.8117999999999998E-2</c:v>
                </c:pt>
                <c:pt idx="659">
                  <c:v>6.8117999999999998E-2</c:v>
                </c:pt>
                <c:pt idx="660">
                  <c:v>6.8117999999999998E-2</c:v>
                </c:pt>
                <c:pt idx="661">
                  <c:v>6.8117999999999998E-2</c:v>
                </c:pt>
                <c:pt idx="662">
                  <c:v>6.8117999999999998E-2</c:v>
                </c:pt>
                <c:pt idx="663">
                  <c:v>6.8117999999999998E-2</c:v>
                </c:pt>
                <c:pt idx="664">
                  <c:v>6.8117999999999998E-2</c:v>
                </c:pt>
                <c:pt idx="665">
                  <c:v>6.8117999999999998E-2</c:v>
                </c:pt>
                <c:pt idx="666">
                  <c:v>6.8117999999999998E-2</c:v>
                </c:pt>
                <c:pt idx="667">
                  <c:v>6.8117999999999998E-2</c:v>
                </c:pt>
                <c:pt idx="668">
                  <c:v>6.8117999999999998E-2</c:v>
                </c:pt>
                <c:pt idx="669">
                  <c:v>6.8117999999999998E-2</c:v>
                </c:pt>
                <c:pt idx="670">
                  <c:v>6.8117999999999998E-2</c:v>
                </c:pt>
                <c:pt idx="671">
                  <c:v>6.8117999999999998E-2</c:v>
                </c:pt>
                <c:pt idx="672">
                  <c:v>6.8117999999999998E-2</c:v>
                </c:pt>
                <c:pt idx="673">
                  <c:v>6.8117999999999998E-2</c:v>
                </c:pt>
                <c:pt idx="674">
                  <c:v>6.8117999999999998E-2</c:v>
                </c:pt>
                <c:pt idx="675">
                  <c:v>6.8117999999999998E-2</c:v>
                </c:pt>
                <c:pt idx="676">
                  <c:v>6.8117999999999998E-2</c:v>
                </c:pt>
                <c:pt idx="677">
                  <c:v>6.8117999999999998E-2</c:v>
                </c:pt>
                <c:pt idx="678">
                  <c:v>6.8117999999999998E-2</c:v>
                </c:pt>
                <c:pt idx="679">
                  <c:v>6.8117999999999998E-2</c:v>
                </c:pt>
                <c:pt idx="680">
                  <c:v>6.8117999999999998E-2</c:v>
                </c:pt>
                <c:pt idx="681">
                  <c:v>6.8117999999999998E-2</c:v>
                </c:pt>
                <c:pt idx="682">
                  <c:v>6.8117999999999998E-2</c:v>
                </c:pt>
                <c:pt idx="683">
                  <c:v>6.8117999999999998E-2</c:v>
                </c:pt>
                <c:pt idx="684">
                  <c:v>6.8117999999999998E-2</c:v>
                </c:pt>
                <c:pt idx="685">
                  <c:v>6.8117999999999998E-2</c:v>
                </c:pt>
                <c:pt idx="686">
                  <c:v>6.8117999999999998E-2</c:v>
                </c:pt>
                <c:pt idx="687">
                  <c:v>6.8117999999999998E-2</c:v>
                </c:pt>
                <c:pt idx="688">
                  <c:v>6.8117999999999998E-2</c:v>
                </c:pt>
                <c:pt idx="689">
                  <c:v>6.8117999999999998E-2</c:v>
                </c:pt>
                <c:pt idx="690">
                  <c:v>6.8117999999999998E-2</c:v>
                </c:pt>
                <c:pt idx="691">
                  <c:v>6.8117999999999998E-2</c:v>
                </c:pt>
                <c:pt idx="692">
                  <c:v>6.8117999999999998E-2</c:v>
                </c:pt>
                <c:pt idx="693">
                  <c:v>6.8117999999999998E-2</c:v>
                </c:pt>
                <c:pt idx="694">
                  <c:v>6.8117999999999998E-2</c:v>
                </c:pt>
                <c:pt idx="695">
                  <c:v>6.8117999999999998E-2</c:v>
                </c:pt>
                <c:pt idx="696">
                  <c:v>6.8117999999999998E-2</c:v>
                </c:pt>
                <c:pt idx="697">
                  <c:v>6.8117999999999998E-2</c:v>
                </c:pt>
                <c:pt idx="698">
                  <c:v>6.8117999999999998E-2</c:v>
                </c:pt>
                <c:pt idx="699">
                  <c:v>6.8117999999999998E-2</c:v>
                </c:pt>
                <c:pt idx="700">
                  <c:v>6.8117999999999998E-2</c:v>
                </c:pt>
                <c:pt idx="701">
                  <c:v>6.8117999999999998E-2</c:v>
                </c:pt>
                <c:pt idx="702">
                  <c:v>6.8117999999999998E-2</c:v>
                </c:pt>
                <c:pt idx="703">
                  <c:v>6.8117999999999998E-2</c:v>
                </c:pt>
                <c:pt idx="704">
                  <c:v>6.8117999999999998E-2</c:v>
                </c:pt>
                <c:pt idx="705">
                  <c:v>6.8117999999999998E-2</c:v>
                </c:pt>
                <c:pt idx="706">
                  <c:v>6.8117999999999998E-2</c:v>
                </c:pt>
                <c:pt idx="707">
                  <c:v>6.8117999999999998E-2</c:v>
                </c:pt>
                <c:pt idx="708">
                  <c:v>6.8117999999999998E-2</c:v>
                </c:pt>
                <c:pt idx="709">
                  <c:v>6.8117999999999998E-2</c:v>
                </c:pt>
                <c:pt idx="710">
                  <c:v>6.8117999999999998E-2</c:v>
                </c:pt>
                <c:pt idx="711">
                  <c:v>6.8117999999999998E-2</c:v>
                </c:pt>
                <c:pt idx="712">
                  <c:v>6.8117999999999998E-2</c:v>
                </c:pt>
                <c:pt idx="713">
                  <c:v>6.8117999999999998E-2</c:v>
                </c:pt>
                <c:pt idx="714">
                  <c:v>6.8117999999999998E-2</c:v>
                </c:pt>
                <c:pt idx="715">
                  <c:v>6.8117999999999998E-2</c:v>
                </c:pt>
                <c:pt idx="716">
                  <c:v>6.8117999999999998E-2</c:v>
                </c:pt>
                <c:pt idx="717">
                  <c:v>6.8117999999999998E-2</c:v>
                </c:pt>
                <c:pt idx="718">
                  <c:v>6.8117999999999998E-2</c:v>
                </c:pt>
                <c:pt idx="719">
                  <c:v>6.8117999999999998E-2</c:v>
                </c:pt>
                <c:pt idx="720">
                  <c:v>6.8117999999999998E-2</c:v>
                </c:pt>
                <c:pt idx="721">
                  <c:v>6.8117999999999998E-2</c:v>
                </c:pt>
                <c:pt idx="722">
                  <c:v>6.8117999999999998E-2</c:v>
                </c:pt>
                <c:pt idx="723">
                  <c:v>6.8117999999999998E-2</c:v>
                </c:pt>
                <c:pt idx="724">
                  <c:v>6.8117999999999998E-2</c:v>
                </c:pt>
                <c:pt idx="725">
                  <c:v>6.8117999999999998E-2</c:v>
                </c:pt>
                <c:pt idx="726">
                  <c:v>6.8117999999999998E-2</c:v>
                </c:pt>
                <c:pt idx="727">
                  <c:v>6.8117999999999998E-2</c:v>
                </c:pt>
                <c:pt idx="728">
                  <c:v>6.8117999999999998E-2</c:v>
                </c:pt>
                <c:pt idx="729">
                  <c:v>6.8117999999999998E-2</c:v>
                </c:pt>
                <c:pt idx="730">
                  <c:v>6.8117999999999998E-2</c:v>
                </c:pt>
                <c:pt idx="731">
                  <c:v>6.8117999999999998E-2</c:v>
                </c:pt>
              </c:numCache>
            </c:numRef>
          </c:yVal>
          <c:smooth val="0"/>
          <c:extLst>
            <c:ext xmlns:c16="http://schemas.microsoft.com/office/drawing/2014/chart" uri="{C3380CC4-5D6E-409C-BE32-E72D297353CC}">
              <c16:uniqueId val="{00000001-4D64-481C-B84C-EE1F54A52DE3}"/>
            </c:ext>
          </c:extLst>
        </c:ser>
        <c:dLbls>
          <c:showLegendKey val="0"/>
          <c:showVal val="0"/>
          <c:showCatName val="0"/>
          <c:showSerName val="0"/>
          <c:showPercent val="0"/>
          <c:showBubbleSize val="0"/>
        </c:dLbls>
        <c:axId val="596962272"/>
        <c:axId val="596963584"/>
      </c:scatterChart>
      <c:valAx>
        <c:axId val="596962272"/>
        <c:scaling>
          <c:orientation val="minMax"/>
          <c:max val="12"/>
        </c:scaling>
        <c:delete val="0"/>
        <c:axPos val="b"/>
        <c:numFmt formatCode="General" sourceLinked="1"/>
        <c:majorTickMark val="out"/>
        <c:minorTickMark val="none"/>
        <c:tickLblPos val="nextTo"/>
        <c:spPr>
          <a:noFill/>
          <a:ln w="9525" cap="flat" cmpd="sng" algn="ctr">
            <a:solidFill>
              <a:sysClr val="window" lastClr="FFFFFF"/>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596963584"/>
        <c:crosses val="autoZero"/>
        <c:crossBetween val="midCat"/>
        <c:majorUnit val="1"/>
      </c:valAx>
      <c:valAx>
        <c:axId val="596963584"/>
        <c:scaling>
          <c:orientation val="minMax"/>
          <c:max val="0.1"/>
        </c:scaling>
        <c:delete val="0"/>
        <c:axPos val="l"/>
        <c:numFmt formatCode="0%" sourceLinked="0"/>
        <c:majorTickMark val="out"/>
        <c:minorTickMark val="none"/>
        <c:tickLblPos val="nextTo"/>
        <c:spPr>
          <a:noFill/>
          <a:ln w="9525" cap="flat" cmpd="sng" algn="ctr">
            <a:solidFill>
              <a:sysClr val="window" lastClr="FFFFFF"/>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596962272"/>
        <c:crosses val="autoZero"/>
        <c:crossBetween val="midCat"/>
        <c:majorUnit val="2.0000000000000004E-2"/>
      </c:valAx>
      <c:spPr>
        <a:noFill/>
        <a:ln>
          <a:noFill/>
        </a:ln>
        <a:effectLst/>
      </c:spPr>
    </c:plotArea>
    <c:legend>
      <c:legendPos val="l"/>
      <c:layout>
        <c:manualLayout>
          <c:xMode val="edge"/>
          <c:yMode val="edge"/>
          <c:x val="9.7111055339920094E-2"/>
          <c:y val="0.16780466408363184"/>
          <c:w val="0.10485399614996721"/>
          <c:h val="0.1372817763984822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043725554716849"/>
          <c:y val="6.6889792582244478E-2"/>
          <c:w val="0.80538067202261499"/>
          <c:h val="0.76085119126571521"/>
        </c:manualLayout>
      </c:layout>
      <c:scatterChart>
        <c:scatterStyle val="lineMarker"/>
        <c:varyColors val="0"/>
        <c:ser>
          <c:idx val="0"/>
          <c:order val="0"/>
          <c:tx>
            <c:strRef>
              <c:f>T101_DTH!$D$3</c:f>
              <c:strCache>
                <c:ptCount val="1"/>
                <c:pt idx="0">
                  <c:v> TAVR</c:v>
                </c:pt>
              </c:strCache>
            </c:strRef>
          </c:tx>
          <c:spPr>
            <a:ln w="28575" cap="rnd">
              <a:solidFill>
                <a:srgbClr val="FFD815"/>
              </a:solidFill>
              <a:round/>
            </a:ln>
            <a:effectLst/>
          </c:spPr>
          <c:marker>
            <c:symbol val="none"/>
          </c:marker>
          <c:xVal>
            <c:numRef>
              <c:f>T101_DTH!$C$4:$C$463</c:f>
              <c:numCache>
                <c:formatCode>General</c:formatCode>
                <c:ptCount val="460"/>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pt idx="368">
                  <c:v>12.132199999999999</c:v>
                </c:pt>
                <c:pt idx="369">
                  <c:v>12.1653</c:v>
                </c:pt>
                <c:pt idx="370">
                  <c:v>12.1983</c:v>
                </c:pt>
                <c:pt idx="371">
                  <c:v>12.231400000000001</c:v>
                </c:pt>
                <c:pt idx="372">
                  <c:v>12.2645</c:v>
                </c:pt>
                <c:pt idx="373">
                  <c:v>12.297499999999999</c:v>
                </c:pt>
                <c:pt idx="374">
                  <c:v>12.3306</c:v>
                </c:pt>
                <c:pt idx="375">
                  <c:v>12.3636</c:v>
                </c:pt>
                <c:pt idx="376">
                  <c:v>12.396699999999999</c:v>
                </c:pt>
                <c:pt idx="377">
                  <c:v>12.4298</c:v>
                </c:pt>
                <c:pt idx="378">
                  <c:v>12.4628</c:v>
                </c:pt>
                <c:pt idx="379">
                  <c:v>12.495900000000001</c:v>
                </c:pt>
                <c:pt idx="380">
                  <c:v>12.5289</c:v>
                </c:pt>
                <c:pt idx="381">
                  <c:v>12.561999999999999</c:v>
                </c:pt>
                <c:pt idx="382">
                  <c:v>12.595000000000001</c:v>
                </c:pt>
                <c:pt idx="383">
                  <c:v>12.6281</c:v>
                </c:pt>
                <c:pt idx="384">
                  <c:v>12.661199999999999</c:v>
                </c:pt>
                <c:pt idx="385">
                  <c:v>12.6942</c:v>
                </c:pt>
                <c:pt idx="386">
                  <c:v>12.7273</c:v>
                </c:pt>
                <c:pt idx="387">
                  <c:v>12.760300000000001</c:v>
                </c:pt>
                <c:pt idx="388">
                  <c:v>12.7934</c:v>
                </c:pt>
                <c:pt idx="389">
                  <c:v>12.8264</c:v>
                </c:pt>
                <c:pt idx="390">
                  <c:v>12.859500000000001</c:v>
                </c:pt>
                <c:pt idx="391">
                  <c:v>12.8926</c:v>
                </c:pt>
                <c:pt idx="392">
                  <c:v>12.925599999999999</c:v>
                </c:pt>
                <c:pt idx="393">
                  <c:v>12.9587</c:v>
                </c:pt>
                <c:pt idx="394">
                  <c:v>12.9917</c:v>
                </c:pt>
                <c:pt idx="395">
                  <c:v>13.024800000000001</c:v>
                </c:pt>
                <c:pt idx="396">
                  <c:v>13.0579</c:v>
                </c:pt>
                <c:pt idx="397">
                  <c:v>13.0909</c:v>
                </c:pt>
                <c:pt idx="398">
                  <c:v>13.124000000000001</c:v>
                </c:pt>
                <c:pt idx="399">
                  <c:v>13.157</c:v>
                </c:pt>
                <c:pt idx="400">
                  <c:v>13.190099999999999</c:v>
                </c:pt>
                <c:pt idx="401">
                  <c:v>13.223100000000001</c:v>
                </c:pt>
                <c:pt idx="402">
                  <c:v>13.2562</c:v>
                </c:pt>
                <c:pt idx="403">
                  <c:v>13.289300000000001</c:v>
                </c:pt>
                <c:pt idx="404">
                  <c:v>13.3223</c:v>
                </c:pt>
                <c:pt idx="405">
                  <c:v>13.355399999999999</c:v>
                </c:pt>
                <c:pt idx="406">
                  <c:v>13.388400000000001</c:v>
                </c:pt>
                <c:pt idx="407">
                  <c:v>13.4215</c:v>
                </c:pt>
                <c:pt idx="408">
                  <c:v>13.454499999999999</c:v>
                </c:pt>
                <c:pt idx="409">
                  <c:v>13.4876</c:v>
                </c:pt>
                <c:pt idx="410">
                  <c:v>13.5207</c:v>
                </c:pt>
                <c:pt idx="411">
                  <c:v>13.553699999999999</c:v>
                </c:pt>
                <c:pt idx="412">
                  <c:v>13.5868</c:v>
                </c:pt>
                <c:pt idx="413">
                  <c:v>13.6198</c:v>
                </c:pt>
                <c:pt idx="414">
                  <c:v>13.652900000000001</c:v>
                </c:pt>
                <c:pt idx="415">
                  <c:v>13.686</c:v>
                </c:pt>
                <c:pt idx="416">
                  <c:v>13.718999999999999</c:v>
                </c:pt>
                <c:pt idx="417">
                  <c:v>13.7521</c:v>
                </c:pt>
                <c:pt idx="418">
                  <c:v>13.7851</c:v>
                </c:pt>
                <c:pt idx="419">
                  <c:v>13.818199999999999</c:v>
                </c:pt>
                <c:pt idx="420">
                  <c:v>13.8512</c:v>
                </c:pt>
                <c:pt idx="421">
                  <c:v>13.8843</c:v>
                </c:pt>
                <c:pt idx="422">
                  <c:v>13.917400000000001</c:v>
                </c:pt>
                <c:pt idx="423">
                  <c:v>13.9504</c:v>
                </c:pt>
                <c:pt idx="424">
                  <c:v>13.983499999999999</c:v>
                </c:pt>
                <c:pt idx="425">
                  <c:v>14.016500000000001</c:v>
                </c:pt>
                <c:pt idx="426">
                  <c:v>14.0496</c:v>
                </c:pt>
                <c:pt idx="427">
                  <c:v>14.082599999999999</c:v>
                </c:pt>
                <c:pt idx="428">
                  <c:v>14.1157</c:v>
                </c:pt>
                <c:pt idx="429">
                  <c:v>14.1488</c:v>
                </c:pt>
                <c:pt idx="430">
                  <c:v>14.181800000000001</c:v>
                </c:pt>
                <c:pt idx="431">
                  <c:v>14.2149</c:v>
                </c:pt>
                <c:pt idx="432">
                  <c:v>14.2479</c:v>
                </c:pt>
                <c:pt idx="433">
                  <c:v>14.281000000000001</c:v>
                </c:pt>
                <c:pt idx="434">
                  <c:v>14.314</c:v>
                </c:pt>
                <c:pt idx="435">
                  <c:v>14.347099999999999</c:v>
                </c:pt>
                <c:pt idx="436">
                  <c:v>14.3802</c:v>
                </c:pt>
                <c:pt idx="437">
                  <c:v>14.4132</c:v>
                </c:pt>
                <c:pt idx="438">
                  <c:v>14.446300000000001</c:v>
                </c:pt>
                <c:pt idx="439">
                  <c:v>14.4793</c:v>
                </c:pt>
                <c:pt idx="440">
                  <c:v>14.5124</c:v>
                </c:pt>
                <c:pt idx="441">
                  <c:v>14.545500000000001</c:v>
                </c:pt>
                <c:pt idx="442">
                  <c:v>14.5785</c:v>
                </c:pt>
                <c:pt idx="443">
                  <c:v>14.611599999999999</c:v>
                </c:pt>
                <c:pt idx="444">
                  <c:v>14.644600000000001</c:v>
                </c:pt>
                <c:pt idx="445">
                  <c:v>14.6777</c:v>
                </c:pt>
                <c:pt idx="446">
                  <c:v>14.710699999999999</c:v>
                </c:pt>
                <c:pt idx="447">
                  <c:v>14.7438</c:v>
                </c:pt>
                <c:pt idx="448">
                  <c:v>14.776899999999999</c:v>
                </c:pt>
                <c:pt idx="449">
                  <c:v>14.809900000000001</c:v>
                </c:pt>
                <c:pt idx="450">
                  <c:v>14.843</c:v>
                </c:pt>
                <c:pt idx="451">
                  <c:v>14.875999999999999</c:v>
                </c:pt>
                <c:pt idx="452">
                  <c:v>14.9091</c:v>
                </c:pt>
                <c:pt idx="453">
                  <c:v>14.9421</c:v>
                </c:pt>
                <c:pt idx="454">
                  <c:v>14.975199999999999</c:v>
                </c:pt>
                <c:pt idx="455">
                  <c:v>15.0083</c:v>
                </c:pt>
                <c:pt idx="456">
                  <c:v>15.0413</c:v>
                </c:pt>
                <c:pt idx="457">
                  <c:v>15.074400000000001</c:v>
                </c:pt>
                <c:pt idx="458">
                  <c:v>15.1074</c:v>
                </c:pt>
                <c:pt idx="459">
                  <c:v>15.140499999999999</c:v>
                </c:pt>
              </c:numCache>
            </c:numRef>
          </c:xVal>
          <c:yVal>
            <c:numRef>
              <c:f>T101_DTH!$D$4:$D$463</c:f>
              <c:numCache>
                <c:formatCode>General</c:formatCode>
                <c:ptCount val="460"/>
                <c:pt idx="0">
                  <c:v>0</c:v>
                </c:pt>
                <c:pt idx="2">
                  <c:v>1.379E-3</c:v>
                </c:pt>
                <c:pt idx="3">
                  <c:v>1.379E-3</c:v>
                </c:pt>
                <c:pt idx="4">
                  <c:v>2.7590000000000002E-3</c:v>
                </c:pt>
                <c:pt idx="5">
                  <c:v>2.7590000000000002E-3</c:v>
                </c:pt>
                <c:pt idx="6">
                  <c:v>2.7590000000000002E-3</c:v>
                </c:pt>
                <c:pt idx="7">
                  <c:v>4.1399999999999996E-3</c:v>
                </c:pt>
                <c:pt idx="8">
                  <c:v>4.1399999999999996E-3</c:v>
                </c:pt>
                <c:pt idx="9">
                  <c:v>4.1399999999999996E-3</c:v>
                </c:pt>
                <c:pt idx="10">
                  <c:v>4.1399999999999996E-3</c:v>
                </c:pt>
                <c:pt idx="11">
                  <c:v>4.1399999999999996E-3</c:v>
                </c:pt>
                <c:pt idx="12">
                  <c:v>4.1399999999999996E-3</c:v>
                </c:pt>
                <c:pt idx="13">
                  <c:v>4.1399999999999996E-3</c:v>
                </c:pt>
                <c:pt idx="14">
                  <c:v>4.1399999999999996E-3</c:v>
                </c:pt>
                <c:pt idx="15">
                  <c:v>4.1399999999999996E-3</c:v>
                </c:pt>
                <c:pt idx="16">
                  <c:v>4.1399999999999996E-3</c:v>
                </c:pt>
                <c:pt idx="17">
                  <c:v>4.1399999999999996E-3</c:v>
                </c:pt>
                <c:pt idx="18">
                  <c:v>4.1399999999999996E-3</c:v>
                </c:pt>
                <c:pt idx="19">
                  <c:v>4.1399999999999996E-3</c:v>
                </c:pt>
                <c:pt idx="20">
                  <c:v>4.1399999999999996E-3</c:v>
                </c:pt>
                <c:pt idx="21">
                  <c:v>4.1399999999999996E-3</c:v>
                </c:pt>
                <c:pt idx="22">
                  <c:v>4.1399999999999996E-3</c:v>
                </c:pt>
                <c:pt idx="23">
                  <c:v>4.1399999999999996E-3</c:v>
                </c:pt>
                <c:pt idx="24">
                  <c:v>4.1399999999999996E-3</c:v>
                </c:pt>
                <c:pt idx="25">
                  <c:v>4.1399999999999996E-3</c:v>
                </c:pt>
                <c:pt idx="26">
                  <c:v>4.1399999999999996E-3</c:v>
                </c:pt>
                <c:pt idx="27">
                  <c:v>4.1399999999999996E-3</c:v>
                </c:pt>
                <c:pt idx="28">
                  <c:v>4.1399999999999996E-3</c:v>
                </c:pt>
                <c:pt idx="29">
                  <c:v>4.1399999999999996E-3</c:v>
                </c:pt>
                <c:pt idx="30">
                  <c:v>4.1399999999999996E-3</c:v>
                </c:pt>
                <c:pt idx="31">
                  <c:v>4.1399999999999996E-3</c:v>
                </c:pt>
                <c:pt idx="32">
                  <c:v>4.1399999999999996E-3</c:v>
                </c:pt>
                <c:pt idx="33">
                  <c:v>4.1399999999999996E-3</c:v>
                </c:pt>
                <c:pt idx="34">
                  <c:v>4.1399999999999996E-3</c:v>
                </c:pt>
                <c:pt idx="35">
                  <c:v>4.1399999999999996E-3</c:v>
                </c:pt>
                <c:pt idx="36">
                  <c:v>4.1399999999999996E-3</c:v>
                </c:pt>
                <c:pt idx="37">
                  <c:v>4.1399999999999996E-3</c:v>
                </c:pt>
                <c:pt idx="38">
                  <c:v>4.1399999999999996E-3</c:v>
                </c:pt>
                <c:pt idx="39">
                  <c:v>4.1399999999999996E-3</c:v>
                </c:pt>
                <c:pt idx="40">
                  <c:v>4.1399999999999996E-3</c:v>
                </c:pt>
                <c:pt idx="41">
                  <c:v>4.1399999999999996E-3</c:v>
                </c:pt>
                <c:pt idx="42">
                  <c:v>4.1399999999999996E-3</c:v>
                </c:pt>
                <c:pt idx="43">
                  <c:v>4.1399999999999996E-3</c:v>
                </c:pt>
                <c:pt idx="44">
                  <c:v>4.1399999999999996E-3</c:v>
                </c:pt>
                <c:pt idx="45">
                  <c:v>4.1399999999999996E-3</c:v>
                </c:pt>
                <c:pt idx="46">
                  <c:v>4.1399999999999996E-3</c:v>
                </c:pt>
                <c:pt idx="47">
                  <c:v>4.1399999999999996E-3</c:v>
                </c:pt>
                <c:pt idx="48">
                  <c:v>4.1399999999999996E-3</c:v>
                </c:pt>
                <c:pt idx="49">
                  <c:v>4.1399999999999996E-3</c:v>
                </c:pt>
                <c:pt idx="50">
                  <c:v>4.1399999999999996E-3</c:v>
                </c:pt>
                <c:pt idx="51">
                  <c:v>4.1399999999999996E-3</c:v>
                </c:pt>
                <c:pt idx="52">
                  <c:v>4.1399999999999996E-3</c:v>
                </c:pt>
                <c:pt idx="53">
                  <c:v>4.1399999999999996E-3</c:v>
                </c:pt>
                <c:pt idx="54">
                  <c:v>4.1399999999999996E-3</c:v>
                </c:pt>
                <c:pt idx="55">
                  <c:v>4.1399999999999996E-3</c:v>
                </c:pt>
                <c:pt idx="56">
                  <c:v>4.1399999999999996E-3</c:v>
                </c:pt>
                <c:pt idx="57">
                  <c:v>4.1399999999999996E-3</c:v>
                </c:pt>
                <c:pt idx="58">
                  <c:v>4.1399999999999996E-3</c:v>
                </c:pt>
                <c:pt idx="59">
                  <c:v>4.1399999999999996E-3</c:v>
                </c:pt>
                <c:pt idx="60">
                  <c:v>4.1399999999999996E-3</c:v>
                </c:pt>
                <c:pt idx="61">
                  <c:v>4.1399999999999996E-3</c:v>
                </c:pt>
                <c:pt idx="62">
                  <c:v>4.1399999999999996E-3</c:v>
                </c:pt>
                <c:pt idx="63">
                  <c:v>4.1399999999999996E-3</c:v>
                </c:pt>
                <c:pt idx="64">
                  <c:v>4.1399999999999996E-3</c:v>
                </c:pt>
                <c:pt idx="65">
                  <c:v>5.6239999999999997E-3</c:v>
                </c:pt>
                <c:pt idx="66">
                  <c:v>5.6239999999999997E-3</c:v>
                </c:pt>
                <c:pt idx="67">
                  <c:v>5.6239999999999997E-3</c:v>
                </c:pt>
                <c:pt idx="68">
                  <c:v>5.6239999999999997E-3</c:v>
                </c:pt>
                <c:pt idx="69">
                  <c:v>5.6239999999999997E-3</c:v>
                </c:pt>
                <c:pt idx="70">
                  <c:v>5.6239999999999997E-3</c:v>
                </c:pt>
                <c:pt idx="71">
                  <c:v>5.6239999999999997E-3</c:v>
                </c:pt>
                <c:pt idx="72">
                  <c:v>7.1079999999999997E-3</c:v>
                </c:pt>
                <c:pt idx="73">
                  <c:v>7.1079999999999997E-3</c:v>
                </c:pt>
                <c:pt idx="74">
                  <c:v>7.1079999999999997E-3</c:v>
                </c:pt>
                <c:pt idx="75">
                  <c:v>7.1079999999999997E-3</c:v>
                </c:pt>
                <c:pt idx="76">
                  <c:v>7.1079999999999997E-3</c:v>
                </c:pt>
                <c:pt idx="77">
                  <c:v>7.1079999999999997E-3</c:v>
                </c:pt>
                <c:pt idx="78">
                  <c:v>7.1079999999999997E-3</c:v>
                </c:pt>
                <c:pt idx="79">
                  <c:v>7.1079999999999997E-3</c:v>
                </c:pt>
                <c:pt idx="80">
                  <c:v>7.1079999999999997E-3</c:v>
                </c:pt>
                <c:pt idx="81">
                  <c:v>8.5970000000000005E-3</c:v>
                </c:pt>
                <c:pt idx="82">
                  <c:v>8.5970000000000005E-3</c:v>
                </c:pt>
                <c:pt idx="83">
                  <c:v>8.5970000000000005E-3</c:v>
                </c:pt>
                <c:pt idx="84">
                  <c:v>8.5970000000000005E-3</c:v>
                </c:pt>
                <c:pt idx="85">
                  <c:v>8.5970000000000005E-3</c:v>
                </c:pt>
                <c:pt idx="86">
                  <c:v>8.5970000000000005E-3</c:v>
                </c:pt>
                <c:pt idx="87">
                  <c:v>8.5970000000000005E-3</c:v>
                </c:pt>
                <c:pt idx="88">
                  <c:v>8.5970000000000005E-3</c:v>
                </c:pt>
                <c:pt idx="89">
                  <c:v>8.5970000000000005E-3</c:v>
                </c:pt>
                <c:pt idx="90">
                  <c:v>8.5970000000000005E-3</c:v>
                </c:pt>
                <c:pt idx="91">
                  <c:v>8.5970000000000005E-3</c:v>
                </c:pt>
                <c:pt idx="92">
                  <c:v>8.5970000000000005E-3</c:v>
                </c:pt>
                <c:pt idx="93">
                  <c:v>8.5970000000000005E-3</c:v>
                </c:pt>
                <c:pt idx="94">
                  <c:v>8.5970000000000005E-3</c:v>
                </c:pt>
                <c:pt idx="95">
                  <c:v>8.5970000000000005E-3</c:v>
                </c:pt>
                <c:pt idx="96">
                  <c:v>1.1583E-2</c:v>
                </c:pt>
                <c:pt idx="97">
                  <c:v>1.1583E-2</c:v>
                </c:pt>
                <c:pt idx="98">
                  <c:v>1.1583E-2</c:v>
                </c:pt>
                <c:pt idx="99">
                  <c:v>1.1583E-2</c:v>
                </c:pt>
                <c:pt idx="100">
                  <c:v>1.1583E-2</c:v>
                </c:pt>
                <c:pt idx="101">
                  <c:v>1.3077999999999999E-2</c:v>
                </c:pt>
                <c:pt idx="102">
                  <c:v>1.3077999999999999E-2</c:v>
                </c:pt>
                <c:pt idx="103">
                  <c:v>1.3077999999999999E-2</c:v>
                </c:pt>
                <c:pt idx="104">
                  <c:v>1.3077999999999999E-2</c:v>
                </c:pt>
                <c:pt idx="105">
                  <c:v>1.3077999999999999E-2</c:v>
                </c:pt>
                <c:pt idx="106">
                  <c:v>1.3077999999999999E-2</c:v>
                </c:pt>
                <c:pt idx="107">
                  <c:v>1.3077999999999999E-2</c:v>
                </c:pt>
                <c:pt idx="108">
                  <c:v>1.3077999999999999E-2</c:v>
                </c:pt>
                <c:pt idx="109">
                  <c:v>1.3077999999999999E-2</c:v>
                </c:pt>
                <c:pt idx="110">
                  <c:v>1.3077999999999999E-2</c:v>
                </c:pt>
                <c:pt idx="111">
                  <c:v>1.3077999999999999E-2</c:v>
                </c:pt>
                <c:pt idx="112">
                  <c:v>1.3077999999999999E-2</c:v>
                </c:pt>
                <c:pt idx="113">
                  <c:v>1.3077999999999999E-2</c:v>
                </c:pt>
                <c:pt idx="114">
                  <c:v>1.3077999999999999E-2</c:v>
                </c:pt>
                <c:pt idx="115">
                  <c:v>1.3077999999999999E-2</c:v>
                </c:pt>
                <c:pt idx="116">
                  <c:v>1.3077999999999999E-2</c:v>
                </c:pt>
                <c:pt idx="117">
                  <c:v>1.3077999999999999E-2</c:v>
                </c:pt>
                <c:pt idx="118">
                  <c:v>1.3077999999999999E-2</c:v>
                </c:pt>
                <c:pt idx="119">
                  <c:v>1.3077999999999999E-2</c:v>
                </c:pt>
                <c:pt idx="120">
                  <c:v>1.3077999999999999E-2</c:v>
                </c:pt>
                <c:pt idx="121">
                  <c:v>1.3077999999999999E-2</c:v>
                </c:pt>
                <c:pt idx="122">
                  <c:v>1.3077999999999999E-2</c:v>
                </c:pt>
                <c:pt idx="123">
                  <c:v>1.3077999999999999E-2</c:v>
                </c:pt>
                <c:pt idx="124">
                  <c:v>1.3077999999999999E-2</c:v>
                </c:pt>
                <c:pt idx="125">
                  <c:v>1.3077999999999999E-2</c:v>
                </c:pt>
                <c:pt idx="126">
                  <c:v>1.3077999999999999E-2</c:v>
                </c:pt>
                <c:pt idx="127">
                  <c:v>1.3077999999999999E-2</c:v>
                </c:pt>
                <c:pt idx="128">
                  <c:v>1.3077999999999999E-2</c:v>
                </c:pt>
                <c:pt idx="129">
                  <c:v>1.3077999999999999E-2</c:v>
                </c:pt>
                <c:pt idx="130">
                  <c:v>1.3077999999999999E-2</c:v>
                </c:pt>
                <c:pt idx="131">
                  <c:v>1.3077999999999999E-2</c:v>
                </c:pt>
                <c:pt idx="132">
                  <c:v>1.3077999999999999E-2</c:v>
                </c:pt>
                <c:pt idx="133">
                  <c:v>1.3077999999999999E-2</c:v>
                </c:pt>
                <c:pt idx="134">
                  <c:v>1.3077999999999999E-2</c:v>
                </c:pt>
                <c:pt idx="135">
                  <c:v>1.3077999999999999E-2</c:v>
                </c:pt>
                <c:pt idx="136">
                  <c:v>1.3077999999999999E-2</c:v>
                </c:pt>
                <c:pt idx="137">
                  <c:v>1.3077999999999999E-2</c:v>
                </c:pt>
                <c:pt idx="138">
                  <c:v>1.3077999999999999E-2</c:v>
                </c:pt>
                <c:pt idx="139">
                  <c:v>1.3077999999999999E-2</c:v>
                </c:pt>
                <c:pt idx="140">
                  <c:v>1.3077999999999999E-2</c:v>
                </c:pt>
                <c:pt idx="141">
                  <c:v>1.3077999999999999E-2</c:v>
                </c:pt>
                <c:pt idx="142">
                  <c:v>1.3077999999999999E-2</c:v>
                </c:pt>
                <c:pt idx="143">
                  <c:v>1.3077999999999999E-2</c:v>
                </c:pt>
                <c:pt idx="144">
                  <c:v>1.3077999999999999E-2</c:v>
                </c:pt>
                <c:pt idx="145">
                  <c:v>1.3077999999999999E-2</c:v>
                </c:pt>
                <c:pt idx="146">
                  <c:v>1.3077999999999999E-2</c:v>
                </c:pt>
                <c:pt idx="147">
                  <c:v>1.3077999999999999E-2</c:v>
                </c:pt>
                <c:pt idx="148">
                  <c:v>1.3077999999999999E-2</c:v>
                </c:pt>
                <c:pt idx="149">
                  <c:v>1.3077999999999999E-2</c:v>
                </c:pt>
                <c:pt idx="150">
                  <c:v>1.3077999999999999E-2</c:v>
                </c:pt>
                <c:pt idx="151">
                  <c:v>1.3077999999999999E-2</c:v>
                </c:pt>
                <c:pt idx="152">
                  <c:v>1.3077999999999999E-2</c:v>
                </c:pt>
                <c:pt idx="153">
                  <c:v>1.3077999999999999E-2</c:v>
                </c:pt>
                <c:pt idx="154">
                  <c:v>1.3077999999999999E-2</c:v>
                </c:pt>
                <c:pt idx="155">
                  <c:v>1.3077999999999999E-2</c:v>
                </c:pt>
                <c:pt idx="156">
                  <c:v>1.3077999999999999E-2</c:v>
                </c:pt>
                <c:pt idx="157">
                  <c:v>1.3077999999999999E-2</c:v>
                </c:pt>
                <c:pt idx="158">
                  <c:v>1.3077999999999999E-2</c:v>
                </c:pt>
                <c:pt idx="159">
                  <c:v>1.3077999999999999E-2</c:v>
                </c:pt>
                <c:pt idx="160">
                  <c:v>1.3077999999999999E-2</c:v>
                </c:pt>
                <c:pt idx="161">
                  <c:v>1.3077999999999999E-2</c:v>
                </c:pt>
                <c:pt idx="162">
                  <c:v>1.3077999999999999E-2</c:v>
                </c:pt>
                <c:pt idx="163">
                  <c:v>1.3077999999999999E-2</c:v>
                </c:pt>
                <c:pt idx="164">
                  <c:v>1.3077999999999999E-2</c:v>
                </c:pt>
                <c:pt idx="165">
                  <c:v>1.3077999999999999E-2</c:v>
                </c:pt>
                <c:pt idx="166">
                  <c:v>1.3077999999999999E-2</c:v>
                </c:pt>
                <c:pt idx="167">
                  <c:v>1.3077999999999999E-2</c:v>
                </c:pt>
                <c:pt idx="168">
                  <c:v>1.3077999999999999E-2</c:v>
                </c:pt>
                <c:pt idx="169">
                  <c:v>1.3077999999999999E-2</c:v>
                </c:pt>
                <c:pt idx="170">
                  <c:v>1.3077999999999999E-2</c:v>
                </c:pt>
                <c:pt idx="171">
                  <c:v>1.3077999999999999E-2</c:v>
                </c:pt>
                <c:pt idx="172">
                  <c:v>1.3077999999999999E-2</c:v>
                </c:pt>
                <c:pt idx="173">
                  <c:v>1.3077999999999999E-2</c:v>
                </c:pt>
                <c:pt idx="174">
                  <c:v>1.3077999999999999E-2</c:v>
                </c:pt>
                <c:pt idx="175">
                  <c:v>1.3077999999999999E-2</c:v>
                </c:pt>
                <c:pt idx="176">
                  <c:v>1.3077999999999999E-2</c:v>
                </c:pt>
                <c:pt idx="177">
                  <c:v>1.3077999999999999E-2</c:v>
                </c:pt>
                <c:pt idx="178">
                  <c:v>1.3077999999999999E-2</c:v>
                </c:pt>
                <c:pt idx="179">
                  <c:v>1.3077999999999999E-2</c:v>
                </c:pt>
                <c:pt idx="180">
                  <c:v>1.3077999999999999E-2</c:v>
                </c:pt>
                <c:pt idx="181">
                  <c:v>1.3077999999999999E-2</c:v>
                </c:pt>
                <c:pt idx="182">
                  <c:v>1.3077999999999999E-2</c:v>
                </c:pt>
                <c:pt idx="183">
                  <c:v>1.3077999999999999E-2</c:v>
                </c:pt>
                <c:pt idx="184">
                  <c:v>1.3077999999999999E-2</c:v>
                </c:pt>
                <c:pt idx="185">
                  <c:v>1.3077999999999999E-2</c:v>
                </c:pt>
                <c:pt idx="186">
                  <c:v>1.3077999999999999E-2</c:v>
                </c:pt>
                <c:pt idx="187">
                  <c:v>1.3077999999999999E-2</c:v>
                </c:pt>
                <c:pt idx="188">
                  <c:v>1.3077999999999999E-2</c:v>
                </c:pt>
                <c:pt idx="189">
                  <c:v>1.3077999999999999E-2</c:v>
                </c:pt>
                <c:pt idx="190">
                  <c:v>1.3077999999999999E-2</c:v>
                </c:pt>
                <c:pt idx="191">
                  <c:v>1.3077999999999999E-2</c:v>
                </c:pt>
                <c:pt idx="192">
                  <c:v>1.3077999999999999E-2</c:v>
                </c:pt>
                <c:pt idx="193">
                  <c:v>1.4798E-2</c:v>
                </c:pt>
                <c:pt idx="194">
                  <c:v>1.4798E-2</c:v>
                </c:pt>
                <c:pt idx="195">
                  <c:v>1.4798E-2</c:v>
                </c:pt>
                <c:pt idx="196">
                  <c:v>1.4798E-2</c:v>
                </c:pt>
                <c:pt idx="197">
                  <c:v>1.6605000000000002E-2</c:v>
                </c:pt>
                <c:pt idx="198">
                  <c:v>1.6605000000000002E-2</c:v>
                </c:pt>
                <c:pt idx="199">
                  <c:v>1.6605000000000002E-2</c:v>
                </c:pt>
                <c:pt idx="200">
                  <c:v>1.6605000000000002E-2</c:v>
                </c:pt>
                <c:pt idx="201">
                  <c:v>1.6605000000000002E-2</c:v>
                </c:pt>
                <c:pt idx="202">
                  <c:v>1.6605000000000002E-2</c:v>
                </c:pt>
                <c:pt idx="203">
                  <c:v>1.6605000000000002E-2</c:v>
                </c:pt>
                <c:pt idx="204">
                  <c:v>1.8549E-2</c:v>
                </c:pt>
                <c:pt idx="205">
                  <c:v>1.8549E-2</c:v>
                </c:pt>
                <c:pt idx="206">
                  <c:v>1.8549E-2</c:v>
                </c:pt>
                <c:pt idx="207">
                  <c:v>1.8549E-2</c:v>
                </c:pt>
                <c:pt idx="208">
                  <c:v>1.8549E-2</c:v>
                </c:pt>
                <c:pt idx="209">
                  <c:v>1.8549E-2</c:v>
                </c:pt>
                <c:pt idx="210">
                  <c:v>1.8549E-2</c:v>
                </c:pt>
                <c:pt idx="211">
                  <c:v>1.8549E-2</c:v>
                </c:pt>
                <c:pt idx="212">
                  <c:v>1.8549E-2</c:v>
                </c:pt>
                <c:pt idx="213">
                  <c:v>1.8549E-2</c:v>
                </c:pt>
                <c:pt idx="214">
                  <c:v>1.8549E-2</c:v>
                </c:pt>
                <c:pt idx="215">
                  <c:v>1.8549E-2</c:v>
                </c:pt>
                <c:pt idx="216">
                  <c:v>1.8549E-2</c:v>
                </c:pt>
                <c:pt idx="217">
                  <c:v>1.8549E-2</c:v>
                </c:pt>
                <c:pt idx="218">
                  <c:v>1.8549E-2</c:v>
                </c:pt>
                <c:pt idx="219">
                  <c:v>1.8549E-2</c:v>
                </c:pt>
                <c:pt idx="220">
                  <c:v>1.8549E-2</c:v>
                </c:pt>
                <c:pt idx="221">
                  <c:v>1.8549E-2</c:v>
                </c:pt>
                <c:pt idx="222">
                  <c:v>1.8549E-2</c:v>
                </c:pt>
                <c:pt idx="223">
                  <c:v>1.8549E-2</c:v>
                </c:pt>
                <c:pt idx="224">
                  <c:v>1.8549E-2</c:v>
                </c:pt>
                <c:pt idx="225">
                  <c:v>1.8549E-2</c:v>
                </c:pt>
                <c:pt idx="226">
                  <c:v>1.8549E-2</c:v>
                </c:pt>
                <c:pt idx="227">
                  <c:v>1.8549E-2</c:v>
                </c:pt>
                <c:pt idx="228">
                  <c:v>1.8549E-2</c:v>
                </c:pt>
                <c:pt idx="229">
                  <c:v>1.8549E-2</c:v>
                </c:pt>
                <c:pt idx="230">
                  <c:v>1.8549E-2</c:v>
                </c:pt>
                <c:pt idx="231">
                  <c:v>1.8549E-2</c:v>
                </c:pt>
                <c:pt idx="232">
                  <c:v>1.8549E-2</c:v>
                </c:pt>
                <c:pt idx="233">
                  <c:v>1.8549E-2</c:v>
                </c:pt>
                <c:pt idx="234">
                  <c:v>1.8549E-2</c:v>
                </c:pt>
                <c:pt idx="235">
                  <c:v>1.8549E-2</c:v>
                </c:pt>
                <c:pt idx="236">
                  <c:v>1.8549E-2</c:v>
                </c:pt>
                <c:pt idx="237">
                  <c:v>1.8549E-2</c:v>
                </c:pt>
                <c:pt idx="238">
                  <c:v>1.8549E-2</c:v>
                </c:pt>
                <c:pt idx="239">
                  <c:v>1.8549E-2</c:v>
                </c:pt>
                <c:pt idx="240">
                  <c:v>1.8549E-2</c:v>
                </c:pt>
                <c:pt idx="241">
                  <c:v>1.8549E-2</c:v>
                </c:pt>
                <c:pt idx="242">
                  <c:v>1.8549E-2</c:v>
                </c:pt>
                <c:pt idx="243">
                  <c:v>1.8549E-2</c:v>
                </c:pt>
                <c:pt idx="244">
                  <c:v>1.8549E-2</c:v>
                </c:pt>
                <c:pt idx="245">
                  <c:v>1.8549E-2</c:v>
                </c:pt>
                <c:pt idx="246">
                  <c:v>1.8549E-2</c:v>
                </c:pt>
                <c:pt idx="247">
                  <c:v>1.8549E-2</c:v>
                </c:pt>
                <c:pt idx="248">
                  <c:v>1.8549E-2</c:v>
                </c:pt>
                <c:pt idx="249">
                  <c:v>2.0659E-2</c:v>
                </c:pt>
                <c:pt idx="250">
                  <c:v>2.0659E-2</c:v>
                </c:pt>
                <c:pt idx="251">
                  <c:v>2.0659E-2</c:v>
                </c:pt>
                <c:pt idx="252">
                  <c:v>2.0659E-2</c:v>
                </c:pt>
                <c:pt idx="253">
                  <c:v>2.0659E-2</c:v>
                </c:pt>
                <c:pt idx="254">
                  <c:v>2.0659E-2</c:v>
                </c:pt>
                <c:pt idx="255">
                  <c:v>2.0659E-2</c:v>
                </c:pt>
                <c:pt idx="256">
                  <c:v>2.0659E-2</c:v>
                </c:pt>
                <c:pt idx="257">
                  <c:v>2.0659E-2</c:v>
                </c:pt>
                <c:pt idx="258">
                  <c:v>2.0659E-2</c:v>
                </c:pt>
                <c:pt idx="259">
                  <c:v>2.0659E-2</c:v>
                </c:pt>
                <c:pt idx="260">
                  <c:v>2.0659E-2</c:v>
                </c:pt>
                <c:pt idx="261">
                  <c:v>2.0659E-2</c:v>
                </c:pt>
                <c:pt idx="262">
                  <c:v>2.0659E-2</c:v>
                </c:pt>
                <c:pt idx="263">
                  <c:v>2.0659E-2</c:v>
                </c:pt>
                <c:pt idx="264">
                  <c:v>2.0659E-2</c:v>
                </c:pt>
                <c:pt idx="265">
                  <c:v>2.0659E-2</c:v>
                </c:pt>
                <c:pt idx="266">
                  <c:v>2.0659E-2</c:v>
                </c:pt>
                <c:pt idx="267">
                  <c:v>2.0659E-2</c:v>
                </c:pt>
                <c:pt idx="268">
                  <c:v>2.0659E-2</c:v>
                </c:pt>
                <c:pt idx="269">
                  <c:v>2.0659E-2</c:v>
                </c:pt>
                <c:pt idx="270">
                  <c:v>2.0659E-2</c:v>
                </c:pt>
                <c:pt idx="271">
                  <c:v>2.0659E-2</c:v>
                </c:pt>
                <c:pt idx="272">
                  <c:v>2.0659E-2</c:v>
                </c:pt>
                <c:pt idx="273">
                  <c:v>2.0659E-2</c:v>
                </c:pt>
                <c:pt idx="274">
                  <c:v>2.0659E-2</c:v>
                </c:pt>
                <c:pt idx="275">
                  <c:v>2.0659E-2</c:v>
                </c:pt>
                <c:pt idx="276">
                  <c:v>2.0659E-2</c:v>
                </c:pt>
                <c:pt idx="277">
                  <c:v>2.0659E-2</c:v>
                </c:pt>
                <c:pt idx="278">
                  <c:v>2.0659E-2</c:v>
                </c:pt>
                <c:pt idx="279">
                  <c:v>2.0659E-2</c:v>
                </c:pt>
                <c:pt idx="280">
                  <c:v>2.0659E-2</c:v>
                </c:pt>
                <c:pt idx="281">
                  <c:v>2.0659E-2</c:v>
                </c:pt>
                <c:pt idx="282">
                  <c:v>2.0659E-2</c:v>
                </c:pt>
                <c:pt idx="283">
                  <c:v>2.0659E-2</c:v>
                </c:pt>
                <c:pt idx="284">
                  <c:v>2.0659E-2</c:v>
                </c:pt>
                <c:pt idx="285">
                  <c:v>2.0659E-2</c:v>
                </c:pt>
                <c:pt idx="286">
                  <c:v>2.0659E-2</c:v>
                </c:pt>
                <c:pt idx="287">
                  <c:v>2.0659E-2</c:v>
                </c:pt>
                <c:pt idx="288">
                  <c:v>2.0659E-2</c:v>
                </c:pt>
                <c:pt idx="289">
                  <c:v>2.0659E-2</c:v>
                </c:pt>
                <c:pt idx="290">
                  <c:v>2.0659E-2</c:v>
                </c:pt>
                <c:pt idx="291">
                  <c:v>2.0659E-2</c:v>
                </c:pt>
                <c:pt idx="292">
                  <c:v>2.0659E-2</c:v>
                </c:pt>
                <c:pt idx="293">
                  <c:v>2.0659E-2</c:v>
                </c:pt>
                <c:pt idx="294">
                  <c:v>2.0659E-2</c:v>
                </c:pt>
                <c:pt idx="295">
                  <c:v>2.0659E-2</c:v>
                </c:pt>
                <c:pt idx="296">
                  <c:v>2.0659E-2</c:v>
                </c:pt>
                <c:pt idx="297">
                  <c:v>2.0659E-2</c:v>
                </c:pt>
                <c:pt idx="298">
                  <c:v>2.0659E-2</c:v>
                </c:pt>
                <c:pt idx="299">
                  <c:v>2.0659E-2</c:v>
                </c:pt>
                <c:pt idx="300">
                  <c:v>2.0659E-2</c:v>
                </c:pt>
                <c:pt idx="301">
                  <c:v>2.0659E-2</c:v>
                </c:pt>
                <c:pt idx="302">
                  <c:v>2.0659E-2</c:v>
                </c:pt>
                <c:pt idx="303">
                  <c:v>2.0659E-2</c:v>
                </c:pt>
                <c:pt idx="304">
                  <c:v>2.0659E-2</c:v>
                </c:pt>
                <c:pt idx="305">
                  <c:v>2.0659E-2</c:v>
                </c:pt>
                <c:pt idx="306">
                  <c:v>2.0659E-2</c:v>
                </c:pt>
                <c:pt idx="307">
                  <c:v>2.0659E-2</c:v>
                </c:pt>
                <c:pt idx="308">
                  <c:v>2.0659E-2</c:v>
                </c:pt>
                <c:pt idx="309">
                  <c:v>2.0659E-2</c:v>
                </c:pt>
                <c:pt idx="310">
                  <c:v>2.0659E-2</c:v>
                </c:pt>
                <c:pt idx="311">
                  <c:v>2.0659E-2</c:v>
                </c:pt>
                <c:pt idx="312">
                  <c:v>2.0659E-2</c:v>
                </c:pt>
                <c:pt idx="313">
                  <c:v>2.0659E-2</c:v>
                </c:pt>
                <c:pt idx="314">
                  <c:v>2.0659E-2</c:v>
                </c:pt>
                <c:pt idx="315">
                  <c:v>2.0659E-2</c:v>
                </c:pt>
                <c:pt idx="316">
                  <c:v>2.0659E-2</c:v>
                </c:pt>
                <c:pt idx="317">
                  <c:v>2.0659E-2</c:v>
                </c:pt>
                <c:pt idx="318">
                  <c:v>2.0659E-2</c:v>
                </c:pt>
                <c:pt idx="319">
                  <c:v>2.0659E-2</c:v>
                </c:pt>
                <c:pt idx="320">
                  <c:v>2.0659E-2</c:v>
                </c:pt>
                <c:pt idx="321">
                  <c:v>2.0659E-2</c:v>
                </c:pt>
                <c:pt idx="322">
                  <c:v>2.0659E-2</c:v>
                </c:pt>
                <c:pt idx="323">
                  <c:v>2.0659E-2</c:v>
                </c:pt>
                <c:pt idx="324">
                  <c:v>2.0659E-2</c:v>
                </c:pt>
                <c:pt idx="325">
                  <c:v>2.0659E-2</c:v>
                </c:pt>
                <c:pt idx="326">
                  <c:v>2.0659E-2</c:v>
                </c:pt>
                <c:pt idx="327">
                  <c:v>2.0659E-2</c:v>
                </c:pt>
                <c:pt idx="328">
                  <c:v>2.0659E-2</c:v>
                </c:pt>
                <c:pt idx="329">
                  <c:v>2.0659E-2</c:v>
                </c:pt>
                <c:pt idx="330">
                  <c:v>2.0659E-2</c:v>
                </c:pt>
                <c:pt idx="331">
                  <c:v>2.0659E-2</c:v>
                </c:pt>
                <c:pt idx="332">
                  <c:v>2.0659E-2</c:v>
                </c:pt>
                <c:pt idx="333">
                  <c:v>2.0659E-2</c:v>
                </c:pt>
                <c:pt idx="334">
                  <c:v>2.0659E-2</c:v>
                </c:pt>
                <c:pt idx="335">
                  <c:v>2.0659E-2</c:v>
                </c:pt>
                <c:pt idx="336">
                  <c:v>2.0659E-2</c:v>
                </c:pt>
                <c:pt idx="337">
                  <c:v>2.0659E-2</c:v>
                </c:pt>
                <c:pt idx="338">
                  <c:v>2.0659E-2</c:v>
                </c:pt>
                <c:pt idx="339">
                  <c:v>2.0659E-2</c:v>
                </c:pt>
                <c:pt idx="340">
                  <c:v>2.0659E-2</c:v>
                </c:pt>
                <c:pt idx="341">
                  <c:v>2.0659E-2</c:v>
                </c:pt>
                <c:pt idx="342">
                  <c:v>2.0659E-2</c:v>
                </c:pt>
                <c:pt idx="343">
                  <c:v>2.0659E-2</c:v>
                </c:pt>
                <c:pt idx="344">
                  <c:v>2.2859999999999998E-2</c:v>
                </c:pt>
                <c:pt idx="345">
                  <c:v>2.2859999999999998E-2</c:v>
                </c:pt>
                <c:pt idx="346">
                  <c:v>2.2859999999999998E-2</c:v>
                </c:pt>
                <c:pt idx="347">
                  <c:v>2.2859999999999998E-2</c:v>
                </c:pt>
                <c:pt idx="348">
                  <c:v>2.2859999999999998E-2</c:v>
                </c:pt>
                <c:pt idx="349">
                  <c:v>2.2859999999999998E-2</c:v>
                </c:pt>
                <c:pt idx="350">
                  <c:v>2.2859999999999998E-2</c:v>
                </c:pt>
                <c:pt idx="351">
                  <c:v>2.2859999999999998E-2</c:v>
                </c:pt>
                <c:pt idx="352">
                  <c:v>2.2859999999999998E-2</c:v>
                </c:pt>
                <c:pt idx="353">
                  <c:v>2.2859999999999998E-2</c:v>
                </c:pt>
                <c:pt idx="354">
                  <c:v>2.2859999999999998E-2</c:v>
                </c:pt>
                <c:pt idx="355">
                  <c:v>2.2859999999999998E-2</c:v>
                </c:pt>
                <c:pt idx="356">
                  <c:v>2.2859999999999998E-2</c:v>
                </c:pt>
                <c:pt idx="357">
                  <c:v>2.2859999999999998E-2</c:v>
                </c:pt>
                <c:pt idx="358">
                  <c:v>2.2859999999999998E-2</c:v>
                </c:pt>
                <c:pt idx="359">
                  <c:v>2.2859999999999998E-2</c:v>
                </c:pt>
                <c:pt idx="360">
                  <c:v>2.2859999999999998E-2</c:v>
                </c:pt>
                <c:pt idx="361">
                  <c:v>2.2859999999999998E-2</c:v>
                </c:pt>
                <c:pt idx="362">
                  <c:v>2.2859999999999998E-2</c:v>
                </c:pt>
                <c:pt idx="363">
                  <c:v>2.2859999999999998E-2</c:v>
                </c:pt>
                <c:pt idx="364">
                  <c:v>2.2859999999999998E-2</c:v>
                </c:pt>
                <c:pt idx="365">
                  <c:v>2.2859999999999998E-2</c:v>
                </c:pt>
                <c:pt idx="366">
                  <c:v>2.2859999999999998E-2</c:v>
                </c:pt>
                <c:pt idx="367">
                  <c:v>2.2859999999999998E-2</c:v>
                </c:pt>
                <c:pt idx="368">
                  <c:v>2.2859999999999998E-2</c:v>
                </c:pt>
                <c:pt idx="369">
                  <c:v>2.2859999999999998E-2</c:v>
                </c:pt>
                <c:pt idx="370">
                  <c:v>2.2859999999999998E-2</c:v>
                </c:pt>
                <c:pt idx="371">
                  <c:v>2.2859999999999998E-2</c:v>
                </c:pt>
                <c:pt idx="372">
                  <c:v>2.2859999999999998E-2</c:v>
                </c:pt>
                <c:pt idx="373">
                  <c:v>2.2859999999999998E-2</c:v>
                </c:pt>
                <c:pt idx="374">
                  <c:v>2.2859999999999998E-2</c:v>
                </c:pt>
                <c:pt idx="375">
                  <c:v>2.2859999999999998E-2</c:v>
                </c:pt>
                <c:pt idx="376">
                  <c:v>2.2859999999999998E-2</c:v>
                </c:pt>
                <c:pt idx="377">
                  <c:v>2.2859999999999998E-2</c:v>
                </c:pt>
                <c:pt idx="378">
                  <c:v>2.2859999999999998E-2</c:v>
                </c:pt>
                <c:pt idx="379">
                  <c:v>2.2859999999999998E-2</c:v>
                </c:pt>
                <c:pt idx="380">
                  <c:v>2.2859999999999998E-2</c:v>
                </c:pt>
                <c:pt idx="381">
                  <c:v>2.2859999999999998E-2</c:v>
                </c:pt>
                <c:pt idx="382">
                  <c:v>2.2859999999999998E-2</c:v>
                </c:pt>
                <c:pt idx="383">
                  <c:v>2.2859999999999998E-2</c:v>
                </c:pt>
                <c:pt idx="384">
                  <c:v>2.2859999999999998E-2</c:v>
                </c:pt>
                <c:pt idx="385">
                  <c:v>2.2859999999999998E-2</c:v>
                </c:pt>
                <c:pt idx="386">
                  <c:v>2.2859999999999998E-2</c:v>
                </c:pt>
                <c:pt idx="387">
                  <c:v>2.2859999999999998E-2</c:v>
                </c:pt>
                <c:pt idx="388">
                  <c:v>2.2859999999999998E-2</c:v>
                </c:pt>
                <c:pt idx="389">
                  <c:v>2.2859999999999998E-2</c:v>
                </c:pt>
                <c:pt idx="390">
                  <c:v>2.2859999999999998E-2</c:v>
                </c:pt>
                <c:pt idx="391">
                  <c:v>2.2859999999999998E-2</c:v>
                </c:pt>
                <c:pt idx="392">
                  <c:v>2.2859999999999998E-2</c:v>
                </c:pt>
                <c:pt idx="393">
                  <c:v>2.2859999999999998E-2</c:v>
                </c:pt>
                <c:pt idx="394">
                  <c:v>2.2859999999999998E-2</c:v>
                </c:pt>
                <c:pt idx="395">
                  <c:v>2.2859999999999998E-2</c:v>
                </c:pt>
                <c:pt idx="396">
                  <c:v>2.2859999999999998E-2</c:v>
                </c:pt>
                <c:pt idx="397">
                  <c:v>2.2859999999999998E-2</c:v>
                </c:pt>
                <c:pt idx="398">
                  <c:v>2.2859999999999998E-2</c:v>
                </c:pt>
                <c:pt idx="399">
                  <c:v>2.2859999999999998E-2</c:v>
                </c:pt>
                <c:pt idx="400">
                  <c:v>2.2859999999999998E-2</c:v>
                </c:pt>
                <c:pt idx="401">
                  <c:v>2.2859999999999998E-2</c:v>
                </c:pt>
                <c:pt idx="402">
                  <c:v>2.2859999999999998E-2</c:v>
                </c:pt>
                <c:pt idx="403">
                  <c:v>2.2859999999999998E-2</c:v>
                </c:pt>
                <c:pt idx="404">
                  <c:v>2.6662000000000002E-2</c:v>
                </c:pt>
                <c:pt idx="405">
                  <c:v>2.6662000000000002E-2</c:v>
                </c:pt>
                <c:pt idx="406">
                  <c:v>2.6662000000000002E-2</c:v>
                </c:pt>
                <c:pt idx="407">
                  <c:v>2.6662000000000002E-2</c:v>
                </c:pt>
                <c:pt idx="408">
                  <c:v>2.6662000000000002E-2</c:v>
                </c:pt>
                <c:pt idx="409">
                  <c:v>2.6662000000000002E-2</c:v>
                </c:pt>
                <c:pt idx="410">
                  <c:v>2.6662000000000002E-2</c:v>
                </c:pt>
                <c:pt idx="411">
                  <c:v>2.6662000000000002E-2</c:v>
                </c:pt>
                <c:pt idx="412">
                  <c:v>2.6662000000000002E-2</c:v>
                </c:pt>
                <c:pt idx="413">
                  <c:v>2.6662000000000002E-2</c:v>
                </c:pt>
                <c:pt idx="414">
                  <c:v>2.6662000000000002E-2</c:v>
                </c:pt>
                <c:pt idx="415">
                  <c:v>2.6662000000000002E-2</c:v>
                </c:pt>
                <c:pt idx="416">
                  <c:v>2.6662000000000002E-2</c:v>
                </c:pt>
                <c:pt idx="417">
                  <c:v>2.6662000000000002E-2</c:v>
                </c:pt>
                <c:pt idx="418">
                  <c:v>2.6662000000000002E-2</c:v>
                </c:pt>
                <c:pt idx="419">
                  <c:v>2.6662000000000002E-2</c:v>
                </c:pt>
                <c:pt idx="420">
                  <c:v>2.6662000000000002E-2</c:v>
                </c:pt>
                <c:pt idx="421">
                  <c:v>2.6662000000000002E-2</c:v>
                </c:pt>
                <c:pt idx="422">
                  <c:v>2.6662000000000002E-2</c:v>
                </c:pt>
                <c:pt idx="423">
                  <c:v>2.6662000000000002E-2</c:v>
                </c:pt>
                <c:pt idx="424">
                  <c:v>2.6662000000000002E-2</c:v>
                </c:pt>
                <c:pt idx="425">
                  <c:v>2.6662000000000002E-2</c:v>
                </c:pt>
                <c:pt idx="426">
                  <c:v>2.6662000000000002E-2</c:v>
                </c:pt>
                <c:pt idx="427">
                  <c:v>2.6662000000000002E-2</c:v>
                </c:pt>
                <c:pt idx="428">
                  <c:v>2.6662000000000002E-2</c:v>
                </c:pt>
                <c:pt idx="429">
                  <c:v>2.6662000000000002E-2</c:v>
                </c:pt>
                <c:pt idx="430">
                  <c:v>2.6662000000000002E-2</c:v>
                </c:pt>
                <c:pt idx="431">
                  <c:v>2.6662000000000002E-2</c:v>
                </c:pt>
                <c:pt idx="432">
                  <c:v>2.6662000000000002E-2</c:v>
                </c:pt>
                <c:pt idx="433">
                  <c:v>2.6662000000000002E-2</c:v>
                </c:pt>
                <c:pt idx="434">
                  <c:v>2.6662000000000002E-2</c:v>
                </c:pt>
                <c:pt idx="435">
                  <c:v>2.6662000000000002E-2</c:v>
                </c:pt>
                <c:pt idx="436">
                  <c:v>2.6662000000000002E-2</c:v>
                </c:pt>
                <c:pt idx="437">
                  <c:v>2.6662000000000002E-2</c:v>
                </c:pt>
                <c:pt idx="438">
                  <c:v>2.6662000000000002E-2</c:v>
                </c:pt>
                <c:pt idx="439">
                  <c:v>2.6662000000000002E-2</c:v>
                </c:pt>
                <c:pt idx="440">
                  <c:v>2.6662000000000002E-2</c:v>
                </c:pt>
                <c:pt idx="441">
                  <c:v>2.6662000000000002E-2</c:v>
                </c:pt>
                <c:pt idx="442">
                  <c:v>2.6662000000000002E-2</c:v>
                </c:pt>
                <c:pt idx="443">
                  <c:v>2.6662000000000002E-2</c:v>
                </c:pt>
                <c:pt idx="444">
                  <c:v>2.6662000000000002E-2</c:v>
                </c:pt>
                <c:pt idx="445">
                  <c:v>2.6662000000000002E-2</c:v>
                </c:pt>
                <c:pt idx="446">
                  <c:v>2.6662000000000002E-2</c:v>
                </c:pt>
                <c:pt idx="447">
                  <c:v>2.6662000000000002E-2</c:v>
                </c:pt>
                <c:pt idx="448">
                  <c:v>2.6662000000000002E-2</c:v>
                </c:pt>
                <c:pt idx="449">
                  <c:v>2.6662000000000002E-2</c:v>
                </c:pt>
                <c:pt idx="450">
                  <c:v>2.6662000000000002E-2</c:v>
                </c:pt>
                <c:pt idx="451">
                  <c:v>2.6662000000000002E-2</c:v>
                </c:pt>
                <c:pt idx="452">
                  <c:v>2.6662000000000002E-2</c:v>
                </c:pt>
                <c:pt idx="453">
                  <c:v>2.6662000000000002E-2</c:v>
                </c:pt>
                <c:pt idx="454">
                  <c:v>2.6662000000000002E-2</c:v>
                </c:pt>
                <c:pt idx="455">
                  <c:v>2.6662000000000002E-2</c:v>
                </c:pt>
                <c:pt idx="456">
                  <c:v>2.6662000000000002E-2</c:v>
                </c:pt>
                <c:pt idx="457">
                  <c:v>2.6662000000000002E-2</c:v>
                </c:pt>
                <c:pt idx="458">
                  <c:v>2.6662000000000002E-2</c:v>
                </c:pt>
                <c:pt idx="459">
                  <c:v>2.6662000000000002E-2</c:v>
                </c:pt>
              </c:numCache>
            </c:numRef>
          </c:yVal>
          <c:smooth val="0"/>
          <c:extLst>
            <c:ext xmlns:c16="http://schemas.microsoft.com/office/drawing/2014/chart" uri="{C3380CC4-5D6E-409C-BE32-E72D297353CC}">
              <c16:uniqueId val="{00000000-918C-4F51-916E-6044CD1AC592}"/>
            </c:ext>
          </c:extLst>
        </c:ser>
        <c:ser>
          <c:idx val="1"/>
          <c:order val="1"/>
          <c:tx>
            <c:strRef>
              <c:f>T101_DTH!$E$3</c:f>
              <c:strCache>
                <c:ptCount val="1"/>
                <c:pt idx="0">
                  <c:v>SAVR</c:v>
                </c:pt>
              </c:strCache>
            </c:strRef>
          </c:tx>
          <c:spPr>
            <a:ln w="28575" cap="rnd">
              <a:solidFill>
                <a:srgbClr val="00CCFF"/>
              </a:solidFill>
              <a:round/>
            </a:ln>
            <a:effectLst/>
          </c:spPr>
          <c:marker>
            <c:symbol val="none"/>
          </c:marker>
          <c:xVal>
            <c:numRef>
              <c:f>T101_DTH!$C$4:$C$463</c:f>
              <c:numCache>
                <c:formatCode>General</c:formatCode>
                <c:ptCount val="460"/>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pt idx="368">
                  <c:v>12.132199999999999</c:v>
                </c:pt>
                <c:pt idx="369">
                  <c:v>12.1653</c:v>
                </c:pt>
                <c:pt idx="370">
                  <c:v>12.1983</c:v>
                </c:pt>
                <c:pt idx="371">
                  <c:v>12.231400000000001</c:v>
                </c:pt>
                <c:pt idx="372">
                  <c:v>12.2645</c:v>
                </c:pt>
                <c:pt idx="373">
                  <c:v>12.297499999999999</c:v>
                </c:pt>
                <c:pt idx="374">
                  <c:v>12.3306</c:v>
                </c:pt>
                <c:pt idx="375">
                  <c:v>12.3636</c:v>
                </c:pt>
                <c:pt idx="376">
                  <c:v>12.396699999999999</c:v>
                </c:pt>
                <c:pt idx="377">
                  <c:v>12.4298</c:v>
                </c:pt>
                <c:pt idx="378">
                  <c:v>12.4628</c:v>
                </c:pt>
                <c:pt idx="379">
                  <c:v>12.495900000000001</c:v>
                </c:pt>
                <c:pt idx="380">
                  <c:v>12.5289</c:v>
                </c:pt>
                <c:pt idx="381">
                  <c:v>12.561999999999999</c:v>
                </c:pt>
                <c:pt idx="382">
                  <c:v>12.595000000000001</c:v>
                </c:pt>
                <c:pt idx="383">
                  <c:v>12.6281</c:v>
                </c:pt>
                <c:pt idx="384">
                  <c:v>12.661199999999999</c:v>
                </c:pt>
                <c:pt idx="385">
                  <c:v>12.6942</c:v>
                </c:pt>
                <c:pt idx="386">
                  <c:v>12.7273</c:v>
                </c:pt>
                <c:pt idx="387">
                  <c:v>12.760300000000001</c:v>
                </c:pt>
                <c:pt idx="388">
                  <c:v>12.7934</c:v>
                </c:pt>
                <c:pt idx="389">
                  <c:v>12.8264</c:v>
                </c:pt>
                <c:pt idx="390">
                  <c:v>12.859500000000001</c:v>
                </c:pt>
                <c:pt idx="391">
                  <c:v>12.8926</c:v>
                </c:pt>
                <c:pt idx="392">
                  <c:v>12.925599999999999</c:v>
                </c:pt>
                <c:pt idx="393">
                  <c:v>12.9587</c:v>
                </c:pt>
                <c:pt idx="394">
                  <c:v>12.9917</c:v>
                </c:pt>
                <c:pt idx="395">
                  <c:v>13.024800000000001</c:v>
                </c:pt>
                <c:pt idx="396">
                  <c:v>13.0579</c:v>
                </c:pt>
                <c:pt idx="397">
                  <c:v>13.0909</c:v>
                </c:pt>
                <c:pt idx="398">
                  <c:v>13.124000000000001</c:v>
                </c:pt>
                <c:pt idx="399">
                  <c:v>13.157</c:v>
                </c:pt>
                <c:pt idx="400">
                  <c:v>13.190099999999999</c:v>
                </c:pt>
                <c:pt idx="401">
                  <c:v>13.223100000000001</c:v>
                </c:pt>
                <c:pt idx="402">
                  <c:v>13.2562</c:v>
                </c:pt>
                <c:pt idx="403">
                  <c:v>13.289300000000001</c:v>
                </c:pt>
                <c:pt idx="404">
                  <c:v>13.3223</c:v>
                </c:pt>
                <c:pt idx="405">
                  <c:v>13.355399999999999</c:v>
                </c:pt>
                <c:pt idx="406">
                  <c:v>13.388400000000001</c:v>
                </c:pt>
                <c:pt idx="407">
                  <c:v>13.4215</c:v>
                </c:pt>
                <c:pt idx="408">
                  <c:v>13.454499999999999</c:v>
                </c:pt>
                <c:pt idx="409">
                  <c:v>13.4876</c:v>
                </c:pt>
                <c:pt idx="410">
                  <c:v>13.5207</c:v>
                </c:pt>
                <c:pt idx="411">
                  <c:v>13.553699999999999</c:v>
                </c:pt>
                <c:pt idx="412">
                  <c:v>13.5868</c:v>
                </c:pt>
                <c:pt idx="413">
                  <c:v>13.6198</c:v>
                </c:pt>
                <c:pt idx="414">
                  <c:v>13.652900000000001</c:v>
                </c:pt>
                <c:pt idx="415">
                  <c:v>13.686</c:v>
                </c:pt>
                <c:pt idx="416">
                  <c:v>13.718999999999999</c:v>
                </c:pt>
                <c:pt idx="417">
                  <c:v>13.7521</c:v>
                </c:pt>
                <c:pt idx="418">
                  <c:v>13.7851</c:v>
                </c:pt>
                <c:pt idx="419">
                  <c:v>13.818199999999999</c:v>
                </c:pt>
                <c:pt idx="420">
                  <c:v>13.8512</c:v>
                </c:pt>
                <c:pt idx="421">
                  <c:v>13.8843</c:v>
                </c:pt>
                <c:pt idx="422">
                  <c:v>13.917400000000001</c:v>
                </c:pt>
                <c:pt idx="423">
                  <c:v>13.9504</c:v>
                </c:pt>
                <c:pt idx="424">
                  <c:v>13.983499999999999</c:v>
                </c:pt>
                <c:pt idx="425">
                  <c:v>14.016500000000001</c:v>
                </c:pt>
                <c:pt idx="426">
                  <c:v>14.0496</c:v>
                </c:pt>
                <c:pt idx="427">
                  <c:v>14.082599999999999</c:v>
                </c:pt>
                <c:pt idx="428">
                  <c:v>14.1157</c:v>
                </c:pt>
                <c:pt idx="429">
                  <c:v>14.1488</c:v>
                </c:pt>
                <c:pt idx="430">
                  <c:v>14.181800000000001</c:v>
                </c:pt>
                <c:pt idx="431">
                  <c:v>14.2149</c:v>
                </c:pt>
                <c:pt idx="432">
                  <c:v>14.2479</c:v>
                </c:pt>
                <c:pt idx="433">
                  <c:v>14.281000000000001</c:v>
                </c:pt>
                <c:pt idx="434">
                  <c:v>14.314</c:v>
                </c:pt>
                <c:pt idx="435">
                  <c:v>14.347099999999999</c:v>
                </c:pt>
                <c:pt idx="436">
                  <c:v>14.3802</c:v>
                </c:pt>
                <c:pt idx="437">
                  <c:v>14.4132</c:v>
                </c:pt>
                <c:pt idx="438">
                  <c:v>14.446300000000001</c:v>
                </c:pt>
                <c:pt idx="439">
                  <c:v>14.4793</c:v>
                </c:pt>
                <c:pt idx="440">
                  <c:v>14.5124</c:v>
                </c:pt>
                <c:pt idx="441">
                  <c:v>14.545500000000001</c:v>
                </c:pt>
                <c:pt idx="442">
                  <c:v>14.5785</c:v>
                </c:pt>
                <c:pt idx="443">
                  <c:v>14.611599999999999</c:v>
                </c:pt>
                <c:pt idx="444">
                  <c:v>14.644600000000001</c:v>
                </c:pt>
                <c:pt idx="445">
                  <c:v>14.6777</c:v>
                </c:pt>
                <c:pt idx="446">
                  <c:v>14.710699999999999</c:v>
                </c:pt>
                <c:pt idx="447">
                  <c:v>14.7438</c:v>
                </c:pt>
                <c:pt idx="448">
                  <c:v>14.776899999999999</c:v>
                </c:pt>
                <c:pt idx="449">
                  <c:v>14.809900000000001</c:v>
                </c:pt>
                <c:pt idx="450">
                  <c:v>14.843</c:v>
                </c:pt>
                <c:pt idx="451">
                  <c:v>14.875999999999999</c:v>
                </c:pt>
                <c:pt idx="452">
                  <c:v>14.9091</c:v>
                </c:pt>
                <c:pt idx="453">
                  <c:v>14.9421</c:v>
                </c:pt>
                <c:pt idx="454">
                  <c:v>14.975199999999999</c:v>
                </c:pt>
                <c:pt idx="455">
                  <c:v>15.0083</c:v>
                </c:pt>
                <c:pt idx="456">
                  <c:v>15.0413</c:v>
                </c:pt>
                <c:pt idx="457">
                  <c:v>15.074400000000001</c:v>
                </c:pt>
                <c:pt idx="458">
                  <c:v>15.1074</c:v>
                </c:pt>
                <c:pt idx="459">
                  <c:v>15.140499999999999</c:v>
                </c:pt>
              </c:numCache>
            </c:numRef>
          </c:xVal>
          <c:yVal>
            <c:numRef>
              <c:f>T101_DTH!$E$4:$E$463</c:f>
              <c:numCache>
                <c:formatCode>General</c:formatCode>
                <c:ptCount val="460"/>
                <c:pt idx="0">
                  <c:v>0</c:v>
                </c:pt>
                <c:pt idx="1">
                  <c:v>0</c:v>
                </c:pt>
                <c:pt idx="2">
                  <c:v>0</c:v>
                </c:pt>
                <c:pt idx="3">
                  <c:v>0</c:v>
                </c:pt>
                <c:pt idx="4">
                  <c:v>1.4790000000000001E-3</c:v>
                </c:pt>
                <c:pt idx="5">
                  <c:v>2.9589999999999998E-3</c:v>
                </c:pt>
                <c:pt idx="6">
                  <c:v>4.4380000000000001E-3</c:v>
                </c:pt>
                <c:pt idx="7">
                  <c:v>4.4380000000000001E-3</c:v>
                </c:pt>
                <c:pt idx="8">
                  <c:v>5.9170000000000004E-3</c:v>
                </c:pt>
                <c:pt idx="9">
                  <c:v>8.8800000000000007E-3</c:v>
                </c:pt>
                <c:pt idx="10">
                  <c:v>8.8800000000000007E-3</c:v>
                </c:pt>
                <c:pt idx="11">
                  <c:v>8.8800000000000007E-3</c:v>
                </c:pt>
                <c:pt idx="12">
                  <c:v>8.8800000000000007E-3</c:v>
                </c:pt>
                <c:pt idx="13">
                  <c:v>8.8800000000000007E-3</c:v>
                </c:pt>
                <c:pt idx="14">
                  <c:v>1.1842999999999999E-2</c:v>
                </c:pt>
                <c:pt idx="15">
                  <c:v>1.1842999999999999E-2</c:v>
                </c:pt>
                <c:pt idx="16">
                  <c:v>1.1842999999999999E-2</c:v>
                </c:pt>
                <c:pt idx="17">
                  <c:v>1.1842999999999999E-2</c:v>
                </c:pt>
                <c:pt idx="18">
                  <c:v>1.1842999999999999E-2</c:v>
                </c:pt>
                <c:pt idx="19">
                  <c:v>1.1842999999999999E-2</c:v>
                </c:pt>
                <c:pt idx="20">
                  <c:v>1.1842999999999999E-2</c:v>
                </c:pt>
                <c:pt idx="21">
                  <c:v>1.1842999999999999E-2</c:v>
                </c:pt>
                <c:pt idx="22">
                  <c:v>1.1842999999999999E-2</c:v>
                </c:pt>
                <c:pt idx="23">
                  <c:v>1.1842999999999999E-2</c:v>
                </c:pt>
                <c:pt idx="24">
                  <c:v>1.1842999999999999E-2</c:v>
                </c:pt>
                <c:pt idx="25">
                  <c:v>1.1842999999999999E-2</c:v>
                </c:pt>
                <c:pt idx="26">
                  <c:v>1.1842999999999999E-2</c:v>
                </c:pt>
                <c:pt idx="27">
                  <c:v>1.1842999999999999E-2</c:v>
                </c:pt>
                <c:pt idx="28">
                  <c:v>1.1842999999999999E-2</c:v>
                </c:pt>
                <c:pt idx="29">
                  <c:v>1.1842999999999999E-2</c:v>
                </c:pt>
                <c:pt idx="30">
                  <c:v>1.1842999999999999E-2</c:v>
                </c:pt>
                <c:pt idx="31">
                  <c:v>1.1842999999999999E-2</c:v>
                </c:pt>
                <c:pt idx="32">
                  <c:v>1.1842999999999999E-2</c:v>
                </c:pt>
                <c:pt idx="33">
                  <c:v>1.1842999999999999E-2</c:v>
                </c:pt>
                <c:pt idx="34">
                  <c:v>1.1842999999999999E-2</c:v>
                </c:pt>
                <c:pt idx="35">
                  <c:v>1.1842999999999999E-2</c:v>
                </c:pt>
                <c:pt idx="36">
                  <c:v>1.1842999999999999E-2</c:v>
                </c:pt>
                <c:pt idx="37">
                  <c:v>1.1842999999999999E-2</c:v>
                </c:pt>
                <c:pt idx="38">
                  <c:v>1.1842999999999999E-2</c:v>
                </c:pt>
                <c:pt idx="39">
                  <c:v>1.1842999999999999E-2</c:v>
                </c:pt>
                <c:pt idx="40">
                  <c:v>1.1842999999999999E-2</c:v>
                </c:pt>
                <c:pt idx="41">
                  <c:v>1.1842999999999999E-2</c:v>
                </c:pt>
                <c:pt idx="42">
                  <c:v>1.1842999999999999E-2</c:v>
                </c:pt>
                <c:pt idx="43">
                  <c:v>1.1842999999999999E-2</c:v>
                </c:pt>
                <c:pt idx="44">
                  <c:v>1.1842999999999999E-2</c:v>
                </c:pt>
                <c:pt idx="45">
                  <c:v>1.1842999999999999E-2</c:v>
                </c:pt>
                <c:pt idx="46">
                  <c:v>1.1842999999999999E-2</c:v>
                </c:pt>
                <c:pt idx="47">
                  <c:v>1.1842999999999999E-2</c:v>
                </c:pt>
                <c:pt idx="48">
                  <c:v>1.1842999999999999E-2</c:v>
                </c:pt>
                <c:pt idx="49">
                  <c:v>1.1842999999999999E-2</c:v>
                </c:pt>
                <c:pt idx="50">
                  <c:v>1.1842999999999999E-2</c:v>
                </c:pt>
                <c:pt idx="51">
                  <c:v>1.1842999999999999E-2</c:v>
                </c:pt>
                <c:pt idx="52">
                  <c:v>1.1842999999999999E-2</c:v>
                </c:pt>
                <c:pt idx="53">
                  <c:v>1.1842999999999999E-2</c:v>
                </c:pt>
                <c:pt idx="54">
                  <c:v>1.1842999999999999E-2</c:v>
                </c:pt>
                <c:pt idx="55">
                  <c:v>1.1842999999999999E-2</c:v>
                </c:pt>
                <c:pt idx="56">
                  <c:v>1.3445E-2</c:v>
                </c:pt>
                <c:pt idx="57">
                  <c:v>1.3445E-2</c:v>
                </c:pt>
                <c:pt idx="58">
                  <c:v>1.3445E-2</c:v>
                </c:pt>
                <c:pt idx="59">
                  <c:v>1.3445E-2</c:v>
                </c:pt>
                <c:pt idx="60">
                  <c:v>1.3445E-2</c:v>
                </c:pt>
                <c:pt idx="61">
                  <c:v>1.3445E-2</c:v>
                </c:pt>
                <c:pt idx="62">
                  <c:v>1.3445E-2</c:v>
                </c:pt>
                <c:pt idx="63">
                  <c:v>1.3445E-2</c:v>
                </c:pt>
                <c:pt idx="64">
                  <c:v>1.3445E-2</c:v>
                </c:pt>
                <c:pt idx="65">
                  <c:v>1.3445E-2</c:v>
                </c:pt>
                <c:pt idx="66">
                  <c:v>1.3445E-2</c:v>
                </c:pt>
                <c:pt idx="67">
                  <c:v>1.3445E-2</c:v>
                </c:pt>
                <c:pt idx="68">
                  <c:v>1.3445E-2</c:v>
                </c:pt>
                <c:pt idx="69">
                  <c:v>1.3445E-2</c:v>
                </c:pt>
                <c:pt idx="70">
                  <c:v>1.3445E-2</c:v>
                </c:pt>
                <c:pt idx="71">
                  <c:v>1.3445E-2</c:v>
                </c:pt>
                <c:pt idx="72">
                  <c:v>1.3445E-2</c:v>
                </c:pt>
                <c:pt idx="73">
                  <c:v>1.3445E-2</c:v>
                </c:pt>
                <c:pt idx="74">
                  <c:v>1.3445E-2</c:v>
                </c:pt>
                <c:pt idx="75">
                  <c:v>1.3445E-2</c:v>
                </c:pt>
                <c:pt idx="76">
                  <c:v>1.3445E-2</c:v>
                </c:pt>
                <c:pt idx="77">
                  <c:v>1.3445E-2</c:v>
                </c:pt>
                <c:pt idx="78">
                  <c:v>1.3445E-2</c:v>
                </c:pt>
                <c:pt idx="79">
                  <c:v>1.3445E-2</c:v>
                </c:pt>
                <c:pt idx="80">
                  <c:v>1.3445E-2</c:v>
                </c:pt>
                <c:pt idx="81">
                  <c:v>1.3445E-2</c:v>
                </c:pt>
                <c:pt idx="82">
                  <c:v>1.3445E-2</c:v>
                </c:pt>
                <c:pt idx="83">
                  <c:v>1.3445E-2</c:v>
                </c:pt>
                <c:pt idx="84">
                  <c:v>1.3445E-2</c:v>
                </c:pt>
                <c:pt idx="85">
                  <c:v>1.3445E-2</c:v>
                </c:pt>
                <c:pt idx="86">
                  <c:v>1.3445E-2</c:v>
                </c:pt>
                <c:pt idx="87">
                  <c:v>1.3445E-2</c:v>
                </c:pt>
                <c:pt idx="88">
                  <c:v>1.3445E-2</c:v>
                </c:pt>
                <c:pt idx="89">
                  <c:v>1.3445E-2</c:v>
                </c:pt>
                <c:pt idx="90">
                  <c:v>1.3445E-2</c:v>
                </c:pt>
                <c:pt idx="91">
                  <c:v>1.3445E-2</c:v>
                </c:pt>
                <c:pt idx="92">
                  <c:v>1.3445E-2</c:v>
                </c:pt>
                <c:pt idx="93">
                  <c:v>1.3445E-2</c:v>
                </c:pt>
                <c:pt idx="94">
                  <c:v>1.3445E-2</c:v>
                </c:pt>
                <c:pt idx="95">
                  <c:v>1.3445E-2</c:v>
                </c:pt>
                <c:pt idx="96">
                  <c:v>1.3445E-2</c:v>
                </c:pt>
                <c:pt idx="97">
                  <c:v>1.3445E-2</c:v>
                </c:pt>
                <c:pt idx="98">
                  <c:v>1.3445E-2</c:v>
                </c:pt>
                <c:pt idx="99">
                  <c:v>1.3445E-2</c:v>
                </c:pt>
                <c:pt idx="100">
                  <c:v>1.3445E-2</c:v>
                </c:pt>
                <c:pt idx="101">
                  <c:v>1.3445E-2</c:v>
                </c:pt>
                <c:pt idx="102">
                  <c:v>1.3445E-2</c:v>
                </c:pt>
                <c:pt idx="103">
                  <c:v>1.3445E-2</c:v>
                </c:pt>
                <c:pt idx="104">
                  <c:v>1.3445E-2</c:v>
                </c:pt>
                <c:pt idx="105">
                  <c:v>1.3445E-2</c:v>
                </c:pt>
                <c:pt idx="106">
                  <c:v>1.3445E-2</c:v>
                </c:pt>
                <c:pt idx="107">
                  <c:v>1.3445E-2</c:v>
                </c:pt>
                <c:pt idx="108">
                  <c:v>1.3445E-2</c:v>
                </c:pt>
                <c:pt idx="109">
                  <c:v>1.3445E-2</c:v>
                </c:pt>
                <c:pt idx="110">
                  <c:v>1.3445E-2</c:v>
                </c:pt>
                <c:pt idx="111">
                  <c:v>1.3445E-2</c:v>
                </c:pt>
                <c:pt idx="112">
                  <c:v>1.3445E-2</c:v>
                </c:pt>
                <c:pt idx="113">
                  <c:v>1.3445E-2</c:v>
                </c:pt>
                <c:pt idx="114">
                  <c:v>1.3445E-2</c:v>
                </c:pt>
                <c:pt idx="115">
                  <c:v>1.3445E-2</c:v>
                </c:pt>
                <c:pt idx="116">
                  <c:v>1.3445E-2</c:v>
                </c:pt>
                <c:pt idx="117">
                  <c:v>1.3445E-2</c:v>
                </c:pt>
                <c:pt idx="118">
                  <c:v>1.3445E-2</c:v>
                </c:pt>
                <c:pt idx="119">
                  <c:v>1.3445E-2</c:v>
                </c:pt>
                <c:pt idx="120">
                  <c:v>1.3445E-2</c:v>
                </c:pt>
                <c:pt idx="121">
                  <c:v>1.3445E-2</c:v>
                </c:pt>
                <c:pt idx="122">
                  <c:v>1.3445E-2</c:v>
                </c:pt>
                <c:pt idx="123">
                  <c:v>1.3445E-2</c:v>
                </c:pt>
                <c:pt idx="124">
                  <c:v>1.3445E-2</c:v>
                </c:pt>
                <c:pt idx="125">
                  <c:v>1.3445E-2</c:v>
                </c:pt>
                <c:pt idx="126">
                  <c:v>1.3445E-2</c:v>
                </c:pt>
                <c:pt idx="127">
                  <c:v>1.3445E-2</c:v>
                </c:pt>
                <c:pt idx="128">
                  <c:v>1.3445E-2</c:v>
                </c:pt>
                <c:pt idx="129">
                  <c:v>1.3445E-2</c:v>
                </c:pt>
                <c:pt idx="130">
                  <c:v>1.3445E-2</c:v>
                </c:pt>
                <c:pt idx="131">
                  <c:v>1.3445E-2</c:v>
                </c:pt>
                <c:pt idx="132">
                  <c:v>1.3445E-2</c:v>
                </c:pt>
                <c:pt idx="133">
                  <c:v>1.5100000000000001E-2</c:v>
                </c:pt>
                <c:pt idx="134">
                  <c:v>1.5100000000000001E-2</c:v>
                </c:pt>
                <c:pt idx="135">
                  <c:v>1.5100000000000001E-2</c:v>
                </c:pt>
                <c:pt idx="136">
                  <c:v>1.5100000000000001E-2</c:v>
                </c:pt>
                <c:pt idx="137">
                  <c:v>1.5100000000000001E-2</c:v>
                </c:pt>
                <c:pt idx="138">
                  <c:v>1.5100000000000001E-2</c:v>
                </c:pt>
                <c:pt idx="139">
                  <c:v>1.5100000000000001E-2</c:v>
                </c:pt>
                <c:pt idx="140">
                  <c:v>1.5100000000000001E-2</c:v>
                </c:pt>
                <c:pt idx="141">
                  <c:v>1.5100000000000001E-2</c:v>
                </c:pt>
                <c:pt idx="142">
                  <c:v>1.5100000000000001E-2</c:v>
                </c:pt>
                <c:pt idx="143">
                  <c:v>1.5100000000000001E-2</c:v>
                </c:pt>
                <c:pt idx="144">
                  <c:v>1.6754999999999999E-2</c:v>
                </c:pt>
                <c:pt idx="145">
                  <c:v>1.6754999999999999E-2</c:v>
                </c:pt>
                <c:pt idx="146">
                  <c:v>1.6754999999999999E-2</c:v>
                </c:pt>
                <c:pt idx="147">
                  <c:v>1.6754999999999999E-2</c:v>
                </c:pt>
                <c:pt idx="148">
                  <c:v>1.6754999999999999E-2</c:v>
                </c:pt>
                <c:pt idx="149">
                  <c:v>1.6754999999999999E-2</c:v>
                </c:pt>
                <c:pt idx="150">
                  <c:v>1.6754999999999999E-2</c:v>
                </c:pt>
                <c:pt idx="151">
                  <c:v>1.6754999999999999E-2</c:v>
                </c:pt>
                <c:pt idx="152">
                  <c:v>1.6754999999999999E-2</c:v>
                </c:pt>
                <c:pt idx="153">
                  <c:v>1.6754999999999999E-2</c:v>
                </c:pt>
                <c:pt idx="154">
                  <c:v>1.6754999999999999E-2</c:v>
                </c:pt>
                <c:pt idx="155">
                  <c:v>1.6754999999999999E-2</c:v>
                </c:pt>
                <c:pt idx="156">
                  <c:v>1.6754999999999999E-2</c:v>
                </c:pt>
                <c:pt idx="157">
                  <c:v>1.6754999999999999E-2</c:v>
                </c:pt>
                <c:pt idx="158">
                  <c:v>1.6754999999999999E-2</c:v>
                </c:pt>
                <c:pt idx="159">
                  <c:v>1.8415999999999998E-2</c:v>
                </c:pt>
                <c:pt idx="160">
                  <c:v>1.8415999999999998E-2</c:v>
                </c:pt>
                <c:pt idx="161">
                  <c:v>1.8415999999999998E-2</c:v>
                </c:pt>
                <c:pt idx="162">
                  <c:v>1.8415999999999998E-2</c:v>
                </c:pt>
                <c:pt idx="163">
                  <c:v>2.0080000000000001E-2</c:v>
                </c:pt>
                <c:pt idx="164">
                  <c:v>2.0080000000000001E-2</c:v>
                </c:pt>
                <c:pt idx="165">
                  <c:v>2.0080000000000001E-2</c:v>
                </c:pt>
                <c:pt idx="166">
                  <c:v>2.0080000000000001E-2</c:v>
                </c:pt>
                <c:pt idx="167">
                  <c:v>2.0080000000000001E-2</c:v>
                </c:pt>
                <c:pt idx="168">
                  <c:v>2.0080000000000001E-2</c:v>
                </c:pt>
                <c:pt idx="169">
                  <c:v>2.0080000000000001E-2</c:v>
                </c:pt>
                <c:pt idx="170">
                  <c:v>2.0080000000000001E-2</c:v>
                </c:pt>
                <c:pt idx="171">
                  <c:v>2.0080000000000001E-2</c:v>
                </c:pt>
                <c:pt idx="172">
                  <c:v>2.0080000000000001E-2</c:v>
                </c:pt>
                <c:pt idx="173">
                  <c:v>2.0080000000000001E-2</c:v>
                </c:pt>
                <c:pt idx="174">
                  <c:v>2.0080000000000001E-2</c:v>
                </c:pt>
                <c:pt idx="175">
                  <c:v>2.0080000000000001E-2</c:v>
                </c:pt>
                <c:pt idx="176">
                  <c:v>2.0080000000000001E-2</c:v>
                </c:pt>
                <c:pt idx="177">
                  <c:v>2.0080000000000001E-2</c:v>
                </c:pt>
                <c:pt idx="178">
                  <c:v>2.0080000000000001E-2</c:v>
                </c:pt>
                <c:pt idx="179">
                  <c:v>2.0080000000000001E-2</c:v>
                </c:pt>
                <c:pt idx="180">
                  <c:v>2.0080000000000001E-2</c:v>
                </c:pt>
                <c:pt idx="181">
                  <c:v>2.0080000000000001E-2</c:v>
                </c:pt>
                <c:pt idx="182">
                  <c:v>2.0080000000000001E-2</c:v>
                </c:pt>
                <c:pt idx="183">
                  <c:v>2.0080000000000001E-2</c:v>
                </c:pt>
                <c:pt idx="184">
                  <c:v>2.0080000000000001E-2</c:v>
                </c:pt>
                <c:pt idx="185">
                  <c:v>2.0080000000000001E-2</c:v>
                </c:pt>
                <c:pt idx="186">
                  <c:v>2.0080000000000001E-2</c:v>
                </c:pt>
                <c:pt idx="187">
                  <c:v>2.0080000000000001E-2</c:v>
                </c:pt>
                <c:pt idx="188">
                  <c:v>2.0080000000000001E-2</c:v>
                </c:pt>
                <c:pt idx="189">
                  <c:v>2.0080000000000001E-2</c:v>
                </c:pt>
                <c:pt idx="190">
                  <c:v>2.0080000000000001E-2</c:v>
                </c:pt>
                <c:pt idx="191">
                  <c:v>2.0080000000000001E-2</c:v>
                </c:pt>
                <c:pt idx="192">
                  <c:v>2.0080000000000001E-2</c:v>
                </c:pt>
                <c:pt idx="193">
                  <c:v>2.0080000000000001E-2</c:v>
                </c:pt>
                <c:pt idx="194">
                  <c:v>2.0080000000000001E-2</c:v>
                </c:pt>
                <c:pt idx="195">
                  <c:v>2.0080000000000001E-2</c:v>
                </c:pt>
                <c:pt idx="196">
                  <c:v>2.0080000000000001E-2</c:v>
                </c:pt>
                <c:pt idx="197">
                  <c:v>2.0080000000000001E-2</c:v>
                </c:pt>
                <c:pt idx="198">
                  <c:v>2.0080000000000001E-2</c:v>
                </c:pt>
                <c:pt idx="199">
                  <c:v>2.0080000000000001E-2</c:v>
                </c:pt>
                <c:pt idx="200">
                  <c:v>2.0080000000000001E-2</c:v>
                </c:pt>
                <c:pt idx="201">
                  <c:v>2.0080000000000001E-2</c:v>
                </c:pt>
                <c:pt idx="202">
                  <c:v>2.0080000000000001E-2</c:v>
                </c:pt>
                <c:pt idx="203">
                  <c:v>2.0080000000000001E-2</c:v>
                </c:pt>
                <c:pt idx="204">
                  <c:v>2.0080000000000001E-2</c:v>
                </c:pt>
                <c:pt idx="205">
                  <c:v>2.0080000000000001E-2</c:v>
                </c:pt>
                <c:pt idx="206">
                  <c:v>2.0080000000000001E-2</c:v>
                </c:pt>
                <c:pt idx="207">
                  <c:v>2.0080000000000001E-2</c:v>
                </c:pt>
                <c:pt idx="208">
                  <c:v>2.0080000000000001E-2</c:v>
                </c:pt>
                <c:pt idx="209">
                  <c:v>2.0080000000000001E-2</c:v>
                </c:pt>
                <c:pt idx="210">
                  <c:v>2.0080000000000001E-2</c:v>
                </c:pt>
                <c:pt idx="211">
                  <c:v>2.0080000000000001E-2</c:v>
                </c:pt>
                <c:pt idx="212">
                  <c:v>2.0080000000000001E-2</c:v>
                </c:pt>
                <c:pt idx="213">
                  <c:v>2.0080000000000001E-2</c:v>
                </c:pt>
                <c:pt idx="214">
                  <c:v>2.0080000000000001E-2</c:v>
                </c:pt>
                <c:pt idx="215">
                  <c:v>2.0080000000000001E-2</c:v>
                </c:pt>
                <c:pt idx="216">
                  <c:v>2.0080000000000001E-2</c:v>
                </c:pt>
                <c:pt idx="217">
                  <c:v>2.0080000000000001E-2</c:v>
                </c:pt>
                <c:pt idx="218">
                  <c:v>2.0080000000000001E-2</c:v>
                </c:pt>
                <c:pt idx="219">
                  <c:v>2.0080000000000001E-2</c:v>
                </c:pt>
                <c:pt idx="220">
                  <c:v>2.0080000000000001E-2</c:v>
                </c:pt>
                <c:pt idx="221">
                  <c:v>2.2423999999999999E-2</c:v>
                </c:pt>
                <c:pt idx="222">
                  <c:v>2.2423999999999999E-2</c:v>
                </c:pt>
                <c:pt idx="223">
                  <c:v>2.2423999999999999E-2</c:v>
                </c:pt>
                <c:pt idx="224">
                  <c:v>2.2423999999999999E-2</c:v>
                </c:pt>
                <c:pt idx="225">
                  <c:v>2.2423999999999999E-2</c:v>
                </c:pt>
                <c:pt idx="226">
                  <c:v>2.2423999999999999E-2</c:v>
                </c:pt>
                <c:pt idx="227">
                  <c:v>2.2423999999999999E-2</c:v>
                </c:pt>
                <c:pt idx="228">
                  <c:v>2.2423999999999999E-2</c:v>
                </c:pt>
                <c:pt idx="229">
                  <c:v>2.2423999999999999E-2</c:v>
                </c:pt>
                <c:pt idx="230">
                  <c:v>2.2423999999999999E-2</c:v>
                </c:pt>
                <c:pt idx="231">
                  <c:v>2.2423999999999999E-2</c:v>
                </c:pt>
                <c:pt idx="232">
                  <c:v>2.2423999999999999E-2</c:v>
                </c:pt>
                <c:pt idx="233">
                  <c:v>2.2423999999999999E-2</c:v>
                </c:pt>
                <c:pt idx="234">
                  <c:v>2.2423999999999999E-2</c:v>
                </c:pt>
                <c:pt idx="235">
                  <c:v>2.2423999999999999E-2</c:v>
                </c:pt>
                <c:pt idx="236">
                  <c:v>2.2423999999999999E-2</c:v>
                </c:pt>
                <c:pt idx="237">
                  <c:v>2.2423999999999999E-2</c:v>
                </c:pt>
                <c:pt idx="238">
                  <c:v>2.2423999999999999E-2</c:v>
                </c:pt>
                <c:pt idx="239">
                  <c:v>2.2423999999999999E-2</c:v>
                </c:pt>
                <c:pt idx="240">
                  <c:v>2.2423999999999999E-2</c:v>
                </c:pt>
                <c:pt idx="241">
                  <c:v>2.2423999999999999E-2</c:v>
                </c:pt>
                <c:pt idx="242">
                  <c:v>2.4861999999999999E-2</c:v>
                </c:pt>
                <c:pt idx="243">
                  <c:v>2.4861999999999999E-2</c:v>
                </c:pt>
                <c:pt idx="244">
                  <c:v>2.4861999999999999E-2</c:v>
                </c:pt>
                <c:pt idx="245">
                  <c:v>2.4861999999999999E-2</c:v>
                </c:pt>
                <c:pt idx="246">
                  <c:v>2.4861999999999999E-2</c:v>
                </c:pt>
                <c:pt idx="247">
                  <c:v>2.4861999999999999E-2</c:v>
                </c:pt>
                <c:pt idx="248">
                  <c:v>2.4861999999999999E-2</c:v>
                </c:pt>
                <c:pt idx="249">
                  <c:v>2.4861999999999999E-2</c:v>
                </c:pt>
                <c:pt idx="250">
                  <c:v>2.4861999999999999E-2</c:v>
                </c:pt>
                <c:pt idx="251">
                  <c:v>2.4861999999999999E-2</c:v>
                </c:pt>
                <c:pt idx="252">
                  <c:v>2.4861999999999999E-2</c:v>
                </c:pt>
                <c:pt idx="253">
                  <c:v>2.4861999999999999E-2</c:v>
                </c:pt>
                <c:pt idx="254">
                  <c:v>2.4861999999999999E-2</c:v>
                </c:pt>
                <c:pt idx="255">
                  <c:v>2.4861999999999999E-2</c:v>
                </c:pt>
                <c:pt idx="256">
                  <c:v>2.4861999999999999E-2</c:v>
                </c:pt>
                <c:pt idx="257">
                  <c:v>2.4861999999999999E-2</c:v>
                </c:pt>
                <c:pt idx="258">
                  <c:v>2.4861999999999999E-2</c:v>
                </c:pt>
                <c:pt idx="259">
                  <c:v>2.4861999999999999E-2</c:v>
                </c:pt>
                <c:pt idx="260">
                  <c:v>2.4861999999999999E-2</c:v>
                </c:pt>
                <c:pt idx="261">
                  <c:v>2.4861999999999999E-2</c:v>
                </c:pt>
                <c:pt idx="262">
                  <c:v>2.4861999999999999E-2</c:v>
                </c:pt>
                <c:pt idx="263">
                  <c:v>2.4861999999999999E-2</c:v>
                </c:pt>
                <c:pt idx="264">
                  <c:v>2.4861999999999999E-2</c:v>
                </c:pt>
                <c:pt idx="265">
                  <c:v>2.4861999999999999E-2</c:v>
                </c:pt>
                <c:pt idx="266">
                  <c:v>2.4861999999999999E-2</c:v>
                </c:pt>
                <c:pt idx="267">
                  <c:v>2.4861999999999999E-2</c:v>
                </c:pt>
                <c:pt idx="268">
                  <c:v>2.4861999999999999E-2</c:v>
                </c:pt>
                <c:pt idx="269">
                  <c:v>2.4861999999999999E-2</c:v>
                </c:pt>
                <c:pt idx="270">
                  <c:v>2.4861999999999999E-2</c:v>
                </c:pt>
                <c:pt idx="271">
                  <c:v>2.4861999999999999E-2</c:v>
                </c:pt>
                <c:pt idx="272">
                  <c:v>2.4861999999999999E-2</c:v>
                </c:pt>
                <c:pt idx="273">
                  <c:v>2.4861999999999999E-2</c:v>
                </c:pt>
                <c:pt idx="274">
                  <c:v>2.4861999999999999E-2</c:v>
                </c:pt>
                <c:pt idx="275">
                  <c:v>2.4861999999999999E-2</c:v>
                </c:pt>
                <c:pt idx="276">
                  <c:v>2.4861999999999999E-2</c:v>
                </c:pt>
                <c:pt idx="277">
                  <c:v>2.4861999999999999E-2</c:v>
                </c:pt>
                <c:pt idx="278">
                  <c:v>2.4861999999999999E-2</c:v>
                </c:pt>
                <c:pt idx="279">
                  <c:v>2.4861999999999999E-2</c:v>
                </c:pt>
                <c:pt idx="280">
                  <c:v>2.4861999999999999E-2</c:v>
                </c:pt>
                <c:pt idx="281">
                  <c:v>2.4861999999999999E-2</c:v>
                </c:pt>
                <c:pt idx="282">
                  <c:v>2.4861999999999999E-2</c:v>
                </c:pt>
                <c:pt idx="283">
                  <c:v>2.7375E-2</c:v>
                </c:pt>
                <c:pt idx="284">
                  <c:v>2.7375E-2</c:v>
                </c:pt>
                <c:pt idx="285">
                  <c:v>2.7375E-2</c:v>
                </c:pt>
                <c:pt idx="286">
                  <c:v>2.7375E-2</c:v>
                </c:pt>
                <c:pt idx="287">
                  <c:v>2.7375E-2</c:v>
                </c:pt>
                <c:pt idx="288">
                  <c:v>2.7375E-2</c:v>
                </c:pt>
                <c:pt idx="289">
                  <c:v>2.9902000000000001E-2</c:v>
                </c:pt>
                <c:pt idx="290">
                  <c:v>2.9902000000000001E-2</c:v>
                </c:pt>
                <c:pt idx="291">
                  <c:v>2.9902000000000001E-2</c:v>
                </c:pt>
                <c:pt idx="292">
                  <c:v>2.9902000000000001E-2</c:v>
                </c:pt>
                <c:pt idx="293">
                  <c:v>2.9902000000000001E-2</c:v>
                </c:pt>
                <c:pt idx="294">
                  <c:v>2.9902000000000001E-2</c:v>
                </c:pt>
                <c:pt idx="295">
                  <c:v>2.9902000000000001E-2</c:v>
                </c:pt>
                <c:pt idx="296">
                  <c:v>2.9902000000000001E-2</c:v>
                </c:pt>
                <c:pt idx="297">
                  <c:v>2.9902000000000001E-2</c:v>
                </c:pt>
                <c:pt idx="298">
                  <c:v>2.9902000000000001E-2</c:v>
                </c:pt>
                <c:pt idx="299">
                  <c:v>2.9902000000000001E-2</c:v>
                </c:pt>
                <c:pt idx="300">
                  <c:v>2.9902000000000001E-2</c:v>
                </c:pt>
                <c:pt idx="301">
                  <c:v>2.9902000000000001E-2</c:v>
                </c:pt>
                <c:pt idx="302">
                  <c:v>2.9902000000000001E-2</c:v>
                </c:pt>
                <c:pt idx="303">
                  <c:v>2.9902000000000001E-2</c:v>
                </c:pt>
                <c:pt idx="304">
                  <c:v>2.9902000000000001E-2</c:v>
                </c:pt>
                <c:pt idx="305">
                  <c:v>2.9902000000000001E-2</c:v>
                </c:pt>
                <c:pt idx="306">
                  <c:v>2.9902000000000001E-2</c:v>
                </c:pt>
                <c:pt idx="307">
                  <c:v>2.9902000000000001E-2</c:v>
                </c:pt>
                <c:pt idx="308">
                  <c:v>2.9902000000000001E-2</c:v>
                </c:pt>
                <c:pt idx="309">
                  <c:v>2.9902000000000001E-2</c:v>
                </c:pt>
                <c:pt idx="310">
                  <c:v>2.9902000000000001E-2</c:v>
                </c:pt>
                <c:pt idx="311">
                  <c:v>2.9902000000000001E-2</c:v>
                </c:pt>
                <c:pt idx="312">
                  <c:v>2.9902000000000001E-2</c:v>
                </c:pt>
                <c:pt idx="313">
                  <c:v>2.9902000000000001E-2</c:v>
                </c:pt>
                <c:pt idx="314">
                  <c:v>2.9902000000000001E-2</c:v>
                </c:pt>
                <c:pt idx="315">
                  <c:v>2.9902000000000001E-2</c:v>
                </c:pt>
                <c:pt idx="316">
                  <c:v>2.9902000000000001E-2</c:v>
                </c:pt>
                <c:pt idx="317">
                  <c:v>2.9902000000000001E-2</c:v>
                </c:pt>
                <c:pt idx="318">
                  <c:v>2.9902000000000001E-2</c:v>
                </c:pt>
                <c:pt idx="319">
                  <c:v>2.9902000000000001E-2</c:v>
                </c:pt>
                <c:pt idx="320">
                  <c:v>2.9902000000000001E-2</c:v>
                </c:pt>
                <c:pt idx="321">
                  <c:v>2.9902000000000001E-2</c:v>
                </c:pt>
                <c:pt idx="322">
                  <c:v>2.9902000000000001E-2</c:v>
                </c:pt>
                <c:pt idx="323">
                  <c:v>2.9902000000000001E-2</c:v>
                </c:pt>
                <c:pt idx="324">
                  <c:v>2.9902000000000001E-2</c:v>
                </c:pt>
                <c:pt idx="325">
                  <c:v>2.9902000000000001E-2</c:v>
                </c:pt>
                <c:pt idx="326">
                  <c:v>2.9902000000000001E-2</c:v>
                </c:pt>
                <c:pt idx="327">
                  <c:v>2.9902000000000001E-2</c:v>
                </c:pt>
                <c:pt idx="328">
                  <c:v>2.9902000000000001E-2</c:v>
                </c:pt>
                <c:pt idx="329">
                  <c:v>2.9902000000000001E-2</c:v>
                </c:pt>
                <c:pt idx="330">
                  <c:v>2.9902000000000001E-2</c:v>
                </c:pt>
                <c:pt idx="331">
                  <c:v>2.9902000000000001E-2</c:v>
                </c:pt>
                <c:pt idx="332">
                  <c:v>2.9902000000000001E-2</c:v>
                </c:pt>
                <c:pt idx="333">
                  <c:v>2.9902000000000001E-2</c:v>
                </c:pt>
                <c:pt idx="334">
                  <c:v>2.9902000000000001E-2</c:v>
                </c:pt>
                <c:pt idx="335">
                  <c:v>2.9902000000000001E-2</c:v>
                </c:pt>
                <c:pt idx="336">
                  <c:v>2.9902000000000001E-2</c:v>
                </c:pt>
                <c:pt idx="337">
                  <c:v>2.9902000000000001E-2</c:v>
                </c:pt>
                <c:pt idx="338">
                  <c:v>2.9902000000000001E-2</c:v>
                </c:pt>
                <c:pt idx="339">
                  <c:v>2.9902000000000001E-2</c:v>
                </c:pt>
                <c:pt idx="340">
                  <c:v>2.9902000000000001E-2</c:v>
                </c:pt>
                <c:pt idx="341">
                  <c:v>2.9902000000000001E-2</c:v>
                </c:pt>
                <c:pt idx="342">
                  <c:v>2.9902000000000001E-2</c:v>
                </c:pt>
                <c:pt idx="343">
                  <c:v>2.9902000000000001E-2</c:v>
                </c:pt>
                <c:pt idx="344">
                  <c:v>2.9902000000000001E-2</c:v>
                </c:pt>
                <c:pt idx="345">
                  <c:v>2.9902000000000001E-2</c:v>
                </c:pt>
                <c:pt idx="346">
                  <c:v>2.9902000000000001E-2</c:v>
                </c:pt>
                <c:pt idx="347">
                  <c:v>2.9902000000000001E-2</c:v>
                </c:pt>
                <c:pt idx="348">
                  <c:v>2.9902000000000001E-2</c:v>
                </c:pt>
                <c:pt idx="349">
                  <c:v>2.9902000000000001E-2</c:v>
                </c:pt>
                <c:pt idx="350">
                  <c:v>2.9902000000000001E-2</c:v>
                </c:pt>
                <c:pt idx="351">
                  <c:v>2.9902000000000001E-2</c:v>
                </c:pt>
                <c:pt idx="352">
                  <c:v>2.9902000000000001E-2</c:v>
                </c:pt>
                <c:pt idx="353">
                  <c:v>2.9902000000000001E-2</c:v>
                </c:pt>
                <c:pt idx="354">
                  <c:v>2.9902000000000001E-2</c:v>
                </c:pt>
                <c:pt idx="355">
                  <c:v>2.9902000000000001E-2</c:v>
                </c:pt>
                <c:pt idx="356">
                  <c:v>2.9902000000000001E-2</c:v>
                </c:pt>
                <c:pt idx="357">
                  <c:v>2.9902000000000001E-2</c:v>
                </c:pt>
                <c:pt idx="358">
                  <c:v>2.9902000000000001E-2</c:v>
                </c:pt>
                <c:pt idx="359">
                  <c:v>2.9902000000000001E-2</c:v>
                </c:pt>
                <c:pt idx="360">
                  <c:v>2.9902000000000001E-2</c:v>
                </c:pt>
                <c:pt idx="361">
                  <c:v>2.9902000000000001E-2</c:v>
                </c:pt>
                <c:pt idx="362">
                  <c:v>2.9902000000000001E-2</c:v>
                </c:pt>
                <c:pt idx="363">
                  <c:v>2.9902000000000001E-2</c:v>
                </c:pt>
                <c:pt idx="364">
                  <c:v>2.9902000000000001E-2</c:v>
                </c:pt>
                <c:pt idx="365">
                  <c:v>2.9902000000000001E-2</c:v>
                </c:pt>
                <c:pt idx="366">
                  <c:v>2.9902000000000001E-2</c:v>
                </c:pt>
                <c:pt idx="367">
                  <c:v>2.9902000000000001E-2</c:v>
                </c:pt>
                <c:pt idx="368">
                  <c:v>2.9902000000000001E-2</c:v>
                </c:pt>
                <c:pt idx="369">
                  <c:v>2.9902000000000001E-2</c:v>
                </c:pt>
                <c:pt idx="370">
                  <c:v>2.9902000000000001E-2</c:v>
                </c:pt>
                <c:pt idx="371">
                  <c:v>2.9902000000000001E-2</c:v>
                </c:pt>
                <c:pt idx="372">
                  <c:v>2.9902000000000001E-2</c:v>
                </c:pt>
                <c:pt idx="373">
                  <c:v>2.9902000000000001E-2</c:v>
                </c:pt>
                <c:pt idx="374">
                  <c:v>2.9902000000000001E-2</c:v>
                </c:pt>
                <c:pt idx="375">
                  <c:v>3.2952000000000002E-2</c:v>
                </c:pt>
                <c:pt idx="376">
                  <c:v>3.2952000000000002E-2</c:v>
                </c:pt>
                <c:pt idx="377">
                  <c:v>3.2952000000000002E-2</c:v>
                </c:pt>
                <c:pt idx="378">
                  <c:v>3.2952000000000002E-2</c:v>
                </c:pt>
                <c:pt idx="379">
                  <c:v>3.2952000000000002E-2</c:v>
                </c:pt>
                <c:pt idx="380">
                  <c:v>3.2952000000000002E-2</c:v>
                </c:pt>
                <c:pt idx="381">
                  <c:v>3.2952000000000002E-2</c:v>
                </c:pt>
                <c:pt idx="382">
                  <c:v>3.2952000000000002E-2</c:v>
                </c:pt>
                <c:pt idx="383">
                  <c:v>3.2952000000000002E-2</c:v>
                </c:pt>
                <c:pt idx="384">
                  <c:v>3.2952000000000002E-2</c:v>
                </c:pt>
                <c:pt idx="385">
                  <c:v>3.2952000000000002E-2</c:v>
                </c:pt>
                <c:pt idx="386">
                  <c:v>3.2952000000000002E-2</c:v>
                </c:pt>
                <c:pt idx="387">
                  <c:v>3.2952000000000002E-2</c:v>
                </c:pt>
                <c:pt idx="388">
                  <c:v>3.2952000000000002E-2</c:v>
                </c:pt>
                <c:pt idx="389">
                  <c:v>3.2952000000000002E-2</c:v>
                </c:pt>
                <c:pt idx="390">
                  <c:v>3.2952000000000002E-2</c:v>
                </c:pt>
                <c:pt idx="391">
                  <c:v>3.2952000000000002E-2</c:v>
                </c:pt>
                <c:pt idx="392">
                  <c:v>3.2952000000000002E-2</c:v>
                </c:pt>
                <c:pt idx="393">
                  <c:v>3.2952000000000002E-2</c:v>
                </c:pt>
                <c:pt idx="394">
                  <c:v>3.2952000000000002E-2</c:v>
                </c:pt>
                <c:pt idx="395">
                  <c:v>3.2952000000000002E-2</c:v>
                </c:pt>
                <c:pt idx="396">
                  <c:v>3.2952000000000002E-2</c:v>
                </c:pt>
                <c:pt idx="397">
                  <c:v>3.2952000000000002E-2</c:v>
                </c:pt>
                <c:pt idx="398">
                  <c:v>3.2952000000000002E-2</c:v>
                </c:pt>
                <c:pt idx="399">
                  <c:v>3.2952000000000002E-2</c:v>
                </c:pt>
                <c:pt idx="400">
                  <c:v>3.2952000000000002E-2</c:v>
                </c:pt>
                <c:pt idx="401">
                  <c:v>3.2952000000000002E-2</c:v>
                </c:pt>
                <c:pt idx="402">
                  <c:v>3.2952000000000002E-2</c:v>
                </c:pt>
                <c:pt idx="403">
                  <c:v>3.2952000000000002E-2</c:v>
                </c:pt>
                <c:pt idx="404">
                  <c:v>3.2952000000000002E-2</c:v>
                </c:pt>
                <c:pt idx="405">
                  <c:v>3.2952000000000002E-2</c:v>
                </c:pt>
                <c:pt idx="406">
                  <c:v>3.2952000000000002E-2</c:v>
                </c:pt>
                <c:pt idx="407">
                  <c:v>3.2952000000000002E-2</c:v>
                </c:pt>
                <c:pt idx="408">
                  <c:v>3.2952000000000002E-2</c:v>
                </c:pt>
                <c:pt idx="409">
                  <c:v>3.2952000000000002E-2</c:v>
                </c:pt>
                <c:pt idx="410">
                  <c:v>3.2952000000000002E-2</c:v>
                </c:pt>
                <c:pt idx="411">
                  <c:v>3.2952000000000002E-2</c:v>
                </c:pt>
                <c:pt idx="412">
                  <c:v>3.2952000000000002E-2</c:v>
                </c:pt>
                <c:pt idx="413">
                  <c:v>3.2952000000000002E-2</c:v>
                </c:pt>
                <c:pt idx="414">
                  <c:v>3.2952000000000002E-2</c:v>
                </c:pt>
                <c:pt idx="415">
                  <c:v>3.2952000000000002E-2</c:v>
                </c:pt>
                <c:pt idx="416">
                  <c:v>3.2952000000000002E-2</c:v>
                </c:pt>
                <c:pt idx="417">
                  <c:v>3.2952000000000002E-2</c:v>
                </c:pt>
                <c:pt idx="418">
                  <c:v>3.2952000000000002E-2</c:v>
                </c:pt>
                <c:pt idx="419">
                  <c:v>3.2952000000000002E-2</c:v>
                </c:pt>
                <c:pt idx="420">
                  <c:v>3.2952000000000002E-2</c:v>
                </c:pt>
                <c:pt idx="421">
                  <c:v>3.2952000000000002E-2</c:v>
                </c:pt>
                <c:pt idx="422">
                  <c:v>3.2952000000000002E-2</c:v>
                </c:pt>
                <c:pt idx="423">
                  <c:v>3.2952000000000002E-2</c:v>
                </c:pt>
                <c:pt idx="424">
                  <c:v>3.2952000000000002E-2</c:v>
                </c:pt>
                <c:pt idx="425">
                  <c:v>3.2952000000000002E-2</c:v>
                </c:pt>
                <c:pt idx="426">
                  <c:v>3.2952000000000002E-2</c:v>
                </c:pt>
                <c:pt idx="427">
                  <c:v>3.2952000000000002E-2</c:v>
                </c:pt>
                <c:pt idx="428">
                  <c:v>3.2952000000000002E-2</c:v>
                </c:pt>
                <c:pt idx="429">
                  <c:v>3.2952000000000002E-2</c:v>
                </c:pt>
                <c:pt idx="430">
                  <c:v>3.2952000000000002E-2</c:v>
                </c:pt>
                <c:pt idx="431">
                  <c:v>3.2952000000000002E-2</c:v>
                </c:pt>
                <c:pt idx="432">
                  <c:v>3.2952000000000002E-2</c:v>
                </c:pt>
                <c:pt idx="433">
                  <c:v>3.2952000000000002E-2</c:v>
                </c:pt>
                <c:pt idx="434">
                  <c:v>3.2952000000000002E-2</c:v>
                </c:pt>
                <c:pt idx="435">
                  <c:v>3.2952000000000002E-2</c:v>
                </c:pt>
                <c:pt idx="436">
                  <c:v>3.2952000000000002E-2</c:v>
                </c:pt>
                <c:pt idx="437">
                  <c:v>3.2952000000000002E-2</c:v>
                </c:pt>
                <c:pt idx="438">
                  <c:v>3.2952000000000002E-2</c:v>
                </c:pt>
                <c:pt idx="439">
                  <c:v>3.2952000000000002E-2</c:v>
                </c:pt>
                <c:pt idx="440">
                  <c:v>3.2952000000000002E-2</c:v>
                </c:pt>
                <c:pt idx="441">
                  <c:v>3.2952000000000002E-2</c:v>
                </c:pt>
                <c:pt idx="442">
                  <c:v>3.2952000000000002E-2</c:v>
                </c:pt>
                <c:pt idx="443">
                  <c:v>3.2952000000000002E-2</c:v>
                </c:pt>
                <c:pt idx="444">
                  <c:v>3.2952000000000002E-2</c:v>
                </c:pt>
                <c:pt idx="445">
                  <c:v>3.2952000000000002E-2</c:v>
                </c:pt>
                <c:pt idx="446">
                  <c:v>3.2952000000000002E-2</c:v>
                </c:pt>
                <c:pt idx="447">
                  <c:v>3.2952000000000002E-2</c:v>
                </c:pt>
                <c:pt idx="448">
                  <c:v>3.2952000000000002E-2</c:v>
                </c:pt>
                <c:pt idx="449">
                  <c:v>3.2952000000000002E-2</c:v>
                </c:pt>
                <c:pt idx="450">
                  <c:v>3.2952000000000002E-2</c:v>
                </c:pt>
                <c:pt idx="451">
                  <c:v>3.2952000000000002E-2</c:v>
                </c:pt>
                <c:pt idx="452">
                  <c:v>3.2952000000000002E-2</c:v>
                </c:pt>
                <c:pt idx="453">
                  <c:v>3.2952000000000002E-2</c:v>
                </c:pt>
                <c:pt idx="454">
                  <c:v>3.2952000000000002E-2</c:v>
                </c:pt>
                <c:pt idx="455">
                  <c:v>3.2952000000000002E-2</c:v>
                </c:pt>
                <c:pt idx="456">
                  <c:v>3.2952000000000002E-2</c:v>
                </c:pt>
                <c:pt idx="457">
                  <c:v>3.2952000000000002E-2</c:v>
                </c:pt>
                <c:pt idx="458">
                  <c:v>3.2952000000000002E-2</c:v>
                </c:pt>
                <c:pt idx="459">
                  <c:v>3.2952000000000002E-2</c:v>
                </c:pt>
              </c:numCache>
            </c:numRef>
          </c:yVal>
          <c:smooth val="0"/>
          <c:extLst>
            <c:ext xmlns:c16="http://schemas.microsoft.com/office/drawing/2014/chart" uri="{C3380CC4-5D6E-409C-BE32-E72D297353CC}">
              <c16:uniqueId val="{00000001-918C-4F51-916E-6044CD1AC592}"/>
            </c:ext>
          </c:extLst>
        </c:ser>
        <c:dLbls>
          <c:showLegendKey val="0"/>
          <c:showVal val="0"/>
          <c:showCatName val="0"/>
          <c:showSerName val="0"/>
          <c:showPercent val="0"/>
          <c:showBubbleSize val="0"/>
        </c:dLbls>
        <c:axId val="601386480"/>
        <c:axId val="601383856"/>
      </c:scatterChart>
      <c:valAx>
        <c:axId val="601386480"/>
        <c:scaling>
          <c:orientation val="minMax"/>
          <c:max val="12"/>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601383856"/>
        <c:crosses val="autoZero"/>
        <c:crossBetween val="midCat"/>
        <c:majorUnit val="1"/>
      </c:valAx>
      <c:valAx>
        <c:axId val="601383856"/>
        <c:scaling>
          <c:orientation val="minMax"/>
          <c:max val="0.1"/>
        </c:scaling>
        <c:delete val="0"/>
        <c:axPos val="l"/>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crossAx val="601386480"/>
        <c:crosses val="autoZero"/>
        <c:crossBetween val="midCat"/>
        <c:majorUnit val="2.0000000000000004E-2"/>
      </c:valAx>
      <c:spPr>
        <a:noFill/>
        <a:ln>
          <a:noFill/>
        </a:ln>
        <a:effectLst/>
      </c:spPr>
    </c:plotArea>
    <c:legend>
      <c:legendPos val="l"/>
      <c:layout>
        <c:manualLayout>
          <c:xMode val="edge"/>
          <c:yMode val="edge"/>
          <c:x val="0.14351844876132558"/>
          <c:y val="6.4562385404840619E-2"/>
          <c:w val="0.10561735412785354"/>
          <c:h val="0.1599403036604544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chemeClr val="bg1"/>
          </a:solidFill>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5662177669788"/>
          <c:y val="0.18001972992104573"/>
          <c:w val="0.80876686168617584"/>
          <c:h val="0.62530425803249279"/>
        </c:manualLayout>
      </c:layout>
      <c:scatterChart>
        <c:scatterStyle val="lineMarker"/>
        <c:varyColors val="0"/>
        <c:ser>
          <c:idx val="0"/>
          <c:order val="0"/>
          <c:tx>
            <c:strRef>
              <c:f>'[Disabling Stroke.xlsx]T102_DSSTRO'!$D$3</c:f>
              <c:strCache>
                <c:ptCount val="1"/>
                <c:pt idx="0">
                  <c:v>TAVR</c:v>
                </c:pt>
              </c:strCache>
            </c:strRef>
          </c:tx>
          <c:spPr>
            <a:ln w="28575" cap="rnd">
              <a:solidFill>
                <a:srgbClr val="FFD815"/>
              </a:solidFill>
              <a:round/>
            </a:ln>
            <a:effectLst/>
          </c:spPr>
          <c:marker>
            <c:symbol val="none"/>
          </c:marker>
          <c:xVal>
            <c:numRef>
              <c:f>'[Disabling Stroke.xlsx]T102_DSSTRO'!$C$4:$C$371</c:f>
              <c:numCache>
                <c:formatCode>General</c:formatCode>
                <c:ptCount val="368"/>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numCache>
            </c:numRef>
          </c:xVal>
          <c:yVal>
            <c:numRef>
              <c:f>'[Disabling Stroke.xlsx]T102_DSSTRO'!$D$4:$D$371</c:f>
              <c:numCache>
                <c:formatCode>General</c:formatCode>
                <c:ptCount val="368"/>
                <c:pt idx="0">
                  <c:v>0</c:v>
                </c:pt>
                <c:pt idx="1">
                  <c:v>0</c:v>
                </c:pt>
                <c:pt idx="2">
                  <c:v>4.1380000000000002E-3</c:v>
                </c:pt>
                <c:pt idx="3">
                  <c:v>4.1380000000000002E-3</c:v>
                </c:pt>
                <c:pt idx="4">
                  <c:v>4.1380000000000002E-3</c:v>
                </c:pt>
                <c:pt idx="5">
                  <c:v>4.1380000000000002E-3</c:v>
                </c:pt>
                <c:pt idx="6">
                  <c:v>4.1380000000000002E-3</c:v>
                </c:pt>
                <c:pt idx="7">
                  <c:v>4.1380000000000002E-3</c:v>
                </c:pt>
                <c:pt idx="8">
                  <c:v>4.1380000000000002E-3</c:v>
                </c:pt>
                <c:pt idx="9">
                  <c:v>4.1380000000000002E-3</c:v>
                </c:pt>
                <c:pt idx="10">
                  <c:v>4.1380000000000002E-3</c:v>
                </c:pt>
                <c:pt idx="11">
                  <c:v>4.1380000000000002E-3</c:v>
                </c:pt>
                <c:pt idx="12">
                  <c:v>4.1380000000000002E-3</c:v>
                </c:pt>
                <c:pt idx="13">
                  <c:v>4.1380000000000002E-3</c:v>
                </c:pt>
                <c:pt idx="14">
                  <c:v>4.1380000000000002E-3</c:v>
                </c:pt>
                <c:pt idx="15">
                  <c:v>4.1380000000000002E-3</c:v>
                </c:pt>
                <c:pt idx="16">
                  <c:v>4.1380000000000002E-3</c:v>
                </c:pt>
                <c:pt idx="17">
                  <c:v>4.1380000000000002E-3</c:v>
                </c:pt>
                <c:pt idx="18">
                  <c:v>4.1380000000000002E-3</c:v>
                </c:pt>
                <c:pt idx="19">
                  <c:v>4.1380000000000002E-3</c:v>
                </c:pt>
                <c:pt idx="20">
                  <c:v>4.1380000000000002E-3</c:v>
                </c:pt>
                <c:pt idx="21">
                  <c:v>4.1380000000000002E-3</c:v>
                </c:pt>
                <c:pt idx="22">
                  <c:v>4.1380000000000002E-3</c:v>
                </c:pt>
                <c:pt idx="23">
                  <c:v>4.1380000000000002E-3</c:v>
                </c:pt>
                <c:pt idx="24">
                  <c:v>4.1380000000000002E-3</c:v>
                </c:pt>
                <c:pt idx="25">
                  <c:v>4.1380000000000002E-3</c:v>
                </c:pt>
                <c:pt idx="26">
                  <c:v>4.1380000000000002E-3</c:v>
                </c:pt>
                <c:pt idx="27">
                  <c:v>4.1380000000000002E-3</c:v>
                </c:pt>
                <c:pt idx="28">
                  <c:v>4.1380000000000002E-3</c:v>
                </c:pt>
                <c:pt idx="29">
                  <c:v>4.1380000000000002E-3</c:v>
                </c:pt>
                <c:pt idx="30">
                  <c:v>4.1380000000000002E-3</c:v>
                </c:pt>
                <c:pt idx="31">
                  <c:v>4.1380000000000002E-3</c:v>
                </c:pt>
                <c:pt idx="32">
                  <c:v>4.1380000000000002E-3</c:v>
                </c:pt>
                <c:pt idx="33">
                  <c:v>4.1380000000000002E-3</c:v>
                </c:pt>
                <c:pt idx="34">
                  <c:v>4.1380000000000002E-3</c:v>
                </c:pt>
                <c:pt idx="35">
                  <c:v>4.1380000000000002E-3</c:v>
                </c:pt>
                <c:pt idx="36">
                  <c:v>4.1380000000000002E-3</c:v>
                </c:pt>
                <c:pt idx="37">
                  <c:v>4.1380000000000002E-3</c:v>
                </c:pt>
                <c:pt idx="38">
                  <c:v>4.1380000000000002E-3</c:v>
                </c:pt>
                <c:pt idx="39">
                  <c:v>4.1380000000000002E-3</c:v>
                </c:pt>
                <c:pt idx="40">
                  <c:v>4.1380000000000002E-3</c:v>
                </c:pt>
                <c:pt idx="41">
                  <c:v>4.1380000000000002E-3</c:v>
                </c:pt>
                <c:pt idx="42">
                  <c:v>4.1380000000000002E-3</c:v>
                </c:pt>
                <c:pt idx="43">
                  <c:v>4.1380000000000002E-3</c:v>
                </c:pt>
                <c:pt idx="44">
                  <c:v>4.1380000000000002E-3</c:v>
                </c:pt>
                <c:pt idx="45">
                  <c:v>4.1380000000000002E-3</c:v>
                </c:pt>
                <c:pt idx="46">
                  <c:v>4.1380000000000002E-3</c:v>
                </c:pt>
                <c:pt idx="47">
                  <c:v>4.1380000000000002E-3</c:v>
                </c:pt>
                <c:pt idx="48">
                  <c:v>4.1380000000000002E-3</c:v>
                </c:pt>
                <c:pt idx="49">
                  <c:v>4.1380000000000002E-3</c:v>
                </c:pt>
                <c:pt idx="50">
                  <c:v>4.1380000000000002E-3</c:v>
                </c:pt>
                <c:pt idx="51">
                  <c:v>4.1380000000000002E-3</c:v>
                </c:pt>
                <c:pt idx="52">
                  <c:v>4.1380000000000002E-3</c:v>
                </c:pt>
                <c:pt idx="53">
                  <c:v>4.1380000000000002E-3</c:v>
                </c:pt>
                <c:pt idx="54">
                  <c:v>4.1380000000000002E-3</c:v>
                </c:pt>
                <c:pt idx="55">
                  <c:v>4.1380000000000002E-3</c:v>
                </c:pt>
                <c:pt idx="56">
                  <c:v>4.1380000000000002E-3</c:v>
                </c:pt>
                <c:pt idx="57">
                  <c:v>4.1380000000000002E-3</c:v>
                </c:pt>
                <c:pt idx="58">
                  <c:v>4.1380000000000002E-3</c:v>
                </c:pt>
                <c:pt idx="59">
                  <c:v>4.1380000000000002E-3</c:v>
                </c:pt>
                <c:pt idx="60">
                  <c:v>4.1380000000000002E-3</c:v>
                </c:pt>
                <c:pt idx="61">
                  <c:v>4.1380000000000002E-3</c:v>
                </c:pt>
                <c:pt idx="62">
                  <c:v>4.1380000000000002E-3</c:v>
                </c:pt>
                <c:pt idx="63">
                  <c:v>4.1380000000000002E-3</c:v>
                </c:pt>
                <c:pt idx="64">
                  <c:v>4.1380000000000002E-3</c:v>
                </c:pt>
                <c:pt idx="65">
                  <c:v>4.1380000000000002E-3</c:v>
                </c:pt>
                <c:pt idx="66">
                  <c:v>4.1380000000000002E-3</c:v>
                </c:pt>
                <c:pt idx="67">
                  <c:v>4.1380000000000002E-3</c:v>
                </c:pt>
                <c:pt idx="68">
                  <c:v>4.1380000000000002E-3</c:v>
                </c:pt>
                <c:pt idx="69">
                  <c:v>4.1380000000000002E-3</c:v>
                </c:pt>
                <c:pt idx="70">
                  <c:v>4.1380000000000002E-3</c:v>
                </c:pt>
                <c:pt idx="71">
                  <c:v>4.1380000000000002E-3</c:v>
                </c:pt>
                <c:pt idx="72">
                  <c:v>4.1380000000000002E-3</c:v>
                </c:pt>
                <c:pt idx="73">
                  <c:v>4.1380000000000002E-3</c:v>
                </c:pt>
                <c:pt idx="74">
                  <c:v>4.1380000000000002E-3</c:v>
                </c:pt>
                <c:pt idx="75">
                  <c:v>4.1380000000000002E-3</c:v>
                </c:pt>
                <c:pt idx="76">
                  <c:v>4.1380000000000002E-3</c:v>
                </c:pt>
                <c:pt idx="77">
                  <c:v>4.1380000000000002E-3</c:v>
                </c:pt>
                <c:pt idx="78">
                  <c:v>4.1380000000000002E-3</c:v>
                </c:pt>
                <c:pt idx="79">
                  <c:v>4.1380000000000002E-3</c:v>
                </c:pt>
                <c:pt idx="80">
                  <c:v>4.1380000000000002E-3</c:v>
                </c:pt>
                <c:pt idx="81">
                  <c:v>4.1380000000000002E-3</c:v>
                </c:pt>
                <c:pt idx="82">
                  <c:v>4.1380000000000002E-3</c:v>
                </c:pt>
                <c:pt idx="83">
                  <c:v>4.1380000000000002E-3</c:v>
                </c:pt>
                <c:pt idx="84">
                  <c:v>4.1380000000000002E-3</c:v>
                </c:pt>
                <c:pt idx="85">
                  <c:v>4.1380000000000002E-3</c:v>
                </c:pt>
                <c:pt idx="86">
                  <c:v>4.1380000000000002E-3</c:v>
                </c:pt>
                <c:pt idx="87">
                  <c:v>4.1380000000000002E-3</c:v>
                </c:pt>
                <c:pt idx="88">
                  <c:v>4.1380000000000002E-3</c:v>
                </c:pt>
                <c:pt idx="89">
                  <c:v>4.1380000000000002E-3</c:v>
                </c:pt>
                <c:pt idx="90">
                  <c:v>4.1380000000000002E-3</c:v>
                </c:pt>
                <c:pt idx="91">
                  <c:v>4.1380000000000002E-3</c:v>
                </c:pt>
                <c:pt idx="92">
                  <c:v>4.1380000000000002E-3</c:v>
                </c:pt>
                <c:pt idx="93">
                  <c:v>5.64E-3</c:v>
                </c:pt>
                <c:pt idx="94">
                  <c:v>5.64E-3</c:v>
                </c:pt>
                <c:pt idx="95">
                  <c:v>5.64E-3</c:v>
                </c:pt>
                <c:pt idx="96">
                  <c:v>5.64E-3</c:v>
                </c:pt>
                <c:pt idx="97">
                  <c:v>5.64E-3</c:v>
                </c:pt>
                <c:pt idx="98">
                  <c:v>5.64E-3</c:v>
                </c:pt>
                <c:pt idx="99">
                  <c:v>5.64E-3</c:v>
                </c:pt>
                <c:pt idx="100">
                  <c:v>5.64E-3</c:v>
                </c:pt>
                <c:pt idx="101">
                  <c:v>5.64E-3</c:v>
                </c:pt>
                <c:pt idx="102">
                  <c:v>5.64E-3</c:v>
                </c:pt>
                <c:pt idx="103">
                  <c:v>5.64E-3</c:v>
                </c:pt>
                <c:pt idx="104">
                  <c:v>5.64E-3</c:v>
                </c:pt>
                <c:pt idx="105">
                  <c:v>5.64E-3</c:v>
                </c:pt>
                <c:pt idx="106">
                  <c:v>5.64E-3</c:v>
                </c:pt>
                <c:pt idx="107">
                  <c:v>5.64E-3</c:v>
                </c:pt>
                <c:pt idx="108">
                  <c:v>5.64E-3</c:v>
                </c:pt>
                <c:pt idx="109">
                  <c:v>5.64E-3</c:v>
                </c:pt>
                <c:pt idx="110">
                  <c:v>5.64E-3</c:v>
                </c:pt>
                <c:pt idx="111">
                  <c:v>5.64E-3</c:v>
                </c:pt>
                <c:pt idx="112">
                  <c:v>5.64E-3</c:v>
                </c:pt>
                <c:pt idx="113">
                  <c:v>5.64E-3</c:v>
                </c:pt>
                <c:pt idx="114">
                  <c:v>5.64E-3</c:v>
                </c:pt>
                <c:pt idx="115">
                  <c:v>5.64E-3</c:v>
                </c:pt>
                <c:pt idx="116">
                  <c:v>5.64E-3</c:v>
                </c:pt>
                <c:pt idx="117">
                  <c:v>5.64E-3</c:v>
                </c:pt>
                <c:pt idx="118">
                  <c:v>5.64E-3</c:v>
                </c:pt>
                <c:pt idx="119">
                  <c:v>5.64E-3</c:v>
                </c:pt>
                <c:pt idx="120">
                  <c:v>5.64E-3</c:v>
                </c:pt>
                <c:pt idx="121">
                  <c:v>5.64E-3</c:v>
                </c:pt>
                <c:pt idx="122">
                  <c:v>5.64E-3</c:v>
                </c:pt>
                <c:pt idx="123">
                  <c:v>5.64E-3</c:v>
                </c:pt>
                <c:pt idx="124">
                  <c:v>5.64E-3</c:v>
                </c:pt>
                <c:pt idx="125">
                  <c:v>5.64E-3</c:v>
                </c:pt>
                <c:pt idx="126">
                  <c:v>5.64E-3</c:v>
                </c:pt>
                <c:pt idx="127">
                  <c:v>5.64E-3</c:v>
                </c:pt>
                <c:pt idx="128">
                  <c:v>5.64E-3</c:v>
                </c:pt>
                <c:pt idx="129">
                  <c:v>5.64E-3</c:v>
                </c:pt>
                <c:pt idx="130">
                  <c:v>5.64E-3</c:v>
                </c:pt>
                <c:pt idx="131">
                  <c:v>7.1630000000000001E-3</c:v>
                </c:pt>
                <c:pt idx="132">
                  <c:v>7.1630000000000001E-3</c:v>
                </c:pt>
                <c:pt idx="133">
                  <c:v>7.1630000000000001E-3</c:v>
                </c:pt>
                <c:pt idx="134">
                  <c:v>7.1630000000000001E-3</c:v>
                </c:pt>
                <c:pt idx="135">
                  <c:v>7.1630000000000001E-3</c:v>
                </c:pt>
                <c:pt idx="136">
                  <c:v>7.1630000000000001E-3</c:v>
                </c:pt>
                <c:pt idx="137">
                  <c:v>7.1630000000000001E-3</c:v>
                </c:pt>
                <c:pt idx="138">
                  <c:v>7.1630000000000001E-3</c:v>
                </c:pt>
                <c:pt idx="139">
                  <c:v>7.1630000000000001E-3</c:v>
                </c:pt>
                <c:pt idx="140">
                  <c:v>7.1630000000000001E-3</c:v>
                </c:pt>
                <c:pt idx="141">
                  <c:v>7.1630000000000001E-3</c:v>
                </c:pt>
                <c:pt idx="142">
                  <c:v>7.1630000000000001E-3</c:v>
                </c:pt>
                <c:pt idx="143">
                  <c:v>7.1630000000000001E-3</c:v>
                </c:pt>
                <c:pt idx="144">
                  <c:v>7.1630000000000001E-3</c:v>
                </c:pt>
                <c:pt idx="145">
                  <c:v>7.1630000000000001E-3</c:v>
                </c:pt>
                <c:pt idx="146">
                  <c:v>7.1630000000000001E-3</c:v>
                </c:pt>
                <c:pt idx="147">
                  <c:v>7.1630000000000001E-3</c:v>
                </c:pt>
                <c:pt idx="148">
                  <c:v>7.1630000000000001E-3</c:v>
                </c:pt>
                <c:pt idx="149">
                  <c:v>7.1630000000000001E-3</c:v>
                </c:pt>
                <c:pt idx="150">
                  <c:v>7.1630000000000001E-3</c:v>
                </c:pt>
                <c:pt idx="151">
                  <c:v>7.1630000000000001E-3</c:v>
                </c:pt>
                <c:pt idx="152">
                  <c:v>7.1630000000000001E-3</c:v>
                </c:pt>
                <c:pt idx="153">
                  <c:v>7.1630000000000001E-3</c:v>
                </c:pt>
                <c:pt idx="154">
                  <c:v>7.1630000000000001E-3</c:v>
                </c:pt>
                <c:pt idx="155">
                  <c:v>7.1630000000000001E-3</c:v>
                </c:pt>
                <c:pt idx="156">
                  <c:v>7.1630000000000001E-3</c:v>
                </c:pt>
                <c:pt idx="157">
                  <c:v>7.1630000000000001E-3</c:v>
                </c:pt>
                <c:pt idx="158">
                  <c:v>7.1630000000000001E-3</c:v>
                </c:pt>
                <c:pt idx="159">
                  <c:v>7.1630000000000001E-3</c:v>
                </c:pt>
                <c:pt idx="160">
                  <c:v>7.1630000000000001E-3</c:v>
                </c:pt>
                <c:pt idx="161">
                  <c:v>7.1630000000000001E-3</c:v>
                </c:pt>
                <c:pt idx="162">
                  <c:v>7.1630000000000001E-3</c:v>
                </c:pt>
                <c:pt idx="163">
                  <c:v>7.1630000000000001E-3</c:v>
                </c:pt>
                <c:pt idx="164">
                  <c:v>7.1630000000000001E-3</c:v>
                </c:pt>
                <c:pt idx="165">
                  <c:v>7.1630000000000001E-3</c:v>
                </c:pt>
                <c:pt idx="166">
                  <c:v>7.1630000000000001E-3</c:v>
                </c:pt>
                <c:pt idx="167">
                  <c:v>7.1630000000000001E-3</c:v>
                </c:pt>
                <c:pt idx="168">
                  <c:v>7.1630000000000001E-3</c:v>
                </c:pt>
                <c:pt idx="169">
                  <c:v>7.1630000000000001E-3</c:v>
                </c:pt>
                <c:pt idx="170">
                  <c:v>7.1630000000000001E-3</c:v>
                </c:pt>
                <c:pt idx="171">
                  <c:v>7.1630000000000001E-3</c:v>
                </c:pt>
                <c:pt idx="172">
                  <c:v>7.1630000000000001E-3</c:v>
                </c:pt>
                <c:pt idx="173">
                  <c:v>7.1630000000000001E-3</c:v>
                </c:pt>
                <c:pt idx="174">
                  <c:v>7.1630000000000001E-3</c:v>
                </c:pt>
                <c:pt idx="175">
                  <c:v>7.1630000000000001E-3</c:v>
                </c:pt>
                <c:pt idx="176">
                  <c:v>7.1630000000000001E-3</c:v>
                </c:pt>
                <c:pt idx="177">
                  <c:v>7.1630000000000001E-3</c:v>
                </c:pt>
                <c:pt idx="178">
                  <c:v>7.1630000000000001E-3</c:v>
                </c:pt>
                <c:pt idx="179">
                  <c:v>7.1630000000000001E-3</c:v>
                </c:pt>
                <c:pt idx="180">
                  <c:v>7.1630000000000001E-3</c:v>
                </c:pt>
                <c:pt idx="181">
                  <c:v>7.1630000000000001E-3</c:v>
                </c:pt>
                <c:pt idx="182">
                  <c:v>7.1630000000000001E-3</c:v>
                </c:pt>
                <c:pt idx="183">
                  <c:v>7.1630000000000001E-3</c:v>
                </c:pt>
                <c:pt idx="184">
                  <c:v>7.1630000000000001E-3</c:v>
                </c:pt>
                <c:pt idx="185">
                  <c:v>7.1630000000000001E-3</c:v>
                </c:pt>
                <c:pt idx="186">
                  <c:v>7.1630000000000001E-3</c:v>
                </c:pt>
                <c:pt idx="187">
                  <c:v>7.1630000000000001E-3</c:v>
                </c:pt>
                <c:pt idx="188">
                  <c:v>7.1630000000000001E-3</c:v>
                </c:pt>
                <c:pt idx="189">
                  <c:v>7.1630000000000001E-3</c:v>
                </c:pt>
                <c:pt idx="190">
                  <c:v>7.1630000000000001E-3</c:v>
                </c:pt>
                <c:pt idx="191">
                  <c:v>7.1630000000000001E-3</c:v>
                </c:pt>
                <c:pt idx="192">
                  <c:v>7.1630000000000001E-3</c:v>
                </c:pt>
                <c:pt idx="193">
                  <c:v>7.1630000000000001E-3</c:v>
                </c:pt>
                <c:pt idx="194">
                  <c:v>7.1630000000000001E-3</c:v>
                </c:pt>
                <c:pt idx="195">
                  <c:v>7.1630000000000001E-3</c:v>
                </c:pt>
                <c:pt idx="196">
                  <c:v>7.1630000000000001E-3</c:v>
                </c:pt>
                <c:pt idx="197">
                  <c:v>7.1630000000000001E-3</c:v>
                </c:pt>
                <c:pt idx="198">
                  <c:v>7.1630000000000001E-3</c:v>
                </c:pt>
                <c:pt idx="199">
                  <c:v>7.1630000000000001E-3</c:v>
                </c:pt>
                <c:pt idx="200">
                  <c:v>7.1630000000000001E-3</c:v>
                </c:pt>
                <c:pt idx="201">
                  <c:v>7.1630000000000001E-3</c:v>
                </c:pt>
                <c:pt idx="202">
                  <c:v>7.1630000000000001E-3</c:v>
                </c:pt>
                <c:pt idx="203">
                  <c:v>7.1630000000000001E-3</c:v>
                </c:pt>
                <c:pt idx="204">
                  <c:v>7.1630000000000001E-3</c:v>
                </c:pt>
                <c:pt idx="205">
                  <c:v>7.1630000000000001E-3</c:v>
                </c:pt>
                <c:pt idx="206">
                  <c:v>7.1630000000000001E-3</c:v>
                </c:pt>
                <c:pt idx="207">
                  <c:v>7.1630000000000001E-3</c:v>
                </c:pt>
                <c:pt idx="208">
                  <c:v>7.1630000000000001E-3</c:v>
                </c:pt>
                <c:pt idx="209">
                  <c:v>7.1630000000000001E-3</c:v>
                </c:pt>
                <c:pt idx="210">
                  <c:v>7.1630000000000001E-3</c:v>
                </c:pt>
                <c:pt idx="211">
                  <c:v>7.1630000000000001E-3</c:v>
                </c:pt>
                <c:pt idx="212">
                  <c:v>7.1630000000000001E-3</c:v>
                </c:pt>
                <c:pt idx="213">
                  <c:v>7.1630000000000001E-3</c:v>
                </c:pt>
                <c:pt idx="214">
                  <c:v>7.1630000000000001E-3</c:v>
                </c:pt>
                <c:pt idx="215">
                  <c:v>7.1630000000000001E-3</c:v>
                </c:pt>
                <c:pt idx="216">
                  <c:v>7.1630000000000001E-3</c:v>
                </c:pt>
                <c:pt idx="217">
                  <c:v>7.1630000000000001E-3</c:v>
                </c:pt>
                <c:pt idx="218">
                  <c:v>7.1630000000000001E-3</c:v>
                </c:pt>
                <c:pt idx="219">
                  <c:v>7.1630000000000001E-3</c:v>
                </c:pt>
                <c:pt idx="220">
                  <c:v>7.1630000000000001E-3</c:v>
                </c:pt>
                <c:pt idx="221">
                  <c:v>7.1630000000000001E-3</c:v>
                </c:pt>
                <c:pt idx="222">
                  <c:v>7.1630000000000001E-3</c:v>
                </c:pt>
                <c:pt idx="223">
                  <c:v>7.1630000000000001E-3</c:v>
                </c:pt>
                <c:pt idx="224">
                  <c:v>7.1630000000000001E-3</c:v>
                </c:pt>
                <c:pt idx="225">
                  <c:v>7.1630000000000001E-3</c:v>
                </c:pt>
                <c:pt idx="226">
                  <c:v>7.1630000000000001E-3</c:v>
                </c:pt>
                <c:pt idx="227">
                  <c:v>7.1630000000000001E-3</c:v>
                </c:pt>
                <c:pt idx="228">
                  <c:v>7.1630000000000001E-3</c:v>
                </c:pt>
                <c:pt idx="229">
                  <c:v>7.1630000000000001E-3</c:v>
                </c:pt>
                <c:pt idx="230">
                  <c:v>7.1630000000000001E-3</c:v>
                </c:pt>
                <c:pt idx="231">
                  <c:v>7.1630000000000001E-3</c:v>
                </c:pt>
                <c:pt idx="232">
                  <c:v>7.1630000000000001E-3</c:v>
                </c:pt>
                <c:pt idx="233">
                  <c:v>7.1630000000000001E-3</c:v>
                </c:pt>
                <c:pt idx="234">
                  <c:v>7.1630000000000001E-3</c:v>
                </c:pt>
                <c:pt idx="235">
                  <c:v>7.1630000000000001E-3</c:v>
                </c:pt>
                <c:pt idx="236">
                  <c:v>7.1630000000000001E-3</c:v>
                </c:pt>
                <c:pt idx="237">
                  <c:v>7.1630000000000001E-3</c:v>
                </c:pt>
                <c:pt idx="238">
                  <c:v>7.1630000000000001E-3</c:v>
                </c:pt>
                <c:pt idx="239">
                  <c:v>7.1630000000000001E-3</c:v>
                </c:pt>
                <c:pt idx="240">
                  <c:v>7.1630000000000001E-3</c:v>
                </c:pt>
                <c:pt idx="241">
                  <c:v>7.1630000000000001E-3</c:v>
                </c:pt>
                <c:pt idx="242">
                  <c:v>7.1630000000000001E-3</c:v>
                </c:pt>
                <c:pt idx="243">
                  <c:v>7.1630000000000001E-3</c:v>
                </c:pt>
                <c:pt idx="244">
                  <c:v>7.1630000000000001E-3</c:v>
                </c:pt>
                <c:pt idx="245">
                  <c:v>7.1630000000000001E-3</c:v>
                </c:pt>
                <c:pt idx="246">
                  <c:v>7.1630000000000001E-3</c:v>
                </c:pt>
                <c:pt idx="247">
                  <c:v>7.1630000000000001E-3</c:v>
                </c:pt>
                <c:pt idx="248">
                  <c:v>7.1630000000000001E-3</c:v>
                </c:pt>
                <c:pt idx="249">
                  <c:v>7.1630000000000001E-3</c:v>
                </c:pt>
                <c:pt idx="250">
                  <c:v>7.1630000000000001E-3</c:v>
                </c:pt>
                <c:pt idx="251">
                  <c:v>7.1630000000000001E-3</c:v>
                </c:pt>
                <c:pt idx="252">
                  <c:v>7.1630000000000001E-3</c:v>
                </c:pt>
                <c:pt idx="253">
                  <c:v>7.1630000000000001E-3</c:v>
                </c:pt>
                <c:pt idx="254">
                  <c:v>7.1630000000000001E-3</c:v>
                </c:pt>
                <c:pt idx="255">
                  <c:v>7.1630000000000001E-3</c:v>
                </c:pt>
                <c:pt idx="256">
                  <c:v>7.1630000000000001E-3</c:v>
                </c:pt>
                <c:pt idx="257">
                  <c:v>7.1630000000000001E-3</c:v>
                </c:pt>
                <c:pt idx="258">
                  <c:v>7.1630000000000001E-3</c:v>
                </c:pt>
                <c:pt idx="259">
                  <c:v>7.1630000000000001E-3</c:v>
                </c:pt>
                <c:pt idx="260">
                  <c:v>7.1630000000000001E-3</c:v>
                </c:pt>
                <c:pt idx="261">
                  <c:v>7.1630000000000001E-3</c:v>
                </c:pt>
                <c:pt idx="262">
                  <c:v>7.1630000000000001E-3</c:v>
                </c:pt>
                <c:pt idx="263">
                  <c:v>7.1630000000000001E-3</c:v>
                </c:pt>
                <c:pt idx="264">
                  <c:v>7.1630000000000001E-3</c:v>
                </c:pt>
                <c:pt idx="265">
                  <c:v>7.1630000000000001E-3</c:v>
                </c:pt>
                <c:pt idx="266">
                  <c:v>7.1630000000000001E-3</c:v>
                </c:pt>
                <c:pt idx="267">
                  <c:v>7.1630000000000001E-3</c:v>
                </c:pt>
                <c:pt idx="268">
                  <c:v>7.1630000000000001E-3</c:v>
                </c:pt>
                <c:pt idx="269">
                  <c:v>7.1630000000000001E-3</c:v>
                </c:pt>
                <c:pt idx="270">
                  <c:v>7.1630000000000001E-3</c:v>
                </c:pt>
                <c:pt idx="271">
                  <c:v>7.1630000000000001E-3</c:v>
                </c:pt>
                <c:pt idx="272">
                  <c:v>7.1630000000000001E-3</c:v>
                </c:pt>
                <c:pt idx="273">
                  <c:v>7.1630000000000001E-3</c:v>
                </c:pt>
                <c:pt idx="274">
                  <c:v>7.1630000000000001E-3</c:v>
                </c:pt>
                <c:pt idx="275">
                  <c:v>7.1630000000000001E-3</c:v>
                </c:pt>
                <c:pt idx="276">
                  <c:v>7.1630000000000001E-3</c:v>
                </c:pt>
                <c:pt idx="277">
                  <c:v>7.1630000000000001E-3</c:v>
                </c:pt>
                <c:pt idx="278">
                  <c:v>7.1630000000000001E-3</c:v>
                </c:pt>
                <c:pt idx="279">
                  <c:v>7.1630000000000001E-3</c:v>
                </c:pt>
                <c:pt idx="280">
                  <c:v>7.1630000000000001E-3</c:v>
                </c:pt>
                <c:pt idx="281">
                  <c:v>7.1630000000000001E-3</c:v>
                </c:pt>
                <c:pt idx="282">
                  <c:v>7.1630000000000001E-3</c:v>
                </c:pt>
                <c:pt idx="283">
                  <c:v>7.1630000000000001E-3</c:v>
                </c:pt>
                <c:pt idx="284">
                  <c:v>7.1630000000000001E-3</c:v>
                </c:pt>
                <c:pt idx="285">
                  <c:v>7.1630000000000001E-3</c:v>
                </c:pt>
                <c:pt idx="286">
                  <c:v>7.1630000000000001E-3</c:v>
                </c:pt>
                <c:pt idx="287">
                  <c:v>7.1630000000000001E-3</c:v>
                </c:pt>
                <c:pt idx="288">
                  <c:v>7.1630000000000001E-3</c:v>
                </c:pt>
                <c:pt idx="289">
                  <c:v>7.1630000000000001E-3</c:v>
                </c:pt>
                <c:pt idx="290">
                  <c:v>7.1630000000000001E-3</c:v>
                </c:pt>
                <c:pt idx="291">
                  <c:v>7.1630000000000001E-3</c:v>
                </c:pt>
                <c:pt idx="292">
                  <c:v>7.1630000000000001E-3</c:v>
                </c:pt>
                <c:pt idx="293">
                  <c:v>7.1630000000000001E-3</c:v>
                </c:pt>
                <c:pt idx="294">
                  <c:v>7.1630000000000001E-3</c:v>
                </c:pt>
                <c:pt idx="295">
                  <c:v>7.1630000000000001E-3</c:v>
                </c:pt>
                <c:pt idx="296">
                  <c:v>7.1630000000000001E-3</c:v>
                </c:pt>
                <c:pt idx="297">
                  <c:v>7.1630000000000001E-3</c:v>
                </c:pt>
                <c:pt idx="298">
                  <c:v>7.1630000000000001E-3</c:v>
                </c:pt>
                <c:pt idx="299">
                  <c:v>7.1630000000000001E-3</c:v>
                </c:pt>
                <c:pt idx="300">
                  <c:v>7.1630000000000001E-3</c:v>
                </c:pt>
                <c:pt idx="301">
                  <c:v>7.1630000000000001E-3</c:v>
                </c:pt>
                <c:pt idx="302">
                  <c:v>7.1630000000000001E-3</c:v>
                </c:pt>
                <c:pt idx="303">
                  <c:v>7.1630000000000001E-3</c:v>
                </c:pt>
                <c:pt idx="304">
                  <c:v>7.1630000000000001E-3</c:v>
                </c:pt>
                <c:pt idx="305">
                  <c:v>7.1630000000000001E-3</c:v>
                </c:pt>
                <c:pt idx="306">
                  <c:v>7.1630000000000001E-3</c:v>
                </c:pt>
                <c:pt idx="307">
                  <c:v>7.1630000000000001E-3</c:v>
                </c:pt>
                <c:pt idx="308">
                  <c:v>7.1630000000000001E-3</c:v>
                </c:pt>
                <c:pt idx="309">
                  <c:v>7.1630000000000001E-3</c:v>
                </c:pt>
                <c:pt idx="310">
                  <c:v>7.1630000000000001E-3</c:v>
                </c:pt>
                <c:pt idx="311">
                  <c:v>7.1630000000000001E-3</c:v>
                </c:pt>
                <c:pt idx="312">
                  <c:v>7.1630000000000001E-3</c:v>
                </c:pt>
                <c:pt idx="313">
                  <c:v>7.1630000000000001E-3</c:v>
                </c:pt>
                <c:pt idx="314">
                  <c:v>7.1630000000000001E-3</c:v>
                </c:pt>
                <c:pt idx="315">
                  <c:v>7.1630000000000001E-3</c:v>
                </c:pt>
                <c:pt idx="316">
                  <c:v>7.1630000000000001E-3</c:v>
                </c:pt>
                <c:pt idx="317">
                  <c:v>7.1630000000000001E-3</c:v>
                </c:pt>
                <c:pt idx="318">
                  <c:v>7.1630000000000001E-3</c:v>
                </c:pt>
                <c:pt idx="319">
                  <c:v>7.1630000000000001E-3</c:v>
                </c:pt>
                <c:pt idx="320">
                  <c:v>7.1630000000000001E-3</c:v>
                </c:pt>
                <c:pt idx="321">
                  <c:v>7.1630000000000001E-3</c:v>
                </c:pt>
                <c:pt idx="322">
                  <c:v>7.1630000000000001E-3</c:v>
                </c:pt>
                <c:pt idx="323">
                  <c:v>7.1630000000000001E-3</c:v>
                </c:pt>
                <c:pt idx="324">
                  <c:v>7.1630000000000001E-3</c:v>
                </c:pt>
                <c:pt idx="325">
                  <c:v>7.1630000000000001E-3</c:v>
                </c:pt>
                <c:pt idx="326">
                  <c:v>7.1630000000000001E-3</c:v>
                </c:pt>
                <c:pt idx="327">
                  <c:v>7.1630000000000001E-3</c:v>
                </c:pt>
                <c:pt idx="328">
                  <c:v>7.1630000000000001E-3</c:v>
                </c:pt>
                <c:pt idx="329">
                  <c:v>7.1630000000000001E-3</c:v>
                </c:pt>
                <c:pt idx="330">
                  <c:v>7.1630000000000001E-3</c:v>
                </c:pt>
                <c:pt idx="331">
                  <c:v>7.1630000000000001E-3</c:v>
                </c:pt>
                <c:pt idx="332">
                  <c:v>7.1630000000000001E-3</c:v>
                </c:pt>
                <c:pt idx="333">
                  <c:v>7.1630000000000001E-3</c:v>
                </c:pt>
                <c:pt idx="334">
                  <c:v>7.1630000000000001E-3</c:v>
                </c:pt>
                <c:pt idx="335">
                  <c:v>7.1630000000000001E-3</c:v>
                </c:pt>
                <c:pt idx="336">
                  <c:v>7.1630000000000001E-3</c:v>
                </c:pt>
                <c:pt idx="337">
                  <c:v>7.1630000000000001E-3</c:v>
                </c:pt>
                <c:pt idx="338">
                  <c:v>7.1630000000000001E-3</c:v>
                </c:pt>
                <c:pt idx="339">
                  <c:v>7.1630000000000001E-3</c:v>
                </c:pt>
                <c:pt idx="340">
                  <c:v>7.1630000000000001E-3</c:v>
                </c:pt>
                <c:pt idx="341">
                  <c:v>7.1630000000000001E-3</c:v>
                </c:pt>
                <c:pt idx="342">
                  <c:v>7.1630000000000001E-3</c:v>
                </c:pt>
                <c:pt idx="343">
                  <c:v>7.1630000000000001E-3</c:v>
                </c:pt>
                <c:pt idx="344">
                  <c:v>7.1630000000000001E-3</c:v>
                </c:pt>
                <c:pt idx="345">
                  <c:v>7.1630000000000001E-3</c:v>
                </c:pt>
                <c:pt idx="346">
                  <c:v>7.1630000000000001E-3</c:v>
                </c:pt>
                <c:pt idx="347">
                  <c:v>7.1630000000000001E-3</c:v>
                </c:pt>
                <c:pt idx="348">
                  <c:v>7.1630000000000001E-3</c:v>
                </c:pt>
                <c:pt idx="349">
                  <c:v>7.1630000000000001E-3</c:v>
                </c:pt>
                <c:pt idx="350">
                  <c:v>7.1630000000000001E-3</c:v>
                </c:pt>
                <c:pt idx="351">
                  <c:v>7.1630000000000001E-3</c:v>
                </c:pt>
                <c:pt idx="352">
                  <c:v>7.1630000000000001E-3</c:v>
                </c:pt>
                <c:pt idx="353">
                  <c:v>7.1630000000000001E-3</c:v>
                </c:pt>
                <c:pt idx="354">
                  <c:v>7.1630000000000001E-3</c:v>
                </c:pt>
                <c:pt idx="355">
                  <c:v>7.1630000000000001E-3</c:v>
                </c:pt>
                <c:pt idx="356">
                  <c:v>7.1630000000000001E-3</c:v>
                </c:pt>
                <c:pt idx="357">
                  <c:v>7.1630000000000001E-3</c:v>
                </c:pt>
                <c:pt idx="358">
                  <c:v>7.1630000000000001E-3</c:v>
                </c:pt>
                <c:pt idx="359">
                  <c:v>7.1630000000000001E-3</c:v>
                </c:pt>
                <c:pt idx="360">
                  <c:v>7.1630000000000001E-3</c:v>
                </c:pt>
                <c:pt idx="361">
                  <c:v>7.1630000000000001E-3</c:v>
                </c:pt>
                <c:pt idx="362">
                  <c:v>7.1630000000000001E-3</c:v>
                </c:pt>
                <c:pt idx="363">
                  <c:v>7.1630000000000001E-3</c:v>
                </c:pt>
                <c:pt idx="364">
                  <c:v>7.1630000000000001E-3</c:v>
                </c:pt>
                <c:pt idx="365">
                  <c:v>7.1630000000000001E-3</c:v>
                </c:pt>
                <c:pt idx="366">
                  <c:v>7.1630000000000001E-3</c:v>
                </c:pt>
                <c:pt idx="367">
                  <c:v>7.1630000000000001E-3</c:v>
                </c:pt>
              </c:numCache>
            </c:numRef>
          </c:yVal>
          <c:smooth val="0"/>
          <c:extLst>
            <c:ext xmlns:c16="http://schemas.microsoft.com/office/drawing/2014/chart" uri="{C3380CC4-5D6E-409C-BE32-E72D297353CC}">
              <c16:uniqueId val="{00000000-0CE6-4426-B2AE-F68187F22916}"/>
            </c:ext>
          </c:extLst>
        </c:ser>
        <c:ser>
          <c:idx val="1"/>
          <c:order val="1"/>
          <c:tx>
            <c:strRef>
              <c:f>'[Disabling Stroke.xlsx]T102_DSSTRO'!$E$3</c:f>
              <c:strCache>
                <c:ptCount val="1"/>
                <c:pt idx="0">
                  <c:v> SAVR</c:v>
                </c:pt>
              </c:strCache>
            </c:strRef>
          </c:tx>
          <c:spPr>
            <a:ln w="28575" cap="rnd">
              <a:solidFill>
                <a:srgbClr val="00CCFF"/>
              </a:solidFill>
              <a:round/>
            </a:ln>
            <a:effectLst/>
          </c:spPr>
          <c:marker>
            <c:symbol val="none"/>
          </c:marker>
          <c:xVal>
            <c:numRef>
              <c:f>'[Disabling Stroke.xlsx]T102_DSSTRO'!$C$4:$C$371</c:f>
              <c:numCache>
                <c:formatCode>General</c:formatCode>
                <c:ptCount val="368"/>
                <c:pt idx="0">
                  <c:v>0</c:v>
                </c:pt>
                <c:pt idx="1">
                  <c:v>3.3E-3</c:v>
                </c:pt>
                <c:pt idx="2">
                  <c:v>3.3099999999999997E-2</c:v>
                </c:pt>
                <c:pt idx="3">
                  <c:v>6.6100000000000006E-2</c:v>
                </c:pt>
                <c:pt idx="4">
                  <c:v>9.9199999999999997E-2</c:v>
                </c:pt>
                <c:pt idx="5">
                  <c:v>0.13220000000000001</c:v>
                </c:pt>
                <c:pt idx="6">
                  <c:v>0.1653</c:v>
                </c:pt>
                <c:pt idx="7">
                  <c:v>0.1983</c:v>
                </c:pt>
                <c:pt idx="8">
                  <c:v>0.23139999999999999</c:v>
                </c:pt>
                <c:pt idx="9">
                  <c:v>0.26450000000000001</c:v>
                </c:pt>
                <c:pt idx="10">
                  <c:v>0.29749999999999999</c:v>
                </c:pt>
                <c:pt idx="11">
                  <c:v>0.3306</c:v>
                </c:pt>
                <c:pt idx="12">
                  <c:v>0.36359999999999998</c:v>
                </c:pt>
                <c:pt idx="13">
                  <c:v>0.3967</c:v>
                </c:pt>
                <c:pt idx="14">
                  <c:v>0.42980000000000002</c:v>
                </c:pt>
                <c:pt idx="15">
                  <c:v>0.46279999999999999</c:v>
                </c:pt>
                <c:pt idx="16">
                  <c:v>0.49590000000000001</c:v>
                </c:pt>
                <c:pt idx="17">
                  <c:v>0.52890000000000004</c:v>
                </c:pt>
                <c:pt idx="18">
                  <c:v>0.56200000000000006</c:v>
                </c:pt>
                <c:pt idx="19">
                  <c:v>0.59499999999999997</c:v>
                </c:pt>
                <c:pt idx="20">
                  <c:v>0.62809999999999999</c:v>
                </c:pt>
                <c:pt idx="21">
                  <c:v>0.66120000000000001</c:v>
                </c:pt>
                <c:pt idx="22">
                  <c:v>0.69420000000000004</c:v>
                </c:pt>
                <c:pt idx="23">
                  <c:v>0.72729999999999995</c:v>
                </c:pt>
                <c:pt idx="24">
                  <c:v>0.76029999999999998</c:v>
                </c:pt>
                <c:pt idx="25">
                  <c:v>0.79339999999999999</c:v>
                </c:pt>
                <c:pt idx="26">
                  <c:v>0.82640000000000002</c:v>
                </c:pt>
                <c:pt idx="27">
                  <c:v>0.85950000000000004</c:v>
                </c:pt>
                <c:pt idx="28">
                  <c:v>0.89259999999999995</c:v>
                </c:pt>
                <c:pt idx="29">
                  <c:v>0.92559999999999998</c:v>
                </c:pt>
                <c:pt idx="30">
                  <c:v>0.9587</c:v>
                </c:pt>
                <c:pt idx="31">
                  <c:v>0.99170000000000003</c:v>
                </c:pt>
                <c:pt idx="32">
                  <c:v>1.0247999999999999</c:v>
                </c:pt>
                <c:pt idx="33">
                  <c:v>1.0579000000000001</c:v>
                </c:pt>
                <c:pt idx="34">
                  <c:v>1.0909</c:v>
                </c:pt>
                <c:pt idx="35">
                  <c:v>1.1240000000000001</c:v>
                </c:pt>
                <c:pt idx="36">
                  <c:v>1.157</c:v>
                </c:pt>
                <c:pt idx="37">
                  <c:v>1.1900999999999999</c:v>
                </c:pt>
                <c:pt idx="38">
                  <c:v>1.2231000000000001</c:v>
                </c:pt>
                <c:pt idx="39">
                  <c:v>1.2562</c:v>
                </c:pt>
                <c:pt idx="40">
                  <c:v>1.2892999999999999</c:v>
                </c:pt>
                <c:pt idx="41">
                  <c:v>1.3223</c:v>
                </c:pt>
                <c:pt idx="42">
                  <c:v>1.3553999999999999</c:v>
                </c:pt>
                <c:pt idx="43">
                  <c:v>1.3884000000000001</c:v>
                </c:pt>
                <c:pt idx="44">
                  <c:v>1.4215</c:v>
                </c:pt>
                <c:pt idx="45">
                  <c:v>1.4544999999999999</c:v>
                </c:pt>
                <c:pt idx="46">
                  <c:v>1.4876</c:v>
                </c:pt>
                <c:pt idx="47">
                  <c:v>1.5206999999999999</c:v>
                </c:pt>
                <c:pt idx="48">
                  <c:v>1.5537000000000001</c:v>
                </c:pt>
                <c:pt idx="49">
                  <c:v>1.5868</c:v>
                </c:pt>
                <c:pt idx="50">
                  <c:v>1.6197999999999999</c:v>
                </c:pt>
                <c:pt idx="51">
                  <c:v>1.6529</c:v>
                </c:pt>
                <c:pt idx="52">
                  <c:v>1.6859999999999999</c:v>
                </c:pt>
                <c:pt idx="53">
                  <c:v>1.7190000000000001</c:v>
                </c:pt>
                <c:pt idx="54">
                  <c:v>1.7521</c:v>
                </c:pt>
                <c:pt idx="55">
                  <c:v>1.7850999999999999</c:v>
                </c:pt>
                <c:pt idx="56">
                  <c:v>1.8182</c:v>
                </c:pt>
                <c:pt idx="57">
                  <c:v>1.8512</c:v>
                </c:pt>
                <c:pt idx="58">
                  <c:v>1.8843000000000001</c:v>
                </c:pt>
                <c:pt idx="59">
                  <c:v>1.9174</c:v>
                </c:pt>
                <c:pt idx="60">
                  <c:v>1.9503999999999999</c:v>
                </c:pt>
                <c:pt idx="61">
                  <c:v>1.9835</c:v>
                </c:pt>
                <c:pt idx="62">
                  <c:v>2.0165000000000002</c:v>
                </c:pt>
                <c:pt idx="63">
                  <c:v>2.0495999999999999</c:v>
                </c:pt>
                <c:pt idx="64">
                  <c:v>2.0825999999999998</c:v>
                </c:pt>
                <c:pt idx="65">
                  <c:v>2.1156999999999999</c:v>
                </c:pt>
                <c:pt idx="66">
                  <c:v>2.1488</c:v>
                </c:pt>
                <c:pt idx="67">
                  <c:v>2.1818</c:v>
                </c:pt>
                <c:pt idx="68">
                  <c:v>2.2149000000000001</c:v>
                </c:pt>
                <c:pt idx="69">
                  <c:v>2.2479</c:v>
                </c:pt>
                <c:pt idx="70">
                  <c:v>2.2810000000000001</c:v>
                </c:pt>
                <c:pt idx="71">
                  <c:v>2.3140000000000001</c:v>
                </c:pt>
                <c:pt idx="72">
                  <c:v>2.3471000000000002</c:v>
                </c:pt>
                <c:pt idx="73">
                  <c:v>2.3801999999999999</c:v>
                </c:pt>
                <c:pt idx="74">
                  <c:v>2.4131999999999998</c:v>
                </c:pt>
                <c:pt idx="75">
                  <c:v>2.4462999999999999</c:v>
                </c:pt>
                <c:pt idx="76">
                  <c:v>2.4792999999999998</c:v>
                </c:pt>
                <c:pt idx="77">
                  <c:v>2.5124</c:v>
                </c:pt>
                <c:pt idx="78">
                  <c:v>2.5455000000000001</c:v>
                </c:pt>
                <c:pt idx="79">
                  <c:v>2.5785</c:v>
                </c:pt>
                <c:pt idx="80">
                  <c:v>2.6116000000000001</c:v>
                </c:pt>
                <c:pt idx="81">
                  <c:v>2.6446000000000001</c:v>
                </c:pt>
                <c:pt idx="82">
                  <c:v>2.6777000000000002</c:v>
                </c:pt>
                <c:pt idx="83">
                  <c:v>2.7107000000000001</c:v>
                </c:pt>
                <c:pt idx="84">
                  <c:v>2.7437999999999998</c:v>
                </c:pt>
                <c:pt idx="85">
                  <c:v>2.7768999999999999</c:v>
                </c:pt>
                <c:pt idx="86">
                  <c:v>2.8098999999999998</c:v>
                </c:pt>
                <c:pt idx="87">
                  <c:v>2.843</c:v>
                </c:pt>
                <c:pt idx="88">
                  <c:v>2.8759999999999999</c:v>
                </c:pt>
                <c:pt idx="89">
                  <c:v>2.9091</c:v>
                </c:pt>
                <c:pt idx="90">
                  <c:v>2.9420999999999999</c:v>
                </c:pt>
                <c:pt idx="91">
                  <c:v>2.9752000000000001</c:v>
                </c:pt>
                <c:pt idx="92">
                  <c:v>3.0083000000000002</c:v>
                </c:pt>
                <c:pt idx="93">
                  <c:v>3.0413000000000001</c:v>
                </c:pt>
                <c:pt idx="94">
                  <c:v>3.0743999999999998</c:v>
                </c:pt>
                <c:pt idx="95">
                  <c:v>3.1074000000000002</c:v>
                </c:pt>
                <c:pt idx="96">
                  <c:v>3.1404999999999998</c:v>
                </c:pt>
                <c:pt idx="97">
                  <c:v>3.1736</c:v>
                </c:pt>
                <c:pt idx="98">
                  <c:v>3.2065999999999999</c:v>
                </c:pt>
                <c:pt idx="99">
                  <c:v>3.2397</c:v>
                </c:pt>
                <c:pt idx="100">
                  <c:v>3.2726999999999999</c:v>
                </c:pt>
                <c:pt idx="101">
                  <c:v>3.3058000000000001</c:v>
                </c:pt>
                <c:pt idx="102">
                  <c:v>3.3388</c:v>
                </c:pt>
                <c:pt idx="103">
                  <c:v>3.3719000000000001</c:v>
                </c:pt>
                <c:pt idx="104">
                  <c:v>3.4049999999999998</c:v>
                </c:pt>
                <c:pt idx="105">
                  <c:v>3.4380000000000002</c:v>
                </c:pt>
                <c:pt idx="106">
                  <c:v>3.4710999999999999</c:v>
                </c:pt>
                <c:pt idx="107">
                  <c:v>3.5041000000000002</c:v>
                </c:pt>
                <c:pt idx="108">
                  <c:v>3.5371999999999999</c:v>
                </c:pt>
                <c:pt idx="109">
                  <c:v>3.5701999999999998</c:v>
                </c:pt>
                <c:pt idx="110">
                  <c:v>3.6032999999999999</c:v>
                </c:pt>
                <c:pt idx="111">
                  <c:v>3.6364000000000001</c:v>
                </c:pt>
                <c:pt idx="112">
                  <c:v>3.6694</c:v>
                </c:pt>
                <c:pt idx="113">
                  <c:v>3.7025000000000001</c:v>
                </c:pt>
                <c:pt idx="114">
                  <c:v>3.7355</c:v>
                </c:pt>
                <c:pt idx="115">
                  <c:v>3.7686000000000002</c:v>
                </c:pt>
                <c:pt idx="116">
                  <c:v>3.8016999999999999</c:v>
                </c:pt>
                <c:pt idx="117">
                  <c:v>3.8347000000000002</c:v>
                </c:pt>
                <c:pt idx="118">
                  <c:v>3.8677999999999999</c:v>
                </c:pt>
                <c:pt idx="119">
                  <c:v>3.9007999999999998</c:v>
                </c:pt>
                <c:pt idx="120">
                  <c:v>3.9339</c:v>
                </c:pt>
                <c:pt idx="121">
                  <c:v>3.9668999999999999</c:v>
                </c:pt>
                <c:pt idx="122">
                  <c:v>4</c:v>
                </c:pt>
                <c:pt idx="123">
                  <c:v>4.0331000000000001</c:v>
                </c:pt>
                <c:pt idx="124">
                  <c:v>4.0660999999999996</c:v>
                </c:pt>
                <c:pt idx="125">
                  <c:v>4.0991999999999997</c:v>
                </c:pt>
                <c:pt idx="126">
                  <c:v>4.1322000000000001</c:v>
                </c:pt>
                <c:pt idx="127">
                  <c:v>4.1653000000000002</c:v>
                </c:pt>
                <c:pt idx="128">
                  <c:v>4.1982999999999997</c:v>
                </c:pt>
                <c:pt idx="129">
                  <c:v>4.2313999999999998</c:v>
                </c:pt>
                <c:pt idx="130">
                  <c:v>4.2645</c:v>
                </c:pt>
                <c:pt idx="131">
                  <c:v>4.2975000000000003</c:v>
                </c:pt>
                <c:pt idx="132">
                  <c:v>4.3305999999999996</c:v>
                </c:pt>
                <c:pt idx="133">
                  <c:v>4.3635999999999999</c:v>
                </c:pt>
                <c:pt idx="134">
                  <c:v>4.3967000000000001</c:v>
                </c:pt>
                <c:pt idx="135">
                  <c:v>4.4298000000000002</c:v>
                </c:pt>
                <c:pt idx="136">
                  <c:v>4.4627999999999997</c:v>
                </c:pt>
                <c:pt idx="137">
                  <c:v>4.4958999999999998</c:v>
                </c:pt>
                <c:pt idx="138">
                  <c:v>4.5289000000000001</c:v>
                </c:pt>
                <c:pt idx="139">
                  <c:v>4.5620000000000003</c:v>
                </c:pt>
                <c:pt idx="140">
                  <c:v>4.5949999999999998</c:v>
                </c:pt>
                <c:pt idx="141">
                  <c:v>4.6280999999999999</c:v>
                </c:pt>
                <c:pt idx="142">
                  <c:v>4.6612</c:v>
                </c:pt>
                <c:pt idx="143">
                  <c:v>4.6942000000000004</c:v>
                </c:pt>
                <c:pt idx="144">
                  <c:v>4.7272999999999996</c:v>
                </c:pt>
                <c:pt idx="145">
                  <c:v>4.7603</c:v>
                </c:pt>
                <c:pt idx="146">
                  <c:v>4.7934000000000001</c:v>
                </c:pt>
                <c:pt idx="147">
                  <c:v>4.8263999999999996</c:v>
                </c:pt>
                <c:pt idx="148">
                  <c:v>4.8594999999999997</c:v>
                </c:pt>
                <c:pt idx="149">
                  <c:v>4.8925999999999998</c:v>
                </c:pt>
                <c:pt idx="150">
                  <c:v>4.9256000000000002</c:v>
                </c:pt>
                <c:pt idx="151">
                  <c:v>4.9587000000000003</c:v>
                </c:pt>
                <c:pt idx="152">
                  <c:v>4.9916999999999998</c:v>
                </c:pt>
                <c:pt idx="153">
                  <c:v>5.0247999999999999</c:v>
                </c:pt>
                <c:pt idx="154">
                  <c:v>5.0579000000000001</c:v>
                </c:pt>
                <c:pt idx="155">
                  <c:v>5.0909000000000004</c:v>
                </c:pt>
                <c:pt idx="156">
                  <c:v>5.1239999999999997</c:v>
                </c:pt>
                <c:pt idx="157">
                  <c:v>5.157</c:v>
                </c:pt>
                <c:pt idx="158">
                  <c:v>5.1901000000000002</c:v>
                </c:pt>
                <c:pt idx="159">
                  <c:v>5.2230999999999996</c:v>
                </c:pt>
                <c:pt idx="160">
                  <c:v>5.2561999999999998</c:v>
                </c:pt>
                <c:pt idx="161">
                  <c:v>5.2892999999999999</c:v>
                </c:pt>
                <c:pt idx="162">
                  <c:v>5.3223000000000003</c:v>
                </c:pt>
                <c:pt idx="163">
                  <c:v>5.3554000000000004</c:v>
                </c:pt>
                <c:pt idx="164">
                  <c:v>5.3883999999999999</c:v>
                </c:pt>
                <c:pt idx="165">
                  <c:v>5.4215</c:v>
                </c:pt>
                <c:pt idx="166">
                  <c:v>5.4545000000000003</c:v>
                </c:pt>
                <c:pt idx="167">
                  <c:v>5.4875999999999996</c:v>
                </c:pt>
                <c:pt idx="168">
                  <c:v>5.5206999999999997</c:v>
                </c:pt>
                <c:pt idx="169">
                  <c:v>5.5537000000000001</c:v>
                </c:pt>
                <c:pt idx="170">
                  <c:v>5.5868000000000002</c:v>
                </c:pt>
                <c:pt idx="171">
                  <c:v>5.6197999999999997</c:v>
                </c:pt>
                <c:pt idx="172">
                  <c:v>5.6528999999999998</c:v>
                </c:pt>
                <c:pt idx="173">
                  <c:v>5.6859999999999999</c:v>
                </c:pt>
                <c:pt idx="174">
                  <c:v>5.7190000000000003</c:v>
                </c:pt>
                <c:pt idx="175">
                  <c:v>5.7521000000000004</c:v>
                </c:pt>
                <c:pt idx="176">
                  <c:v>5.7850999999999999</c:v>
                </c:pt>
                <c:pt idx="177">
                  <c:v>5.8182</c:v>
                </c:pt>
                <c:pt idx="178">
                  <c:v>5.8512000000000004</c:v>
                </c:pt>
                <c:pt idx="179">
                  <c:v>5.8842999999999996</c:v>
                </c:pt>
                <c:pt idx="180">
                  <c:v>5.9173999999999998</c:v>
                </c:pt>
                <c:pt idx="181">
                  <c:v>5.9504000000000001</c:v>
                </c:pt>
                <c:pt idx="182">
                  <c:v>5.9835000000000003</c:v>
                </c:pt>
                <c:pt idx="183">
                  <c:v>6.0164999999999997</c:v>
                </c:pt>
                <c:pt idx="184">
                  <c:v>6.0495999999999999</c:v>
                </c:pt>
                <c:pt idx="185">
                  <c:v>6.0826000000000002</c:v>
                </c:pt>
                <c:pt idx="186">
                  <c:v>6.1157000000000004</c:v>
                </c:pt>
                <c:pt idx="187">
                  <c:v>6.1487999999999996</c:v>
                </c:pt>
                <c:pt idx="188">
                  <c:v>6.1818</c:v>
                </c:pt>
                <c:pt idx="189">
                  <c:v>6.2149000000000001</c:v>
                </c:pt>
                <c:pt idx="190">
                  <c:v>6.2478999999999996</c:v>
                </c:pt>
                <c:pt idx="191">
                  <c:v>6.2809999999999997</c:v>
                </c:pt>
                <c:pt idx="192">
                  <c:v>6.3140000000000001</c:v>
                </c:pt>
                <c:pt idx="193">
                  <c:v>6.3471000000000002</c:v>
                </c:pt>
                <c:pt idx="194">
                  <c:v>6.3802000000000003</c:v>
                </c:pt>
                <c:pt idx="195">
                  <c:v>6.4131999999999998</c:v>
                </c:pt>
                <c:pt idx="196">
                  <c:v>6.4462999999999999</c:v>
                </c:pt>
                <c:pt idx="197">
                  <c:v>6.4793000000000003</c:v>
                </c:pt>
                <c:pt idx="198">
                  <c:v>6.5124000000000004</c:v>
                </c:pt>
                <c:pt idx="199">
                  <c:v>6.5454999999999997</c:v>
                </c:pt>
                <c:pt idx="200">
                  <c:v>6.5785</c:v>
                </c:pt>
                <c:pt idx="201">
                  <c:v>6.6116000000000001</c:v>
                </c:pt>
                <c:pt idx="202">
                  <c:v>6.6445999999999996</c:v>
                </c:pt>
                <c:pt idx="203">
                  <c:v>6.6776999999999997</c:v>
                </c:pt>
                <c:pt idx="204">
                  <c:v>6.7107000000000001</c:v>
                </c:pt>
                <c:pt idx="205">
                  <c:v>6.7438000000000002</c:v>
                </c:pt>
                <c:pt idx="206">
                  <c:v>6.7769000000000004</c:v>
                </c:pt>
                <c:pt idx="207">
                  <c:v>6.8098999999999998</c:v>
                </c:pt>
                <c:pt idx="208">
                  <c:v>6.843</c:v>
                </c:pt>
                <c:pt idx="209">
                  <c:v>6.8760000000000003</c:v>
                </c:pt>
                <c:pt idx="210">
                  <c:v>6.9090999999999996</c:v>
                </c:pt>
                <c:pt idx="211">
                  <c:v>6.9420999999999999</c:v>
                </c:pt>
                <c:pt idx="212">
                  <c:v>6.9752000000000001</c:v>
                </c:pt>
                <c:pt idx="213">
                  <c:v>7.0083000000000002</c:v>
                </c:pt>
                <c:pt idx="214">
                  <c:v>7.0412999999999997</c:v>
                </c:pt>
                <c:pt idx="215">
                  <c:v>7.0743999999999998</c:v>
                </c:pt>
                <c:pt idx="216">
                  <c:v>7.1074000000000002</c:v>
                </c:pt>
                <c:pt idx="217">
                  <c:v>7.1405000000000003</c:v>
                </c:pt>
                <c:pt idx="218">
                  <c:v>7.1736000000000004</c:v>
                </c:pt>
                <c:pt idx="219">
                  <c:v>7.2065999999999999</c:v>
                </c:pt>
                <c:pt idx="220">
                  <c:v>7.2397</c:v>
                </c:pt>
                <c:pt idx="221">
                  <c:v>7.2727000000000004</c:v>
                </c:pt>
                <c:pt idx="222">
                  <c:v>7.3057999999999996</c:v>
                </c:pt>
                <c:pt idx="223">
                  <c:v>7.3388</c:v>
                </c:pt>
                <c:pt idx="224">
                  <c:v>7.3719000000000001</c:v>
                </c:pt>
                <c:pt idx="225">
                  <c:v>7.4050000000000002</c:v>
                </c:pt>
                <c:pt idx="226">
                  <c:v>7.4379999999999997</c:v>
                </c:pt>
                <c:pt idx="227">
                  <c:v>7.4710999999999999</c:v>
                </c:pt>
                <c:pt idx="228">
                  <c:v>7.5041000000000002</c:v>
                </c:pt>
                <c:pt idx="229">
                  <c:v>7.5372000000000003</c:v>
                </c:pt>
                <c:pt idx="230">
                  <c:v>7.5701999999999998</c:v>
                </c:pt>
                <c:pt idx="231">
                  <c:v>7.6032999999999999</c:v>
                </c:pt>
                <c:pt idx="232">
                  <c:v>7.6364000000000001</c:v>
                </c:pt>
                <c:pt idx="233">
                  <c:v>7.6694000000000004</c:v>
                </c:pt>
                <c:pt idx="234">
                  <c:v>7.7024999999999997</c:v>
                </c:pt>
                <c:pt idx="235">
                  <c:v>7.7355</c:v>
                </c:pt>
                <c:pt idx="236">
                  <c:v>7.7686000000000002</c:v>
                </c:pt>
                <c:pt idx="237">
                  <c:v>7.8017000000000003</c:v>
                </c:pt>
                <c:pt idx="238">
                  <c:v>7.8346999999999998</c:v>
                </c:pt>
                <c:pt idx="239">
                  <c:v>7.8677999999999999</c:v>
                </c:pt>
                <c:pt idx="240">
                  <c:v>7.9008000000000003</c:v>
                </c:pt>
                <c:pt idx="241">
                  <c:v>7.9339000000000004</c:v>
                </c:pt>
                <c:pt idx="242">
                  <c:v>7.9668999999999999</c:v>
                </c:pt>
                <c:pt idx="243">
                  <c:v>8</c:v>
                </c:pt>
                <c:pt idx="244">
                  <c:v>8.0330999999999992</c:v>
                </c:pt>
                <c:pt idx="245">
                  <c:v>8.0661000000000005</c:v>
                </c:pt>
                <c:pt idx="246">
                  <c:v>8.0991999999999997</c:v>
                </c:pt>
                <c:pt idx="247">
                  <c:v>8.1321999999999992</c:v>
                </c:pt>
                <c:pt idx="248">
                  <c:v>8.1653000000000002</c:v>
                </c:pt>
                <c:pt idx="249">
                  <c:v>8.1982999999999997</c:v>
                </c:pt>
                <c:pt idx="250">
                  <c:v>8.2314000000000007</c:v>
                </c:pt>
                <c:pt idx="251">
                  <c:v>8.2645</c:v>
                </c:pt>
                <c:pt idx="252">
                  <c:v>8.2974999999999994</c:v>
                </c:pt>
                <c:pt idx="253">
                  <c:v>8.3306000000000004</c:v>
                </c:pt>
                <c:pt idx="254">
                  <c:v>8.3635999999999999</c:v>
                </c:pt>
                <c:pt idx="255">
                  <c:v>8.3966999999999992</c:v>
                </c:pt>
                <c:pt idx="256">
                  <c:v>8.4298000000000002</c:v>
                </c:pt>
                <c:pt idx="257">
                  <c:v>8.4627999999999997</c:v>
                </c:pt>
                <c:pt idx="258">
                  <c:v>8.4959000000000007</c:v>
                </c:pt>
                <c:pt idx="259">
                  <c:v>8.5289000000000001</c:v>
                </c:pt>
                <c:pt idx="260">
                  <c:v>8.5619999999999994</c:v>
                </c:pt>
                <c:pt idx="261">
                  <c:v>8.5950000000000006</c:v>
                </c:pt>
                <c:pt idx="262">
                  <c:v>8.6280999999999999</c:v>
                </c:pt>
                <c:pt idx="263">
                  <c:v>8.6611999999999991</c:v>
                </c:pt>
                <c:pt idx="264">
                  <c:v>8.6942000000000004</c:v>
                </c:pt>
                <c:pt idx="265">
                  <c:v>8.7272999999999996</c:v>
                </c:pt>
                <c:pt idx="266">
                  <c:v>8.7603000000000009</c:v>
                </c:pt>
                <c:pt idx="267">
                  <c:v>8.7934000000000001</c:v>
                </c:pt>
                <c:pt idx="268">
                  <c:v>8.8263999999999996</c:v>
                </c:pt>
                <c:pt idx="269">
                  <c:v>8.8595000000000006</c:v>
                </c:pt>
                <c:pt idx="270">
                  <c:v>8.8925999999999998</c:v>
                </c:pt>
                <c:pt idx="271">
                  <c:v>8.9255999999999993</c:v>
                </c:pt>
                <c:pt idx="272">
                  <c:v>8.9587000000000003</c:v>
                </c:pt>
                <c:pt idx="273">
                  <c:v>8.9916999999999998</c:v>
                </c:pt>
                <c:pt idx="274">
                  <c:v>9.0248000000000008</c:v>
                </c:pt>
                <c:pt idx="275">
                  <c:v>9.0579000000000001</c:v>
                </c:pt>
                <c:pt idx="276">
                  <c:v>9.0908999999999995</c:v>
                </c:pt>
                <c:pt idx="277">
                  <c:v>9.1240000000000006</c:v>
                </c:pt>
                <c:pt idx="278">
                  <c:v>9.157</c:v>
                </c:pt>
                <c:pt idx="279">
                  <c:v>9.1900999999999993</c:v>
                </c:pt>
                <c:pt idx="280">
                  <c:v>9.2231000000000005</c:v>
                </c:pt>
                <c:pt idx="281">
                  <c:v>9.2561999999999998</c:v>
                </c:pt>
                <c:pt idx="282">
                  <c:v>9.2893000000000008</c:v>
                </c:pt>
                <c:pt idx="283">
                  <c:v>9.3223000000000003</c:v>
                </c:pt>
                <c:pt idx="284">
                  <c:v>9.3553999999999995</c:v>
                </c:pt>
                <c:pt idx="285">
                  <c:v>9.3884000000000007</c:v>
                </c:pt>
                <c:pt idx="286">
                  <c:v>9.4215</c:v>
                </c:pt>
                <c:pt idx="287">
                  <c:v>9.4544999999999995</c:v>
                </c:pt>
                <c:pt idx="288">
                  <c:v>9.4876000000000005</c:v>
                </c:pt>
                <c:pt idx="289">
                  <c:v>9.5206999999999997</c:v>
                </c:pt>
                <c:pt idx="290">
                  <c:v>9.5536999999999992</c:v>
                </c:pt>
                <c:pt idx="291">
                  <c:v>9.5868000000000002</c:v>
                </c:pt>
                <c:pt idx="292">
                  <c:v>9.6197999999999997</c:v>
                </c:pt>
                <c:pt idx="293">
                  <c:v>9.6529000000000007</c:v>
                </c:pt>
                <c:pt idx="294">
                  <c:v>9.6859999999999999</c:v>
                </c:pt>
                <c:pt idx="295">
                  <c:v>9.7189999999999994</c:v>
                </c:pt>
                <c:pt idx="296">
                  <c:v>9.7521000000000004</c:v>
                </c:pt>
                <c:pt idx="297">
                  <c:v>9.7850999999999999</c:v>
                </c:pt>
                <c:pt idx="298">
                  <c:v>9.8181999999999992</c:v>
                </c:pt>
                <c:pt idx="299">
                  <c:v>9.8512000000000004</c:v>
                </c:pt>
                <c:pt idx="300">
                  <c:v>9.8842999999999996</c:v>
                </c:pt>
                <c:pt idx="301">
                  <c:v>9.9174000000000007</c:v>
                </c:pt>
                <c:pt idx="302">
                  <c:v>9.9504000000000001</c:v>
                </c:pt>
                <c:pt idx="303">
                  <c:v>9.9834999999999994</c:v>
                </c:pt>
                <c:pt idx="304">
                  <c:v>10.016500000000001</c:v>
                </c:pt>
                <c:pt idx="305">
                  <c:v>10.0496</c:v>
                </c:pt>
                <c:pt idx="306">
                  <c:v>10.082599999999999</c:v>
                </c:pt>
                <c:pt idx="307">
                  <c:v>10.1157</c:v>
                </c:pt>
                <c:pt idx="308">
                  <c:v>10.1488</c:v>
                </c:pt>
                <c:pt idx="309">
                  <c:v>10.181800000000001</c:v>
                </c:pt>
                <c:pt idx="310">
                  <c:v>10.2149</c:v>
                </c:pt>
                <c:pt idx="311">
                  <c:v>10.2479</c:v>
                </c:pt>
                <c:pt idx="312">
                  <c:v>10.281000000000001</c:v>
                </c:pt>
                <c:pt idx="313">
                  <c:v>10.314</c:v>
                </c:pt>
                <c:pt idx="314">
                  <c:v>10.347099999999999</c:v>
                </c:pt>
                <c:pt idx="315">
                  <c:v>10.3802</c:v>
                </c:pt>
                <c:pt idx="316">
                  <c:v>10.4132</c:v>
                </c:pt>
                <c:pt idx="317">
                  <c:v>10.446300000000001</c:v>
                </c:pt>
                <c:pt idx="318">
                  <c:v>10.4793</c:v>
                </c:pt>
                <c:pt idx="319">
                  <c:v>10.5124</c:v>
                </c:pt>
                <c:pt idx="320">
                  <c:v>10.545500000000001</c:v>
                </c:pt>
                <c:pt idx="321">
                  <c:v>10.5785</c:v>
                </c:pt>
                <c:pt idx="322">
                  <c:v>10.611599999999999</c:v>
                </c:pt>
                <c:pt idx="323">
                  <c:v>10.644600000000001</c:v>
                </c:pt>
                <c:pt idx="324">
                  <c:v>10.6777</c:v>
                </c:pt>
                <c:pt idx="325">
                  <c:v>10.710699999999999</c:v>
                </c:pt>
                <c:pt idx="326">
                  <c:v>10.7438</c:v>
                </c:pt>
                <c:pt idx="327">
                  <c:v>10.776899999999999</c:v>
                </c:pt>
                <c:pt idx="328">
                  <c:v>10.809900000000001</c:v>
                </c:pt>
                <c:pt idx="329">
                  <c:v>10.843</c:v>
                </c:pt>
                <c:pt idx="330">
                  <c:v>10.875999999999999</c:v>
                </c:pt>
                <c:pt idx="331">
                  <c:v>10.9091</c:v>
                </c:pt>
                <c:pt idx="332">
                  <c:v>10.9421</c:v>
                </c:pt>
                <c:pt idx="333">
                  <c:v>10.975199999999999</c:v>
                </c:pt>
                <c:pt idx="334">
                  <c:v>11.0083</c:v>
                </c:pt>
                <c:pt idx="335">
                  <c:v>11.0413</c:v>
                </c:pt>
                <c:pt idx="336">
                  <c:v>11.074400000000001</c:v>
                </c:pt>
                <c:pt idx="337">
                  <c:v>11.1074</c:v>
                </c:pt>
                <c:pt idx="338">
                  <c:v>11.140499999999999</c:v>
                </c:pt>
                <c:pt idx="339">
                  <c:v>11.1736</c:v>
                </c:pt>
                <c:pt idx="340">
                  <c:v>11.2066</c:v>
                </c:pt>
                <c:pt idx="341">
                  <c:v>11.239699999999999</c:v>
                </c:pt>
                <c:pt idx="342">
                  <c:v>11.2727</c:v>
                </c:pt>
                <c:pt idx="343">
                  <c:v>11.3058</c:v>
                </c:pt>
                <c:pt idx="344">
                  <c:v>11.338800000000001</c:v>
                </c:pt>
                <c:pt idx="345">
                  <c:v>11.3719</c:v>
                </c:pt>
                <c:pt idx="346">
                  <c:v>11.404999999999999</c:v>
                </c:pt>
                <c:pt idx="347">
                  <c:v>11.438000000000001</c:v>
                </c:pt>
                <c:pt idx="348">
                  <c:v>11.4711</c:v>
                </c:pt>
                <c:pt idx="349">
                  <c:v>11.504099999999999</c:v>
                </c:pt>
                <c:pt idx="350">
                  <c:v>11.5372</c:v>
                </c:pt>
                <c:pt idx="351">
                  <c:v>11.5702</c:v>
                </c:pt>
                <c:pt idx="352">
                  <c:v>11.603300000000001</c:v>
                </c:pt>
                <c:pt idx="353">
                  <c:v>11.6364</c:v>
                </c:pt>
                <c:pt idx="354">
                  <c:v>11.6694</c:v>
                </c:pt>
                <c:pt idx="355">
                  <c:v>11.702500000000001</c:v>
                </c:pt>
                <c:pt idx="356">
                  <c:v>11.7355</c:v>
                </c:pt>
                <c:pt idx="357">
                  <c:v>11.768599999999999</c:v>
                </c:pt>
                <c:pt idx="358">
                  <c:v>11.8017</c:v>
                </c:pt>
                <c:pt idx="359">
                  <c:v>11.8347</c:v>
                </c:pt>
                <c:pt idx="360">
                  <c:v>11.867800000000001</c:v>
                </c:pt>
                <c:pt idx="361">
                  <c:v>11.9008</c:v>
                </c:pt>
                <c:pt idx="362">
                  <c:v>11.9339</c:v>
                </c:pt>
                <c:pt idx="363">
                  <c:v>11.966900000000001</c:v>
                </c:pt>
                <c:pt idx="364">
                  <c:v>12</c:v>
                </c:pt>
                <c:pt idx="365">
                  <c:v>12.033099999999999</c:v>
                </c:pt>
                <c:pt idx="366">
                  <c:v>12.0661</c:v>
                </c:pt>
                <c:pt idx="367">
                  <c:v>12.0992</c:v>
                </c:pt>
              </c:numCache>
            </c:numRef>
          </c:xVal>
          <c:yVal>
            <c:numRef>
              <c:f>'[Disabling Stroke.xlsx]T102_DSSTRO'!$E$4:$E$371</c:f>
              <c:numCache>
                <c:formatCode>General</c:formatCode>
                <c:ptCount val="368"/>
                <c:pt idx="0">
                  <c:v>0</c:v>
                </c:pt>
                <c:pt idx="1">
                  <c:v>0</c:v>
                </c:pt>
                <c:pt idx="2">
                  <c:v>2.954E-3</c:v>
                </c:pt>
                <c:pt idx="3">
                  <c:v>7.3920000000000001E-3</c:v>
                </c:pt>
                <c:pt idx="4">
                  <c:v>8.8710000000000004E-3</c:v>
                </c:pt>
                <c:pt idx="5">
                  <c:v>1.0351000000000001E-2</c:v>
                </c:pt>
                <c:pt idx="6">
                  <c:v>1.0351000000000001E-2</c:v>
                </c:pt>
                <c:pt idx="7">
                  <c:v>1.1832000000000001E-2</c:v>
                </c:pt>
                <c:pt idx="8">
                  <c:v>1.3313999999999999E-2</c:v>
                </c:pt>
                <c:pt idx="9">
                  <c:v>1.3313999999999999E-2</c:v>
                </c:pt>
                <c:pt idx="10">
                  <c:v>1.3313999999999999E-2</c:v>
                </c:pt>
                <c:pt idx="11">
                  <c:v>1.3313999999999999E-2</c:v>
                </c:pt>
                <c:pt idx="12">
                  <c:v>1.3313999999999999E-2</c:v>
                </c:pt>
                <c:pt idx="13">
                  <c:v>1.3313999999999999E-2</c:v>
                </c:pt>
                <c:pt idx="14">
                  <c:v>1.4803999999999999E-2</c:v>
                </c:pt>
                <c:pt idx="15">
                  <c:v>1.6299000000000001E-2</c:v>
                </c:pt>
                <c:pt idx="16">
                  <c:v>1.6299000000000001E-2</c:v>
                </c:pt>
                <c:pt idx="17">
                  <c:v>1.6299000000000001E-2</c:v>
                </c:pt>
                <c:pt idx="18">
                  <c:v>1.6299000000000001E-2</c:v>
                </c:pt>
                <c:pt idx="19">
                  <c:v>1.6299000000000001E-2</c:v>
                </c:pt>
                <c:pt idx="20">
                  <c:v>1.6299000000000001E-2</c:v>
                </c:pt>
                <c:pt idx="21">
                  <c:v>1.6299000000000001E-2</c:v>
                </c:pt>
                <c:pt idx="22">
                  <c:v>1.6299000000000001E-2</c:v>
                </c:pt>
                <c:pt idx="23">
                  <c:v>1.6299000000000001E-2</c:v>
                </c:pt>
                <c:pt idx="24">
                  <c:v>1.6299000000000001E-2</c:v>
                </c:pt>
                <c:pt idx="25">
                  <c:v>1.6299000000000001E-2</c:v>
                </c:pt>
                <c:pt idx="26">
                  <c:v>1.6299000000000001E-2</c:v>
                </c:pt>
                <c:pt idx="27">
                  <c:v>1.6299000000000001E-2</c:v>
                </c:pt>
                <c:pt idx="28">
                  <c:v>1.6299000000000001E-2</c:v>
                </c:pt>
                <c:pt idx="29">
                  <c:v>1.6299000000000001E-2</c:v>
                </c:pt>
                <c:pt idx="30">
                  <c:v>1.6299000000000001E-2</c:v>
                </c:pt>
                <c:pt idx="31">
                  <c:v>1.6299000000000001E-2</c:v>
                </c:pt>
                <c:pt idx="32">
                  <c:v>1.6299000000000001E-2</c:v>
                </c:pt>
                <c:pt idx="33">
                  <c:v>1.6299000000000001E-2</c:v>
                </c:pt>
                <c:pt idx="34">
                  <c:v>1.6299000000000001E-2</c:v>
                </c:pt>
                <c:pt idx="35">
                  <c:v>1.6299000000000001E-2</c:v>
                </c:pt>
                <c:pt idx="36">
                  <c:v>1.6299000000000001E-2</c:v>
                </c:pt>
                <c:pt idx="37">
                  <c:v>1.6299000000000001E-2</c:v>
                </c:pt>
                <c:pt idx="38">
                  <c:v>1.6299000000000001E-2</c:v>
                </c:pt>
                <c:pt idx="39">
                  <c:v>1.6299000000000001E-2</c:v>
                </c:pt>
                <c:pt idx="40">
                  <c:v>1.6299000000000001E-2</c:v>
                </c:pt>
                <c:pt idx="41">
                  <c:v>1.6299000000000001E-2</c:v>
                </c:pt>
                <c:pt idx="42">
                  <c:v>1.6299000000000001E-2</c:v>
                </c:pt>
                <c:pt idx="43">
                  <c:v>1.6299000000000001E-2</c:v>
                </c:pt>
                <c:pt idx="44">
                  <c:v>1.6299000000000001E-2</c:v>
                </c:pt>
                <c:pt idx="45">
                  <c:v>1.6299000000000001E-2</c:v>
                </c:pt>
                <c:pt idx="46">
                  <c:v>1.6299000000000001E-2</c:v>
                </c:pt>
                <c:pt idx="47">
                  <c:v>1.6299000000000001E-2</c:v>
                </c:pt>
                <c:pt idx="48">
                  <c:v>1.6299000000000001E-2</c:v>
                </c:pt>
                <c:pt idx="49">
                  <c:v>1.6299000000000001E-2</c:v>
                </c:pt>
                <c:pt idx="50">
                  <c:v>1.6299000000000001E-2</c:v>
                </c:pt>
                <c:pt idx="51">
                  <c:v>1.6299000000000001E-2</c:v>
                </c:pt>
                <c:pt idx="52">
                  <c:v>1.6299000000000001E-2</c:v>
                </c:pt>
                <c:pt idx="53">
                  <c:v>1.6299000000000001E-2</c:v>
                </c:pt>
                <c:pt idx="54">
                  <c:v>1.6299000000000001E-2</c:v>
                </c:pt>
                <c:pt idx="55">
                  <c:v>1.6299000000000001E-2</c:v>
                </c:pt>
                <c:pt idx="56">
                  <c:v>1.6299000000000001E-2</c:v>
                </c:pt>
                <c:pt idx="57">
                  <c:v>1.6299000000000001E-2</c:v>
                </c:pt>
                <c:pt idx="58">
                  <c:v>1.6299000000000001E-2</c:v>
                </c:pt>
                <c:pt idx="59">
                  <c:v>1.6299000000000001E-2</c:v>
                </c:pt>
                <c:pt idx="60">
                  <c:v>1.6299000000000001E-2</c:v>
                </c:pt>
                <c:pt idx="61">
                  <c:v>1.6299000000000001E-2</c:v>
                </c:pt>
                <c:pt idx="62">
                  <c:v>1.6299000000000001E-2</c:v>
                </c:pt>
                <c:pt idx="63">
                  <c:v>1.6299000000000001E-2</c:v>
                </c:pt>
                <c:pt idx="64">
                  <c:v>1.6299000000000001E-2</c:v>
                </c:pt>
                <c:pt idx="65">
                  <c:v>1.6299000000000001E-2</c:v>
                </c:pt>
                <c:pt idx="66">
                  <c:v>1.6299000000000001E-2</c:v>
                </c:pt>
                <c:pt idx="67">
                  <c:v>1.6299000000000001E-2</c:v>
                </c:pt>
                <c:pt idx="68">
                  <c:v>1.6299000000000001E-2</c:v>
                </c:pt>
                <c:pt idx="69">
                  <c:v>1.6299000000000001E-2</c:v>
                </c:pt>
                <c:pt idx="70">
                  <c:v>1.6299000000000001E-2</c:v>
                </c:pt>
                <c:pt idx="71">
                  <c:v>1.6299000000000001E-2</c:v>
                </c:pt>
                <c:pt idx="72">
                  <c:v>1.6299000000000001E-2</c:v>
                </c:pt>
                <c:pt idx="73">
                  <c:v>1.6299000000000001E-2</c:v>
                </c:pt>
                <c:pt idx="74">
                  <c:v>1.6299000000000001E-2</c:v>
                </c:pt>
                <c:pt idx="75">
                  <c:v>1.6299000000000001E-2</c:v>
                </c:pt>
                <c:pt idx="76">
                  <c:v>1.6299000000000001E-2</c:v>
                </c:pt>
                <c:pt idx="77">
                  <c:v>1.6299000000000001E-2</c:v>
                </c:pt>
                <c:pt idx="78">
                  <c:v>1.6299000000000001E-2</c:v>
                </c:pt>
                <c:pt idx="79">
                  <c:v>1.6299000000000001E-2</c:v>
                </c:pt>
                <c:pt idx="80">
                  <c:v>1.6299000000000001E-2</c:v>
                </c:pt>
                <c:pt idx="81">
                  <c:v>1.6299000000000001E-2</c:v>
                </c:pt>
                <c:pt idx="82">
                  <c:v>1.6299000000000001E-2</c:v>
                </c:pt>
                <c:pt idx="83">
                  <c:v>1.6299000000000001E-2</c:v>
                </c:pt>
                <c:pt idx="84">
                  <c:v>1.6299000000000001E-2</c:v>
                </c:pt>
                <c:pt idx="85">
                  <c:v>1.6299000000000001E-2</c:v>
                </c:pt>
                <c:pt idx="86">
                  <c:v>1.6299000000000001E-2</c:v>
                </c:pt>
                <c:pt idx="87">
                  <c:v>1.6299000000000001E-2</c:v>
                </c:pt>
                <c:pt idx="88">
                  <c:v>1.6299000000000001E-2</c:v>
                </c:pt>
                <c:pt idx="89">
                  <c:v>1.6299000000000001E-2</c:v>
                </c:pt>
                <c:pt idx="90">
                  <c:v>1.6299000000000001E-2</c:v>
                </c:pt>
                <c:pt idx="91">
                  <c:v>1.6299000000000001E-2</c:v>
                </c:pt>
                <c:pt idx="92">
                  <c:v>1.6299000000000001E-2</c:v>
                </c:pt>
                <c:pt idx="93">
                  <c:v>1.6299000000000001E-2</c:v>
                </c:pt>
                <c:pt idx="94">
                  <c:v>1.6299000000000001E-2</c:v>
                </c:pt>
                <c:pt idx="95">
                  <c:v>1.6299000000000001E-2</c:v>
                </c:pt>
                <c:pt idx="96">
                  <c:v>1.6299000000000001E-2</c:v>
                </c:pt>
                <c:pt idx="97">
                  <c:v>1.6299000000000001E-2</c:v>
                </c:pt>
                <c:pt idx="98">
                  <c:v>1.6299000000000001E-2</c:v>
                </c:pt>
                <c:pt idx="99">
                  <c:v>1.6299000000000001E-2</c:v>
                </c:pt>
                <c:pt idx="100">
                  <c:v>1.6299000000000001E-2</c:v>
                </c:pt>
                <c:pt idx="101">
                  <c:v>1.6299000000000001E-2</c:v>
                </c:pt>
                <c:pt idx="102">
                  <c:v>1.6299000000000001E-2</c:v>
                </c:pt>
                <c:pt idx="103">
                  <c:v>1.6299000000000001E-2</c:v>
                </c:pt>
                <c:pt idx="104">
                  <c:v>1.6299000000000001E-2</c:v>
                </c:pt>
                <c:pt idx="105">
                  <c:v>1.6299000000000001E-2</c:v>
                </c:pt>
                <c:pt idx="106">
                  <c:v>1.6299000000000001E-2</c:v>
                </c:pt>
                <c:pt idx="107">
                  <c:v>1.6299000000000001E-2</c:v>
                </c:pt>
                <c:pt idx="108">
                  <c:v>1.6299000000000001E-2</c:v>
                </c:pt>
                <c:pt idx="109">
                  <c:v>1.6299000000000001E-2</c:v>
                </c:pt>
                <c:pt idx="110">
                  <c:v>1.6299000000000001E-2</c:v>
                </c:pt>
                <c:pt idx="111">
                  <c:v>1.6299000000000001E-2</c:v>
                </c:pt>
                <c:pt idx="112">
                  <c:v>1.6299000000000001E-2</c:v>
                </c:pt>
                <c:pt idx="113">
                  <c:v>1.6299000000000001E-2</c:v>
                </c:pt>
                <c:pt idx="114">
                  <c:v>1.6299000000000001E-2</c:v>
                </c:pt>
                <c:pt idx="115">
                  <c:v>1.6299000000000001E-2</c:v>
                </c:pt>
                <c:pt idx="116">
                  <c:v>1.6299000000000001E-2</c:v>
                </c:pt>
                <c:pt idx="117">
                  <c:v>1.6299000000000001E-2</c:v>
                </c:pt>
                <c:pt idx="118">
                  <c:v>1.6299000000000001E-2</c:v>
                </c:pt>
                <c:pt idx="119">
                  <c:v>1.6299000000000001E-2</c:v>
                </c:pt>
                <c:pt idx="120">
                  <c:v>1.6299000000000001E-2</c:v>
                </c:pt>
                <c:pt idx="121">
                  <c:v>1.6299000000000001E-2</c:v>
                </c:pt>
                <c:pt idx="122">
                  <c:v>1.6299000000000001E-2</c:v>
                </c:pt>
                <c:pt idx="123">
                  <c:v>1.6299000000000001E-2</c:v>
                </c:pt>
                <c:pt idx="124">
                  <c:v>1.6299000000000001E-2</c:v>
                </c:pt>
                <c:pt idx="125">
                  <c:v>1.6299000000000001E-2</c:v>
                </c:pt>
                <c:pt idx="126">
                  <c:v>1.6299000000000001E-2</c:v>
                </c:pt>
                <c:pt idx="127">
                  <c:v>1.6299000000000001E-2</c:v>
                </c:pt>
                <c:pt idx="128">
                  <c:v>1.6299000000000001E-2</c:v>
                </c:pt>
                <c:pt idx="129">
                  <c:v>1.6299000000000001E-2</c:v>
                </c:pt>
                <c:pt idx="130">
                  <c:v>1.6299000000000001E-2</c:v>
                </c:pt>
                <c:pt idx="131">
                  <c:v>1.6299000000000001E-2</c:v>
                </c:pt>
                <c:pt idx="132">
                  <c:v>1.6299000000000001E-2</c:v>
                </c:pt>
                <c:pt idx="133">
                  <c:v>1.6299000000000001E-2</c:v>
                </c:pt>
                <c:pt idx="134">
                  <c:v>1.6299000000000001E-2</c:v>
                </c:pt>
                <c:pt idx="135">
                  <c:v>1.6299000000000001E-2</c:v>
                </c:pt>
                <c:pt idx="136">
                  <c:v>1.6299000000000001E-2</c:v>
                </c:pt>
                <c:pt idx="137">
                  <c:v>1.6299000000000001E-2</c:v>
                </c:pt>
                <c:pt idx="138">
                  <c:v>1.6299000000000001E-2</c:v>
                </c:pt>
                <c:pt idx="139">
                  <c:v>1.6299000000000001E-2</c:v>
                </c:pt>
                <c:pt idx="140">
                  <c:v>1.6299000000000001E-2</c:v>
                </c:pt>
                <c:pt idx="141">
                  <c:v>1.6299000000000001E-2</c:v>
                </c:pt>
                <c:pt idx="142">
                  <c:v>1.6299000000000001E-2</c:v>
                </c:pt>
                <c:pt idx="143">
                  <c:v>1.6299000000000001E-2</c:v>
                </c:pt>
                <c:pt idx="144">
                  <c:v>1.6299000000000001E-2</c:v>
                </c:pt>
                <c:pt idx="145">
                  <c:v>1.6299000000000001E-2</c:v>
                </c:pt>
                <c:pt idx="146">
                  <c:v>1.6299000000000001E-2</c:v>
                </c:pt>
                <c:pt idx="147">
                  <c:v>1.6299000000000001E-2</c:v>
                </c:pt>
                <c:pt idx="148">
                  <c:v>1.6299000000000001E-2</c:v>
                </c:pt>
                <c:pt idx="149">
                  <c:v>1.6299000000000001E-2</c:v>
                </c:pt>
                <c:pt idx="150">
                  <c:v>1.6299000000000001E-2</c:v>
                </c:pt>
                <c:pt idx="151">
                  <c:v>1.6299000000000001E-2</c:v>
                </c:pt>
                <c:pt idx="152">
                  <c:v>1.6299000000000001E-2</c:v>
                </c:pt>
                <c:pt idx="153">
                  <c:v>1.6299000000000001E-2</c:v>
                </c:pt>
                <c:pt idx="154">
                  <c:v>1.6299000000000001E-2</c:v>
                </c:pt>
                <c:pt idx="155">
                  <c:v>1.6299000000000001E-2</c:v>
                </c:pt>
                <c:pt idx="156">
                  <c:v>1.6299000000000001E-2</c:v>
                </c:pt>
                <c:pt idx="157">
                  <c:v>1.6299000000000001E-2</c:v>
                </c:pt>
                <c:pt idx="158">
                  <c:v>1.6299000000000001E-2</c:v>
                </c:pt>
                <c:pt idx="159">
                  <c:v>1.6299000000000001E-2</c:v>
                </c:pt>
                <c:pt idx="160">
                  <c:v>1.6299000000000001E-2</c:v>
                </c:pt>
                <c:pt idx="161">
                  <c:v>1.6299000000000001E-2</c:v>
                </c:pt>
                <c:pt idx="162">
                  <c:v>1.7984E-2</c:v>
                </c:pt>
                <c:pt idx="163">
                  <c:v>1.7984E-2</c:v>
                </c:pt>
                <c:pt idx="164">
                  <c:v>1.7984E-2</c:v>
                </c:pt>
                <c:pt idx="165">
                  <c:v>1.7984E-2</c:v>
                </c:pt>
                <c:pt idx="166">
                  <c:v>1.7984E-2</c:v>
                </c:pt>
                <c:pt idx="167">
                  <c:v>1.7984E-2</c:v>
                </c:pt>
                <c:pt idx="168">
                  <c:v>1.7984E-2</c:v>
                </c:pt>
                <c:pt idx="169">
                  <c:v>1.7984E-2</c:v>
                </c:pt>
                <c:pt idx="170">
                  <c:v>1.7984E-2</c:v>
                </c:pt>
                <c:pt idx="171">
                  <c:v>1.7984E-2</c:v>
                </c:pt>
                <c:pt idx="172">
                  <c:v>1.7984E-2</c:v>
                </c:pt>
                <c:pt idx="173">
                  <c:v>1.7984E-2</c:v>
                </c:pt>
                <c:pt idx="174">
                  <c:v>1.7984E-2</c:v>
                </c:pt>
                <c:pt idx="175">
                  <c:v>1.7984E-2</c:v>
                </c:pt>
                <c:pt idx="176">
                  <c:v>1.7984E-2</c:v>
                </c:pt>
                <c:pt idx="177">
                  <c:v>1.7984E-2</c:v>
                </c:pt>
                <c:pt idx="178">
                  <c:v>1.7984E-2</c:v>
                </c:pt>
                <c:pt idx="179">
                  <c:v>1.7984E-2</c:v>
                </c:pt>
                <c:pt idx="180">
                  <c:v>1.7984E-2</c:v>
                </c:pt>
                <c:pt idx="181">
                  <c:v>1.7984E-2</c:v>
                </c:pt>
                <c:pt idx="182">
                  <c:v>1.7984E-2</c:v>
                </c:pt>
                <c:pt idx="183">
                  <c:v>1.7984E-2</c:v>
                </c:pt>
                <c:pt idx="184">
                  <c:v>1.7984E-2</c:v>
                </c:pt>
                <c:pt idx="185">
                  <c:v>1.7984E-2</c:v>
                </c:pt>
                <c:pt idx="186">
                  <c:v>1.7984E-2</c:v>
                </c:pt>
                <c:pt idx="187">
                  <c:v>1.7984E-2</c:v>
                </c:pt>
                <c:pt idx="188">
                  <c:v>1.7984E-2</c:v>
                </c:pt>
                <c:pt idx="189">
                  <c:v>1.7984E-2</c:v>
                </c:pt>
                <c:pt idx="190">
                  <c:v>1.7984E-2</c:v>
                </c:pt>
                <c:pt idx="191">
                  <c:v>1.7984E-2</c:v>
                </c:pt>
                <c:pt idx="192">
                  <c:v>1.7984E-2</c:v>
                </c:pt>
                <c:pt idx="193">
                  <c:v>1.7984E-2</c:v>
                </c:pt>
                <c:pt idx="194">
                  <c:v>1.7984E-2</c:v>
                </c:pt>
                <c:pt idx="195">
                  <c:v>1.7984E-2</c:v>
                </c:pt>
                <c:pt idx="196">
                  <c:v>1.7984E-2</c:v>
                </c:pt>
                <c:pt idx="197">
                  <c:v>1.7984E-2</c:v>
                </c:pt>
                <c:pt idx="198">
                  <c:v>1.7984E-2</c:v>
                </c:pt>
                <c:pt idx="199">
                  <c:v>1.7984E-2</c:v>
                </c:pt>
                <c:pt idx="200">
                  <c:v>1.7984E-2</c:v>
                </c:pt>
                <c:pt idx="201">
                  <c:v>1.7984E-2</c:v>
                </c:pt>
                <c:pt idx="202">
                  <c:v>1.7984E-2</c:v>
                </c:pt>
                <c:pt idx="203">
                  <c:v>1.7984E-2</c:v>
                </c:pt>
                <c:pt idx="204">
                  <c:v>1.7984E-2</c:v>
                </c:pt>
                <c:pt idx="205">
                  <c:v>1.7984E-2</c:v>
                </c:pt>
                <c:pt idx="206">
                  <c:v>1.7984E-2</c:v>
                </c:pt>
                <c:pt idx="207">
                  <c:v>1.7984E-2</c:v>
                </c:pt>
                <c:pt idx="208">
                  <c:v>1.7984E-2</c:v>
                </c:pt>
                <c:pt idx="209">
                  <c:v>1.7984E-2</c:v>
                </c:pt>
                <c:pt idx="210">
                  <c:v>1.7984E-2</c:v>
                </c:pt>
                <c:pt idx="211">
                  <c:v>1.7984E-2</c:v>
                </c:pt>
                <c:pt idx="212">
                  <c:v>1.7984E-2</c:v>
                </c:pt>
                <c:pt idx="213">
                  <c:v>1.7984E-2</c:v>
                </c:pt>
                <c:pt idx="214">
                  <c:v>1.7984E-2</c:v>
                </c:pt>
                <c:pt idx="215">
                  <c:v>1.7984E-2</c:v>
                </c:pt>
                <c:pt idx="216">
                  <c:v>1.7984E-2</c:v>
                </c:pt>
                <c:pt idx="217">
                  <c:v>1.7984E-2</c:v>
                </c:pt>
                <c:pt idx="218">
                  <c:v>1.7984E-2</c:v>
                </c:pt>
                <c:pt idx="219">
                  <c:v>1.7984E-2</c:v>
                </c:pt>
                <c:pt idx="220">
                  <c:v>1.7984E-2</c:v>
                </c:pt>
                <c:pt idx="221">
                  <c:v>1.7984E-2</c:v>
                </c:pt>
                <c:pt idx="222">
                  <c:v>1.7984E-2</c:v>
                </c:pt>
                <c:pt idx="223">
                  <c:v>1.7984E-2</c:v>
                </c:pt>
                <c:pt idx="224">
                  <c:v>1.7984E-2</c:v>
                </c:pt>
                <c:pt idx="225">
                  <c:v>1.7984E-2</c:v>
                </c:pt>
                <c:pt idx="226">
                  <c:v>1.7984E-2</c:v>
                </c:pt>
                <c:pt idx="227">
                  <c:v>1.7984E-2</c:v>
                </c:pt>
                <c:pt idx="228">
                  <c:v>1.7984E-2</c:v>
                </c:pt>
                <c:pt idx="229">
                  <c:v>1.7984E-2</c:v>
                </c:pt>
                <c:pt idx="230">
                  <c:v>1.7984E-2</c:v>
                </c:pt>
                <c:pt idx="231">
                  <c:v>1.7984E-2</c:v>
                </c:pt>
                <c:pt idx="232">
                  <c:v>1.7984E-2</c:v>
                </c:pt>
                <c:pt idx="233">
                  <c:v>1.7984E-2</c:v>
                </c:pt>
                <c:pt idx="234">
                  <c:v>1.7984E-2</c:v>
                </c:pt>
                <c:pt idx="235">
                  <c:v>1.7984E-2</c:v>
                </c:pt>
                <c:pt idx="236">
                  <c:v>1.7984E-2</c:v>
                </c:pt>
                <c:pt idx="237">
                  <c:v>1.7984E-2</c:v>
                </c:pt>
                <c:pt idx="238">
                  <c:v>2.0445000000000001E-2</c:v>
                </c:pt>
                <c:pt idx="239">
                  <c:v>2.0445000000000001E-2</c:v>
                </c:pt>
                <c:pt idx="240">
                  <c:v>2.0445000000000001E-2</c:v>
                </c:pt>
                <c:pt idx="241">
                  <c:v>2.0445000000000001E-2</c:v>
                </c:pt>
                <c:pt idx="242">
                  <c:v>2.0445000000000001E-2</c:v>
                </c:pt>
                <c:pt idx="243">
                  <c:v>2.0445000000000001E-2</c:v>
                </c:pt>
                <c:pt idx="244">
                  <c:v>2.0445000000000001E-2</c:v>
                </c:pt>
                <c:pt idx="245">
                  <c:v>2.0445000000000001E-2</c:v>
                </c:pt>
                <c:pt idx="246">
                  <c:v>2.0445000000000001E-2</c:v>
                </c:pt>
                <c:pt idx="247">
                  <c:v>2.0445000000000001E-2</c:v>
                </c:pt>
                <c:pt idx="248">
                  <c:v>2.0445000000000001E-2</c:v>
                </c:pt>
                <c:pt idx="249">
                  <c:v>2.0445000000000001E-2</c:v>
                </c:pt>
                <c:pt idx="250">
                  <c:v>2.0445000000000001E-2</c:v>
                </c:pt>
                <c:pt idx="251">
                  <c:v>2.0445000000000001E-2</c:v>
                </c:pt>
                <c:pt idx="252">
                  <c:v>2.0445000000000001E-2</c:v>
                </c:pt>
                <c:pt idx="253">
                  <c:v>2.0445000000000001E-2</c:v>
                </c:pt>
                <c:pt idx="254">
                  <c:v>2.0445000000000001E-2</c:v>
                </c:pt>
                <c:pt idx="255">
                  <c:v>2.0445000000000001E-2</c:v>
                </c:pt>
                <c:pt idx="256">
                  <c:v>2.0445000000000001E-2</c:v>
                </c:pt>
                <c:pt idx="257">
                  <c:v>2.0445000000000001E-2</c:v>
                </c:pt>
                <c:pt idx="258">
                  <c:v>2.0445000000000001E-2</c:v>
                </c:pt>
                <c:pt idx="259">
                  <c:v>2.0445000000000001E-2</c:v>
                </c:pt>
                <c:pt idx="260">
                  <c:v>2.0445000000000001E-2</c:v>
                </c:pt>
                <c:pt idx="261">
                  <c:v>2.0445000000000001E-2</c:v>
                </c:pt>
                <c:pt idx="262">
                  <c:v>2.0445000000000001E-2</c:v>
                </c:pt>
                <c:pt idx="263">
                  <c:v>2.0445000000000001E-2</c:v>
                </c:pt>
                <c:pt idx="264">
                  <c:v>2.0445000000000001E-2</c:v>
                </c:pt>
                <c:pt idx="265">
                  <c:v>2.0445000000000001E-2</c:v>
                </c:pt>
                <c:pt idx="266">
                  <c:v>2.0445000000000001E-2</c:v>
                </c:pt>
                <c:pt idx="267">
                  <c:v>2.0445000000000001E-2</c:v>
                </c:pt>
                <c:pt idx="268">
                  <c:v>2.0445000000000001E-2</c:v>
                </c:pt>
                <c:pt idx="269">
                  <c:v>2.0445000000000001E-2</c:v>
                </c:pt>
                <c:pt idx="270">
                  <c:v>2.0445000000000001E-2</c:v>
                </c:pt>
                <c:pt idx="271">
                  <c:v>2.0445000000000001E-2</c:v>
                </c:pt>
                <c:pt idx="272">
                  <c:v>2.0445000000000001E-2</c:v>
                </c:pt>
                <c:pt idx="273">
                  <c:v>2.0445000000000001E-2</c:v>
                </c:pt>
                <c:pt idx="274">
                  <c:v>2.0445000000000001E-2</c:v>
                </c:pt>
                <c:pt idx="275">
                  <c:v>2.0445000000000001E-2</c:v>
                </c:pt>
                <c:pt idx="276">
                  <c:v>2.0445000000000001E-2</c:v>
                </c:pt>
                <c:pt idx="277">
                  <c:v>2.0445000000000001E-2</c:v>
                </c:pt>
                <c:pt idx="278">
                  <c:v>2.0445000000000001E-2</c:v>
                </c:pt>
                <c:pt idx="279">
                  <c:v>2.0445000000000001E-2</c:v>
                </c:pt>
                <c:pt idx="280">
                  <c:v>2.0445000000000001E-2</c:v>
                </c:pt>
                <c:pt idx="281">
                  <c:v>2.0445000000000001E-2</c:v>
                </c:pt>
                <c:pt idx="282">
                  <c:v>2.0445000000000001E-2</c:v>
                </c:pt>
                <c:pt idx="283">
                  <c:v>2.0445000000000001E-2</c:v>
                </c:pt>
                <c:pt idx="284">
                  <c:v>2.0445000000000001E-2</c:v>
                </c:pt>
                <c:pt idx="285">
                  <c:v>2.0445000000000001E-2</c:v>
                </c:pt>
                <c:pt idx="286">
                  <c:v>2.0445000000000001E-2</c:v>
                </c:pt>
                <c:pt idx="287">
                  <c:v>2.0445000000000001E-2</c:v>
                </c:pt>
                <c:pt idx="288">
                  <c:v>2.0445000000000001E-2</c:v>
                </c:pt>
                <c:pt idx="289">
                  <c:v>2.0445000000000001E-2</c:v>
                </c:pt>
                <c:pt idx="290">
                  <c:v>2.0445000000000001E-2</c:v>
                </c:pt>
                <c:pt idx="291">
                  <c:v>2.0445000000000001E-2</c:v>
                </c:pt>
                <c:pt idx="292">
                  <c:v>2.0445000000000001E-2</c:v>
                </c:pt>
                <c:pt idx="293">
                  <c:v>2.0445000000000001E-2</c:v>
                </c:pt>
                <c:pt idx="294">
                  <c:v>2.0445000000000001E-2</c:v>
                </c:pt>
                <c:pt idx="295">
                  <c:v>2.0445000000000001E-2</c:v>
                </c:pt>
                <c:pt idx="296">
                  <c:v>2.0445000000000001E-2</c:v>
                </c:pt>
                <c:pt idx="297">
                  <c:v>2.0445000000000001E-2</c:v>
                </c:pt>
                <c:pt idx="298">
                  <c:v>2.0445000000000001E-2</c:v>
                </c:pt>
                <c:pt idx="299">
                  <c:v>2.0445000000000001E-2</c:v>
                </c:pt>
                <c:pt idx="300">
                  <c:v>2.0445000000000001E-2</c:v>
                </c:pt>
                <c:pt idx="301">
                  <c:v>2.0445000000000001E-2</c:v>
                </c:pt>
                <c:pt idx="302">
                  <c:v>2.0445000000000001E-2</c:v>
                </c:pt>
                <c:pt idx="303">
                  <c:v>2.0445000000000001E-2</c:v>
                </c:pt>
                <c:pt idx="304">
                  <c:v>2.0445000000000001E-2</c:v>
                </c:pt>
                <c:pt idx="305">
                  <c:v>2.0445000000000001E-2</c:v>
                </c:pt>
                <c:pt idx="306">
                  <c:v>2.0445000000000001E-2</c:v>
                </c:pt>
                <c:pt idx="307">
                  <c:v>2.0445000000000001E-2</c:v>
                </c:pt>
                <c:pt idx="308">
                  <c:v>2.0445000000000001E-2</c:v>
                </c:pt>
                <c:pt idx="309">
                  <c:v>2.0445000000000001E-2</c:v>
                </c:pt>
                <c:pt idx="310">
                  <c:v>2.0445000000000001E-2</c:v>
                </c:pt>
                <c:pt idx="311">
                  <c:v>2.0445000000000001E-2</c:v>
                </c:pt>
                <c:pt idx="312">
                  <c:v>2.0445000000000001E-2</c:v>
                </c:pt>
                <c:pt idx="313">
                  <c:v>2.0445000000000001E-2</c:v>
                </c:pt>
                <c:pt idx="314">
                  <c:v>2.0445000000000001E-2</c:v>
                </c:pt>
                <c:pt idx="315">
                  <c:v>2.0445000000000001E-2</c:v>
                </c:pt>
                <c:pt idx="316">
                  <c:v>2.0445000000000001E-2</c:v>
                </c:pt>
                <c:pt idx="317">
                  <c:v>2.0445000000000001E-2</c:v>
                </c:pt>
                <c:pt idx="318">
                  <c:v>2.0445000000000001E-2</c:v>
                </c:pt>
                <c:pt idx="319">
                  <c:v>2.0445000000000001E-2</c:v>
                </c:pt>
                <c:pt idx="320">
                  <c:v>2.0445000000000001E-2</c:v>
                </c:pt>
                <c:pt idx="321">
                  <c:v>2.0445000000000001E-2</c:v>
                </c:pt>
                <c:pt idx="322">
                  <c:v>2.0445000000000001E-2</c:v>
                </c:pt>
                <c:pt idx="323">
                  <c:v>2.0445000000000001E-2</c:v>
                </c:pt>
                <c:pt idx="324">
                  <c:v>2.0445000000000001E-2</c:v>
                </c:pt>
                <c:pt idx="325">
                  <c:v>2.0445000000000001E-2</c:v>
                </c:pt>
                <c:pt idx="326">
                  <c:v>2.0445000000000001E-2</c:v>
                </c:pt>
                <c:pt idx="327">
                  <c:v>2.0445000000000001E-2</c:v>
                </c:pt>
                <c:pt idx="328">
                  <c:v>2.0445000000000001E-2</c:v>
                </c:pt>
                <c:pt idx="329">
                  <c:v>2.0445000000000001E-2</c:v>
                </c:pt>
                <c:pt idx="330">
                  <c:v>2.0445000000000001E-2</c:v>
                </c:pt>
                <c:pt idx="331">
                  <c:v>2.0445000000000001E-2</c:v>
                </c:pt>
                <c:pt idx="332">
                  <c:v>2.0445000000000001E-2</c:v>
                </c:pt>
                <c:pt idx="333">
                  <c:v>2.0445000000000001E-2</c:v>
                </c:pt>
                <c:pt idx="334">
                  <c:v>2.0445000000000001E-2</c:v>
                </c:pt>
                <c:pt idx="335">
                  <c:v>2.0445000000000001E-2</c:v>
                </c:pt>
                <c:pt idx="336">
                  <c:v>2.0445000000000001E-2</c:v>
                </c:pt>
                <c:pt idx="337">
                  <c:v>2.0445000000000001E-2</c:v>
                </c:pt>
                <c:pt idx="338">
                  <c:v>2.0445000000000001E-2</c:v>
                </c:pt>
                <c:pt idx="339">
                  <c:v>2.0445000000000001E-2</c:v>
                </c:pt>
                <c:pt idx="340">
                  <c:v>2.0445000000000001E-2</c:v>
                </c:pt>
                <c:pt idx="341">
                  <c:v>2.0445000000000001E-2</c:v>
                </c:pt>
                <c:pt idx="342">
                  <c:v>2.0445000000000001E-2</c:v>
                </c:pt>
                <c:pt idx="343">
                  <c:v>2.0445000000000001E-2</c:v>
                </c:pt>
                <c:pt idx="344">
                  <c:v>2.0445000000000001E-2</c:v>
                </c:pt>
                <c:pt idx="345">
                  <c:v>2.0445000000000001E-2</c:v>
                </c:pt>
                <c:pt idx="346">
                  <c:v>2.0445000000000001E-2</c:v>
                </c:pt>
                <c:pt idx="347">
                  <c:v>2.0445000000000001E-2</c:v>
                </c:pt>
                <c:pt idx="348">
                  <c:v>2.0445000000000001E-2</c:v>
                </c:pt>
                <c:pt idx="349">
                  <c:v>2.0445000000000001E-2</c:v>
                </c:pt>
                <c:pt idx="350">
                  <c:v>2.0445000000000001E-2</c:v>
                </c:pt>
                <c:pt idx="351">
                  <c:v>2.0445000000000001E-2</c:v>
                </c:pt>
                <c:pt idx="352">
                  <c:v>2.0445000000000001E-2</c:v>
                </c:pt>
                <c:pt idx="353">
                  <c:v>2.0445000000000001E-2</c:v>
                </c:pt>
                <c:pt idx="354">
                  <c:v>2.0445000000000001E-2</c:v>
                </c:pt>
                <c:pt idx="355">
                  <c:v>2.0445000000000001E-2</c:v>
                </c:pt>
                <c:pt idx="356">
                  <c:v>2.0445000000000001E-2</c:v>
                </c:pt>
                <c:pt idx="357">
                  <c:v>2.0445000000000001E-2</c:v>
                </c:pt>
                <c:pt idx="358">
                  <c:v>2.3099000000000001E-2</c:v>
                </c:pt>
                <c:pt idx="359">
                  <c:v>2.3099000000000001E-2</c:v>
                </c:pt>
                <c:pt idx="360">
                  <c:v>2.3099000000000001E-2</c:v>
                </c:pt>
                <c:pt idx="361">
                  <c:v>2.3099000000000001E-2</c:v>
                </c:pt>
                <c:pt idx="362">
                  <c:v>2.3099000000000001E-2</c:v>
                </c:pt>
                <c:pt idx="363">
                  <c:v>2.3099000000000001E-2</c:v>
                </c:pt>
                <c:pt idx="364">
                  <c:v>2.3099000000000001E-2</c:v>
                </c:pt>
                <c:pt idx="365">
                  <c:v>2.3099000000000001E-2</c:v>
                </c:pt>
                <c:pt idx="366">
                  <c:v>2.3099000000000001E-2</c:v>
                </c:pt>
                <c:pt idx="367">
                  <c:v>2.3099000000000001E-2</c:v>
                </c:pt>
              </c:numCache>
            </c:numRef>
          </c:yVal>
          <c:smooth val="0"/>
          <c:extLst>
            <c:ext xmlns:c16="http://schemas.microsoft.com/office/drawing/2014/chart" uri="{C3380CC4-5D6E-409C-BE32-E72D297353CC}">
              <c16:uniqueId val="{00000001-0CE6-4426-B2AE-F68187F22916}"/>
            </c:ext>
          </c:extLst>
        </c:ser>
        <c:dLbls>
          <c:showLegendKey val="0"/>
          <c:showVal val="0"/>
          <c:showCatName val="0"/>
          <c:showSerName val="0"/>
          <c:showPercent val="0"/>
          <c:showBubbleSize val="0"/>
        </c:dLbls>
        <c:axId val="681311264"/>
        <c:axId val="681308640"/>
      </c:scatterChart>
      <c:valAx>
        <c:axId val="681311264"/>
        <c:scaling>
          <c:orientation val="minMax"/>
          <c:max val="12"/>
        </c:scaling>
        <c:delete val="0"/>
        <c:axPos val="b"/>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681308640"/>
        <c:crosses val="autoZero"/>
        <c:crossBetween val="midCat"/>
        <c:majorUnit val="1"/>
      </c:valAx>
      <c:valAx>
        <c:axId val="681308640"/>
        <c:scaling>
          <c:orientation val="minMax"/>
          <c:max val="6.0000000000000012E-2"/>
        </c:scaling>
        <c:delete val="0"/>
        <c:axPos val="l"/>
        <c:numFmt formatCode="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681311264"/>
        <c:crosses val="autoZero"/>
        <c:crossBetween val="midCat"/>
        <c:majorUnit val="2.0000000000000004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0.61846</cdr:x>
      <cdr:y>0.131</cdr:y>
    </cdr:from>
    <cdr:to>
      <cdr:x>0.61846</cdr:x>
      <cdr:y>0.95232</cdr:y>
    </cdr:to>
    <cdr:cxnSp macro="">
      <cdr:nvCxnSpPr>
        <cdr:cNvPr id="11" name="Straight Connector 10">
          <a:extLst xmlns:a="http://schemas.openxmlformats.org/drawingml/2006/main">
            <a:ext uri="{FF2B5EF4-FFF2-40B4-BE49-F238E27FC236}">
              <a16:creationId xmlns:a16="http://schemas.microsoft.com/office/drawing/2014/main" id="{45B366DD-31BA-4598-87ED-9FB24B0979E7}"/>
            </a:ext>
          </a:extLst>
        </cdr:cNvPr>
        <cdr:cNvCxnSpPr>
          <a:cxnSpLocks xmlns:a="http://schemas.openxmlformats.org/drawingml/2006/main"/>
        </cdr:cNvCxnSpPr>
      </cdr:nvCxnSpPr>
      <cdr:spPr>
        <a:xfrm xmlns:a="http://schemas.openxmlformats.org/drawingml/2006/main">
          <a:off x="2683463" y="449194"/>
          <a:ext cx="0" cy="2816306"/>
        </a:xfrm>
        <a:prstGeom xmlns:a="http://schemas.openxmlformats.org/drawingml/2006/main" prst="line">
          <a:avLst/>
        </a:prstGeom>
        <a:ln xmlns:a="http://schemas.openxmlformats.org/drawingml/2006/main" w="19050">
          <a:solidFill>
            <a:schemeClr val="bg1">
              <a:lumMod val="85000"/>
            </a:schemeClr>
          </a:solidFill>
          <a:prstDash val="sysDot"/>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0.46835</cdr:x>
      <cdr:y>0.44355</cdr:y>
    </cdr:from>
    <cdr:to>
      <cdr:x>0.58705</cdr:x>
      <cdr:y>0.55645</cdr:y>
    </cdr:to>
    <cdr:sp macro="" textlink="">
      <cdr:nvSpPr>
        <cdr:cNvPr id="4" name="TextBox 1">
          <a:extLst xmlns:a="http://schemas.openxmlformats.org/drawingml/2006/main">
            <a:ext uri="{FF2B5EF4-FFF2-40B4-BE49-F238E27FC236}">
              <a16:creationId xmlns:a16="http://schemas.microsoft.com/office/drawing/2014/main" id="{5670C505-5E25-4FAC-B287-8DD00ACBA20C}"/>
            </a:ext>
          </a:extLst>
        </cdr:cNvPr>
        <cdr:cNvSpPr txBox="1"/>
      </cdr:nvSpPr>
      <cdr:spPr>
        <a:xfrm xmlns:a="http://schemas.openxmlformats.org/drawingml/2006/main">
          <a:off x="3607914" y="1669494"/>
          <a:ext cx="914400" cy="42497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endParaRPr lang="en-US" sz="1600" dirty="0">
            <a:solidFill>
              <a:srgbClr val="FFD815"/>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0.03746</cdr:x>
      <cdr:y>0.12416</cdr:y>
    </cdr:from>
    <cdr:to>
      <cdr:x>0.06439</cdr:x>
      <cdr:y>0.89653</cdr:y>
    </cdr:to>
    <cdr:sp macro="" textlink="">
      <cdr:nvSpPr>
        <cdr:cNvPr id="3" name="Text Box 12">
          <a:extLst xmlns:a="http://schemas.openxmlformats.org/drawingml/2006/main">
            <a:ext uri="{FF2B5EF4-FFF2-40B4-BE49-F238E27FC236}">
              <a16:creationId xmlns:a16="http://schemas.microsoft.com/office/drawing/2014/main" id="{051C6EE5-485E-4890-8113-AA74E6792D6F}"/>
            </a:ext>
          </a:extLst>
        </cdr:cNvPr>
        <cdr:cNvSpPr txBox="1">
          <a:spLocks xmlns:a="http://schemas.openxmlformats.org/drawingml/2006/main" noChangeArrowheads="1"/>
        </cdr:cNvSpPr>
      </cdr:nvSpPr>
      <cdr:spPr bwMode="gray">
        <a:xfrm xmlns:a="http://schemas.openxmlformats.org/drawingml/2006/main" rot="16200000">
          <a:off x="-1406949" y="2302317"/>
          <a:ext cx="3652085" cy="22162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lIns="0" tIns="0" rIns="0" bIns="0" anchor="b">
          <a:spAutoFit/>
        </a:bodyPr>
        <a:lstStyle xmlns:a="http://schemas.openxmlformats.org/drawingml/2006/main">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7" algn="l" defTabSz="914303" rtl="0" eaLnBrk="1" latinLnBrk="0" hangingPunct="1">
            <a:defRPr sz="1800" kern="1200">
              <a:solidFill>
                <a:schemeClr val="tx1"/>
              </a:solidFill>
              <a:latin typeface="+mn-lt"/>
              <a:ea typeface="+mn-ea"/>
              <a:cs typeface="+mn-cs"/>
            </a:defRPr>
          </a:lvl6pPr>
          <a:lvl7pPr marL="2742908" algn="l" defTabSz="914303" rtl="0" eaLnBrk="1" latinLnBrk="0" hangingPunct="1">
            <a:defRPr sz="1800" kern="1200">
              <a:solidFill>
                <a:schemeClr val="tx1"/>
              </a:solidFill>
              <a:latin typeface="+mn-lt"/>
              <a:ea typeface="+mn-ea"/>
              <a:cs typeface="+mn-cs"/>
            </a:defRPr>
          </a:lvl7pPr>
          <a:lvl8pPr marL="3200060" algn="l" defTabSz="914303" rtl="0" eaLnBrk="1" latinLnBrk="0" hangingPunct="1">
            <a:defRPr sz="1800" kern="1200">
              <a:solidFill>
                <a:schemeClr val="tx1"/>
              </a:solidFill>
              <a:latin typeface="+mn-lt"/>
              <a:ea typeface="+mn-ea"/>
              <a:cs typeface="+mn-cs"/>
            </a:defRPr>
          </a:lvl8pPr>
          <a:lvl9pPr marL="3657211" algn="l" defTabSz="914303" rtl="0" eaLnBrk="1" latinLnBrk="0" hangingPunct="1">
            <a:defRPr sz="1800" kern="1200">
              <a:solidFill>
                <a:schemeClr val="tx1"/>
              </a:solidFill>
              <a:latin typeface="+mn-lt"/>
              <a:ea typeface="+mn-ea"/>
              <a:cs typeface="+mn-cs"/>
            </a:defRPr>
          </a:lvl9pPr>
        </a:lstStyle>
        <a:p xmlns:a="http://schemas.openxmlformats.org/drawingml/2006/main">
          <a:pPr algn="ctr" defTabSz="457200" eaLnBrk="1" hangingPunct="1">
            <a:lnSpc>
              <a:spcPct val="90000"/>
            </a:lnSpc>
            <a:defRPr/>
          </a:pPr>
          <a:r>
            <a:rPr lang="en-US" sz="1600" dirty="0">
              <a:solidFill>
                <a:schemeClr val="bg1"/>
              </a:solidFill>
              <a:latin typeface="Calibri"/>
              <a:ea typeface="MS PGothic" pitchFamily="34" charset="-128"/>
              <a:cs typeface="Arial" panose="020B0604020202020204" pitchFamily="34" charset="0"/>
            </a:rPr>
            <a:t>Aortic Valve Area, cm</a:t>
          </a:r>
          <a:r>
            <a:rPr lang="en-US" sz="1600" baseline="30000" dirty="0">
              <a:solidFill>
                <a:schemeClr val="bg1"/>
              </a:solidFill>
              <a:latin typeface="Calibri"/>
              <a:ea typeface="MS PGothic" pitchFamily="34" charset="-128"/>
              <a:cs typeface="Arial" panose="020B0604020202020204" pitchFamily="34" charset="0"/>
            </a:rPr>
            <a:t>2</a:t>
          </a:r>
        </a:p>
      </cdr:txBody>
    </cdr:sp>
  </cdr:relSizeAnchor>
  <cdr:relSizeAnchor xmlns:cdr="http://schemas.openxmlformats.org/drawingml/2006/chartDrawing">
    <cdr:from>
      <cdr:x>0.95603</cdr:x>
      <cdr:y>0.12568</cdr:y>
    </cdr:from>
    <cdr:to>
      <cdr:x>0.98296</cdr:x>
      <cdr:y>0.87431</cdr:y>
    </cdr:to>
    <cdr:sp macro="" textlink="">
      <cdr:nvSpPr>
        <cdr:cNvPr id="4" name="Text Box 12">
          <a:extLst xmlns:a="http://schemas.openxmlformats.org/drawingml/2006/main">
            <a:ext uri="{FF2B5EF4-FFF2-40B4-BE49-F238E27FC236}">
              <a16:creationId xmlns:a16="http://schemas.microsoft.com/office/drawing/2014/main" id="{01ACE3FB-2FD0-4EB1-8DF2-94C10C2FEB35}"/>
            </a:ext>
          </a:extLst>
        </cdr:cNvPr>
        <cdr:cNvSpPr txBox="1">
          <a:spLocks xmlns:a="http://schemas.openxmlformats.org/drawingml/2006/main" noChangeArrowheads="1"/>
        </cdr:cNvSpPr>
      </cdr:nvSpPr>
      <cdr:spPr bwMode="gray">
        <a:xfrm xmlns:a="http://schemas.openxmlformats.org/drawingml/2006/main" rot="5400000">
          <a:off x="6208639" y="2253395"/>
          <a:ext cx="3539833" cy="22162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wrap="square" lIns="0" tIns="0" rIns="0" bIns="0" anchor="b">
          <a:spAutoFit/>
        </a:bodyPr>
        <a:lstStyle xmlns:a="http://schemas.openxmlformats.org/drawingml/2006/main">
          <a:defPPr>
            <a:defRPr lang="en-US"/>
          </a:defPPr>
          <a:lvl1pPr marL="0" algn="l" defTabSz="914303" rtl="0" eaLnBrk="1" latinLnBrk="0" hangingPunct="1">
            <a:defRPr sz="18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6" algn="l" defTabSz="914303" rtl="0" eaLnBrk="1" latinLnBrk="0" hangingPunct="1">
            <a:defRPr sz="1800" kern="1200">
              <a:solidFill>
                <a:schemeClr val="tx1"/>
              </a:solidFill>
              <a:latin typeface="+mn-lt"/>
              <a:ea typeface="+mn-ea"/>
              <a:cs typeface="+mn-cs"/>
            </a:defRPr>
          </a:lvl5pPr>
          <a:lvl6pPr marL="2285757" algn="l" defTabSz="914303" rtl="0" eaLnBrk="1" latinLnBrk="0" hangingPunct="1">
            <a:defRPr sz="1800" kern="1200">
              <a:solidFill>
                <a:schemeClr val="tx1"/>
              </a:solidFill>
              <a:latin typeface="+mn-lt"/>
              <a:ea typeface="+mn-ea"/>
              <a:cs typeface="+mn-cs"/>
            </a:defRPr>
          </a:lvl6pPr>
          <a:lvl7pPr marL="2742908" algn="l" defTabSz="914303" rtl="0" eaLnBrk="1" latinLnBrk="0" hangingPunct="1">
            <a:defRPr sz="1800" kern="1200">
              <a:solidFill>
                <a:schemeClr val="tx1"/>
              </a:solidFill>
              <a:latin typeface="+mn-lt"/>
              <a:ea typeface="+mn-ea"/>
              <a:cs typeface="+mn-cs"/>
            </a:defRPr>
          </a:lvl7pPr>
          <a:lvl8pPr marL="3200060" algn="l" defTabSz="914303" rtl="0" eaLnBrk="1" latinLnBrk="0" hangingPunct="1">
            <a:defRPr sz="1800" kern="1200">
              <a:solidFill>
                <a:schemeClr val="tx1"/>
              </a:solidFill>
              <a:latin typeface="+mn-lt"/>
              <a:ea typeface="+mn-ea"/>
              <a:cs typeface="+mn-cs"/>
            </a:defRPr>
          </a:lvl8pPr>
          <a:lvl9pPr marL="3657211" algn="l" defTabSz="914303" rtl="0" eaLnBrk="1" latinLnBrk="0" hangingPunct="1">
            <a:defRPr sz="1800" kern="1200">
              <a:solidFill>
                <a:schemeClr val="tx1"/>
              </a:solidFill>
              <a:latin typeface="+mn-lt"/>
              <a:ea typeface="+mn-ea"/>
              <a:cs typeface="+mn-cs"/>
            </a:defRPr>
          </a:lvl9pPr>
        </a:lstStyle>
        <a:p xmlns:a="http://schemas.openxmlformats.org/drawingml/2006/main">
          <a:pPr algn="ctr" defTabSz="457200" eaLnBrk="1" hangingPunct="1">
            <a:lnSpc>
              <a:spcPct val="90000"/>
            </a:lnSpc>
            <a:defRPr/>
          </a:pPr>
          <a:r>
            <a:rPr lang="en-US" sz="1600" dirty="0">
              <a:solidFill>
                <a:schemeClr val="bg1"/>
              </a:solidFill>
              <a:latin typeface="Calibri"/>
              <a:ea typeface="MS PGothic" pitchFamily="34" charset="-128"/>
              <a:cs typeface="Arial" panose="020B0604020202020204" pitchFamily="34" charset="0"/>
            </a:rPr>
            <a:t>AV Mean Gradient, mm Hg</a:t>
          </a:r>
        </a:p>
      </cdr:txBody>
    </cdr:sp>
  </cdr:relSizeAnchor>
</c:userShapes>
</file>

<file path=ppt/drawings/drawing4.xml><?xml version="1.0" encoding="utf-8"?>
<c:userShapes xmlns:c="http://schemas.openxmlformats.org/drawingml/2006/chart">
  <cdr:relSizeAnchor xmlns:cdr="http://schemas.openxmlformats.org/drawingml/2006/chartDrawing">
    <cdr:from>
      <cdr:x>0.13287</cdr:x>
      <cdr:y>0.02828</cdr:y>
    </cdr:from>
    <cdr:to>
      <cdr:x>0.23373</cdr:x>
      <cdr:y>0.12609</cdr:y>
    </cdr:to>
    <cdr:sp macro="" textlink="">
      <cdr:nvSpPr>
        <cdr:cNvPr id="2" name="TextBox 1">
          <a:extLst xmlns:a="http://schemas.openxmlformats.org/drawingml/2006/main">
            <a:ext uri="{FF2B5EF4-FFF2-40B4-BE49-F238E27FC236}">
              <a16:creationId xmlns:a16="http://schemas.microsoft.com/office/drawing/2014/main" id="{B97AB64C-A5E0-490B-91F3-DB10ABD6F839}"/>
            </a:ext>
          </a:extLst>
        </cdr:cNvPr>
        <cdr:cNvSpPr txBox="1"/>
      </cdr:nvSpPr>
      <cdr:spPr>
        <a:xfrm xmlns:a="http://schemas.openxmlformats.org/drawingml/2006/main">
          <a:off x="1099814" y="120055"/>
          <a:ext cx="834887" cy="4151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000" dirty="0">
              <a:solidFill>
                <a:srgbClr val="FFD815"/>
              </a:solidFill>
            </a:rPr>
            <a:t>3.5</a:t>
          </a:r>
          <a:endParaRPr lang="en-US" sz="1100" dirty="0">
            <a:solidFill>
              <a:srgbClr val="FFD815"/>
            </a:solidFill>
          </a:endParaRPr>
        </a:p>
      </cdr:txBody>
    </cdr:sp>
  </cdr:relSizeAnchor>
  <cdr:relSizeAnchor xmlns:cdr="http://schemas.openxmlformats.org/drawingml/2006/chartDrawing">
    <cdr:from>
      <cdr:x>0.34649</cdr:x>
      <cdr:y>0.0317</cdr:y>
    </cdr:from>
    <cdr:to>
      <cdr:x>0.44735</cdr:x>
      <cdr:y>0.12951</cdr:y>
    </cdr:to>
    <cdr:sp macro="" textlink="">
      <cdr:nvSpPr>
        <cdr:cNvPr id="3" name="TextBox 1">
          <a:extLst xmlns:a="http://schemas.openxmlformats.org/drawingml/2006/main">
            <a:ext uri="{FF2B5EF4-FFF2-40B4-BE49-F238E27FC236}">
              <a16:creationId xmlns:a16="http://schemas.microsoft.com/office/drawing/2014/main" id="{54BE109A-F1C9-4A8B-B17A-95917095A87E}"/>
            </a:ext>
          </a:extLst>
        </cdr:cNvPr>
        <cdr:cNvSpPr txBox="1"/>
      </cdr:nvSpPr>
      <cdr:spPr>
        <a:xfrm xmlns:a="http://schemas.openxmlformats.org/drawingml/2006/main">
          <a:off x="2868096" y="134558"/>
          <a:ext cx="834887" cy="4151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solidFill>
                <a:srgbClr val="FFD815"/>
              </a:solidFill>
            </a:rPr>
            <a:t>0.5</a:t>
          </a:r>
          <a:endParaRPr lang="en-US" sz="1100" dirty="0">
            <a:solidFill>
              <a:srgbClr val="FFD815"/>
            </a:solidFill>
          </a:endParaRPr>
        </a:p>
      </cdr:txBody>
    </cdr:sp>
  </cdr:relSizeAnchor>
  <cdr:relSizeAnchor xmlns:cdr="http://schemas.openxmlformats.org/drawingml/2006/chartDrawing">
    <cdr:from>
      <cdr:x>0.56166</cdr:x>
      <cdr:y>0.02828</cdr:y>
    </cdr:from>
    <cdr:to>
      <cdr:x>0.66253</cdr:x>
      <cdr:y>0.12609</cdr:y>
    </cdr:to>
    <cdr:sp macro="" textlink="">
      <cdr:nvSpPr>
        <cdr:cNvPr id="4" name="TextBox 1">
          <a:extLst xmlns:a="http://schemas.openxmlformats.org/drawingml/2006/main">
            <a:ext uri="{FF2B5EF4-FFF2-40B4-BE49-F238E27FC236}">
              <a16:creationId xmlns:a16="http://schemas.microsoft.com/office/drawing/2014/main" id="{54BE109A-F1C9-4A8B-B17A-95917095A87E}"/>
            </a:ext>
          </a:extLst>
        </cdr:cNvPr>
        <cdr:cNvSpPr txBox="1"/>
      </cdr:nvSpPr>
      <cdr:spPr>
        <a:xfrm xmlns:a="http://schemas.openxmlformats.org/drawingml/2006/main">
          <a:off x="4649188" y="120055"/>
          <a:ext cx="834887" cy="4151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solidFill>
                <a:srgbClr val="FFD815"/>
              </a:solidFill>
            </a:rPr>
            <a:t>4.3</a:t>
          </a:r>
          <a:endParaRPr lang="en-US" sz="1100" dirty="0">
            <a:solidFill>
              <a:srgbClr val="FFD815"/>
            </a:solidFill>
          </a:endParaRPr>
        </a:p>
      </cdr:txBody>
    </cdr:sp>
  </cdr:relSizeAnchor>
  <cdr:relSizeAnchor xmlns:cdr="http://schemas.openxmlformats.org/drawingml/2006/chartDrawing">
    <cdr:from>
      <cdr:x>0.7818</cdr:x>
      <cdr:y>0.02828</cdr:y>
    </cdr:from>
    <cdr:to>
      <cdr:x>0.88267</cdr:x>
      <cdr:y>0.12609</cdr:y>
    </cdr:to>
    <cdr:sp macro="" textlink="">
      <cdr:nvSpPr>
        <cdr:cNvPr id="5" name="TextBox 1">
          <a:extLst xmlns:a="http://schemas.openxmlformats.org/drawingml/2006/main">
            <a:ext uri="{FF2B5EF4-FFF2-40B4-BE49-F238E27FC236}">
              <a16:creationId xmlns:a16="http://schemas.microsoft.com/office/drawing/2014/main" id="{54BE109A-F1C9-4A8B-B17A-95917095A87E}"/>
            </a:ext>
          </a:extLst>
        </cdr:cNvPr>
        <cdr:cNvSpPr txBox="1"/>
      </cdr:nvSpPr>
      <cdr:spPr>
        <a:xfrm xmlns:a="http://schemas.openxmlformats.org/drawingml/2006/main">
          <a:off x="6471395" y="120055"/>
          <a:ext cx="834887" cy="41518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solidFill>
                <a:srgbClr val="FFD815"/>
              </a:solidFill>
            </a:rPr>
            <a:t>1.5</a:t>
          </a:r>
          <a:endParaRPr lang="en-US" sz="1100" dirty="0">
            <a:solidFill>
              <a:srgbClr val="FFD815"/>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0.17604</cdr:x>
      <cdr:y>0.69065</cdr:y>
    </cdr:from>
    <cdr:to>
      <cdr:x>0.76508</cdr:x>
      <cdr:y>0.69065</cdr:y>
    </cdr:to>
    <cdr:cxnSp macro="">
      <cdr:nvCxnSpPr>
        <cdr:cNvPr id="3" name="Straight Connector 2">
          <a:extLst xmlns:a="http://schemas.openxmlformats.org/drawingml/2006/main">
            <a:ext uri="{FF2B5EF4-FFF2-40B4-BE49-F238E27FC236}">
              <a16:creationId xmlns:a16="http://schemas.microsoft.com/office/drawing/2014/main" id="{E883BB8C-0C04-4617-AC8D-DB7FF13AE03B}"/>
            </a:ext>
          </a:extLst>
        </cdr:cNvPr>
        <cdr:cNvCxnSpPr/>
      </cdr:nvCxnSpPr>
      <cdr:spPr>
        <a:xfrm xmlns:a="http://schemas.openxmlformats.org/drawingml/2006/main">
          <a:off x="1373204" y="2110596"/>
          <a:ext cx="4594852" cy="0"/>
        </a:xfrm>
        <a:prstGeom xmlns:a="http://schemas.openxmlformats.org/drawingml/2006/main" prst="line">
          <a:avLst/>
        </a:prstGeom>
        <a:ln xmlns:a="http://schemas.openxmlformats.org/drawingml/2006/main" w="12700">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3" name="Rectangle 3"/>
          <p:cNvSpPr>
            <a:spLocks noGrp="1" noChangeArrowheads="1"/>
          </p:cNvSpPr>
          <p:nvPr>
            <p:ph type="dt" sz="quarter" idx="1"/>
          </p:nvPr>
        </p:nvSpPr>
        <p:spPr bwMode="auto">
          <a:xfrm>
            <a:off x="4016375"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46084" name="Rectangle 4"/>
          <p:cNvSpPr>
            <a:spLocks noGrp="1" noChangeArrowheads="1"/>
          </p:cNvSpPr>
          <p:nvPr>
            <p:ph type="ftr" sz="quarter" idx="2"/>
          </p:nvPr>
        </p:nvSpPr>
        <p:spPr bwMode="auto">
          <a:xfrm>
            <a:off x="0"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46085" name="Rectangle 5"/>
          <p:cNvSpPr>
            <a:spLocks noGrp="1" noChangeArrowheads="1"/>
          </p:cNvSpPr>
          <p:nvPr>
            <p:ph type="sldNum" sz="quarter" idx="3"/>
          </p:nvPr>
        </p:nvSpPr>
        <p:spPr bwMode="auto">
          <a:xfrm>
            <a:off x="4016375"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120BD924-28BB-4ACF-9591-266011CB8613}" type="slidenum">
              <a:rPr lang="en-US"/>
              <a:pPr>
                <a:defRPr/>
              </a:pPr>
              <a:t>‹#›</a:t>
            </a:fld>
            <a:endParaRPr lang="en-US"/>
          </a:p>
        </p:txBody>
      </p:sp>
    </p:spTree>
    <p:extLst>
      <p:ext uri="{BB962C8B-B14F-4D97-AF65-F5344CB8AC3E}">
        <p14:creationId xmlns:p14="http://schemas.microsoft.com/office/powerpoint/2010/main" val="142379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5" name="Rectangle 3"/>
          <p:cNvSpPr>
            <a:spLocks noGrp="1" noChangeArrowheads="1"/>
          </p:cNvSpPr>
          <p:nvPr>
            <p:ph type="dt" idx="1"/>
          </p:nvPr>
        </p:nvSpPr>
        <p:spPr bwMode="auto">
          <a:xfrm>
            <a:off x="4016375" y="0"/>
            <a:ext cx="3070225" cy="468313"/>
          </a:xfrm>
          <a:prstGeom prst="rect">
            <a:avLst/>
          </a:prstGeom>
          <a:noFill/>
          <a:ln>
            <a:noFill/>
          </a:ln>
          <a:effectLst/>
          <a:extLst/>
        </p:spPr>
        <p:txBody>
          <a:bodyPr vert="horz" wrap="square" lIns="94038" tIns="47020" rIns="94038" bIns="47020" numCol="1" anchor="t"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419100" y="703263"/>
            <a:ext cx="6248400" cy="3516312"/>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4563" y="4452938"/>
            <a:ext cx="5197475" cy="4216400"/>
          </a:xfrm>
          <a:prstGeom prst="rect">
            <a:avLst/>
          </a:prstGeom>
          <a:noFill/>
          <a:ln>
            <a:noFill/>
          </a:ln>
          <a:effectLst/>
          <a:extLst/>
        </p:spPr>
        <p:txBody>
          <a:bodyPr vert="horz" wrap="square" lIns="94038" tIns="47020" rIns="94038" bIns="470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l" defTabSz="939800">
              <a:defRPr sz="1200" b="0" i="0">
                <a:solidFill>
                  <a:schemeClr val="tx1"/>
                </a:solidFill>
                <a:effectLst/>
                <a:ea typeface="ヒラギノ角ゴ Pro W3" pitchFamily="-111"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4016375" y="8904288"/>
            <a:ext cx="3070225" cy="468312"/>
          </a:xfrm>
          <a:prstGeom prst="rect">
            <a:avLst/>
          </a:prstGeom>
          <a:noFill/>
          <a:ln>
            <a:noFill/>
          </a:ln>
          <a:effectLst/>
          <a:extLst/>
        </p:spPr>
        <p:txBody>
          <a:bodyPr vert="horz" wrap="square" lIns="94038" tIns="47020" rIns="94038" bIns="47020" numCol="1" anchor="b" anchorCtr="0" compatLnSpc="1">
            <a:prstTxWarp prst="textNoShape">
              <a:avLst/>
            </a:prstTxWarp>
          </a:bodyPr>
          <a:lstStyle>
            <a:lvl1pPr algn="r" defTabSz="939800">
              <a:defRPr sz="1200" b="0" i="0">
                <a:solidFill>
                  <a:schemeClr val="tx1"/>
                </a:solidFill>
                <a:effectLst/>
                <a:ea typeface="ヒラギノ角ゴ Pro W3" pitchFamily="-111" charset="-128"/>
                <a:cs typeface="+mn-cs"/>
              </a:defRPr>
            </a:lvl1pPr>
          </a:lstStyle>
          <a:p>
            <a:pPr>
              <a:defRPr/>
            </a:pPr>
            <a:fld id="{FAE678BB-763C-40DF-B781-F9D40CCA79A2}" type="slidenum">
              <a:rPr lang="en-US"/>
              <a:pPr>
                <a:defRPr/>
              </a:pPr>
              <a:t>‹#›</a:t>
            </a:fld>
            <a:endParaRPr lang="en-US"/>
          </a:p>
        </p:txBody>
      </p:sp>
    </p:spTree>
    <p:extLst>
      <p:ext uri="{BB962C8B-B14F-4D97-AF65-F5344CB8AC3E}">
        <p14:creationId xmlns:p14="http://schemas.microsoft.com/office/powerpoint/2010/main" val="17622626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45C8B32E-5FD3-4E54-B466-FAFD88964F5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911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2834788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10</a:t>
            </a:fld>
            <a:endParaRPr lang="en-US"/>
          </a:p>
        </p:txBody>
      </p:sp>
    </p:spTree>
    <p:extLst>
      <p:ext uri="{BB962C8B-B14F-4D97-AF65-F5344CB8AC3E}">
        <p14:creationId xmlns:p14="http://schemas.microsoft.com/office/powerpoint/2010/main" val="248915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11</a:t>
            </a:fld>
            <a:endParaRPr lang="en-US"/>
          </a:p>
        </p:txBody>
      </p:sp>
    </p:spTree>
    <p:extLst>
      <p:ext uri="{BB962C8B-B14F-4D97-AF65-F5344CB8AC3E}">
        <p14:creationId xmlns:p14="http://schemas.microsoft.com/office/powerpoint/2010/main" val="116433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12</a:t>
            </a:fld>
            <a:endParaRPr lang="en-US"/>
          </a:p>
        </p:txBody>
      </p:sp>
    </p:spTree>
    <p:extLst>
      <p:ext uri="{BB962C8B-B14F-4D97-AF65-F5344CB8AC3E}">
        <p14:creationId xmlns:p14="http://schemas.microsoft.com/office/powerpoint/2010/main" val="22110146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13</a:t>
            </a:fld>
            <a:endParaRPr lang="en-US"/>
          </a:p>
        </p:txBody>
      </p:sp>
    </p:spTree>
    <p:extLst>
      <p:ext uri="{BB962C8B-B14F-4D97-AF65-F5344CB8AC3E}">
        <p14:creationId xmlns:p14="http://schemas.microsoft.com/office/powerpoint/2010/main" val="1182118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14</a:t>
            </a:fld>
            <a:endParaRPr lang="en-US"/>
          </a:p>
        </p:txBody>
      </p:sp>
    </p:spTree>
    <p:extLst>
      <p:ext uri="{BB962C8B-B14F-4D97-AF65-F5344CB8AC3E}">
        <p14:creationId xmlns:p14="http://schemas.microsoft.com/office/powerpoint/2010/main" val="3829465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45C8B32E-5FD3-4E54-B466-FAFD88964F55}" type="slidenum">
              <a:rPr kumimoji="0" lang="en-US" sz="1200" b="0" i="0" u="none" strike="noStrike" kern="1200" cap="none" spc="0" normalizeH="0" baseline="0" noProof="0" smtClean="0">
                <a:ln>
                  <a:noFill/>
                </a:ln>
                <a:solidFill>
                  <a:prstClr val="black"/>
                </a:solidFill>
                <a:effectLst/>
                <a:uLnTx/>
                <a:uFillTx/>
                <a:latin typeface="Calibri"/>
                <a:ea typeface="ヒラギノ角ゴ Pro W3" pitchFamily="-111" charset="-128"/>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ヒラギノ角ゴ Pro W3" pitchFamily="-111" charset="-128"/>
              <a:cs typeface="+mn-cs"/>
            </a:endParaRPr>
          </a:p>
        </p:txBody>
      </p:sp>
    </p:spTree>
    <p:extLst>
      <p:ext uri="{BB962C8B-B14F-4D97-AF65-F5344CB8AC3E}">
        <p14:creationId xmlns:p14="http://schemas.microsoft.com/office/powerpoint/2010/main" val="1826281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16</a:t>
            </a:fld>
            <a:endParaRPr lang="en-US"/>
          </a:p>
        </p:txBody>
      </p:sp>
    </p:spTree>
    <p:extLst>
      <p:ext uri="{BB962C8B-B14F-4D97-AF65-F5344CB8AC3E}">
        <p14:creationId xmlns:p14="http://schemas.microsoft.com/office/powerpoint/2010/main" val="3745238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17</a:t>
            </a:fld>
            <a:endParaRPr lang="en-US"/>
          </a:p>
        </p:txBody>
      </p:sp>
    </p:spTree>
    <p:extLst>
      <p:ext uri="{BB962C8B-B14F-4D97-AF65-F5344CB8AC3E}">
        <p14:creationId xmlns:p14="http://schemas.microsoft.com/office/powerpoint/2010/main" val="4001744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18</a:t>
            </a:fld>
            <a:endParaRPr lang="en-US"/>
          </a:p>
        </p:txBody>
      </p:sp>
    </p:spTree>
    <p:extLst>
      <p:ext uri="{BB962C8B-B14F-4D97-AF65-F5344CB8AC3E}">
        <p14:creationId xmlns:p14="http://schemas.microsoft.com/office/powerpoint/2010/main" val="2592378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1</a:t>
            </a:fld>
            <a:endParaRPr lang="en-US"/>
          </a:p>
        </p:txBody>
      </p:sp>
    </p:spTree>
    <p:extLst>
      <p:ext uri="{BB962C8B-B14F-4D97-AF65-F5344CB8AC3E}">
        <p14:creationId xmlns:p14="http://schemas.microsoft.com/office/powerpoint/2010/main" val="885093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3980434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20</a:t>
            </a:fld>
            <a:endParaRPr lang="en-US"/>
          </a:p>
        </p:txBody>
      </p:sp>
    </p:spTree>
    <p:extLst>
      <p:ext uri="{BB962C8B-B14F-4D97-AF65-F5344CB8AC3E}">
        <p14:creationId xmlns:p14="http://schemas.microsoft.com/office/powerpoint/2010/main" val="1023760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21</a:t>
            </a:fld>
            <a:endParaRPr lang="en-US"/>
          </a:p>
        </p:txBody>
      </p:sp>
    </p:spTree>
    <p:extLst>
      <p:ext uri="{BB962C8B-B14F-4D97-AF65-F5344CB8AC3E}">
        <p14:creationId xmlns:p14="http://schemas.microsoft.com/office/powerpoint/2010/main" val="990234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22</a:t>
            </a:fld>
            <a:endParaRPr lang="en-US"/>
          </a:p>
        </p:txBody>
      </p:sp>
    </p:spTree>
    <p:extLst>
      <p:ext uri="{BB962C8B-B14F-4D97-AF65-F5344CB8AC3E}">
        <p14:creationId xmlns:p14="http://schemas.microsoft.com/office/powerpoint/2010/main" val="813731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23</a:t>
            </a:fld>
            <a:endParaRPr lang="en-US"/>
          </a:p>
        </p:txBody>
      </p:sp>
    </p:spTree>
    <p:extLst>
      <p:ext uri="{BB962C8B-B14F-4D97-AF65-F5344CB8AC3E}">
        <p14:creationId xmlns:p14="http://schemas.microsoft.com/office/powerpoint/2010/main" val="969670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Builds – ok? </a:t>
            </a:r>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24</a:t>
            </a:fld>
            <a:endParaRPr lang="en-US"/>
          </a:p>
        </p:txBody>
      </p:sp>
    </p:spTree>
    <p:extLst>
      <p:ext uri="{BB962C8B-B14F-4D97-AF65-F5344CB8AC3E}">
        <p14:creationId xmlns:p14="http://schemas.microsoft.com/office/powerpoint/2010/main" val="2421650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25</a:t>
            </a:fld>
            <a:endParaRPr lang="en-US"/>
          </a:p>
        </p:txBody>
      </p:sp>
    </p:spTree>
    <p:extLst>
      <p:ext uri="{BB962C8B-B14F-4D97-AF65-F5344CB8AC3E}">
        <p14:creationId xmlns:p14="http://schemas.microsoft.com/office/powerpoint/2010/main" val="27294417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26</a:t>
            </a:fld>
            <a:endParaRPr lang="en-US"/>
          </a:p>
        </p:txBody>
      </p:sp>
    </p:spTree>
    <p:extLst>
      <p:ext uri="{BB962C8B-B14F-4D97-AF65-F5344CB8AC3E}">
        <p14:creationId xmlns:p14="http://schemas.microsoft.com/office/powerpoint/2010/main" val="1678778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27</a:t>
            </a:fld>
            <a:endParaRPr lang="en-US"/>
          </a:p>
        </p:txBody>
      </p:sp>
    </p:spTree>
    <p:extLst>
      <p:ext uri="{BB962C8B-B14F-4D97-AF65-F5344CB8AC3E}">
        <p14:creationId xmlns:p14="http://schemas.microsoft.com/office/powerpoint/2010/main" val="3983651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AE678BB-763C-40DF-B781-F9D40CCA79A2}" type="slidenum">
              <a:rPr lang="en-US" smtClean="0"/>
              <a:pPr>
                <a:defRPr/>
              </a:pPr>
              <a:t>28</a:t>
            </a:fld>
            <a:endParaRPr lang="en-US"/>
          </a:p>
        </p:txBody>
      </p:sp>
    </p:spTree>
    <p:extLst>
      <p:ext uri="{BB962C8B-B14F-4D97-AF65-F5344CB8AC3E}">
        <p14:creationId xmlns:p14="http://schemas.microsoft.com/office/powerpoint/2010/main" val="33662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a:t>
            </a:fld>
            <a:endParaRPr lang="en-US"/>
          </a:p>
        </p:txBody>
      </p:sp>
    </p:spTree>
    <p:extLst>
      <p:ext uri="{BB962C8B-B14F-4D97-AF65-F5344CB8AC3E}">
        <p14:creationId xmlns:p14="http://schemas.microsoft.com/office/powerpoint/2010/main" val="32820499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29</a:t>
            </a:fld>
            <a:endParaRPr lang="en-US"/>
          </a:p>
        </p:txBody>
      </p:sp>
    </p:spTree>
    <p:extLst>
      <p:ext uri="{BB962C8B-B14F-4D97-AF65-F5344CB8AC3E}">
        <p14:creationId xmlns:p14="http://schemas.microsoft.com/office/powerpoint/2010/main" val="365105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numbers in notes </a:t>
            </a:r>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31</a:t>
            </a:fld>
            <a:endParaRPr lang="en-US"/>
          </a:p>
        </p:txBody>
      </p:sp>
    </p:spTree>
    <p:extLst>
      <p:ext uri="{BB962C8B-B14F-4D97-AF65-F5344CB8AC3E}">
        <p14:creationId xmlns:p14="http://schemas.microsoft.com/office/powerpoint/2010/main" val="1138476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32</a:t>
            </a:fld>
            <a:endParaRPr lang="en-US"/>
          </a:p>
        </p:txBody>
      </p:sp>
    </p:spTree>
    <p:extLst>
      <p:ext uri="{BB962C8B-B14F-4D97-AF65-F5344CB8AC3E}">
        <p14:creationId xmlns:p14="http://schemas.microsoft.com/office/powerpoint/2010/main" val="4190478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33</a:t>
            </a:fld>
            <a:endParaRPr lang="en-US"/>
          </a:p>
        </p:txBody>
      </p:sp>
    </p:spTree>
    <p:extLst>
      <p:ext uri="{BB962C8B-B14F-4D97-AF65-F5344CB8AC3E}">
        <p14:creationId xmlns:p14="http://schemas.microsoft.com/office/powerpoint/2010/main" val="5407132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15932891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4417626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36</a:t>
            </a:fld>
            <a:endParaRPr lang="en-US"/>
          </a:p>
        </p:txBody>
      </p:sp>
    </p:spTree>
    <p:extLst>
      <p:ext uri="{BB962C8B-B14F-4D97-AF65-F5344CB8AC3E}">
        <p14:creationId xmlns:p14="http://schemas.microsoft.com/office/powerpoint/2010/main" val="608501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37</a:t>
            </a:fld>
            <a:endParaRPr lang="en-US"/>
          </a:p>
        </p:txBody>
      </p:sp>
    </p:spTree>
    <p:extLst>
      <p:ext uri="{BB962C8B-B14F-4D97-AF65-F5344CB8AC3E}">
        <p14:creationId xmlns:p14="http://schemas.microsoft.com/office/powerpoint/2010/main" val="1061390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38</a:t>
            </a:fld>
            <a:endParaRPr lang="en-US"/>
          </a:p>
        </p:txBody>
      </p:sp>
    </p:spTree>
    <p:extLst>
      <p:ext uri="{BB962C8B-B14F-4D97-AF65-F5344CB8AC3E}">
        <p14:creationId xmlns:p14="http://schemas.microsoft.com/office/powerpoint/2010/main" val="3556434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39</a:t>
            </a:fld>
            <a:endParaRPr lang="en-US"/>
          </a:p>
        </p:txBody>
      </p:sp>
    </p:spTree>
    <p:extLst>
      <p:ext uri="{BB962C8B-B14F-4D97-AF65-F5344CB8AC3E}">
        <p14:creationId xmlns:p14="http://schemas.microsoft.com/office/powerpoint/2010/main" val="243112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Showed that our early analysis was confirmed when all patients had 2-year follow-up…script  -Focus on the numbers at risk –since we are showing KM curves – isn’t this about the fact that when the full cohort completed 2-year follow-up – the results were similar? </a:t>
            </a:r>
            <a:r>
              <a:rPr lang="en-US" b="1" dirty="0"/>
              <a:t>Should we only report the KM rates?</a:t>
            </a:r>
          </a:p>
          <a:p>
            <a:endParaRPr lang="en-US" b="1" dirty="0"/>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3</a:t>
            </a:fld>
            <a:endParaRPr lang="en-US"/>
          </a:p>
        </p:txBody>
      </p:sp>
    </p:spTree>
    <p:extLst>
      <p:ext uri="{BB962C8B-B14F-4D97-AF65-F5344CB8AC3E}">
        <p14:creationId xmlns:p14="http://schemas.microsoft.com/office/powerpoint/2010/main" val="405670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4</a:t>
            </a:fld>
            <a:endParaRPr lang="en-US"/>
          </a:p>
        </p:txBody>
      </p:sp>
    </p:spTree>
    <p:extLst>
      <p:ext uri="{BB962C8B-B14F-4D97-AF65-F5344CB8AC3E}">
        <p14:creationId xmlns:p14="http://schemas.microsoft.com/office/powerpoint/2010/main" val="935931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413783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6</a:t>
            </a:fld>
            <a:endParaRPr lang="en-US"/>
          </a:p>
        </p:txBody>
      </p:sp>
    </p:spTree>
    <p:extLst>
      <p:ext uri="{BB962C8B-B14F-4D97-AF65-F5344CB8AC3E}">
        <p14:creationId xmlns:p14="http://schemas.microsoft.com/office/powerpoint/2010/main" val="3412875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E678BB-763C-40DF-B781-F9D40CCA79A2}" type="slidenum">
              <a:rPr lang="en-US" smtClean="0"/>
              <a:pPr>
                <a:defRPr/>
              </a:pPr>
              <a:t>7</a:t>
            </a:fld>
            <a:endParaRPr lang="en-US"/>
          </a:p>
        </p:txBody>
      </p:sp>
    </p:spTree>
    <p:extLst>
      <p:ext uri="{BB962C8B-B14F-4D97-AF65-F5344CB8AC3E}">
        <p14:creationId xmlns:p14="http://schemas.microsoft.com/office/powerpoint/2010/main" val="3236277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9800" rtl="0" eaLnBrk="1" fontAlgn="base" latinLnBrk="0" hangingPunct="1">
              <a:lnSpc>
                <a:spcPct val="100000"/>
              </a:lnSpc>
              <a:spcBef>
                <a:spcPct val="0"/>
              </a:spcBef>
              <a:spcAft>
                <a:spcPct val="0"/>
              </a:spcAft>
              <a:buClrTx/>
              <a:buSzTx/>
              <a:buFontTx/>
              <a:buNone/>
              <a:tabLst/>
              <a:defRPr/>
            </a:pPr>
            <a:fld id="{FAE678BB-763C-40DF-B781-F9D40CCA79A2}" type="slidenum">
              <a:rPr kumimoji="0" lang="en-US" sz="1200" b="0" i="0" u="none" strike="noStrike" kern="1200" cap="none" spc="0" normalizeH="0" baseline="0" noProof="0" smtClean="0">
                <a:ln>
                  <a:noFill/>
                </a:ln>
                <a:solidFill>
                  <a:srgbClr val="000000"/>
                </a:solidFill>
                <a:effectLst/>
                <a:uLnTx/>
                <a:uFillTx/>
                <a:latin typeface="Arial" charset="0"/>
                <a:ea typeface="ヒラギノ角ゴ Pro W3" pitchFamily="-111" charset="-128"/>
                <a:cs typeface="+mn-cs"/>
              </a:rPr>
              <a:pPr marL="0" marR="0" lvl="0" indent="0" algn="r" defTabSz="9398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ヒラギノ角ゴ Pro W3" pitchFamily="-111" charset="-128"/>
              <a:cs typeface="+mn-cs"/>
            </a:endParaRPr>
          </a:p>
        </p:txBody>
      </p:sp>
    </p:spTree>
    <p:extLst>
      <p:ext uri="{BB962C8B-B14F-4D97-AF65-F5344CB8AC3E}">
        <p14:creationId xmlns:p14="http://schemas.microsoft.com/office/powerpoint/2010/main" val="17806154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Title Slide_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942601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Title Slide_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7"/>
            <a:ext cx="7772400" cy="1837651"/>
          </a:xfrm>
          <a:prstGeom prst="rect">
            <a:avLst/>
          </a:prstGeo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a:prstGeom prst="rect">
            <a:avLst/>
          </a:prstGeo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61024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0" name="Picture 9" descr="Title Slide_No 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7"/>
            <a:ext cx="7772400" cy="1837651"/>
          </a:xfrm>
          <a:prstGeom prst="rect">
            <a:avLst/>
          </a:prstGeo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a:prstGeom prst="rect">
            <a:avLst/>
          </a:prstGeo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97722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a:prstGeom prst="rect">
            <a:avLst/>
          </a:prstGeom>
        </p:spPr>
        <p:txBody>
          <a:bodyPr>
            <a:normAutofit/>
          </a:bodyPr>
          <a:lstStyle>
            <a:lvl1pPr marL="0" indent="0" algn="ctr">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a:xfrm>
            <a:off x="236485" y="222298"/>
            <a:ext cx="8450317" cy="591207"/>
          </a:xfrm>
          <a:prstGeom prst="rect">
            <a:avLst/>
          </a:prstGeom>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10333377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08" y="913499"/>
            <a:ext cx="8686800" cy="3763310"/>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p:cNvSpPr>
            <a:spLocks noGrp="1"/>
          </p:cNvSpPr>
          <p:nvPr>
            <p:ph type="title"/>
          </p:nvPr>
        </p:nvSpPr>
        <p:spPr>
          <a:xfrm>
            <a:off x="242598" y="83982"/>
            <a:ext cx="8360227" cy="582569"/>
          </a:xfrm>
          <a:prstGeom prst="rect">
            <a:avLst/>
          </a:prstGeom>
        </p:spPr>
        <p:txBody>
          <a:bodyPr/>
          <a:lstStyle>
            <a:lvl1pPr>
              <a:defRPr sz="2400">
                <a:solidFill>
                  <a:srgbClr val="FFD815"/>
                </a:solidFill>
                <a:latin typeface="+mn-lt"/>
              </a:defRPr>
            </a:lvl1pPr>
          </a:lstStyle>
          <a:p>
            <a:r>
              <a:rPr lang="en-US" dirty="0"/>
              <a:t>Click to edit Master title style</a:t>
            </a:r>
          </a:p>
        </p:txBody>
      </p:sp>
    </p:spTree>
    <p:extLst>
      <p:ext uri="{BB962C8B-B14F-4D97-AF65-F5344CB8AC3E}">
        <p14:creationId xmlns:p14="http://schemas.microsoft.com/office/powerpoint/2010/main" val="89662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228600" y="1025468"/>
            <a:ext cx="8686800" cy="3763310"/>
          </a:xfrm>
          <a:prstGeom prst="rect">
            <a:avLst/>
          </a:prstGeom>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0"/>
          <p:cNvSpPr>
            <a:spLocks noGrp="1"/>
          </p:cNvSpPr>
          <p:nvPr>
            <p:ph type="title"/>
          </p:nvPr>
        </p:nvSpPr>
        <p:spPr>
          <a:xfrm>
            <a:off x="236485" y="222298"/>
            <a:ext cx="8450317" cy="591207"/>
          </a:xfrm>
          <a:prstGeom prst="rect">
            <a:avLst/>
          </a:prstGeom>
        </p:spPr>
        <p:txBody>
          <a:bodyPr/>
          <a:lstStyle>
            <a:lvl1pPr>
              <a:defRPr sz="2400">
                <a:solidFill>
                  <a:srgbClr val="FFD815"/>
                </a:solidFill>
                <a:latin typeface="+mn-lt"/>
              </a:defRPr>
            </a:lvl1pPr>
          </a:lstStyle>
          <a:p>
            <a:r>
              <a:rPr lang="en-US" dirty="0"/>
              <a:t>Click to edit Master title style</a:t>
            </a:r>
          </a:p>
        </p:txBody>
      </p:sp>
    </p:spTree>
    <p:extLst>
      <p:ext uri="{BB962C8B-B14F-4D97-AF65-F5344CB8AC3E}">
        <p14:creationId xmlns:p14="http://schemas.microsoft.com/office/powerpoint/2010/main" val="3208512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2"/>
            <a:ext cx="4038600" cy="3394472"/>
          </a:xfrm>
          <a:prstGeom prst="rect">
            <a:avLst/>
          </a:prstGeo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472"/>
          </a:xfrm>
          <a:prstGeom prst="rect">
            <a:avLst/>
          </a:prstGeo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0"/>
          <p:cNvSpPr>
            <a:spLocks noGrp="1"/>
          </p:cNvSpPr>
          <p:nvPr>
            <p:ph type="title"/>
          </p:nvPr>
        </p:nvSpPr>
        <p:spPr>
          <a:xfrm>
            <a:off x="236485" y="222298"/>
            <a:ext cx="8450317" cy="591207"/>
          </a:xfrm>
          <a:prstGeom prst="rect">
            <a:avLst/>
          </a:prstGeom>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550890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0"/>
          <p:cNvSpPr>
            <a:spLocks noGrp="1"/>
          </p:cNvSpPr>
          <p:nvPr>
            <p:ph type="title"/>
          </p:nvPr>
        </p:nvSpPr>
        <p:spPr>
          <a:xfrm>
            <a:off x="236485" y="222298"/>
            <a:ext cx="8450317" cy="591207"/>
          </a:xfrm>
          <a:prstGeom prst="rect">
            <a:avLst/>
          </a:prstGeom>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4272953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049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11" name="Slide Number Placeholder 10"/>
          <p:cNvSpPr>
            <a:spLocks noGrp="1"/>
          </p:cNvSpPr>
          <p:nvPr>
            <p:ph type="sldNum" sz="quarter" idx="11"/>
          </p:nvPr>
        </p:nvSpPr>
        <p:spPr>
          <a:xfrm>
            <a:off x="381000" y="4920859"/>
            <a:ext cx="381000" cy="142875"/>
          </a:xfrm>
          <a:prstGeom prst="rect">
            <a:avLst/>
          </a:prstGeom>
        </p:spPr>
        <p:txBody>
          <a:bodyPr/>
          <a:lstStyle/>
          <a:p>
            <a:fld id="{A3032E39-2DD7-6341-87B9-9AB98FE36691}" type="slidenum">
              <a:rPr lang="en-US" smtClean="0">
                <a:solidFill>
                  <a:srgbClr val="FFFFFF"/>
                </a:solidFill>
              </a:rPr>
              <a:pPr/>
              <a:t>‹#›</a:t>
            </a:fld>
            <a:endParaRPr lang="en-US" dirty="0">
              <a:solidFill>
                <a:srgbClr val="FFFFFF"/>
              </a:solidFill>
            </a:endParaRPr>
          </a:p>
        </p:txBody>
      </p:sp>
      <p:sp>
        <p:nvSpPr>
          <p:cNvPr id="10" name="Footer Placeholder 9"/>
          <p:cNvSpPr>
            <a:spLocks noGrp="1"/>
          </p:cNvSpPr>
          <p:nvPr>
            <p:ph type="ftr" sz="quarter" idx="10"/>
          </p:nvPr>
        </p:nvSpPr>
        <p:spPr>
          <a:xfrm>
            <a:off x="762001" y="4920859"/>
            <a:ext cx="5524500" cy="142875"/>
          </a:xfrm>
          <a:prstGeom prst="rect">
            <a:avLst/>
          </a:prstGeom>
        </p:spPr>
        <p:txBody>
          <a:bodyPr/>
          <a:lstStyle/>
          <a:p>
            <a:r>
              <a:rPr lang="en-US">
                <a:solidFill>
                  <a:srgbClr val="FFFFFF"/>
                </a:solidFill>
              </a:rPr>
              <a:t>Presentation Title (Edit on Slide Master)   |   June 1, 2015   |   Confidential, for Internal Use Only</a:t>
            </a:r>
            <a:endParaRPr lang="en-US" dirty="0">
              <a:solidFill>
                <a:srgbClr val="FFFFFF"/>
              </a:solidFill>
            </a:endParaRPr>
          </a:p>
        </p:txBody>
      </p:sp>
      <p:sp>
        <p:nvSpPr>
          <p:cNvPr id="6" name="Title 5"/>
          <p:cNvSpPr>
            <a:spLocks noGrp="1"/>
          </p:cNvSpPr>
          <p:nvPr>
            <p:ph type="title"/>
          </p:nvPr>
        </p:nvSpPr>
        <p:spPr>
          <a:xfrm>
            <a:off x="378360" y="280036"/>
            <a:ext cx="8381999" cy="200025"/>
          </a:xfrm>
          <a:prstGeom prst="rect">
            <a:avLst/>
          </a:prstGeom>
        </p:spPr>
        <p:txBody>
          <a:bodyPr>
            <a:noAutofit/>
          </a:bodyPr>
          <a:lstStyle/>
          <a:p>
            <a:r>
              <a:rPr lang="en-US"/>
              <a:t>Click to edit Master title style</a:t>
            </a:r>
            <a:endParaRPr lang="en-US" dirty="0"/>
          </a:p>
        </p:txBody>
      </p:sp>
      <p:sp>
        <p:nvSpPr>
          <p:cNvPr id="4" name="Text Placeholder 3"/>
          <p:cNvSpPr>
            <a:spLocks noGrp="1"/>
          </p:cNvSpPr>
          <p:nvPr>
            <p:ph type="body" sz="quarter" idx="12"/>
          </p:nvPr>
        </p:nvSpPr>
        <p:spPr>
          <a:xfrm>
            <a:off x="378360" y="469429"/>
            <a:ext cx="8381999" cy="200025"/>
          </a:xfrm>
          <a:prstGeom prst="rect">
            <a:avLst/>
          </a:prstGeom>
        </p:spPr>
        <p:txBody>
          <a:bodyPr>
            <a:noAutofit/>
          </a:bodyPr>
          <a:lstStyle>
            <a:lvl1pPr marL="0">
              <a:lnSpc>
                <a:spcPts val="1499"/>
              </a:lnSpc>
              <a:spcAft>
                <a:spcPts val="0"/>
              </a:spcAft>
              <a:buFontTx/>
              <a:buNone/>
              <a:defRPr sz="1725" cap="all">
                <a:solidFill>
                  <a:schemeClr val="tx2"/>
                </a:solidFill>
                <a:latin typeface="Effra Light"/>
              </a:defRPr>
            </a:lvl1pPr>
            <a:lvl2pPr marL="0" indent="0">
              <a:lnSpc>
                <a:spcPts val="1499"/>
              </a:lnSpc>
              <a:spcAft>
                <a:spcPts val="0"/>
              </a:spcAft>
              <a:buFontTx/>
              <a:buNone/>
              <a:defRPr sz="1725" b="0" i="0" cap="all">
                <a:solidFill>
                  <a:schemeClr val="tx2"/>
                </a:solidFill>
                <a:latin typeface="Effra Light"/>
              </a:defRPr>
            </a:lvl2pPr>
            <a:lvl3pPr marL="0" indent="0">
              <a:lnSpc>
                <a:spcPts val="1499"/>
              </a:lnSpc>
              <a:spcAft>
                <a:spcPts val="0"/>
              </a:spcAft>
              <a:buFontTx/>
              <a:buNone/>
              <a:defRPr sz="1725" b="0" i="0" cap="all">
                <a:solidFill>
                  <a:schemeClr val="tx2"/>
                </a:solidFill>
                <a:latin typeface="Effra Light"/>
              </a:defRPr>
            </a:lvl3pPr>
            <a:lvl4pPr marL="0" indent="0">
              <a:lnSpc>
                <a:spcPts val="1499"/>
              </a:lnSpc>
              <a:spcAft>
                <a:spcPts val="0"/>
              </a:spcAft>
              <a:buFontTx/>
              <a:buNone/>
              <a:defRPr sz="1725" b="0" i="0" cap="all">
                <a:solidFill>
                  <a:schemeClr val="tx2"/>
                </a:solidFill>
                <a:latin typeface="Effra Light"/>
              </a:defRPr>
            </a:lvl4pPr>
            <a:lvl5pPr marL="0" indent="0">
              <a:lnSpc>
                <a:spcPts val="1499"/>
              </a:lnSpc>
              <a:spcAft>
                <a:spcPts val="0"/>
              </a:spcAft>
              <a:buFontTx/>
              <a:buNone/>
              <a:defRPr sz="1725" b="0" i="0" cap="all">
                <a:solidFill>
                  <a:schemeClr val="tx2"/>
                </a:solidFill>
                <a:latin typeface="Effra Light"/>
              </a:defRPr>
            </a:lvl5pPr>
            <a:lvl6pPr marL="0" indent="0">
              <a:lnSpc>
                <a:spcPts val="1749"/>
              </a:lnSpc>
              <a:spcAft>
                <a:spcPts val="250"/>
              </a:spcAft>
              <a:buFontTx/>
              <a:buNone/>
              <a:defRPr sz="1725" b="0" i="0" cap="all">
                <a:latin typeface="Effra Light"/>
                <a:cs typeface="Effra Light"/>
              </a:defRPr>
            </a:lvl6pPr>
            <a:lvl7pPr marL="0" indent="0">
              <a:lnSpc>
                <a:spcPts val="1749"/>
              </a:lnSpc>
              <a:spcAft>
                <a:spcPts val="250"/>
              </a:spcAft>
              <a:buFontTx/>
              <a:buNone/>
              <a:defRPr sz="1725" b="0" i="0" cap="all">
                <a:latin typeface="Effra Light"/>
                <a:cs typeface="Effra Light"/>
              </a:defRPr>
            </a:lvl7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8355" y="998142"/>
            <a:ext cx="8382000" cy="342999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43524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10"/>
          <p:cNvSpPr>
            <a:spLocks noGrp="1"/>
          </p:cNvSpPr>
          <p:nvPr>
            <p:ph type="title" hasCustomPrompt="1"/>
          </p:nvPr>
        </p:nvSpPr>
        <p:spPr>
          <a:xfrm>
            <a:off x="228601" y="125293"/>
            <a:ext cx="8458200" cy="591207"/>
          </a:xfrm>
          <a:prstGeom prst="rect">
            <a:avLst/>
          </a:prstGeom>
        </p:spPr>
        <p:txBody>
          <a:bodyPr lIns="91434" tIns="45717" rIns="91434" bIns="45717"/>
          <a:lstStyle>
            <a:lvl1pPr>
              <a:defRPr sz="2700" b="0" baseline="0">
                <a:solidFill>
                  <a:srgbClr val="FFD815"/>
                </a:solidFill>
                <a:effectLst/>
                <a:latin typeface="+mj-lt"/>
              </a:defRPr>
            </a:lvl1pPr>
          </a:lstStyle>
          <a:p>
            <a:r>
              <a:rPr lang="en-US" dirty="0"/>
              <a:t>Measurement of Implant Depth</a:t>
            </a:r>
          </a:p>
        </p:txBody>
      </p:sp>
    </p:spTree>
    <p:extLst>
      <p:ext uri="{BB962C8B-B14F-4D97-AF65-F5344CB8AC3E}">
        <p14:creationId xmlns:p14="http://schemas.microsoft.com/office/powerpoint/2010/main" val="340452552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207115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Title Slide_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17215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8464688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1459173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1037838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228600" y="1025467"/>
            <a:ext cx="8686800" cy="3763310"/>
          </a:xfrm>
        </p:spPr>
        <p:txBody>
          <a:bodyPr/>
          <a:lstStyle>
            <a:lvl1pPr>
              <a:defRPr b="0" baseline="0">
                <a:solidFill>
                  <a:schemeClr val="bg1"/>
                </a:solidFill>
                <a:latin typeface="Calibri" panose="020F0502020204030204" pitchFamily="34" charset="0"/>
              </a:defRPr>
            </a:lvl1pPr>
            <a:lvl2pPr>
              <a:defRPr b="0" baseline="0">
                <a:solidFill>
                  <a:schemeClr val="bg1"/>
                </a:solidFill>
                <a:latin typeface="Calibri" panose="020F0502020204030204" pitchFamily="34" charset="0"/>
              </a:defRPr>
            </a:lvl2pPr>
            <a:lvl3pPr>
              <a:defRPr b="0" baseline="0">
                <a:solidFill>
                  <a:schemeClr val="bg1"/>
                </a:solidFill>
                <a:latin typeface="Calibri" panose="020F0502020204030204" pitchFamily="34" charset="0"/>
              </a:defRPr>
            </a:lvl3pPr>
            <a:lvl4pPr>
              <a:defRPr b="0" baseline="0">
                <a:solidFill>
                  <a:schemeClr val="bg1"/>
                </a:solidFill>
                <a:latin typeface="Calibri" panose="020F0502020204030204" pitchFamily="34" charset="0"/>
              </a:defRPr>
            </a:lvl4pPr>
            <a:lvl5pPr>
              <a:defRPr b="0" baseline="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pic>
        <p:nvPicPr>
          <p:cNvPr id="6" name="Picture 5">
            <a:extLst>
              <a:ext uri="{FF2B5EF4-FFF2-40B4-BE49-F238E27FC236}">
                <a16:creationId xmlns:a16="http://schemas.microsoft.com/office/drawing/2014/main" id="{F0261936-F937-4E2A-8119-282A25F856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3877" y="17616"/>
            <a:ext cx="701269" cy="693067"/>
          </a:xfrm>
          <a:prstGeom prst="rect">
            <a:avLst/>
          </a:prstGeom>
        </p:spPr>
      </p:pic>
    </p:spTree>
    <p:extLst>
      <p:ext uri="{BB962C8B-B14F-4D97-AF65-F5344CB8AC3E}">
        <p14:creationId xmlns:p14="http://schemas.microsoft.com/office/powerpoint/2010/main" val="11219756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D815"/>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78426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400">
                <a:solidFill>
                  <a:srgbClr val="FFD815"/>
                </a:solidFill>
                <a:latin typeface="+mn-lt"/>
              </a:defRPr>
            </a:lvl1pPr>
          </a:lstStyle>
          <a:p>
            <a:r>
              <a:rPr lang="en-US" dirty="0"/>
              <a:t>Click to edit Master title style</a:t>
            </a:r>
          </a:p>
        </p:txBody>
      </p:sp>
      <p:sp>
        <p:nvSpPr>
          <p:cNvPr id="5" name="TextBox 4">
            <a:extLst>
              <a:ext uri="{FF2B5EF4-FFF2-40B4-BE49-F238E27FC236}">
                <a16:creationId xmlns:a16="http://schemas.microsoft.com/office/drawing/2014/main" id="{1DF3E17B-CB9F-4C9C-AE54-6560F59D310D}"/>
              </a:ext>
            </a:extLst>
          </p:cNvPr>
          <p:cNvSpPr txBox="1"/>
          <p:nvPr userDrawn="1"/>
        </p:nvSpPr>
        <p:spPr>
          <a:xfrm>
            <a:off x="6926581" y="15218"/>
            <a:ext cx="2270760" cy="276999"/>
          </a:xfrm>
          <a:prstGeom prst="rect">
            <a:avLst/>
          </a:prstGeom>
          <a:noFill/>
        </p:spPr>
        <p:txBody>
          <a:bodyPr wrap="square" rtlCol="0">
            <a:spAutoFit/>
          </a:bodyPr>
          <a:lstStyle/>
          <a:p>
            <a:pPr algn="r"/>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17090533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95307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08" y="913498"/>
            <a:ext cx="8686800" cy="3763310"/>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p:cNvSpPr>
            <a:spLocks noGrp="1"/>
          </p:cNvSpPr>
          <p:nvPr>
            <p:ph type="title"/>
          </p:nvPr>
        </p:nvSpPr>
        <p:spPr>
          <a:xfrm>
            <a:off x="242598" y="83977"/>
            <a:ext cx="8360227" cy="582569"/>
          </a:xfrm>
          <a:prstGeom prst="rect">
            <a:avLst/>
          </a:prstGeom>
        </p:spPr>
        <p:txBody>
          <a:bodyPr/>
          <a:lstStyle>
            <a:lvl1pPr>
              <a:defRPr sz="2400">
                <a:solidFill>
                  <a:srgbClr val="FFD815"/>
                </a:solidFill>
                <a:latin typeface="+mn-lt"/>
              </a:defRPr>
            </a:lvl1pPr>
          </a:lstStyle>
          <a:p>
            <a:r>
              <a:rPr lang="en-US" dirty="0"/>
              <a:t>Click to edit Master title style</a:t>
            </a:r>
          </a:p>
        </p:txBody>
      </p:sp>
      <p:sp>
        <p:nvSpPr>
          <p:cNvPr id="9" name="TextBox 8">
            <a:extLst>
              <a:ext uri="{FF2B5EF4-FFF2-40B4-BE49-F238E27FC236}">
                <a16:creationId xmlns:a16="http://schemas.microsoft.com/office/drawing/2014/main" id="{D2C04318-0D95-4FA2-924C-D152E751F18A}"/>
              </a:ext>
            </a:extLst>
          </p:cNvPr>
          <p:cNvSpPr txBox="1"/>
          <p:nvPr userDrawn="1"/>
        </p:nvSpPr>
        <p:spPr>
          <a:xfrm>
            <a:off x="6926581" y="15218"/>
            <a:ext cx="2270760" cy="276999"/>
          </a:xfrm>
          <a:prstGeom prst="rect">
            <a:avLst/>
          </a:prstGeom>
          <a:noFill/>
        </p:spPr>
        <p:txBody>
          <a:bodyPr wrap="square" rtlCol="0">
            <a:spAutoFit/>
          </a:bodyPr>
          <a:lstStyle/>
          <a:p>
            <a:pPr algn="r"/>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14906600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Title Slide_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9525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13551834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169735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1290500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1821156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228600" y="1025467"/>
            <a:ext cx="8686800" cy="3763310"/>
          </a:xfrm>
        </p:spPr>
        <p:txBody>
          <a:bodyPr/>
          <a:lstStyle>
            <a:lvl1pPr>
              <a:defRPr b="0" baseline="0">
                <a:solidFill>
                  <a:schemeClr val="bg1"/>
                </a:solidFill>
                <a:latin typeface="Calibri" panose="020F0502020204030204" pitchFamily="34" charset="0"/>
              </a:defRPr>
            </a:lvl1pPr>
            <a:lvl2pPr>
              <a:defRPr b="0" baseline="0">
                <a:solidFill>
                  <a:schemeClr val="bg1"/>
                </a:solidFill>
                <a:latin typeface="Calibri" panose="020F0502020204030204" pitchFamily="34" charset="0"/>
              </a:defRPr>
            </a:lvl2pPr>
            <a:lvl3pPr>
              <a:defRPr b="0" baseline="0">
                <a:solidFill>
                  <a:schemeClr val="bg1"/>
                </a:solidFill>
                <a:latin typeface="Calibri" panose="020F0502020204030204" pitchFamily="34" charset="0"/>
              </a:defRPr>
            </a:lvl3pPr>
            <a:lvl4pPr>
              <a:defRPr b="0" baseline="0">
                <a:solidFill>
                  <a:schemeClr val="bg1"/>
                </a:solidFill>
                <a:latin typeface="Calibri" panose="020F0502020204030204" pitchFamily="34" charset="0"/>
              </a:defRPr>
            </a:lvl4pPr>
            <a:lvl5pPr>
              <a:defRPr b="0" baseline="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pic>
        <p:nvPicPr>
          <p:cNvPr id="6" name="Picture 5">
            <a:extLst>
              <a:ext uri="{FF2B5EF4-FFF2-40B4-BE49-F238E27FC236}">
                <a16:creationId xmlns:a16="http://schemas.microsoft.com/office/drawing/2014/main" id="{F0261936-F937-4E2A-8119-282A25F856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8981" y="20064"/>
            <a:ext cx="701269" cy="693067"/>
          </a:xfrm>
          <a:prstGeom prst="rect">
            <a:avLst/>
          </a:prstGeom>
        </p:spPr>
      </p:pic>
    </p:spTree>
    <p:extLst>
      <p:ext uri="{BB962C8B-B14F-4D97-AF65-F5344CB8AC3E}">
        <p14:creationId xmlns:p14="http://schemas.microsoft.com/office/powerpoint/2010/main" val="40775041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D815"/>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3675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400">
                <a:solidFill>
                  <a:srgbClr val="FFD815"/>
                </a:solidFill>
                <a:latin typeface="+mn-lt"/>
              </a:defRPr>
            </a:lvl1pPr>
          </a:lstStyle>
          <a:p>
            <a:r>
              <a:rPr lang="en-US" dirty="0"/>
              <a:t>Click to edit Master title style</a:t>
            </a:r>
          </a:p>
        </p:txBody>
      </p:sp>
    </p:spTree>
    <p:extLst>
      <p:ext uri="{BB962C8B-B14F-4D97-AF65-F5344CB8AC3E}">
        <p14:creationId xmlns:p14="http://schemas.microsoft.com/office/powerpoint/2010/main" val="23758735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029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08" y="913498"/>
            <a:ext cx="8686800" cy="3763310"/>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p:cNvSpPr>
            <a:spLocks noGrp="1"/>
          </p:cNvSpPr>
          <p:nvPr>
            <p:ph type="title"/>
          </p:nvPr>
        </p:nvSpPr>
        <p:spPr>
          <a:xfrm>
            <a:off x="242598" y="83977"/>
            <a:ext cx="8360227" cy="582569"/>
          </a:xfrm>
          <a:prstGeom prst="rect">
            <a:avLst/>
          </a:prstGeom>
        </p:spPr>
        <p:txBody>
          <a:bodyPr/>
          <a:lstStyle>
            <a:lvl1pPr>
              <a:defRPr sz="2400">
                <a:solidFill>
                  <a:srgbClr val="FFD815"/>
                </a:solidFill>
                <a:latin typeface="+mn-lt"/>
              </a:defRPr>
            </a:lvl1pPr>
          </a:lstStyle>
          <a:p>
            <a:r>
              <a:rPr lang="en-US" dirty="0"/>
              <a:t>Click to edit Master title style</a:t>
            </a:r>
          </a:p>
        </p:txBody>
      </p:sp>
      <p:sp>
        <p:nvSpPr>
          <p:cNvPr id="9" name="TextBox 8">
            <a:extLst>
              <a:ext uri="{FF2B5EF4-FFF2-40B4-BE49-F238E27FC236}">
                <a16:creationId xmlns:a16="http://schemas.microsoft.com/office/drawing/2014/main" id="{D2C04318-0D95-4FA2-924C-D152E751F18A}"/>
              </a:ext>
            </a:extLst>
          </p:cNvPr>
          <p:cNvSpPr txBox="1"/>
          <p:nvPr userDrawn="1"/>
        </p:nvSpPr>
        <p:spPr>
          <a:xfrm>
            <a:off x="6926581" y="15218"/>
            <a:ext cx="2270760" cy="276999"/>
          </a:xfrm>
          <a:prstGeom prst="rect">
            <a:avLst/>
          </a:prstGeom>
          <a:noFill/>
        </p:spPr>
        <p:txBody>
          <a:bodyPr wrap="square" rtlCol="0">
            <a:spAutoFit/>
          </a:bodyPr>
          <a:lstStyle/>
          <a:p>
            <a:pPr algn="r"/>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34459027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Title Slide_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647778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837651"/>
          </a:xfrm>
        </p:spPr>
        <p:txBody>
          <a:bodyPr anchor="ctr">
            <a:noAutofit/>
          </a:bodyPr>
          <a:lstStyle>
            <a:lvl1pPr>
              <a:defRPr sz="3300">
                <a:solidFill>
                  <a:srgbClr val="E6C000"/>
                </a:solidFill>
                <a:latin typeface="Calibri" pitchFamily="34" charset="0"/>
                <a:cs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444096"/>
            <a:ext cx="7772400" cy="514350"/>
          </a:xfrm>
        </p:spPr>
        <p:txBody>
          <a:bodyPr>
            <a:noAutofit/>
          </a:bodyPr>
          <a:lstStyle>
            <a:lvl1pPr marL="0" indent="0" algn="l">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4589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471688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400">
                <a:solidFill>
                  <a:schemeClr val="bg1"/>
                </a:solidFill>
                <a:latin typeface="Calibri" pitchFamily="34" charset="0"/>
                <a:cs typeface="Calibri"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a:t>Click to edit Master subtitle style</a:t>
            </a:r>
          </a:p>
        </p:txBody>
      </p:sp>
      <p:sp>
        <p:nvSpPr>
          <p:cNvPr id="11" name="Title 1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25171530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b="0">
                <a:solidFill>
                  <a:schemeClr val="bg1"/>
                </a:solidFill>
                <a:latin typeface="+mn-lt"/>
              </a:defRPr>
            </a:lvl1pPr>
            <a:lvl2pPr>
              <a:defRPr b="0">
                <a:solidFill>
                  <a:schemeClr val="bg1"/>
                </a:solidFill>
                <a:latin typeface="+mn-lt"/>
              </a:defRPr>
            </a:lvl2pPr>
            <a:lvl3pPr>
              <a:defRPr b="0">
                <a:solidFill>
                  <a:schemeClr val="bg1"/>
                </a:solidFill>
                <a:latin typeface="+mn-lt"/>
              </a:defRPr>
            </a:lvl3pPr>
            <a:lvl4pPr>
              <a:defRPr b="0">
                <a:solidFill>
                  <a:schemeClr val="bg1"/>
                </a:solidFill>
                <a:latin typeface="+mn-lt"/>
              </a:defRPr>
            </a:lvl4pPr>
            <a:lvl5pPr>
              <a:defRPr b="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spTree>
    <p:extLst>
      <p:ext uri="{BB962C8B-B14F-4D97-AF65-F5344CB8AC3E}">
        <p14:creationId xmlns:p14="http://schemas.microsoft.com/office/powerpoint/2010/main" val="40750604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228600" y="1025467"/>
            <a:ext cx="8686800" cy="3763310"/>
          </a:xfrm>
        </p:spPr>
        <p:txBody>
          <a:bodyPr/>
          <a:lstStyle>
            <a:lvl1pPr>
              <a:defRPr b="0" baseline="0">
                <a:solidFill>
                  <a:schemeClr val="bg1"/>
                </a:solidFill>
                <a:latin typeface="Calibri" panose="020F0502020204030204" pitchFamily="34" charset="0"/>
              </a:defRPr>
            </a:lvl1pPr>
            <a:lvl2pPr>
              <a:defRPr b="0" baseline="0">
                <a:solidFill>
                  <a:schemeClr val="bg1"/>
                </a:solidFill>
                <a:latin typeface="Calibri" panose="020F0502020204030204" pitchFamily="34" charset="0"/>
              </a:defRPr>
            </a:lvl2pPr>
            <a:lvl3pPr>
              <a:defRPr b="0" baseline="0">
                <a:solidFill>
                  <a:schemeClr val="bg1"/>
                </a:solidFill>
                <a:latin typeface="Calibri" panose="020F0502020204030204" pitchFamily="34" charset="0"/>
              </a:defRPr>
            </a:lvl3pPr>
            <a:lvl4pPr>
              <a:defRPr b="0" baseline="0">
                <a:solidFill>
                  <a:schemeClr val="bg1"/>
                </a:solidFill>
                <a:latin typeface="Calibri" panose="020F0502020204030204" pitchFamily="34" charset="0"/>
              </a:defRPr>
            </a:lvl4pPr>
            <a:lvl5pPr>
              <a:defRPr b="0" baseline="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pic>
        <p:nvPicPr>
          <p:cNvPr id="6" name="Picture 5">
            <a:extLst>
              <a:ext uri="{FF2B5EF4-FFF2-40B4-BE49-F238E27FC236}">
                <a16:creationId xmlns:a16="http://schemas.microsoft.com/office/drawing/2014/main" id="{F0261936-F937-4E2A-8119-282A25F856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15836" y="26119"/>
            <a:ext cx="701269" cy="693067"/>
          </a:xfrm>
          <a:prstGeom prst="rect">
            <a:avLst/>
          </a:prstGeom>
        </p:spPr>
      </p:pic>
    </p:spTree>
    <p:extLst>
      <p:ext uri="{BB962C8B-B14F-4D97-AF65-F5344CB8AC3E}">
        <p14:creationId xmlns:p14="http://schemas.microsoft.com/office/powerpoint/2010/main" val="33355499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D815"/>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51291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400">
                <a:solidFill>
                  <a:srgbClr val="FFD815"/>
                </a:solidFill>
                <a:latin typeface="+mn-lt"/>
              </a:defRPr>
            </a:lvl1pPr>
          </a:lstStyle>
          <a:p>
            <a:r>
              <a:rPr lang="en-US" dirty="0"/>
              <a:t>Click to edit Master title style</a:t>
            </a:r>
          </a:p>
        </p:txBody>
      </p:sp>
      <p:sp>
        <p:nvSpPr>
          <p:cNvPr id="5" name="TextBox 4">
            <a:extLst>
              <a:ext uri="{FF2B5EF4-FFF2-40B4-BE49-F238E27FC236}">
                <a16:creationId xmlns:a16="http://schemas.microsoft.com/office/drawing/2014/main" id="{1DF3E17B-CB9F-4C9C-AE54-6560F59D310D}"/>
              </a:ext>
            </a:extLst>
          </p:cNvPr>
          <p:cNvSpPr txBox="1"/>
          <p:nvPr userDrawn="1"/>
        </p:nvSpPr>
        <p:spPr>
          <a:xfrm>
            <a:off x="6926581" y="15218"/>
            <a:ext cx="2270760" cy="276999"/>
          </a:xfrm>
          <a:prstGeom prst="rect">
            <a:avLst/>
          </a:prstGeom>
          <a:noFill/>
        </p:spPr>
        <p:txBody>
          <a:bodyPr wrap="square" rtlCol="0">
            <a:spAutoFit/>
          </a:bodyPr>
          <a:lstStyle/>
          <a:p>
            <a:pPr algn="r"/>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2523059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11627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08" y="913498"/>
            <a:ext cx="8686800" cy="3763310"/>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p:cNvSpPr>
            <a:spLocks noGrp="1"/>
          </p:cNvSpPr>
          <p:nvPr>
            <p:ph type="title"/>
          </p:nvPr>
        </p:nvSpPr>
        <p:spPr>
          <a:xfrm>
            <a:off x="242598" y="83977"/>
            <a:ext cx="8360227" cy="582569"/>
          </a:xfrm>
          <a:prstGeom prst="rect">
            <a:avLst/>
          </a:prstGeom>
        </p:spPr>
        <p:txBody>
          <a:bodyPr/>
          <a:lstStyle>
            <a:lvl1pPr>
              <a:defRPr sz="2400">
                <a:solidFill>
                  <a:srgbClr val="FFD815"/>
                </a:solidFill>
                <a:latin typeface="+mn-lt"/>
              </a:defRPr>
            </a:lvl1pPr>
          </a:lstStyle>
          <a:p>
            <a:r>
              <a:rPr lang="en-US" dirty="0"/>
              <a:t>Click to edit Master title style</a:t>
            </a:r>
          </a:p>
        </p:txBody>
      </p:sp>
      <p:sp>
        <p:nvSpPr>
          <p:cNvPr id="9" name="TextBox 8">
            <a:extLst>
              <a:ext uri="{FF2B5EF4-FFF2-40B4-BE49-F238E27FC236}">
                <a16:creationId xmlns:a16="http://schemas.microsoft.com/office/drawing/2014/main" id="{D2C04318-0D95-4FA2-924C-D152E751F18A}"/>
              </a:ext>
            </a:extLst>
          </p:cNvPr>
          <p:cNvSpPr txBox="1"/>
          <p:nvPr userDrawn="1"/>
        </p:nvSpPr>
        <p:spPr>
          <a:xfrm>
            <a:off x="6926581" y="15218"/>
            <a:ext cx="2270760" cy="276999"/>
          </a:xfrm>
          <a:prstGeom prst="rect">
            <a:avLst/>
          </a:prstGeom>
          <a:noFill/>
        </p:spPr>
        <p:txBody>
          <a:bodyPr wrap="square" rtlCol="0">
            <a:spAutoFit/>
          </a:bodyPr>
          <a:lstStyle/>
          <a:p>
            <a:pPr algn="r"/>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394258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0" name="Picture 9" descr="Word Slide_NO Swoosh.jpg"/>
          <p:cNvPicPr>
            <a:picLocks noChangeAspect="1"/>
          </p:cNvPicPr>
          <p:nvPr userDrawn="1"/>
        </p:nvPicPr>
        <p:blipFill>
          <a:blip r:embed="rId2" cstate="print"/>
          <a:stretch>
            <a:fillRect/>
          </a:stretch>
        </p:blipFill>
        <p:spPr>
          <a:xfrm>
            <a:off x="0" y="0"/>
            <a:ext cx="9144000" cy="5143500"/>
          </a:xfrm>
          <a:prstGeom prst="rect">
            <a:avLst/>
          </a:prstGeom>
        </p:spPr>
      </p:pic>
      <p:sp>
        <p:nvSpPr>
          <p:cNvPr id="3" name="Content Placeholder 2"/>
          <p:cNvSpPr>
            <a:spLocks noGrp="1"/>
          </p:cNvSpPr>
          <p:nvPr>
            <p:ph idx="1"/>
          </p:nvPr>
        </p:nvSpPr>
        <p:spPr>
          <a:xfrm>
            <a:off x="228600" y="1025467"/>
            <a:ext cx="8686800" cy="3763310"/>
          </a:xfrm>
        </p:spPr>
        <p:txBody>
          <a:bodyPr/>
          <a:lstStyle>
            <a:lvl1pPr>
              <a:defRPr b="0" baseline="0">
                <a:solidFill>
                  <a:schemeClr val="bg1"/>
                </a:solidFill>
                <a:latin typeface="Calibri" panose="020F0502020204030204" pitchFamily="34" charset="0"/>
              </a:defRPr>
            </a:lvl1pPr>
            <a:lvl2pPr>
              <a:defRPr b="0" baseline="0">
                <a:solidFill>
                  <a:schemeClr val="bg1"/>
                </a:solidFill>
                <a:latin typeface="Calibri" panose="020F0502020204030204" pitchFamily="34" charset="0"/>
              </a:defRPr>
            </a:lvl2pPr>
            <a:lvl3pPr>
              <a:defRPr b="0" baseline="0">
                <a:solidFill>
                  <a:schemeClr val="bg1"/>
                </a:solidFill>
                <a:latin typeface="Calibri" panose="020F0502020204030204" pitchFamily="34" charset="0"/>
              </a:defRPr>
            </a:lvl3pPr>
            <a:lvl4pPr>
              <a:defRPr b="0" baseline="0">
                <a:solidFill>
                  <a:schemeClr val="bg1"/>
                </a:solidFill>
                <a:latin typeface="Calibri" panose="020F0502020204030204" pitchFamily="34" charset="0"/>
              </a:defRPr>
            </a:lvl4pPr>
            <a:lvl5pPr>
              <a:defRPr b="0" baseline="0">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p:txBody>
          <a:bodyPr/>
          <a:lstStyle>
            <a:lvl1pPr>
              <a:defRPr>
                <a:solidFill>
                  <a:srgbClr val="FFD815"/>
                </a:solidFill>
              </a:defRPr>
            </a:lvl1pPr>
          </a:lstStyle>
          <a:p>
            <a:r>
              <a:rPr lang="en-US" dirty="0"/>
              <a:t>Click to edit Master title style</a:t>
            </a:r>
          </a:p>
        </p:txBody>
      </p:sp>
      <p:pic>
        <p:nvPicPr>
          <p:cNvPr id="6" name="Picture 5">
            <a:extLst>
              <a:ext uri="{FF2B5EF4-FFF2-40B4-BE49-F238E27FC236}">
                <a16:creationId xmlns:a16="http://schemas.microsoft.com/office/drawing/2014/main" id="{F0261936-F937-4E2A-8119-282A25F856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23877" y="17616"/>
            <a:ext cx="701269" cy="693067"/>
          </a:xfrm>
          <a:prstGeom prst="rect">
            <a:avLst/>
          </a:prstGeom>
        </p:spPr>
      </p:pic>
    </p:spTree>
    <p:extLst>
      <p:ext uri="{BB962C8B-B14F-4D97-AF65-F5344CB8AC3E}">
        <p14:creationId xmlns:p14="http://schemas.microsoft.com/office/powerpoint/2010/main" val="397270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D815"/>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solidFill>
                  <a:schemeClr val="bg1"/>
                </a:solidFill>
              </a:defRPr>
            </a:lvl1pPr>
            <a:lvl2pPr>
              <a:defRPr sz="1800">
                <a:solidFill>
                  <a:schemeClr val="bg1"/>
                </a:solidFill>
              </a:defRPr>
            </a:lvl2pPr>
            <a:lvl3pPr>
              <a:defRPr sz="1500">
                <a:solidFill>
                  <a:schemeClr val="bg1"/>
                </a:solidFill>
              </a:defRPr>
            </a:lvl3pPr>
            <a:lvl4pPr>
              <a:defRPr sz="1350">
                <a:solidFill>
                  <a:schemeClr val="bg1"/>
                </a:solidFill>
              </a:defRPr>
            </a:lvl4pPr>
            <a:lvl5pPr>
              <a:defRPr sz="1350">
                <a:solidFill>
                  <a:schemeClr val="bg1"/>
                </a:solidFill>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529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400">
                <a:solidFill>
                  <a:srgbClr val="FFD815"/>
                </a:solidFill>
                <a:latin typeface="+mn-lt"/>
              </a:defRPr>
            </a:lvl1pPr>
          </a:lstStyle>
          <a:p>
            <a:r>
              <a:rPr lang="en-US" dirty="0"/>
              <a:t>Click to edit Master title style</a:t>
            </a:r>
          </a:p>
        </p:txBody>
      </p:sp>
    </p:spTree>
    <p:extLst>
      <p:ext uri="{BB962C8B-B14F-4D97-AF65-F5344CB8AC3E}">
        <p14:creationId xmlns:p14="http://schemas.microsoft.com/office/powerpoint/2010/main" val="4292899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940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608" y="913498"/>
            <a:ext cx="8686800" cy="3763310"/>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0"/>
          <p:cNvSpPr>
            <a:spLocks noGrp="1"/>
          </p:cNvSpPr>
          <p:nvPr>
            <p:ph type="title"/>
          </p:nvPr>
        </p:nvSpPr>
        <p:spPr>
          <a:xfrm>
            <a:off x="242598" y="83977"/>
            <a:ext cx="8360227" cy="582569"/>
          </a:xfrm>
          <a:prstGeom prst="rect">
            <a:avLst/>
          </a:prstGeom>
        </p:spPr>
        <p:txBody>
          <a:bodyPr/>
          <a:lstStyle>
            <a:lvl1pPr>
              <a:defRPr sz="2400">
                <a:solidFill>
                  <a:srgbClr val="FFD815"/>
                </a:solidFill>
                <a:latin typeface="+mn-lt"/>
              </a:defRPr>
            </a:lvl1pPr>
          </a:lstStyle>
          <a:p>
            <a:r>
              <a:rPr lang="en-US" dirty="0"/>
              <a:t>Click to edit Master title style</a:t>
            </a:r>
          </a:p>
        </p:txBody>
      </p:sp>
      <p:sp>
        <p:nvSpPr>
          <p:cNvPr id="9" name="TextBox 8">
            <a:extLst>
              <a:ext uri="{FF2B5EF4-FFF2-40B4-BE49-F238E27FC236}">
                <a16:creationId xmlns:a16="http://schemas.microsoft.com/office/drawing/2014/main" id="{D2C04318-0D95-4FA2-924C-D152E751F18A}"/>
              </a:ext>
            </a:extLst>
          </p:cNvPr>
          <p:cNvSpPr txBox="1"/>
          <p:nvPr userDrawn="1"/>
        </p:nvSpPr>
        <p:spPr>
          <a:xfrm>
            <a:off x="6926581" y="15218"/>
            <a:ext cx="2270760" cy="276999"/>
          </a:xfrm>
          <a:prstGeom prst="rect">
            <a:avLst/>
          </a:prstGeom>
          <a:noFill/>
        </p:spPr>
        <p:txBody>
          <a:bodyPr wrap="square" rtlCol="0">
            <a:spAutoFit/>
          </a:bodyPr>
          <a:lstStyle/>
          <a:p>
            <a:pPr algn="r"/>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134298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Word Slide_NO Swoosh.jpg"/>
          <p:cNvPicPr>
            <a:picLocks noChangeAspect="1"/>
          </p:cNvPicPr>
          <p:nvPr/>
        </p:nvPicPr>
        <p:blipFill>
          <a:blip r:embed="rId11" cstate="print"/>
          <a:stretch>
            <a:fillRect/>
          </a:stretch>
        </p:blipFill>
        <p:spPr>
          <a:xfrm>
            <a:off x="0" y="0"/>
            <a:ext cx="9144000" cy="5143500"/>
          </a:xfrm>
          <a:prstGeom prst="rect">
            <a:avLst/>
          </a:prstGeom>
        </p:spPr>
      </p:pic>
      <p:sp>
        <p:nvSpPr>
          <p:cNvPr id="3" name="Text Placeholder 2"/>
          <p:cNvSpPr>
            <a:spLocks noGrp="1"/>
          </p:cNvSpPr>
          <p:nvPr>
            <p:ph type="body" idx="1"/>
          </p:nvPr>
        </p:nvSpPr>
        <p:spPr>
          <a:xfrm>
            <a:off x="228600" y="1025467"/>
            <a:ext cx="8686800" cy="37633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36485" y="153718"/>
            <a:ext cx="8450317" cy="591207"/>
          </a:xfrm>
          <a:prstGeom prst="rect">
            <a:avLst/>
          </a:prstGeom>
        </p:spPr>
        <p:txBody>
          <a:bodyPr vert="horz" lIns="91440" tIns="45720" rIns="91440" bIns="45720" rtlCol="0" anchor="t">
            <a:noAutofit/>
          </a:bodyPr>
          <a:lstStyle/>
          <a:p>
            <a:pPr lvl="0"/>
            <a:r>
              <a:rPr lang="en-US" dirty="0"/>
              <a:t>Click to edit Master title style</a:t>
            </a:r>
          </a:p>
        </p:txBody>
      </p:sp>
    </p:spTree>
    <p:extLst>
      <p:ext uri="{BB962C8B-B14F-4D97-AF65-F5344CB8AC3E}">
        <p14:creationId xmlns:p14="http://schemas.microsoft.com/office/powerpoint/2010/main" val="15506564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hdr="0" ftr="0" dt="0"/>
  <p:txStyles>
    <p:titleStyle>
      <a:lvl1pPr algn="l" defTabSz="685783" rtl="0" eaLnBrk="1" latinLnBrk="0" hangingPunct="1">
        <a:spcBef>
          <a:spcPct val="0"/>
        </a:spcBef>
        <a:buNone/>
        <a:defRPr lang="en-US" sz="2800" b="0" kern="1200" smtClean="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p:titleStyle>
    <p:bodyStyle>
      <a:lvl1pPr marL="257168" indent="-257168" algn="l" defTabSz="685783" rtl="0" eaLnBrk="1" latinLnBrk="0" hangingPunct="1">
        <a:spcBef>
          <a:spcPct val="20000"/>
        </a:spcBef>
        <a:buFont typeface="Arial" pitchFamily="34" charset="0"/>
        <a:buChar char="•"/>
        <a:defRPr sz="2400" b="1" kern="1200">
          <a:solidFill>
            <a:schemeClr val="bg1"/>
          </a:solidFill>
          <a:effectLst/>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b="1" kern="1200">
          <a:solidFill>
            <a:schemeClr val="bg1"/>
          </a:solidFill>
          <a:effectLst/>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b="1" kern="1200">
          <a:solidFill>
            <a:schemeClr val="bg1"/>
          </a:solidFill>
          <a:effectLst/>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Word Slide_NO Swoosh.jpg"/>
          <p:cNvPicPr>
            <a:picLocks noChangeAspect="1"/>
          </p:cNvPicPr>
          <p:nvPr/>
        </p:nvPicPr>
        <p:blipFill>
          <a:blip r:embed="rId12" cstate="print"/>
          <a:stretch>
            <a:fillRect/>
          </a:stretch>
        </p:blipFill>
        <p:spPr>
          <a:xfrm>
            <a:off x="0" y="0"/>
            <a:ext cx="9144000" cy="5143500"/>
          </a:xfrm>
          <a:prstGeom prst="rect">
            <a:avLst/>
          </a:prstGeom>
        </p:spPr>
      </p:pic>
      <p:pic>
        <p:nvPicPr>
          <p:cNvPr id="1026" name="Picture 2" descr="C:\Users\moorej4\AppData\Local\Microsoft\Windows\Temporary Internet Files\Content.Outlook\0HVBAKZB\US-Piv_rightcorner_bug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85858" y="13583"/>
            <a:ext cx="2558144" cy="567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4589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hdr="0" ftr="0" dt="0"/>
  <p:txStyles>
    <p:titleStyle>
      <a:lvl1pPr algn="l" defTabSz="685783" rtl="0" eaLnBrk="1" latinLnBrk="0" hangingPunct="1">
        <a:spcBef>
          <a:spcPct val="0"/>
        </a:spcBef>
        <a:buNone/>
        <a:defRPr lang="en-US" sz="2100" b="0" kern="1200" smtClean="0">
          <a:solidFill>
            <a:srgbClr val="FFD815"/>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57168" indent="-257168" algn="l" defTabSz="685783" rtl="0" eaLnBrk="1" latinLnBrk="0" hangingPunct="1">
        <a:spcBef>
          <a:spcPct val="20000"/>
        </a:spcBef>
        <a:buFont typeface="Arial" pitchFamily="34" charset="0"/>
        <a:buChar char="•"/>
        <a:defRPr sz="2400" b="1" kern="1200">
          <a:solidFill>
            <a:schemeClr val="bg1"/>
          </a:solidFill>
          <a:effectLst/>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b="1" kern="1200">
          <a:solidFill>
            <a:schemeClr val="bg1"/>
          </a:solidFill>
          <a:effectLst/>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b="1" kern="1200">
          <a:solidFill>
            <a:schemeClr val="bg1"/>
          </a:solidFill>
          <a:effectLst/>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Word Slide_NO Swoosh.jpg"/>
          <p:cNvPicPr>
            <a:picLocks noChangeAspect="1"/>
          </p:cNvPicPr>
          <p:nvPr/>
        </p:nvPicPr>
        <p:blipFill>
          <a:blip r:embed="rId11" cstate="print"/>
          <a:stretch>
            <a:fillRect/>
          </a:stretch>
        </p:blipFill>
        <p:spPr>
          <a:xfrm>
            <a:off x="0" y="0"/>
            <a:ext cx="9144000" cy="5143500"/>
          </a:xfrm>
          <a:prstGeom prst="rect">
            <a:avLst/>
          </a:prstGeom>
        </p:spPr>
      </p:pic>
      <p:sp>
        <p:nvSpPr>
          <p:cNvPr id="3" name="Text Placeholder 2"/>
          <p:cNvSpPr>
            <a:spLocks noGrp="1"/>
          </p:cNvSpPr>
          <p:nvPr>
            <p:ph type="body" idx="1"/>
          </p:nvPr>
        </p:nvSpPr>
        <p:spPr>
          <a:xfrm>
            <a:off x="228600" y="1025467"/>
            <a:ext cx="8686800" cy="37633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36485" y="153718"/>
            <a:ext cx="8450317" cy="591207"/>
          </a:xfrm>
          <a:prstGeom prst="rect">
            <a:avLst/>
          </a:prstGeom>
        </p:spPr>
        <p:txBody>
          <a:bodyPr vert="horz" lIns="91440" tIns="45720" rIns="91440" bIns="45720" rtlCol="0" anchor="t">
            <a:noAutofit/>
          </a:bodyPr>
          <a:lstStyle/>
          <a:p>
            <a:pPr lvl="0"/>
            <a:r>
              <a:rPr lang="en-US" dirty="0"/>
              <a:t>Click to edit Master title style</a:t>
            </a:r>
          </a:p>
        </p:txBody>
      </p:sp>
      <p:sp>
        <p:nvSpPr>
          <p:cNvPr id="5" name="TextBox 4">
            <a:extLst>
              <a:ext uri="{FF2B5EF4-FFF2-40B4-BE49-F238E27FC236}">
                <a16:creationId xmlns:a16="http://schemas.microsoft.com/office/drawing/2014/main" id="{455EB43A-9FA7-4156-9441-DA5410011A45}"/>
              </a:ext>
            </a:extLst>
          </p:cNvPr>
          <p:cNvSpPr txBox="1"/>
          <p:nvPr userDrawn="1"/>
        </p:nvSpPr>
        <p:spPr>
          <a:xfrm>
            <a:off x="-60960" y="4930819"/>
            <a:ext cx="3649980" cy="276999"/>
          </a:xfrm>
          <a:prstGeom prst="rect">
            <a:avLst/>
          </a:prstGeom>
          <a:noFill/>
        </p:spPr>
        <p:txBody>
          <a:bodyPr wrap="square" rtlCol="0">
            <a:spAutoFit/>
          </a:bodyPr>
          <a:lstStyle/>
          <a:p>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159847253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defTabSz="685783" rtl="0" eaLnBrk="1" latinLnBrk="0" hangingPunct="1">
        <a:spcBef>
          <a:spcPct val="0"/>
        </a:spcBef>
        <a:buNone/>
        <a:defRPr lang="en-US" sz="2800" b="0" kern="1200" smtClean="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p:titleStyle>
    <p:bodyStyle>
      <a:lvl1pPr marL="257168" indent="-257168" algn="l" defTabSz="685783" rtl="0" eaLnBrk="1" latinLnBrk="0" hangingPunct="1">
        <a:spcBef>
          <a:spcPct val="20000"/>
        </a:spcBef>
        <a:buFont typeface="Arial" pitchFamily="34" charset="0"/>
        <a:buChar char="•"/>
        <a:defRPr sz="2400" b="1" kern="1200">
          <a:solidFill>
            <a:schemeClr val="bg1"/>
          </a:solidFill>
          <a:effectLst/>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b="1" kern="1200">
          <a:solidFill>
            <a:schemeClr val="bg1"/>
          </a:solidFill>
          <a:effectLst/>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b="1" kern="1200">
          <a:solidFill>
            <a:schemeClr val="bg1"/>
          </a:solidFill>
          <a:effectLst/>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Word Slide_NO Swoosh.jpg"/>
          <p:cNvPicPr>
            <a:picLocks noChangeAspect="1"/>
          </p:cNvPicPr>
          <p:nvPr/>
        </p:nvPicPr>
        <p:blipFill>
          <a:blip r:embed="rId11" cstate="print"/>
          <a:stretch>
            <a:fillRect/>
          </a:stretch>
        </p:blipFill>
        <p:spPr>
          <a:xfrm>
            <a:off x="0" y="0"/>
            <a:ext cx="9144000" cy="5143500"/>
          </a:xfrm>
          <a:prstGeom prst="rect">
            <a:avLst/>
          </a:prstGeom>
        </p:spPr>
      </p:pic>
      <p:sp>
        <p:nvSpPr>
          <p:cNvPr id="3" name="Text Placeholder 2"/>
          <p:cNvSpPr>
            <a:spLocks noGrp="1"/>
          </p:cNvSpPr>
          <p:nvPr>
            <p:ph type="body" idx="1"/>
          </p:nvPr>
        </p:nvSpPr>
        <p:spPr>
          <a:xfrm>
            <a:off x="228600" y="1025467"/>
            <a:ext cx="8686800" cy="37633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36485" y="153718"/>
            <a:ext cx="8450317" cy="591207"/>
          </a:xfrm>
          <a:prstGeom prst="rect">
            <a:avLst/>
          </a:prstGeom>
        </p:spPr>
        <p:txBody>
          <a:bodyPr vert="horz" lIns="91440" tIns="45720" rIns="91440" bIns="45720" rtlCol="0" anchor="t">
            <a:noAutofit/>
          </a:bodyPr>
          <a:lstStyle/>
          <a:p>
            <a:pPr lvl="0"/>
            <a:r>
              <a:rPr lang="en-US" dirty="0"/>
              <a:t>Click to edit Master title style</a:t>
            </a:r>
          </a:p>
        </p:txBody>
      </p:sp>
    </p:spTree>
    <p:extLst>
      <p:ext uri="{BB962C8B-B14F-4D97-AF65-F5344CB8AC3E}">
        <p14:creationId xmlns:p14="http://schemas.microsoft.com/office/powerpoint/2010/main" val="15360835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Lst>
  <p:hf hdr="0" ftr="0" dt="0"/>
  <p:txStyles>
    <p:titleStyle>
      <a:lvl1pPr algn="l" defTabSz="685783" rtl="0" eaLnBrk="1" latinLnBrk="0" hangingPunct="1">
        <a:spcBef>
          <a:spcPct val="0"/>
        </a:spcBef>
        <a:buNone/>
        <a:defRPr lang="en-US" sz="2800" b="0" kern="1200" smtClean="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p:titleStyle>
    <p:bodyStyle>
      <a:lvl1pPr marL="257168" indent="-257168" algn="l" defTabSz="685783" rtl="0" eaLnBrk="1" latinLnBrk="0" hangingPunct="1">
        <a:spcBef>
          <a:spcPct val="20000"/>
        </a:spcBef>
        <a:buFont typeface="Arial" pitchFamily="34" charset="0"/>
        <a:buChar char="•"/>
        <a:defRPr sz="2400" b="1" kern="1200">
          <a:solidFill>
            <a:schemeClr val="bg1"/>
          </a:solidFill>
          <a:effectLst/>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b="1" kern="1200">
          <a:solidFill>
            <a:schemeClr val="bg1"/>
          </a:solidFill>
          <a:effectLst/>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b="1" kern="1200">
          <a:solidFill>
            <a:schemeClr val="bg1"/>
          </a:solidFill>
          <a:effectLst/>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Word Slide_NO Swoosh.jpg"/>
          <p:cNvPicPr>
            <a:picLocks noChangeAspect="1"/>
          </p:cNvPicPr>
          <p:nvPr/>
        </p:nvPicPr>
        <p:blipFill>
          <a:blip r:embed="rId11" cstate="print"/>
          <a:stretch>
            <a:fillRect/>
          </a:stretch>
        </p:blipFill>
        <p:spPr>
          <a:xfrm>
            <a:off x="0" y="0"/>
            <a:ext cx="9144000" cy="5143500"/>
          </a:xfrm>
          <a:prstGeom prst="rect">
            <a:avLst/>
          </a:prstGeom>
        </p:spPr>
      </p:pic>
      <p:sp>
        <p:nvSpPr>
          <p:cNvPr id="3" name="Text Placeholder 2"/>
          <p:cNvSpPr>
            <a:spLocks noGrp="1"/>
          </p:cNvSpPr>
          <p:nvPr>
            <p:ph type="body" idx="1"/>
          </p:nvPr>
        </p:nvSpPr>
        <p:spPr>
          <a:xfrm>
            <a:off x="228600" y="1025467"/>
            <a:ext cx="8686800" cy="376331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236485" y="153718"/>
            <a:ext cx="8450317" cy="591207"/>
          </a:xfrm>
          <a:prstGeom prst="rect">
            <a:avLst/>
          </a:prstGeom>
        </p:spPr>
        <p:txBody>
          <a:bodyPr vert="horz" lIns="91440" tIns="45720" rIns="91440" bIns="45720" rtlCol="0" anchor="t">
            <a:noAutofit/>
          </a:bodyPr>
          <a:lstStyle/>
          <a:p>
            <a:pPr lvl="0"/>
            <a:r>
              <a:rPr lang="en-US" dirty="0"/>
              <a:t>Click to edit Master title style</a:t>
            </a:r>
          </a:p>
        </p:txBody>
      </p:sp>
      <p:sp>
        <p:nvSpPr>
          <p:cNvPr id="5" name="TextBox 4">
            <a:extLst>
              <a:ext uri="{FF2B5EF4-FFF2-40B4-BE49-F238E27FC236}">
                <a16:creationId xmlns:a16="http://schemas.microsoft.com/office/drawing/2014/main" id="{455EB43A-9FA7-4156-9441-DA5410011A45}"/>
              </a:ext>
            </a:extLst>
          </p:cNvPr>
          <p:cNvSpPr txBox="1"/>
          <p:nvPr userDrawn="1"/>
        </p:nvSpPr>
        <p:spPr>
          <a:xfrm>
            <a:off x="-60960" y="4930819"/>
            <a:ext cx="3649980" cy="276999"/>
          </a:xfrm>
          <a:prstGeom prst="rect">
            <a:avLst/>
          </a:prstGeom>
          <a:noFill/>
        </p:spPr>
        <p:txBody>
          <a:bodyPr wrap="square" rtlCol="0">
            <a:spAutoFit/>
          </a:bodyPr>
          <a:lstStyle/>
          <a:p>
            <a:r>
              <a:rPr lang="en-US" sz="1200" b="0" i="0" u="none" dirty="0">
                <a:solidFill>
                  <a:schemeClr val="bg1"/>
                </a:solidFill>
                <a:latin typeface="Effra" panose="020B0603020203020204" pitchFamily="34" charset="0"/>
              </a:rPr>
              <a:t>Evolut Low Risk Trial–ACC.19</a:t>
            </a:r>
          </a:p>
        </p:txBody>
      </p:sp>
    </p:spTree>
    <p:extLst>
      <p:ext uri="{BB962C8B-B14F-4D97-AF65-F5344CB8AC3E}">
        <p14:creationId xmlns:p14="http://schemas.microsoft.com/office/powerpoint/2010/main" val="201442815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Lst>
  <p:hf hdr="0" ftr="0" dt="0"/>
  <p:txStyles>
    <p:titleStyle>
      <a:lvl1pPr algn="l" defTabSz="685783" rtl="0" eaLnBrk="1" latinLnBrk="0" hangingPunct="1">
        <a:spcBef>
          <a:spcPct val="0"/>
        </a:spcBef>
        <a:buNone/>
        <a:defRPr lang="en-US" sz="2800" b="0" kern="1200" smtClean="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p:titleStyle>
    <p:bodyStyle>
      <a:lvl1pPr marL="257168" indent="-257168" algn="l" defTabSz="685783" rtl="0" eaLnBrk="1" latinLnBrk="0" hangingPunct="1">
        <a:spcBef>
          <a:spcPct val="20000"/>
        </a:spcBef>
        <a:buFont typeface="Arial" pitchFamily="34" charset="0"/>
        <a:buChar char="•"/>
        <a:defRPr sz="2400" b="1" kern="1200">
          <a:solidFill>
            <a:schemeClr val="bg1"/>
          </a:solidFill>
          <a:effectLst/>
          <a:latin typeface="Arial" panose="020B060402020202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b="1" kern="1200">
          <a:solidFill>
            <a:schemeClr val="bg1"/>
          </a:solidFill>
          <a:effectLst/>
          <a:latin typeface="Arial" panose="020B060402020202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b="1" kern="1200">
          <a:solidFill>
            <a:schemeClr val="bg1"/>
          </a:solidFill>
          <a:effectLst/>
          <a:latin typeface="Arial" panose="020B060402020202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b="1" kern="1200">
          <a:solidFill>
            <a:schemeClr val="bg1"/>
          </a:solidFill>
          <a:effectLst/>
          <a:latin typeface="Arial" panose="020B060402020202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3.png"/><Relationship Id="rId5" Type="http://schemas.openxmlformats.org/officeDocument/2006/relationships/chart" Target="../charts/chart6.xml"/><Relationship Id="rId4" Type="http://schemas.openxmlformats.org/officeDocument/2006/relationships/chart" Target="../charts/char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commons.wikimedia.org/wiki/File:Checkmark.svg"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5.xml"/><Relationship Id="rId5" Type="http://schemas.openxmlformats.org/officeDocument/2006/relationships/image" Target="../media/image17.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640265"/>
            <a:ext cx="9144000" cy="1784627"/>
          </a:xfrm>
        </p:spPr>
        <p:txBody>
          <a:bodyPr>
            <a:normAutofit/>
          </a:bodyPr>
          <a:lstStyle/>
          <a:p>
            <a:pPr algn="ctr"/>
            <a:r>
              <a:rPr lang="en-US" sz="3600" dirty="0">
                <a:solidFill>
                  <a:srgbClr val="FFD227"/>
                </a:solidFill>
                <a:effectLst/>
                <a:latin typeface="Calibri"/>
              </a:rPr>
              <a:t>Primary Results From the </a:t>
            </a:r>
            <a:r>
              <a:rPr lang="en-US" sz="3600" dirty="0" err="1">
                <a:solidFill>
                  <a:srgbClr val="FFD227"/>
                </a:solidFill>
                <a:effectLst/>
                <a:latin typeface="Calibri"/>
              </a:rPr>
              <a:t>Evolut</a:t>
            </a:r>
            <a:r>
              <a:rPr lang="en-US" sz="3600" dirty="0">
                <a:solidFill>
                  <a:srgbClr val="FFD227"/>
                </a:solidFill>
                <a:effectLst/>
                <a:latin typeface="Calibri"/>
              </a:rPr>
              <a:t> Low Risk Trial</a:t>
            </a:r>
            <a:endParaRPr lang="en-US" sz="3600" dirty="0">
              <a:solidFill>
                <a:srgbClr val="FFD227"/>
              </a:solidFill>
            </a:endParaRPr>
          </a:p>
        </p:txBody>
      </p:sp>
      <p:sp>
        <p:nvSpPr>
          <p:cNvPr id="5" name="Subtitle 4"/>
          <p:cNvSpPr>
            <a:spLocks noGrp="1"/>
          </p:cNvSpPr>
          <p:nvPr>
            <p:ph type="subTitle" idx="1"/>
          </p:nvPr>
        </p:nvSpPr>
        <p:spPr>
          <a:xfrm>
            <a:off x="209224" y="3511659"/>
            <a:ext cx="8319491" cy="1252907"/>
          </a:xfrm>
        </p:spPr>
        <p:txBody>
          <a:bodyPr>
            <a:normAutofit fontScale="92500"/>
          </a:bodyPr>
          <a:lstStyle/>
          <a:p>
            <a:pPr>
              <a:lnSpc>
                <a:spcPts val="2800"/>
              </a:lnSpc>
              <a:spcBef>
                <a:spcPts val="0"/>
              </a:spcBef>
            </a:pPr>
            <a:r>
              <a:rPr lang="en-GB" b="0" dirty="0"/>
              <a:t>Michael J. Reardon, MD, FACC</a:t>
            </a:r>
          </a:p>
          <a:p>
            <a:pPr>
              <a:lnSpc>
                <a:spcPts val="2800"/>
              </a:lnSpc>
              <a:spcBef>
                <a:spcPts val="0"/>
              </a:spcBef>
            </a:pPr>
            <a:r>
              <a:rPr lang="en-GB" b="0" dirty="0"/>
              <a:t>Houston Methodist </a:t>
            </a:r>
            <a:r>
              <a:rPr lang="en-GB" b="0" dirty="0" err="1"/>
              <a:t>DeBakey</a:t>
            </a:r>
            <a:r>
              <a:rPr lang="en-GB" b="0" dirty="0"/>
              <a:t> Heart &amp; Vascular Institute, Houston, TX</a:t>
            </a:r>
            <a:br>
              <a:rPr lang="en-GB" b="0" dirty="0"/>
            </a:br>
            <a:r>
              <a:rPr lang="en-GB" b="0" dirty="0"/>
              <a:t>For the </a:t>
            </a:r>
            <a:r>
              <a:rPr lang="en-GB" b="0" dirty="0" err="1"/>
              <a:t>Evolut</a:t>
            </a:r>
            <a:r>
              <a:rPr lang="en-GB" b="0" dirty="0"/>
              <a:t> Low Risk Trial Investigators</a:t>
            </a:r>
            <a:endParaRPr lang="en-US" b="0" dirty="0"/>
          </a:p>
        </p:txBody>
      </p:sp>
      <p:pic>
        <p:nvPicPr>
          <p:cNvPr id="6" name="Picture 5">
            <a:extLst>
              <a:ext uri="{FF2B5EF4-FFF2-40B4-BE49-F238E27FC236}">
                <a16:creationId xmlns:a16="http://schemas.microsoft.com/office/drawing/2014/main" id="{BFEF7355-AF95-4DE1-8599-18E8E49557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3877" y="17616"/>
            <a:ext cx="701269" cy="693067"/>
          </a:xfrm>
          <a:prstGeom prst="rect">
            <a:avLst/>
          </a:prstGeom>
        </p:spPr>
      </p:pic>
    </p:spTree>
    <p:extLst>
      <p:ext uri="{BB962C8B-B14F-4D97-AF65-F5344CB8AC3E}">
        <p14:creationId xmlns:p14="http://schemas.microsoft.com/office/powerpoint/2010/main" val="411158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26EA89-A2A9-47B1-856B-11B6E44319BA}"/>
              </a:ext>
            </a:extLst>
          </p:cNvPr>
          <p:cNvSpPr txBox="1"/>
          <p:nvPr/>
        </p:nvSpPr>
        <p:spPr>
          <a:xfrm>
            <a:off x="1021080" y="828675"/>
            <a:ext cx="7094220"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D227"/>
                </a:solidFill>
                <a:effectLst/>
                <a:uLnTx/>
                <a:uFillTx/>
                <a:latin typeface="Calibri"/>
                <a:ea typeface="+mn-ea"/>
                <a:cs typeface="+mn-cs"/>
              </a:rPr>
              <a:t>Primary Safety and Effectiveness Endpoint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All-cause mortality or disabling stroke at 2 years</a:t>
            </a:r>
          </a:p>
        </p:txBody>
      </p:sp>
      <p:sp>
        <p:nvSpPr>
          <p:cNvPr id="12" name="Title 2">
            <a:extLst>
              <a:ext uri="{FF2B5EF4-FFF2-40B4-BE49-F238E27FC236}">
                <a16:creationId xmlns:a16="http://schemas.microsoft.com/office/drawing/2014/main" id="{313C318F-E377-43B1-983B-09309CDF2363}"/>
              </a:ext>
            </a:extLst>
          </p:cNvPr>
          <p:cNvSpPr>
            <a:spLocks noGrp="1"/>
          </p:cNvSpPr>
          <p:nvPr>
            <p:ph type="title"/>
          </p:nvPr>
        </p:nvSpPr>
        <p:spPr>
          <a:xfrm>
            <a:off x="237744" y="155448"/>
            <a:ext cx="8686802" cy="591207"/>
          </a:xfrm>
        </p:spPr>
        <p:txBody>
          <a:bodyPr/>
          <a:lstStyle/>
          <a:p>
            <a:r>
              <a:rPr lang="en-US" spc="-150" dirty="0">
                <a:solidFill>
                  <a:srgbClr val="FFD227"/>
                </a:solidFill>
                <a:effectLst/>
              </a:rPr>
              <a:t>Study Endpoints</a:t>
            </a:r>
            <a:endParaRPr lang="en-US" sz="2400" spc="-150" dirty="0">
              <a:solidFill>
                <a:srgbClr val="FFD227"/>
              </a:solidFill>
              <a:effectLst/>
              <a:latin typeface="Calibri" charset="0"/>
              <a:ea typeface="Calibri" charset="0"/>
              <a:cs typeface="Calibri" charset="0"/>
            </a:endParaRPr>
          </a:p>
        </p:txBody>
      </p:sp>
      <p:sp>
        <p:nvSpPr>
          <p:cNvPr id="3" name="Rectangle: Rounded Corners 2">
            <a:extLst>
              <a:ext uri="{FF2B5EF4-FFF2-40B4-BE49-F238E27FC236}">
                <a16:creationId xmlns:a16="http://schemas.microsoft.com/office/drawing/2014/main" id="{54568E54-C321-4BD7-AEE4-01FFE48ED407}"/>
              </a:ext>
            </a:extLst>
          </p:cNvPr>
          <p:cNvSpPr/>
          <p:nvPr/>
        </p:nvSpPr>
        <p:spPr>
          <a:xfrm>
            <a:off x="1131570" y="783364"/>
            <a:ext cx="6873240" cy="967446"/>
          </a:xfrm>
          <a:prstGeom prst="roundRect">
            <a:avLst/>
          </a:prstGeom>
          <a:noFill/>
          <a:ln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98F1CB5F-7B8D-4FFD-9471-5DD895D9B170}"/>
              </a:ext>
            </a:extLst>
          </p:cNvPr>
          <p:cNvSpPr txBox="1"/>
          <p:nvPr/>
        </p:nvSpPr>
        <p:spPr>
          <a:xfrm>
            <a:off x="301748" y="1833098"/>
            <a:ext cx="4443732" cy="34163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D815"/>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800" b="0" i="0" u="sng"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white"/>
                </a:solidFill>
                <a:effectLst/>
                <a:uLnTx/>
                <a:uFillTx/>
                <a:latin typeface="Calibri"/>
                <a:ea typeface="+mn-ea"/>
                <a:cs typeface="+mn-cs"/>
              </a:rPr>
              <a:t>Noninferiority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Mean gradient at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EOA at 1 year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Change in NYHA class from baseline to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Change in KCCQ score from baseline to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sng" strike="noStrike" kern="1200" cap="none" spc="0" normalizeH="0" baseline="0" noProof="0" dirty="0">
                <a:ln>
                  <a:noFill/>
                </a:ln>
                <a:solidFill>
                  <a:prstClr val="white"/>
                </a:solidFill>
                <a:effectLst/>
                <a:uLnTx/>
                <a:uFillTx/>
                <a:latin typeface="Calibri"/>
                <a:ea typeface="+mn-ea"/>
                <a:cs typeface="+mn-cs"/>
              </a:rPr>
              <a:t>Superiority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Mean gradient at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EOA at 1 year </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Calibri"/>
                <a:ea typeface="+mn-ea"/>
                <a:cs typeface="+mn-cs"/>
              </a:rPr>
              <a:t>Change in KCCQ score from baseline to 30 days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D815"/>
              </a:solidFill>
              <a:effectLst/>
              <a:uLnTx/>
              <a:uFillTx/>
              <a:latin typeface="Calibri"/>
              <a:ea typeface="+mn-ea"/>
              <a:cs typeface="+mn-cs"/>
            </a:endParaRPr>
          </a:p>
        </p:txBody>
      </p:sp>
      <p:sp>
        <p:nvSpPr>
          <p:cNvPr id="13" name="Rectangle: Rounded Corners 12">
            <a:extLst>
              <a:ext uri="{FF2B5EF4-FFF2-40B4-BE49-F238E27FC236}">
                <a16:creationId xmlns:a16="http://schemas.microsoft.com/office/drawing/2014/main" id="{BF1D63DA-4517-4298-A59A-5ECBAE27E348}"/>
              </a:ext>
            </a:extLst>
          </p:cNvPr>
          <p:cNvSpPr/>
          <p:nvPr/>
        </p:nvSpPr>
        <p:spPr>
          <a:xfrm>
            <a:off x="234830" y="1868660"/>
            <a:ext cx="4443732" cy="3178362"/>
          </a:xfrm>
          <a:prstGeom prst="roundRect">
            <a:avLst/>
          </a:prstGeom>
          <a:no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noFill/>
              <a:effectLst/>
              <a:uLnTx/>
              <a:uFillTx/>
              <a:latin typeface="Calibri"/>
              <a:ea typeface="+mn-ea"/>
              <a:cs typeface="+mn-cs"/>
            </a:endParaRPr>
          </a:p>
        </p:txBody>
      </p:sp>
      <p:sp>
        <p:nvSpPr>
          <p:cNvPr id="14" name="TextBox 13">
            <a:extLst>
              <a:ext uri="{FF2B5EF4-FFF2-40B4-BE49-F238E27FC236}">
                <a16:creationId xmlns:a16="http://schemas.microsoft.com/office/drawing/2014/main" id="{FA2387DA-19F6-4B9A-AF58-837F457F167D}"/>
              </a:ext>
            </a:extLst>
          </p:cNvPr>
          <p:cNvSpPr txBox="1"/>
          <p:nvPr/>
        </p:nvSpPr>
        <p:spPr>
          <a:xfrm>
            <a:off x="346718" y="1952806"/>
            <a:ext cx="441569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D815"/>
                </a:solidFill>
                <a:effectLst/>
                <a:uLnTx/>
                <a:uFillTx/>
                <a:latin typeface="Calibri"/>
                <a:ea typeface="ヒラギノ角ゴ Pro W3"/>
                <a:cs typeface="Arial" charset="0"/>
              </a:rPr>
              <a:t>Hierarchical Powered Secondary Endpoints </a:t>
            </a:r>
          </a:p>
        </p:txBody>
      </p:sp>
      <p:sp>
        <p:nvSpPr>
          <p:cNvPr id="15" name="TextBox 14">
            <a:extLst>
              <a:ext uri="{FF2B5EF4-FFF2-40B4-BE49-F238E27FC236}">
                <a16:creationId xmlns:a16="http://schemas.microsoft.com/office/drawing/2014/main" id="{AB1D367B-2CCE-43BF-827E-AF7EBBAA8FDD}"/>
              </a:ext>
            </a:extLst>
          </p:cNvPr>
          <p:cNvSpPr txBox="1"/>
          <p:nvPr/>
        </p:nvSpPr>
        <p:spPr>
          <a:xfrm>
            <a:off x="4925736" y="1933639"/>
            <a:ext cx="3950917" cy="31700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D815"/>
                </a:solidFill>
                <a:effectLst/>
                <a:uLnTx/>
                <a:uFillTx/>
                <a:latin typeface="Calibri"/>
                <a:ea typeface="ヒラギノ角ゴ Pro W3"/>
                <a:cs typeface="Arial" charset="0"/>
              </a:rPr>
              <a:t>Other Secondary Endpoints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j-lt"/>
                <a:ea typeface="ヒラギノ角ゴ Pro W3"/>
                <a:cs typeface="Arial" charset="0"/>
              </a:rPr>
              <a:t>30-day safety composite of</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mj-lt"/>
                <a:ea typeface="ヒラギノ角ゴ Pro W3"/>
                <a:cs typeface="Arial" charset="0"/>
              </a:rPr>
              <a:t>All-cause mortality</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mj-lt"/>
                <a:ea typeface="ヒラギノ角ゴ Pro W3"/>
                <a:cs typeface="Arial" charset="0"/>
              </a:rPr>
              <a:t>Disabling stroke</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mj-lt"/>
                <a:ea typeface="ヒラギノ角ゴ Pro W3"/>
                <a:cs typeface="Arial" charset="0"/>
              </a:rPr>
              <a:t>Life-threatening bleeding</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mj-lt"/>
                <a:ea typeface="ヒラギノ角ゴ Pro W3"/>
                <a:cs typeface="Arial" charset="0"/>
              </a:rPr>
              <a:t>Major vascular complications</a:t>
            </a:r>
          </a:p>
          <a:p>
            <a:pPr marL="742950" marR="0" lvl="1" indent="-285750" algn="l" defTabSz="914400" rtl="0" eaLnBrk="1" fontAlgn="base" latinLnBrk="0" hangingPunct="1">
              <a:lnSpc>
                <a:spcPct val="100000"/>
              </a:lnSpc>
              <a:spcBef>
                <a:spcPct val="0"/>
              </a:spcBef>
              <a:spcAft>
                <a:spcPct val="0"/>
              </a:spcAft>
              <a:buClrTx/>
              <a:buSzTx/>
              <a:buFont typeface="Calibri" panose="020F0502020204030204" pitchFamily="34" charset="0"/>
              <a:buChar char="–"/>
              <a:tabLst/>
              <a:defRPr/>
            </a:pPr>
            <a:r>
              <a:rPr kumimoji="0" lang="en-US" sz="1400" b="0" i="0" u="none" strike="noStrike" kern="1200" cap="none" spc="0" normalizeH="0" baseline="0" noProof="0" dirty="0">
                <a:ln>
                  <a:noFill/>
                </a:ln>
                <a:solidFill>
                  <a:srgbClr val="FFFFFF"/>
                </a:solidFill>
                <a:effectLst/>
                <a:uLnTx/>
                <a:uFillTx/>
                <a:latin typeface="+mj-lt"/>
                <a:ea typeface="ヒラギノ角ゴ Pro W3"/>
                <a:cs typeface="Arial" charset="0"/>
              </a:rPr>
              <a:t>Stage 2 or 3 acute kidney injury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j-lt"/>
                <a:ea typeface="ヒラギノ角ゴ Pro W3"/>
                <a:cs typeface="Arial" charset="0"/>
              </a:rPr>
              <a:t>New pacemaker implantation at 30 days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j-lt"/>
                <a:ea typeface="ヒラギノ角ゴ Pro W3"/>
                <a:cs typeface="Arial" charset="0"/>
              </a:rPr>
              <a:t>Heart failure rehospitalizations at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mj-lt"/>
                <a:ea typeface="ヒラギノ角ゴ Pro W3"/>
                <a:cs typeface="Arial" charset="0"/>
              </a:rPr>
              <a:t>Aortic-valve reintervention at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mj-lt"/>
                <a:ea typeface="ヒラギノ角ゴ Pro W3"/>
                <a:cs typeface="Arial" charset="0"/>
              </a:rPr>
              <a:t>Moderate/severe AR at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mj-lt"/>
                <a:ea typeface="ヒラギノ角ゴ Pro W3"/>
                <a:cs typeface="Arial" charset="0"/>
              </a:rPr>
              <a:t>All stroke at 1 year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white"/>
                </a:solidFill>
                <a:effectLst/>
                <a:uLnTx/>
                <a:uFillTx/>
                <a:latin typeface="+mj-lt"/>
                <a:ea typeface="ヒラギノ角ゴ Pro W3"/>
                <a:cs typeface="Arial" charset="0"/>
              </a:rPr>
              <a:t>Life-threatening bleeding at 1 year</a:t>
            </a:r>
          </a:p>
        </p:txBody>
      </p:sp>
      <p:sp>
        <p:nvSpPr>
          <p:cNvPr id="16" name="Rectangle: Rounded Corners 15">
            <a:extLst>
              <a:ext uri="{FF2B5EF4-FFF2-40B4-BE49-F238E27FC236}">
                <a16:creationId xmlns:a16="http://schemas.microsoft.com/office/drawing/2014/main" id="{060BACEF-181C-4926-A148-B0B5687DD688}"/>
              </a:ext>
            </a:extLst>
          </p:cNvPr>
          <p:cNvSpPr/>
          <p:nvPr/>
        </p:nvSpPr>
        <p:spPr>
          <a:xfrm>
            <a:off x="4751871" y="1849610"/>
            <a:ext cx="4043927" cy="3197412"/>
          </a:xfrm>
          <a:prstGeom prst="roundRect">
            <a:avLst/>
          </a:prstGeom>
          <a:noFill/>
          <a:ln>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noFill/>
              <a:effectLst/>
              <a:uLnTx/>
              <a:uFillTx/>
              <a:latin typeface="Calibri"/>
              <a:ea typeface="+mn-ea"/>
              <a:cs typeface="+mn-cs"/>
            </a:endParaRPr>
          </a:p>
        </p:txBody>
      </p:sp>
    </p:spTree>
    <p:extLst>
      <p:ext uri="{BB962C8B-B14F-4D97-AF65-F5344CB8AC3E}">
        <p14:creationId xmlns:p14="http://schemas.microsoft.com/office/powerpoint/2010/main" val="4021389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40F2C8-AF19-422D-93D6-85B16347EA75}"/>
              </a:ext>
            </a:extLst>
          </p:cNvPr>
          <p:cNvSpPr>
            <a:spLocks noGrp="1"/>
          </p:cNvSpPr>
          <p:nvPr>
            <p:ph idx="1"/>
          </p:nvPr>
        </p:nvSpPr>
        <p:spPr>
          <a:xfrm>
            <a:off x="228600" y="863268"/>
            <a:ext cx="8695946" cy="3917397"/>
          </a:xfrm>
        </p:spPr>
        <p:txBody>
          <a:bodyPr>
            <a:noAutofit/>
          </a:bodyPr>
          <a:lstStyle/>
          <a:p>
            <a:pPr marL="0" indent="0">
              <a:buNone/>
            </a:pPr>
            <a:r>
              <a:rPr lang="en-US" sz="1800" b="0" dirty="0">
                <a:solidFill>
                  <a:srgbClr val="FFD227"/>
                </a:solidFill>
                <a:latin typeface="+mn-lt"/>
              </a:rPr>
              <a:t>Symptomatic severe AS</a:t>
            </a:r>
            <a:r>
              <a:rPr lang="en-US" sz="1800" baseline="30000" dirty="0">
                <a:solidFill>
                  <a:srgbClr val="FFD227"/>
                </a:solidFill>
                <a:latin typeface="+mn-lt"/>
              </a:rPr>
              <a:t>1</a:t>
            </a:r>
            <a:r>
              <a:rPr lang="en-US" sz="1800" b="0" dirty="0">
                <a:solidFill>
                  <a:srgbClr val="FFD227"/>
                </a:solidFill>
                <a:latin typeface="+mn-lt"/>
              </a:rPr>
              <a:t>: </a:t>
            </a:r>
          </a:p>
          <a:p>
            <a:r>
              <a:rPr lang="en-US" sz="1700" b="0" dirty="0">
                <a:latin typeface="+mn-lt"/>
              </a:rPr>
              <a:t>Aortic valve area ≤1.0 cm² (or aortic valve area index &lt;0.6 cm</a:t>
            </a:r>
            <a:r>
              <a:rPr lang="en-US" sz="1700" b="0" baseline="30000" dirty="0">
                <a:latin typeface="+mn-lt"/>
              </a:rPr>
              <a:t>2</a:t>
            </a:r>
            <a:r>
              <a:rPr lang="en-US" sz="1700" b="0" dirty="0">
                <a:latin typeface="+mn-lt"/>
              </a:rPr>
              <a:t>/m</a:t>
            </a:r>
            <a:r>
              <a:rPr lang="en-US" sz="1700" b="0" baseline="30000" dirty="0">
                <a:latin typeface="+mn-lt"/>
              </a:rPr>
              <a:t>2</a:t>
            </a:r>
            <a:r>
              <a:rPr lang="en-US" sz="1700" b="0" dirty="0">
                <a:latin typeface="+mn-lt"/>
              </a:rPr>
              <a:t>), </a:t>
            </a:r>
            <a:r>
              <a:rPr lang="en-US" sz="1700" b="1" dirty="0">
                <a:latin typeface="+mn-lt"/>
              </a:rPr>
              <a:t>OR</a:t>
            </a:r>
            <a:r>
              <a:rPr lang="en-US" sz="1700" b="0" dirty="0">
                <a:latin typeface="+mn-lt"/>
              </a:rPr>
              <a:t> mean gradient ≥40 mmHg</a:t>
            </a:r>
            <a:r>
              <a:rPr lang="en-US" sz="1700" b="1" dirty="0">
                <a:latin typeface="+mn-lt"/>
              </a:rPr>
              <a:t> OR </a:t>
            </a:r>
            <a:r>
              <a:rPr lang="en-US" sz="1700" b="0" dirty="0">
                <a:latin typeface="+mn-lt"/>
              </a:rPr>
              <a:t>Vmax ≥4 m/sec at rest </a:t>
            </a:r>
          </a:p>
          <a:p>
            <a:pPr marL="0" indent="0">
              <a:buNone/>
            </a:pPr>
            <a:r>
              <a:rPr lang="en-US" sz="1800" dirty="0">
                <a:solidFill>
                  <a:srgbClr val="FFD227"/>
                </a:solidFill>
              </a:rPr>
              <a:t>Asymptomatic very severe AS</a:t>
            </a:r>
            <a:r>
              <a:rPr lang="en-US" sz="1800" baseline="30000" dirty="0">
                <a:solidFill>
                  <a:srgbClr val="FFD227"/>
                </a:solidFill>
              </a:rPr>
              <a:t>1</a:t>
            </a:r>
            <a:r>
              <a:rPr lang="en-US" sz="1800" dirty="0">
                <a:solidFill>
                  <a:srgbClr val="FFD227"/>
                </a:solidFill>
              </a:rPr>
              <a:t>:</a:t>
            </a:r>
          </a:p>
          <a:p>
            <a:r>
              <a:rPr lang="en-US" sz="1700" dirty="0">
                <a:latin typeface="+mn-lt"/>
              </a:rPr>
              <a:t>Aortic valve area ≤1.0 cm² (or aortic valve area index &lt;0.6 cm</a:t>
            </a:r>
            <a:r>
              <a:rPr lang="en-US" sz="1700" baseline="30000" dirty="0">
                <a:latin typeface="+mn-lt"/>
              </a:rPr>
              <a:t>2</a:t>
            </a:r>
            <a:r>
              <a:rPr lang="en-US" sz="1700" dirty="0">
                <a:latin typeface="+mn-lt"/>
              </a:rPr>
              <a:t>/m</a:t>
            </a:r>
            <a:r>
              <a:rPr lang="en-US" sz="1700" baseline="30000" dirty="0">
                <a:latin typeface="+mn-lt"/>
              </a:rPr>
              <a:t>2</a:t>
            </a:r>
            <a:r>
              <a:rPr lang="en-US" sz="1700" dirty="0">
                <a:latin typeface="+mn-lt"/>
              </a:rPr>
              <a:t>), </a:t>
            </a:r>
            <a:r>
              <a:rPr lang="en-US" sz="1700" b="1" dirty="0">
                <a:latin typeface="+mn-lt"/>
              </a:rPr>
              <a:t>AND</a:t>
            </a:r>
            <a:r>
              <a:rPr lang="en-US" sz="1700" dirty="0">
                <a:latin typeface="+mn-lt"/>
              </a:rPr>
              <a:t> Vmax ≥5 m/sec or mean gradient ≥ 60 mmHg at rest </a:t>
            </a:r>
            <a:endParaRPr lang="en-US" sz="1700" b="1" dirty="0">
              <a:latin typeface="+mn-lt"/>
            </a:endParaRPr>
          </a:p>
          <a:p>
            <a:r>
              <a:rPr lang="en-US" sz="1700" dirty="0">
                <a:latin typeface="+mn-lt"/>
              </a:rPr>
              <a:t>Aortic valve area of ≤1.0 cm</a:t>
            </a:r>
            <a:r>
              <a:rPr lang="en-US" sz="1700" baseline="30000" dirty="0">
                <a:latin typeface="+mn-lt"/>
              </a:rPr>
              <a:t>2</a:t>
            </a:r>
            <a:r>
              <a:rPr lang="en-US" sz="1700" dirty="0">
                <a:latin typeface="+mn-lt"/>
              </a:rPr>
              <a:t> (or aortic valve area index of ≤0.6 cm</a:t>
            </a:r>
            <a:r>
              <a:rPr lang="en-US" sz="1700" baseline="30000" dirty="0">
                <a:latin typeface="+mn-lt"/>
              </a:rPr>
              <a:t>2</a:t>
            </a:r>
            <a:r>
              <a:rPr lang="en-US" sz="1700" dirty="0">
                <a:latin typeface="+mn-lt"/>
              </a:rPr>
              <a:t>/m</a:t>
            </a:r>
            <a:r>
              <a:rPr lang="en-US" sz="1700" baseline="30000" dirty="0">
                <a:latin typeface="+mn-lt"/>
              </a:rPr>
              <a:t>2</a:t>
            </a:r>
            <a:r>
              <a:rPr lang="en-US" sz="1700" dirty="0">
                <a:latin typeface="+mn-lt"/>
              </a:rPr>
              <a:t>), </a:t>
            </a:r>
            <a:r>
              <a:rPr lang="en-US" sz="1700" b="1" dirty="0">
                <a:latin typeface="+mn-lt"/>
              </a:rPr>
              <a:t>AND</a:t>
            </a:r>
            <a:r>
              <a:rPr lang="en-US" sz="1700" dirty="0">
                <a:latin typeface="+mn-lt"/>
              </a:rPr>
              <a:t> a mean gradient ≥40 mmHg or Vmax ≥4.0 m/sec by transthoracic echocardiography at rest, </a:t>
            </a:r>
            <a:r>
              <a:rPr lang="en-US" sz="1700" b="1" dirty="0">
                <a:latin typeface="+mn-lt"/>
              </a:rPr>
              <a:t>AND</a:t>
            </a:r>
            <a:r>
              <a:rPr lang="en-US" sz="1700" dirty="0">
                <a:latin typeface="+mn-lt"/>
              </a:rPr>
              <a:t> an exercise tolerance test that demonstrates limited exercise capacity, abnormal BP response, or arrhythmia </a:t>
            </a:r>
            <a:endParaRPr lang="en-US" sz="1700" b="1" dirty="0">
              <a:latin typeface="+mn-lt"/>
            </a:endParaRPr>
          </a:p>
          <a:p>
            <a:r>
              <a:rPr lang="en-US" sz="1700" dirty="0">
                <a:latin typeface="+mn-lt"/>
              </a:rPr>
              <a:t>Aortic valve area of ≤1.0 cm</a:t>
            </a:r>
            <a:r>
              <a:rPr lang="en-US" sz="1700" baseline="30000" dirty="0">
                <a:latin typeface="+mn-lt"/>
              </a:rPr>
              <a:t>2</a:t>
            </a:r>
            <a:r>
              <a:rPr lang="en-US" sz="1700" dirty="0">
                <a:latin typeface="+mn-lt"/>
              </a:rPr>
              <a:t> (or aortic valve area index of ≤0.6 cm</a:t>
            </a:r>
            <a:r>
              <a:rPr lang="en-US" sz="1700" baseline="30000" dirty="0">
                <a:latin typeface="+mn-lt"/>
              </a:rPr>
              <a:t>2</a:t>
            </a:r>
            <a:r>
              <a:rPr lang="en-US" sz="1700" dirty="0">
                <a:latin typeface="+mn-lt"/>
              </a:rPr>
              <a:t>/m</a:t>
            </a:r>
            <a:r>
              <a:rPr lang="en-US" sz="1700" baseline="30000" dirty="0">
                <a:latin typeface="+mn-lt"/>
              </a:rPr>
              <a:t>2</a:t>
            </a:r>
            <a:r>
              <a:rPr lang="en-US" sz="1700" dirty="0">
                <a:latin typeface="+mn-lt"/>
              </a:rPr>
              <a:t>), </a:t>
            </a:r>
            <a:r>
              <a:rPr lang="en-US" sz="1700" b="1" dirty="0">
                <a:latin typeface="+mn-lt"/>
              </a:rPr>
              <a:t>AND</a:t>
            </a:r>
            <a:r>
              <a:rPr lang="en-US" sz="1700" dirty="0">
                <a:latin typeface="+mn-lt"/>
              </a:rPr>
              <a:t> mean gradient ≥40 mmHg, </a:t>
            </a:r>
            <a:r>
              <a:rPr lang="en-US" sz="1700" b="1" dirty="0">
                <a:latin typeface="+mn-lt"/>
              </a:rPr>
              <a:t>OR</a:t>
            </a:r>
            <a:r>
              <a:rPr lang="en-US" sz="1700" dirty="0">
                <a:latin typeface="+mn-lt"/>
              </a:rPr>
              <a:t> Vmax ≥4.0 m/sec by transthoracic echocardiography at rest, </a:t>
            </a:r>
            <a:r>
              <a:rPr lang="en-US" sz="1700" b="1" dirty="0">
                <a:latin typeface="+mn-lt"/>
              </a:rPr>
              <a:t>AND</a:t>
            </a:r>
            <a:r>
              <a:rPr lang="en-US" sz="1700" dirty="0">
                <a:latin typeface="+mn-lt"/>
              </a:rPr>
              <a:t> LVEF&lt;50%.</a:t>
            </a:r>
            <a:endParaRPr lang="en-US" sz="1700" b="0" dirty="0">
              <a:latin typeface="+mn-lt"/>
            </a:endParaRPr>
          </a:p>
          <a:p>
            <a:pPr marL="0" indent="0">
              <a:buNone/>
            </a:pPr>
            <a:r>
              <a:rPr lang="en-US" sz="1800" dirty="0">
                <a:solidFill>
                  <a:srgbClr val="FFD227"/>
                </a:solidFill>
                <a:latin typeface="+mn-lt"/>
              </a:rPr>
              <a:t>A predicted risk of 30-day mortality &lt;3% per multidisciplinary local heart team assessment.</a:t>
            </a:r>
            <a:endParaRPr lang="en-US" sz="1800" b="0" dirty="0">
              <a:solidFill>
                <a:srgbClr val="FFD227"/>
              </a:solidFill>
              <a:latin typeface="+mn-lt"/>
            </a:endParaRPr>
          </a:p>
        </p:txBody>
      </p:sp>
      <p:sp>
        <p:nvSpPr>
          <p:cNvPr id="4" name="TextBox 3">
            <a:extLst>
              <a:ext uri="{FF2B5EF4-FFF2-40B4-BE49-F238E27FC236}">
                <a16:creationId xmlns:a16="http://schemas.microsoft.com/office/drawing/2014/main" id="{25745625-5E8F-4408-9418-CA71165A0A0F}"/>
              </a:ext>
            </a:extLst>
          </p:cNvPr>
          <p:cNvSpPr txBox="1"/>
          <p:nvPr/>
        </p:nvSpPr>
        <p:spPr>
          <a:xfrm>
            <a:off x="4878556" y="4897278"/>
            <a:ext cx="4265444" cy="276999"/>
          </a:xfrm>
          <a:prstGeom prst="rect">
            <a:avLst/>
          </a:prstGeom>
          <a:noFill/>
        </p:spPr>
        <p:txBody>
          <a:bodyPr wrap="square" rtlCol="0">
            <a:spAutoFit/>
          </a:bodyPr>
          <a:lstStyle/>
          <a:p>
            <a:pPr algn="r"/>
            <a:r>
              <a:rPr lang="en-US" sz="1200" b="0" i="0" baseline="30000" dirty="0">
                <a:solidFill>
                  <a:schemeClr val="bg1"/>
                </a:solidFill>
                <a:latin typeface="+mn-lt"/>
              </a:rPr>
              <a:t>1</a:t>
            </a:r>
            <a:r>
              <a:rPr lang="en-US" sz="1200" b="0" i="0" dirty="0">
                <a:solidFill>
                  <a:schemeClr val="bg1"/>
                </a:solidFill>
                <a:latin typeface="+mn-lt"/>
              </a:rPr>
              <a:t>Nishimura RA, et al. Circulation. 2014;129:2440-92. </a:t>
            </a:r>
          </a:p>
        </p:txBody>
      </p:sp>
      <p:sp>
        <p:nvSpPr>
          <p:cNvPr id="8" name="Title 2">
            <a:extLst>
              <a:ext uri="{FF2B5EF4-FFF2-40B4-BE49-F238E27FC236}">
                <a16:creationId xmlns:a16="http://schemas.microsoft.com/office/drawing/2014/main" id="{58A45180-608A-4235-A4A4-16AE16A5AC9C}"/>
              </a:ext>
            </a:extLst>
          </p:cNvPr>
          <p:cNvSpPr>
            <a:spLocks noGrp="1"/>
          </p:cNvSpPr>
          <p:nvPr>
            <p:ph type="title"/>
          </p:nvPr>
        </p:nvSpPr>
        <p:spPr>
          <a:xfrm>
            <a:off x="237744" y="155448"/>
            <a:ext cx="8686802" cy="591207"/>
          </a:xfrm>
        </p:spPr>
        <p:txBody>
          <a:bodyPr/>
          <a:lstStyle/>
          <a:p>
            <a:r>
              <a:rPr lang="en-US" spc="-150" dirty="0">
                <a:solidFill>
                  <a:srgbClr val="FFD227"/>
                </a:solidFill>
                <a:effectLst/>
              </a:rPr>
              <a:t>Key Inclusion Criteria</a:t>
            </a:r>
            <a:endParaRPr lang="en-US" sz="2400" spc="-150" dirty="0">
              <a:solidFill>
                <a:srgbClr val="FFD227"/>
              </a:solidFill>
              <a:effectLst/>
              <a:latin typeface="Calibri" charset="0"/>
              <a:ea typeface="Calibri" charset="0"/>
              <a:cs typeface="Calibri" charset="0"/>
            </a:endParaRPr>
          </a:p>
        </p:txBody>
      </p:sp>
    </p:spTree>
    <p:extLst>
      <p:ext uri="{BB962C8B-B14F-4D97-AF65-F5344CB8AC3E}">
        <p14:creationId xmlns:p14="http://schemas.microsoft.com/office/powerpoint/2010/main" val="4065006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40F2C8-AF19-422D-93D6-85B16347EA75}"/>
              </a:ext>
            </a:extLst>
          </p:cNvPr>
          <p:cNvSpPr>
            <a:spLocks noGrp="1"/>
          </p:cNvSpPr>
          <p:nvPr>
            <p:ph idx="1"/>
          </p:nvPr>
        </p:nvSpPr>
        <p:spPr>
          <a:xfrm>
            <a:off x="228600" y="905137"/>
            <a:ext cx="8686800" cy="4215398"/>
          </a:xfrm>
        </p:spPr>
        <p:txBody>
          <a:bodyPr>
            <a:normAutofit/>
          </a:bodyPr>
          <a:lstStyle/>
          <a:p>
            <a:pPr>
              <a:spcBef>
                <a:spcPts val="0"/>
              </a:spcBef>
            </a:pPr>
            <a:r>
              <a:rPr lang="en-US" sz="2000" dirty="0"/>
              <a:t>Contraindication for placement of a bioprosthetic valve </a:t>
            </a:r>
          </a:p>
          <a:p>
            <a:pPr>
              <a:spcBef>
                <a:spcPts val="0"/>
              </a:spcBef>
            </a:pPr>
            <a:r>
              <a:rPr lang="en-US" sz="2000" dirty="0"/>
              <a:t>Multivessel coronary artery disease with SYNTAX score &gt;22</a:t>
            </a:r>
          </a:p>
          <a:p>
            <a:pPr>
              <a:spcBef>
                <a:spcPts val="0"/>
              </a:spcBef>
            </a:pPr>
            <a:r>
              <a:rPr lang="en-US" sz="2000" dirty="0"/>
              <a:t>Bicuspid aortic valve verified by imaging</a:t>
            </a:r>
          </a:p>
          <a:p>
            <a:pPr>
              <a:spcBef>
                <a:spcPts val="0"/>
              </a:spcBef>
            </a:pPr>
            <a:r>
              <a:rPr lang="en-US" sz="2000" dirty="0"/>
              <a:t>Hypersensitivity or contraindication to all anticoagulation/ antiplatelet regimens</a:t>
            </a:r>
          </a:p>
          <a:p>
            <a:pPr>
              <a:spcBef>
                <a:spcPts val="0"/>
              </a:spcBef>
            </a:pPr>
            <a:r>
              <a:rPr lang="en-US" sz="2000" dirty="0"/>
              <a:t>Any PCI or peripheral intervention within 30 days prior to randomization</a:t>
            </a:r>
          </a:p>
          <a:p>
            <a:pPr>
              <a:spcBef>
                <a:spcPts val="0"/>
              </a:spcBef>
            </a:pPr>
            <a:r>
              <a:rPr lang="en-US" sz="2000" dirty="0"/>
              <a:t>Symptomatic carotid or vertebral artery disease or successful treatment of carotid stenosis within 10 weeks of Heart Team assessment</a:t>
            </a:r>
          </a:p>
          <a:p>
            <a:pPr>
              <a:spcBef>
                <a:spcPts val="0"/>
              </a:spcBef>
            </a:pPr>
            <a:r>
              <a:rPr lang="en-US" sz="2000" dirty="0"/>
              <a:t>Recent (within 2 months) cerebrovascular accident or transient ischemic attack</a:t>
            </a:r>
          </a:p>
          <a:p>
            <a:pPr>
              <a:spcBef>
                <a:spcPts val="0"/>
              </a:spcBef>
            </a:pPr>
            <a:r>
              <a:rPr lang="en-US" sz="2000" dirty="0"/>
              <a:t>Acute MI within 30 days</a:t>
            </a:r>
          </a:p>
          <a:p>
            <a:pPr>
              <a:spcBef>
                <a:spcPts val="0"/>
              </a:spcBef>
            </a:pPr>
            <a:r>
              <a:rPr lang="en-US" sz="2000" dirty="0"/>
              <a:t>Severe liver, lung or renal disease </a:t>
            </a:r>
          </a:p>
          <a:p>
            <a:pPr>
              <a:spcBef>
                <a:spcPts val="0"/>
              </a:spcBef>
            </a:pPr>
            <a:r>
              <a:rPr lang="en-US" sz="2000" dirty="0"/>
              <a:t>Unsuitable anatomy including native aortic annulus &lt;18 mm or &gt;30 mm</a:t>
            </a:r>
          </a:p>
          <a:p>
            <a:pPr>
              <a:spcBef>
                <a:spcPts val="0"/>
              </a:spcBef>
            </a:pPr>
            <a:r>
              <a:rPr lang="en-US" sz="2000" dirty="0"/>
              <a:t>Severe mitral or tricuspid regurgitation</a:t>
            </a:r>
          </a:p>
        </p:txBody>
      </p:sp>
      <p:sp>
        <p:nvSpPr>
          <p:cNvPr id="7" name="Title 2">
            <a:extLst>
              <a:ext uri="{FF2B5EF4-FFF2-40B4-BE49-F238E27FC236}">
                <a16:creationId xmlns:a16="http://schemas.microsoft.com/office/drawing/2014/main" id="{58E0ECE2-4202-41DC-A1C7-35D089074C46}"/>
              </a:ext>
            </a:extLst>
          </p:cNvPr>
          <p:cNvSpPr>
            <a:spLocks noGrp="1"/>
          </p:cNvSpPr>
          <p:nvPr>
            <p:ph type="title"/>
          </p:nvPr>
        </p:nvSpPr>
        <p:spPr>
          <a:xfrm>
            <a:off x="237744" y="155448"/>
            <a:ext cx="8686802" cy="591207"/>
          </a:xfrm>
        </p:spPr>
        <p:txBody>
          <a:bodyPr/>
          <a:lstStyle/>
          <a:p>
            <a:r>
              <a:rPr lang="en-US" spc="-150" dirty="0">
                <a:solidFill>
                  <a:srgbClr val="FFD227"/>
                </a:solidFill>
                <a:effectLst/>
              </a:rPr>
              <a:t>Key Exclusion Criteria</a:t>
            </a:r>
            <a:endParaRPr lang="en-US" sz="2400" spc="-150" dirty="0">
              <a:solidFill>
                <a:srgbClr val="FFD227"/>
              </a:solidFill>
              <a:effectLst/>
              <a:latin typeface="Calibri" charset="0"/>
              <a:ea typeface="Calibri" charset="0"/>
              <a:cs typeface="Calibri" charset="0"/>
            </a:endParaRPr>
          </a:p>
        </p:txBody>
      </p:sp>
    </p:spTree>
    <p:extLst>
      <p:ext uri="{BB962C8B-B14F-4D97-AF65-F5344CB8AC3E}">
        <p14:creationId xmlns:p14="http://schemas.microsoft.com/office/powerpoint/2010/main" val="2667177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7CD671A0-1FCB-46FC-92C7-2166BF4DC04D}"/>
              </a:ext>
            </a:extLst>
          </p:cNvPr>
          <p:cNvGraphicFramePr>
            <a:graphicFrameLocks/>
          </p:cNvGraphicFramePr>
          <p:nvPr>
            <p:extLst>
              <p:ext uri="{D42A27DB-BD31-4B8C-83A1-F6EECF244321}">
                <p14:modId xmlns:p14="http://schemas.microsoft.com/office/powerpoint/2010/main" val="1200563506"/>
              </p:ext>
            </p:extLst>
          </p:nvPr>
        </p:nvGraphicFramePr>
        <p:xfrm>
          <a:off x="4883571" y="1591733"/>
          <a:ext cx="3846237" cy="312588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22153DEA-97E1-4D2A-8015-A684D6339C55}"/>
              </a:ext>
            </a:extLst>
          </p:cNvPr>
          <p:cNvSpPr txBox="1"/>
          <p:nvPr/>
        </p:nvSpPr>
        <p:spPr>
          <a:xfrm>
            <a:off x="5706183" y="4820837"/>
            <a:ext cx="3406461" cy="276999"/>
          </a:xfrm>
          <a:prstGeom prst="rect">
            <a:avLst/>
          </a:prstGeom>
          <a:noFill/>
        </p:spPr>
        <p:txBody>
          <a:bodyPr wrap="square" rtlCol="0">
            <a:spAutoFit/>
          </a:bodyPr>
          <a:lstStyle/>
          <a:p>
            <a:pPr algn="r"/>
            <a:r>
              <a:rPr lang="en-US" sz="1200" b="0" i="0" dirty="0">
                <a:solidFill>
                  <a:schemeClr val="bg1"/>
                </a:solidFill>
                <a:latin typeface="+mn-lt"/>
              </a:rPr>
              <a:t>*Selected to maintain </a:t>
            </a:r>
            <a:r>
              <a:rPr lang="el-GR" sz="1200" b="0" i="0" dirty="0">
                <a:solidFill>
                  <a:schemeClr val="bg1"/>
                </a:solidFill>
                <a:latin typeface="+mn-lt"/>
              </a:rPr>
              <a:t>α</a:t>
            </a:r>
            <a:r>
              <a:rPr lang="en-US" sz="1200" b="0" i="0" dirty="0">
                <a:solidFill>
                  <a:schemeClr val="bg1"/>
                </a:solidFill>
                <a:latin typeface="+mn-lt"/>
              </a:rPr>
              <a:t> &lt; 0.05 </a:t>
            </a:r>
          </a:p>
        </p:txBody>
      </p:sp>
      <p:sp>
        <p:nvSpPr>
          <p:cNvPr id="87" name="TextBox 86">
            <a:extLst>
              <a:ext uri="{FF2B5EF4-FFF2-40B4-BE49-F238E27FC236}">
                <a16:creationId xmlns:a16="http://schemas.microsoft.com/office/drawing/2014/main" id="{C07B230A-D586-40E0-8092-10CAF35D6620}"/>
              </a:ext>
            </a:extLst>
          </p:cNvPr>
          <p:cNvSpPr txBox="1"/>
          <p:nvPr/>
        </p:nvSpPr>
        <p:spPr>
          <a:xfrm>
            <a:off x="7758039" y="2082988"/>
            <a:ext cx="1405012" cy="830997"/>
          </a:xfrm>
          <a:prstGeom prst="rect">
            <a:avLst/>
          </a:prstGeom>
          <a:noFill/>
        </p:spPr>
        <p:txBody>
          <a:bodyPr vert="horz" wrap="square" rtlCol="0">
            <a:spAutoFit/>
          </a:bodyPr>
          <a:lstStyle/>
          <a:p>
            <a:pPr algn="ctr"/>
            <a:r>
              <a:rPr lang="en-US" sz="1600" b="0" i="0" dirty="0">
                <a:solidFill>
                  <a:schemeClr val="bg1"/>
                </a:solidFill>
                <a:latin typeface="+mn-lt"/>
              </a:rPr>
              <a:t>Noninferiority margin</a:t>
            </a:r>
          </a:p>
          <a:p>
            <a:pPr algn="ctr"/>
            <a:r>
              <a:rPr lang="en-US" sz="1600" b="0" i="0" dirty="0">
                <a:solidFill>
                  <a:schemeClr val="bg1"/>
                </a:solidFill>
                <a:latin typeface="+mn-lt"/>
              </a:rPr>
              <a:t>(6%)</a:t>
            </a:r>
          </a:p>
        </p:txBody>
      </p:sp>
      <p:cxnSp>
        <p:nvCxnSpPr>
          <p:cNvPr id="3" name="Straight Connector 2">
            <a:extLst>
              <a:ext uri="{FF2B5EF4-FFF2-40B4-BE49-F238E27FC236}">
                <a16:creationId xmlns:a16="http://schemas.microsoft.com/office/drawing/2014/main" id="{0650E8E1-60DA-4841-AE48-857F87AA43A4}"/>
              </a:ext>
            </a:extLst>
          </p:cNvPr>
          <p:cNvCxnSpPr>
            <a:cxnSpLocks/>
          </p:cNvCxnSpPr>
          <p:nvPr/>
        </p:nvCxnSpPr>
        <p:spPr>
          <a:xfrm>
            <a:off x="7829547" y="2095688"/>
            <a:ext cx="0" cy="2293957"/>
          </a:xfrm>
          <a:prstGeom prst="line">
            <a:avLst/>
          </a:prstGeom>
          <a:ln w="28575">
            <a:solidFill>
              <a:schemeClr val="bg1">
                <a:lumMod val="85000"/>
              </a:schemeClr>
            </a:solidFill>
            <a:prstDash val="sysDash"/>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AE003B38-F95B-4242-AE50-04DB9C46FE9C}"/>
              </a:ext>
            </a:extLst>
          </p:cNvPr>
          <p:cNvSpPr txBox="1"/>
          <p:nvPr/>
        </p:nvSpPr>
        <p:spPr>
          <a:xfrm>
            <a:off x="4789213" y="1453826"/>
            <a:ext cx="4034952" cy="584775"/>
          </a:xfrm>
          <a:prstGeom prst="rect">
            <a:avLst/>
          </a:prstGeom>
          <a:noFill/>
        </p:spPr>
        <p:txBody>
          <a:bodyPr wrap="square" rtlCol="0">
            <a:spAutoFit/>
          </a:bodyPr>
          <a:lstStyle/>
          <a:p>
            <a:pPr algn="ctr"/>
            <a:r>
              <a:rPr lang="en-US" sz="1600" b="0" i="0" dirty="0">
                <a:solidFill>
                  <a:schemeClr val="bg1"/>
                </a:solidFill>
                <a:latin typeface="+mn-lt"/>
              </a:rPr>
              <a:t>Posterior Distribution of the Difference</a:t>
            </a:r>
          </a:p>
          <a:p>
            <a:pPr algn="ctr"/>
            <a:r>
              <a:rPr lang="en-US" sz="1600" b="0" i="0" dirty="0">
                <a:solidFill>
                  <a:schemeClr val="bg1"/>
                </a:solidFill>
                <a:latin typeface="+mn-lt"/>
              </a:rPr>
              <a:t>(TAVR rate – SAVR rate)  </a:t>
            </a:r>
          </a:p>
        </p:txBody>
      </p:sp>
      <p:cxnSp>
        <p:nvCxnSpPr>
          <p:cNvPr id="13" name="Curved Connector 12">
            <a:extLst>
              <a:ext uri="{FF2B5EF4-FFF2-40B4-BE49-F238E27FC236}">
                <a16:creationId xmlns:a16="http://schemas.microsoft.com/office/drawing/2014/main" id="{512ADEEC-4E84-43C4-97D6-DF7E6F5FBE34}"/>
              </a:ext>
            </a:extLst>
          </p:cNvPr>
          <p:cNvCxnSpPr>
            <a:cxnSpLocks/>
          </p:cNvCxnSpPr>
          <p:nvPr/>
        </p:nvCxnSpPr>
        <p:spPr>
          <a:xfrm rot="5400000">
            <a:off x="7946132" y="2827430"/>
            <a:ext cx="508885" cy="685800"/>
          </a:xfrm>
          <a:prstGeom prst="curvedConnector2">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itle 2">
            <a:extLst>
              <a:ext uri="{FF2B5EF4-FFF2-40B4-BE49-F238E27FC236}">
                <a16:creationId xmlns:a16="http://schemas.microsoft.com/office/drawing/2014/main" id="{5C7E0D83-FBF1-48D1-90E9-D7DBA716A399}"/>
              </a:ext>
            </a:extLst>
          </p:cNvPr>
          <p:cNvSpPr txBox="1">
            <a:spLocks/>
          </p:cNvSpPr>
          <p:nvPr/>
        </p:nvSpPr>
        <p:spPr>
          <a:xfrm>
            <a:off x="237744" y="133146"/>
            <a:ext cx="7772400" cy="854406"/>
          </a:xfrm>
          <a:prstGeom prst="rect">
            <a:avLst/>
          </a:prstGeom>
          <a:ln>
            <a:noFill/>
          </a:ln>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Statistical Methods</a:t>
            </a:r>
          </a:p>
          <a:p>
            <a:pPr fontAlgn="auto">
              <a:spcAft>
                <a:spcPts val="0"/>
              </a:spcAft>
            </a:pPr>
            <a:r>
              <a:rPr lang="en-US" sz="2400" spc="-150" dirty="0">
                <a:solidFill>
                  <a:schemeClr val="bg1"/>
                </a:solidFill>
                <a:effectLst/>
              </a:rPr>
              <a:t>Noninferiority Testing of the Primary Endpoint</a:t>
            </a:r>
            <a:endParaRPr lang="en-US" sz="2400" spc="-150" dirty="0">
              <a:solidFill>
                <a:schemeClr val="bg1"/>
              </a:solidFill>
              <a:effectLst/>
              <a:ea typeface="Calibri" charset="0"/>
              <a:cs typeface="Calibri" charset="0"/>
            </a:endParaRPr>
          </a:p>
        </p:txBody>
      </p:sp>
      <p:sp>
        <p:nvSpPr>
          <p:cNvPr id="18" name="Content Placeholder 1">
            <a:extLst>
              <a:ext uri="{FF2B5EF4-FFF2-40B4-BE49-F238E27FC236}">
                <a16:creationId xmlns:a16="http://schemas.microsoft.com/office/drawing/2014/main" id="{63042450-7275-4F4D-ACF8-02EA60B606B6}"/>
              </a:ext>
            </a:extLst>
          </p:cNvPr>
          <p:cNvSpPr txBox="1">
            <a:spLocks/>
          </p:cNvSpPr>
          <p:nvPr/>
        </p:nvSpPr>
        <p:spPr>
          <a:xfrm>
            <a:off x="237744" y="1216054"/>
            <a:ext cx="4699416" cy="3877244"/>
          </a:xfrm>
          <a:prstGeom prst="rect">
            <a:avLst/>
          </a:prstGeom>
        </p:spPr>
        <p:txBody>
          <a:bodyPr vert="horz" lIns="91440" tIns="45720" rIns="91440" bIns="45720" rtlCol="0">
            <a:normAutofit/>
          </a:bodyPr>
          <a:lstStyle>
            <a:lvl1pPr marL="257168" indent="-257168" algn="l" defTabSz="685783" rtl="0" eaLnBrk="1" latinLnBrk="0" hangingPunct="1">
              <a:spcBef>
                <a:spcPct val="20000"/>
              </a:spcBef>
              <a:buFont typeface="Arial" pitchFamily="34" charset="0"/>
              <a:buChar char="•"/>
              <a:defRPr sz="2400" b="0" kern="1200" baseline="0">
                <a:solidFill>
                  <a:schemeClr val="bg1"/>
                </a:solidFill>
                <a:effectLst/>
                <a:latin typeface="Calibri" panose="020F0502020204030204" pitchFamily="34" charset="0"/>
                <a:ea typeface="+mn-ea"/>
                <a:cs typeface="Arial" panose="020B0604020202020204" pitchFamily="34" charset="0"/>
              </a:defRPr>
            </a:lvl1pPr>
            <a:lvl2pPr marL="557199" indent="-214308" algn="l" defTabSz="685783" rtl="0" eaLnBrk="1" latinLnBrk="0" hangingPunct="1">
              <a:spcBef>
                <a:spcPct val="20000"/>
              </a:spcBef>
              <a:buFont typeface="Arial" pitchFamily="34" charset="0"/>
              <a:buChar char="–"/>
              <a:defRPr sz="2100" b="0" kern="1200" baseline="0">
                <a:solidFill>
                  <a:schemeClr val="bg1"/>
                </a:solidFill>
                <a:effectLst/>
                <a:latin typeface="Calibri" panose="020F0502020204030204" pitchFamily="34" charset="0"/>
                <a:ea typeface="+mn-ea"/>
                <a:cs typeface="Arial" panose="020B0604020202020204" pitchFamily="34" charset="0"/>
              </a:defRPr>
            </a:lvl2pPr>
            <a:lvl3pPr marL="857228" indent="-171446" algn="l" defTabSz="685783" rtl="0" eaLnBrk="1" latinLnBrk="0" hangingPunct="1">
              <a:spcBef>
                <a:spcPct val="20000"/>
              </a:spcBef>
              <a:buFont typeface="Arial" pitchFamily="34" charset="0"/>
              <a:buChar char="•"/>
              <a:defRPr sz="1800" b="0" kern="1200" baseline="0">
                <a:solidFill>
                  <a:schemeClr val="bg1"/>
                </a:solidFill>
                <a:effectLst/>
                <a:latin typeface="Calibri" panose="020F0502020204030204" pitchFamily="34" charset="0"/>
                <a:ea typeface="+mn-ea"/>
                <a:cs typeface="Arial" panose="020B0604020202020204" pitchFamily="34" charset="0"/>
              </a:defRPr>
            </a:lvl3pPr>
            <a:lvl4pPr marL="1200120" indent="-171446" algn="l" defTabSz="685783" rtl="0" eaLnBrk="1" latinLnBrk="0" hangingPunct="1">
              <a:spcBef>
                <a:spcPct val="20000"/>
              </a:spcBef>
              <a:buFont typeface="Arial" pitchFamily="34" charset="0"/>
              <a:buChar char="–"/>
              <a:defRPr sz="1500" b="0" kern="1200" baseline="0">
                <a:solidFill>
                  <a:schemeClr val="bg1"/>
                </a:solidFill>
                <a:effectLst/>
                <a:latin typeface="Calibri" panose="020F0502020204030204" pitchFamily="34" charset="0"/>
                <a:ea typeface="+mn-ea"/>
                <a:cs typeface="Arial" panose="020B0604020202020204" pitchFamily="34" charset="0"/>
              </a:defRPr>
            </a:lvl4pPr>
            <a:lvl5pPr marL="1543012" indent="-171446" algn="l" defTabSz="685783" rtl="0" eaLnBrk="1" latinLnBrk="0" hangingPunct="1">
              <a:spcBef>
                <a:spcPct val="20000"/>
              </a:spcBef>
              <a:buFont typeface="Arial" pitchFamily="34" charset="0"/>
              <a:buChar char="»"/>
              <a:defRPr sz="1500" b="0" kern="1200" baseline="0">
                <a:solidFill>
                  <a:schemeClr val="bg1"/>
                </a:solidFill>
                <a:effectLst/>
                <a:latin typeface="Calibri" panose="020F0502020204030204" pitchFamily="34" charset="0"/>
                <a:ea typeface="+mn-ea"/>
                <a:cs typeface="Arial" panose="020B0604020202020204" pitchFamily="34" charset="0"/>
              </a:defRPr>
            </a:lvl5pPr>
            <a:lvl6pPr marL="1885903"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95"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fontAlgn="auto">
              <a:spcBef>
                <a:spcPts val="0"/>
              </a:spcBef>
              <a:spcAft>
                <a:spcPts val="0"/>
              </a:spcAft>
            </a:pPr>
            <a:r>
              <a:rPr lang="en-US" sz="1800" i="0" dirty="0"/>
              <a:t>This was a randomized, multinational, noninferiority trial.</a:t>
            </a:r>
          </a:p>
          <a:p>
            <a:pPr fontAlgn="auto">
              <a:spcBef>
                <a:spcPts val="0"/>
              </a:spcBef>
              <a:spcAft>
                <a:spcPts val="0"/>
              </a:spcAft>
            </a:pPr>
            <a:endParaRPr lang="en-US" sz="1000" i="0" dirty="0"/>
          </a:p>
          <a:p>
            <a:pPr fontAlgn="auto">
              <a:spcBef>
                <a:spcPts val="0"/>
              </a:spcBef>
              <a:spcAft>
                <a:spcPts val="0"/>
              </a:spcAft>
            </a:pPr>
            <a:r>
              <a:rPr lang="en-US" sz="1800" i="0" dirty="0"/>
              <a:t>The Bayesian adaptive design prespecified an “early-win” interim analysis when 850 patients reached 1-year follow-up.</a:t>
            </a:r>
          </a:p>
          <a:p>
            <a:pPr fontAlgn="auto">
              <a:spcBef>
                <a:spcPts val="0"/>
              </a:spcBef>
              <a:spcAft>
                <a:spcPts val="0"/>
              </a:spcAft>
            </a:pPr>
            <a:endParaRPr lang="en-US" sz="1000" i="0" dirty="0"/>
          </a:p>
          <a:p>
            <a:pPr fontAlgn="auto">
              <a:spcBef>
                <a:spcPts val="0"/>
              </a:spcBef>
              <a:spcAft>
                <a:spcPts val="0"/>
              </a:spcAft>
            </a:pPr>
            <a:r>
              <a:rPr lang="en-US" sz="1800" i="0" dirty="0"/>
              <a:t>The estimated sample size was 1200 patients.</a:t>
            </a:r>
          </a:p>
          <a:p>
            <a:pPr fontAlgn="auto">
              <a:spcBef>
                <a:spcPts val="0"/>
              </a:spcBef>
              <a:spcAft>
                <a:spcPts val="0"/>
              </a:spcAft>
            </a:pPr>
            <a:endParaRPr lang="en-US" sz="1000" i="0" dirty="0"/>
          </a:p>
          <a:p>
            <a:pPr fontAlgn="auto">
              <a:spcBef>
                <a:spcPts val="0"/>
              </a:spcBef>
              <a:spcAft>
                <a:spcPts val="0"/>
              </a:spcAft>
            </a:pPr>
            <a:r>
              <a:rPr lang="en-US" sz="1800" i="0" dirty="0"/>
              <a:t>The 2-year primary analysis cohort comprised all patients with an attempted implant procedure (as-treated). </a:t>
            </a:r>
          </a:p>
          <a:p>
            <a:pPr fontAlgn="auto">
              <a:spcBef>
                <a:spcPts val="0"/>
              </a:spcBef>
              <a:spcAft>
                <a:spcPts val="0"/>
              </a:spcAft>
            </a:pPr>
            <a:endParaRPr lang="en-US" sz="1000" i="0" dirty="0"/>
          </a:p>
          <a:p>
            <a:pPr fontAlgn="auto">
              <a:spcBef>
                <a:spcPts val="0"/>
              </a:spcBef>
              <a:spcAft>
                <a:spcPts val="0"/>
              </a:spcAft>
            </a:pPr>
            <a:r>
              <a:rPr lang="en-US" sz="1800" i="0" dirty="0"/>
              <a:t>The prespecified criteria for success was posterior probability &gt;0.972. </a:t>
            </a:r>
            <a:endParaRPr lang="en-US" sz="1400" i="0" dirty="0"/>
          </a:p>
        </p:txBody>
      </p:sp>
      <p:sp>
        <p:nvSpPr>
          <p:cNvPr id="11" name="TextBox 15">
            <a:extLst>
              <a:ext uri="{FF2B5EF4-FFF2-40B4-BE49-F238E27FC236}">
                <a16:creationId xmlns:a16="http://schemas.microsoft.com/office/drawing/2014/main" id="{ADA15AE7-7B71-40A8-9864-D0BFBA954D4F}"/>
              </a:ext>
            </a:extLst>
          </p:cNvPr>
          <p:cNvSpPr txBox="1"/>
          <p:nvPr/>
        </p:nvSpPr>
        <p:spPr>
          <a:xfrm>
            <a:off x="6039506" y="4011614"/>
            <a:ext cx="1587956"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0" i="0" dirty="0">
                <a:solidFill>
                  <a:schemeClr val="bg1"/>
                </a:solidFill>
              </a:rPr>
              <a:t>Area &gt; 0.972*</a:t>
            </a:r>
          </a:p>
        </p:txBody>
      </p:sp>
    </p:spTree>
    <p:extLst>
      <p:ext uri="{BB962C8B-B14F-4D97-AF65-F5344CB8AC3E}">
        <p14:creationId xmlns:p14="http://schemas.microsoft.com/office/powerpoint/2010/main" val="2117817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B21703-7AA4-4121-AB4E-B98F64A9816D}"/>
              </a:ext>
            </a:extLst>
          </p:cNvPr>
          <p:cNvSpPr txBox="1"/>
          <p:nvPr/>
        </p:nvSpPr>
        <p:spPr>
          <a:xfrm>
            <a:off x="860157" y="4921235"/>
            <a:ext cx="8283843" cy="261610"/>
          </a:xfrm>
          <a:prstGeom prst="rect">
            <a:avLst/>
          </a:prstGeom>
          <a:noFill/>
        </p:spPr>
        <p:txBody>
          <a:bodyPr wrap="square" rtlCol="0">
            <a:spAutoFit/>
          </a:bodyPr>
          <a:lstStyle/>
          <a:p>
            <a:pPr algn="r"/>
            <a:r>
              <a:rPr lang="en-US" sz="1100" b="0" i="0" dirty="0">
                <a:solidFill>
                  <a:schemeClr val="bg1"/>
                </a:solidFill>
                <a:latin typeface="+mn-lt"/>
              </a:rPr>
              <a:t>*Additional patients were randomized to permit completion of the LTI </a:t>
            </a:r>
            <a:r>
              <a:rPr lang="en-US" sz="1100" b="0" i="0" dirty="0" err="1">
                <a:solidFill>
                  <a:schemeClr val="bg1"/>
                </a:solidFill>
                <a:latin typeface="+mn-lt"/>
              </a:rPr>
              <a:t>substudy</a:t>
            </a:r>
            <a:r>
              <a:rPr lang="en-US" sz="1100" b="0" i="0" dirty="0">
                <a:solidFill>
                  <a:schemeClr val="bg1"/>
                </a:solidFill>
                <a:latin typeface="+mn-lt"/>
              </a:rPr>
              <a:t> and to enroll a Japanese cohort. </a:t>
            </a:r>
          </a:p>
        </p:txBody>
      </p:sp>
      <p:sp>
        <p:nvSpPr>
          <p:cNvPr id="30" name="Title 2">
            <a:extLst>
              <a:ext uri="{FF2B5EF4-FFF2-40B4-BE49-F238E27FC236}">
                <a16:creationId xmlns:a16="http://schemas.microsoft.com/office/drawing/2014/main" id="{BA55BCB5-AA7C-4F25-90B7-CF3156D99CC1}"/>
              </a:ext>
            </a:extLst>
          </p:cNvPr>
          <p:cNvSpPr>
            <a:spLocks noGrp="1"/>
          </p:cNvSpPr>
          <p:nvPr>
            <p:ph type="title"/>
          </p:nvPr>
        </p:nvSpPr>
        <p:spPr>
          <a:xfrm>
            <a:off x="264610" y="147290"/>
            <a:ext cx="8686802" cy="591207"/>
          </a:xfrm>
        </p:spPr>
        <p:txBody>
          <a:bodyPr/>
          <a:lstStyle/>
          <a:p>
            <a:r>
              <a:rPr lang="en-US" spc="-150" dirty="0">
                <a:solidFill>
                  <a:srgbClr val="FFD227"/>
                </a:solidFill>
                <a:effectLst/>
              </a:rPr>
              <a:t>Patient Flow</a:t>
            </a:r>
            <a:endParaRPr lang="en-US" sz="2400" spc="-150" dirty="0">
              <a:solidFill>
                <a:srgbClr val="FFD227"/>
              </a:solidFill>
              <a:effectLst/>
              <a:latin typeface="Calibri" charset="0"/>
              <a:ea typeface="Calibri" charset="0"/>
              <a:cs typeface="Calibri" charset="0"/>
            </a:endParaRPr>
          </a:p>
        </p:txBody>
      </p:sp>
      <p:pic>
        <p:nvPicPr>
          <p:cNvPr id="2" name="Picture 1">
            <a:extLst>
              <a:ext uri="{FF2B5EF4-FFF2-40B4-BE49-F238E27FC236}">
                <a16:creationId xmlns:a16="http://schemas.microsoft.com/office/drawing/2014/main" id="{EFAC6EFD-D454-4ED6-8E51-58735C99F9FF}"/>
              </a:ext>
            </a:extLst>
          </p:cNvPr>
          <p:cNvPicPr>
            <a:picLocks noChangeAspect="1"/>
          </p:cNvPicPr>
          <p:nvPr/>
        </p:nvPicPr>
        <p:blipFill>
          <a:blip r:embed="rId3"/>
          <a:stretch>
            <a:fillRect/>
          </a:stretch>
        </p:blipFill>
        <p:spPr>
          <a:xfrm>
            <a:off x="158113" y="580507"/>
            <a:ext cx="8827773" cy="4340728"/>
          </a:xfrm>
          <a:prstGeom prst="rect">
            <a:avLst/>
          </a:prstGeom>
        </p:spPr>
      </p:pic>
    </p:spTree>
    <p:extLst>
      <p:ext uri="{BB962C8B-B14F-4D97-AF65-F5344CB8AC3E}">
        <p14:creationId xmlns:p14="http://schemas.microsoft.com/office/powerpoint/2010/main" val="2679525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996EFF26-C2C0-485F-9761-891A8F939A11}"/>
              </a:ext>
            </a:extLst>
          </p:cNvPr>
          <p:cNvSpPr txBox="1"/>
          <p:nvPr/>
        </p:nvSpPr>
        <p:spPr>
          <a:xfrm>
            <a:off x="925592" y="1223707"/>
            <a:ext cx="2472496" cy="523220"/>
          </a:xfrm>
          <a:prstGeom prst="rect">
            <a:avLst/>
          </a:prstGeom>
          <a:noFill/>
        </p:spPr>
        <p:txBody>
          <a:bodyPr wrap="square" rtlCol="0">
            <a:spAutoFit/>
          </a:bodyPr>
          <a:lstStyle/>
          <a:p>
            <a:r>
              <a:rPr lang="en-US" sz="1400" b="0" i="0" dirty="0">
                <a:solidFill>
                  <a:schemeClr val="bg1"/>
                </a:solidFill>
                <a:latin typeface="+mn-lt"/>
              </a:rPr>
              <a:t>First Patient Randomized </a:t>
            </a:r>
            <a:br>
              <a:rPr lang="en-US" sz="1400" b="0" i="0" dirty="0">
                <a:solidFill>
                  <a:schemeClr val="bg1"/>
                </a:solidFill>
                <a:latin typeface="+mn-lt"/>
              </a:rPr>
            </a:br>
            <a:r>
              <a:rPr lang="en-US" sz="1400" b="0" i="0" dirty="0">
                <a:solidFill>
                  <a:schemeClr val="bg1"/>
                </a:solidFill>
                <a:latin typeface="+mn-lt"/>
              </a:rPr>
              <a:t>Mar. 28, 2016</a:t>
            </a:r>
          </a:p>
        </p:txBody>
      </p:sp>
      <p:sp>
        <p:nvSpPr>
          <p:cNvPr id="20" name="TextBox 19">
            <a:extLst>
              <a:ext uri="{FF2B5EF4-FFF2-40B4-BE49-F238E27FC236}">
                <a16:creationId xmlns:a16="http://schemas.microsoft.com/office/drawing/2014/main" id="{0CC62E54-3356-45E0-87C6-4C3ECBE6B197}"/>
              </a:ext>
            </a:extLst>
          </p:cNvPr>
          <p:cNvSpPr txBox="1"/>
          <p:nvPr/>
        </p:nvSpPr>
        <p:spPr>
          <a:xfrm>
            <a:off x="6239486" y="1226271"/>
            <a:ext cx="2147207" cy="523220"/>
          </a:xfrm>
          <a:prstGeom prst="rect">
            <a:avLst/>
          </a:prstGeom>
          <a:noFill/>
        </p:spPr>
        <p:txBody>
          <a:bodyPr wrap="square" rtlCol="0">
            <a:spAutoFit/>
          </a:bodyPr>
          <a:lstStyle/>
          <a:p>
            <a:pPr algn="r"/>
            <a:r>
              <a:rPr lang="en-US" sz="1400" b="0" i="0" dirty="0">
                <a:solidFill>
                  <a:schemeClr val="bg1"/>
                </a:solidFill>
                <a:latin typeface="+mn-lt"/>
              </a:rPr>
              <a:t>*Last Patient Randomized</a:t>
            </a:r>
            <a:br>
              <a:rPr lang="en-US" sz="1400" b="0" i="0" dirty="0">
                <a:solidFill>
                  <a:schemeClr val="bg1"/>
                </a:solidFill>
                <a:latin typeface="+mn-lt"/>
              </a:rPr>
            </a:br>
            <a:r>
              <a:rPr lang="en-US" sz="1400" b="0" i="0" dirty="0">
                <a:solidFill>
                  <a:schemeClr val="bg1"/>
                </a:solidFill>
                <a:latin typeface="+mn-lt"/>
              </a:rPr>
              <a:t> Nov. 27, 2018</a:t>
            </a:r>
          </a:p>
        </p:txBody>
      </p:sp>
      <p:cxnSp>
        <p:nvCxnSpPr>
          <p:cNvPr id="24" name="Straight Connector 23">
            <a:extLst>
              <a:ext uri="{FF2B5EF4-FFF2-40B4-BE49-F238E27FC236}">
                <a16:creationId xmlns:a16="http://schemas.microsoft.com/office/drawing/2014/main" id="{9FB05B2F-F6BC-4E01-BFDB-A5070ED119AC}"/>
              </a:ext>
            </a:extLst>
          </p:cNvPr>
          <p:cNvCxnSpPr>
            <a:cxnSpLocks/>
          </p:cNvCxnSpPr>
          <p:nvPr/>
        </p:nvCxnSpPr>
        <p:spPr>
          <a:xfrm>
            <a:off x="8670522" y="1215379"/>
            <a:ext cx="3358" cy="1688284"/>
          </a:xfrm>
          <a:prstGeom prst="line">
            <a:avLst/>
          </a:prstGeom>
          <a:ln w="12700">
            <a:solidFill>
              <a:srgbClr val="00B0F0"/>
            </a:solidFill>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76FE7CF0-62D7-4BC5-856F-50A2764F984E}"/>
              </a:ext>
            </a:extLst>
          </p:cNvPr>
          <p:cNvSpPr txBox="1"/>
          <p:nvPr/>
        </p:nvSpPr>
        <p:spPr>
          <a:xfrm>
            <a:off x="6587784" y="2903663"/>
            <a:ext cx="2421890" cy="523220"/>
          </a:xfrm>
          <a:prstGeom prst="rect">
            <a:avLst/>
          </a:prstGeom>
          <a:noFill/>
        </p:spPr>
        <p:txBody>
          <a:bodyPr wrap="square" rtlCol="0">
            <a:spAutoFit/>
          </a:bodyPr>
          <a:lstStyle/>
          <a:p>
            <a:pPr algn="r"/>
            <a:r>
              <a:rPr lang="en-US" sz="1400" b="0" i="0" dirty="0">
                <a:solidFill>
                  <a:schemeClr val="bg1"/>
                </a:solidFill>
                <a:latin typeface="+mn-lt"/>
              </a:rPr>
              <a:t>Primary Endpoint Assessment Dec. 27, 2018</a:t>
            </a:r>
          </a:p>
        </p:txBody>
      </p:sp>
      <p:cxnSp>
        <p:nvCxnSpPr>
          <p:cNvPr id="28" name="Straight Connector 27">
            <a:extLst>
              <a:ext uri="{FF2B5EF4-FFF2-40B4-BE49-F238E27FC236}">
                <a16:creationId xmlns:a16="http://schemas.microsoft.com/office/drawing/2014/main" id="{6D48B472-4C9D-405F-A339-700FAD194E5B}"/>
              </a:ext>
            </a:extLst>
          </p:cNvPr>
          <p:cNvCxnSpPr>
            <a:cxnSpLocks/>
          </p:cNvCxnSpPr>
          <p:nvPr/>
        </p:nvCxnSpPr>
        <p:spPr>
          <a:xfrm>
            <a:off x="925592" y="1217531"/>
            <a:ext cx="0" cy="298777"/>
          </a:xfrm>
          <a:prstGeom prst="line">
            <a:avLst/>
          </a:prstGeom>
          <a:ln w="12700">
            <a:solidFill>
              <a:srgbClr val="00B0F0"/>
            </a:solidFill>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BEA54F56-B2AF-4580-AA28-FD209415D827}"/>
              </a:ext>
            </a:extLst>
          </p:cNvPr>
          <p:cNvSpPr txBox="1"/>
          <p:nvPr/>
        </p:nvSpPr>
        <p:spPr>
          <a:xfrm>
            <a:off x="842743" y="1821295"/>
            <a:ext cx="1732509" cy="307777"/>
          </a:xfrm>
          <a:prstGeom prst="rect">
            <a:avLst/>
          </a:prstGeom>
          <a:noFill/>
        </p:spPr>
        <p:txBody>
          <a:bodyPr wrap="square" rtlCol="0">
            <a:spAutoFit/>
          </a:bodyPr>
          <a:lstStyle/>
          <a:p>
            <a:r>
              <a:rPr lang="en-US" sz="1400" b="0" i="0" dirty="0" err="1">
                <a:solidFill>
                  <a:schemeClr val="bg1"/>
                </a:solidFill>
                <a:latin typeface="+mn-lt"/>
              </a:rPr>
              <a:t>CoreValve</a:t>
            </a:r>
            <a:r>
              <a:rPr lang="en-US" sz="1400" b="0" i="0" dirty="0">
                <a:solidFill>
                  <a:schemeClr val="bg1"/>
                </a:solidFill>
                <a:latin typeface="+mn-lt"/>
              </a:rPr>
              <a:t> 31 mm </a:t>
            </a:r>
          </a:p>
        </p:txBody>
      </p:sp>
      <p:cxnSp>
        <p:nvCxnSpPr>
          <p:cNvPr id="37" name="Straight Connector 36">
            <a:extLst>
              <a:ext uri="{FF2B5EF4-FFF2-40B4-BE49-F238E27FC236}">
                <a16:creationId xmlns:a16="http://schemas.microsoft.com/office/drawing/2014/main" id="{CD5A10D9-B19A-4FB8-B263-F1FFCE7B8FD5}"/>
              </a:ext>
            </a:extLst>
          </p:cNvPr>
          <p:cNvCxnSpPr>
            <a:cxnSpLocks/>
          </p:cNvCxnSpPr>
          <p:nvPr/>
        </p:nvCxnSpPr>
        <p:spPr>
          <a:xfrm>
            <a:off x="8386693" y="1222636"/>
            <a:ext cx="0" cy="301341"/>
          </a:xfrm>
          <a:prstGeom prst="line">
            <a:avLst/>
          </a:prstGeom>
          <a:ln w="12700">
            <a:solidFill>
              <a:srgbClr val="00B0F0"/>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2EEE952D-47E9-47D0-B486-B76696BB64EC}"/>
              </a:ext>
            </a:extLst>
          </p:cNvPr>
          <p:cNvSpPr/>
          <p:nvPr/>
        </p:nvSpPr>
        <p:spPr>
          <a:xfrm>
            <a:off x="7895987" y="4873032"/>
            <a:ext cx="1285608" cy="276999"/>
          </a:xfrm>
          <a:prstGeom prst="rect">
            <a:avLst/>
          </a:prstGeom>
        </p:spPr>
        <p:txBody>
          <a:bodyPr wrap="none">
            <a:spAutoFit/>
          </a:bodyPr>
          <a:lstStyle/>
          <a:p>
            <a:r>
              <a:rPr lang="en-US" sz="1200" b="0" i="0" dirty="0">
                <a:solidFill>
                  <a:schemeClr val="bg1"/>
                </a:solidFill>
                <a:latin typeface="+mn-lt"/>
              </a:rPr>
              <a:t>*For this analysis </a:t>
            </a:r>
          </a:p>
        </p:txBody>
      </p:sp>
      <p:sp>
        <p:nvSpPr>
          <p:cNvPr id="40" name="TextBox 39">
            <a:extLst>
              <a:ext uri="{FF2B5EF4-FFF2-40B4-BE49-F238E27FC236}">
                <a16:creationId xmlns:a16="http://schemas.microsoft.com/office/drawing/2014/main" id="{EA72F864-A1C8-4E86-83B9-B84AB412A00C}"/>
              </a:ext>
            </a:extLst>
          </p:cNvPr>
          <p:cNvSpPr txBox="1"/>
          <p:nvPr/>
        </p:nvSpPr>
        <p:spPr>
          <a:xfrm>
            <a:off x="4470330" y="2734596"/>
            <a:ext cx="3855029" cy="307777"/>
          </a:xfrm>
          <a:prstGeom prst="rect">
            <a:avLst/>
          </a:prstGeom>
          <a:noFill/>
        </p:spPr>
        <p:txBody>
          <a:bodyPr wrap="square" rtlCol="0">
            <a:spAutoFit/>
          </a:bodyPr>
          <a:lstStyle/>
          <a:p>
            <a:r>
              <a:rPr lang="en-US" sz="1400" b="0" i="0" dirty="0" err="1">
                <a:solidFill>
                  <a:schemeClr val="bg1"/>
                </a:solidFill>
                <a:latin typeface="+mn-lt"/>
              </a:rPr>
              <a:t>Evolut</a:t>
            </a:r>
            <a:r>
              <a:rPr lang="en-US" sz="1400" b="0" i="0" dirty="0">
                <a:solidFill>
                  <a:schemeClr val="bg1"/>
                </a:solidFill>
                <a:latin typeface="+mn-lt"/>
              </a:rPr>
              <a:t> PRO: 23, 26, 29 mm</a:t>
            </a:r>
          </a:p>
        </p:txBody>
      </p:sp>
      <p:sp>
        <p:nvSpPr>
          <p:cNvPr id="42" name="TextBox 41">
            <a:extLst>
              <a:ext uri="{FF2B5EF4-FFF2-40B4-BE49-F238E27FC236}">
                <a16:creationId xmlns:a16="http://schemas.microsoft.com/office/drawing/2014/main" id="{9C9F45E2-2CBE-4F63-AEC6-425D4B5FC6B6}"/>
              </a:ext>
            </a:extLst>
          </p:cNvPr>
          <p:cNvSpPr txBox="1"/>
          <p:nvPr/>
        </p:nvSpPr>
        <p:spPr>
          <a:xfrm>
            <a:off x="871522" y="2335677"/>
            <a:ext cx="2621015" cy="307777"/>
          </a:xfrm>
          <a:prstGeom prst="rect">
            <a:avLst/>
          </a:prstGeom>
          <a:noFill/>
        </p:spPr>
        <p:txBody>
          <a:bodyPr wrap="square" rtlCol="0">
            <a:spAutoFit/>
          </a:bodyPr>
          <a:lstStyle/>
          <a:p>
            <a:r>
              <a:rPr lang="en-US" sz="1400" b="0" i="0" dirty="0" err="1">
                <a:solidFill>
                  <a:schemeClr val="bg1"/>
                </a:solidFill>
                <a:latin typeface="+mn-lt"/>
              </a:rPr>
              <a:t>Evolut</a:t>
            </a:r>
            <a:r>
              <a:rPr lang="en-US" sz="1400" b="0" i="0" dirty="0">
                <a:solidFill>
                  <a:schemeClr val="bg1"/>
                </a:solidFill>
                <a:latin typeface="+mn-lt"/>
              </a:rPr>
              <a:t> R: 23, 26, 29</a:t>
            </a:r>
          </a:p>
        </p:txBody>
      </p:sp>
      <p:sp>
        <p:nvSpPr>
          <p:cNvPr id="44" name="TextBox 43">
            <a:extLst>
              <a:ext uri="{FF2B5EF4-FFF2-40B4-BE49-F238E27FC236}">
                <a16:creationId xmlns:a16="http://schemas.microsoft.com/office/drawing/2014/main" id="{B9DF990C-001C-4837-AE14-3083A3055B3A}"/>
              </a:ext>
            </a:extLst>
          </p:cNvPr>
          <p:cNvSpPr txBox="1"/>
          <p:nvPr/>
        </p:nvSpPr>
        <p:spPr>
          <a:xfrm>
            <a:off x="2631886" y="2337633"/>
            <a:ext cx="3126155" cy="307777"/>
          </a:xfrm>
          <a:prstGeom prst="rect">
            <a:avLst/>
          </a:prstGeom>
          <a:noFill/>
        </p:spPr>
        <p:txBody>
          <a:bodyPr wrap="square" rtlCol="0">
            <a:spAutoFit/>
          </a:bodyPr>
          <a:lstStyle/>
          <a:p>
            <a:r>
              <a:rPr lang="en-US" sz="1400" b="0" i="0" dirty="0">
                <a:solidFill>
                  <a:schemeClr val="bg1"/>
                </a:solidFill>
                <a:latin typeface="+mn-lt"/>
              </a:rPr>
              <a:t>Added </a:t>
            </a:r>
            <a:r>
              <a:rPr lang="en-US" sz="1400" b="0" i="0" dirty="0" err="1">
                <a:solidFill>
                  <a:schemeClr val="bg1"/>
                </a:solidFill>
                <a:latin typeface="+mn-lt"/>
              </a:rPr>
              <a:t>Evolut</a:t>
            </a:r>
            <a:r>
              <a:rPr lang="en-US" sz="1400" b="0" i="0" dirty="0">
                <a:solidFill>
                  <a:schemeClr val="bg1"/>
                </a:solidFill>
                <a:latin typeface="+mn-lt"/>
              </a:rPr>
              <a:t> R 34 mm</a:t>
            </a:r>
            <a:endParaRPr lang="en-US" sz="1200" b="0" i="0" dirty="0">
              <a:solidFill>
                <a:schemeClr val="bg1"/>
              </a:solidFill>
              <a:latin typeface="+mn-lt"/>
            </a:endParaRPr>
          </a:p>
        </p:txBody>
      </p:sp>
      <p:pic>
        <p:nvPicPr>
          <p:cNvPr id="45" name="Picture 44">
            <a:extLst>
              <a:ext uri="{FF2B5EF4-FFF2-40B4-BE49-F238E27FC236}">
                <a16:creationId xmlns:a16="http://schemas.microsoft.com/office/drawing/2014/main" id="{475543F9-2C4A-435D-8E3D-65211D3FB9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2268" y="3009567"/>
            <a:ext cx="1790018" cy="1817189"/>
          </a:xfrm>
          <a:prstGeom prst="rect">
            <a:avLst/>
          </a:prstGeom>
        </p:spPr>
      </p:pic>
      <p:pic>
        <p:nvPicPr>
          <p:cNvPr id="46" name="Picture 45">
            <a:extLst>
              <a:ext uri="{FF2B5EF4-FFF2-40B4-BE49-F238E27FC236}">
                <a16:creationId xmlns:a16="http://schemas.microsoft.com/office/drawing/2014/main" id="{F23EF578-AE31-4763-8548-2273BA8E33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389" y="2747184"/>
            <a:ext cx="1663879" cy="2059417"/>
          </a:xfrm>
          <a:prstGeom prst="rect">
            <a:avLst/>
          </a:prstGeom>
        </p:spPr>
      </p:pic>
      <p:pic>
        <p:nvPicPr>
          <p:cNvPr id="47" name="Picture 46">
            <a:extLst>
              <a:ext uri="{FF2B5EF4-FFF2-40B4-BE49-F238E27FC236}">
                <a16:creationId xmlns:a16="http://schemas.microsoft.com/office/drawing/2014/main" id="{D9C0F89B-3FD7-41CD-9F06-70647F6606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78479" y="3028950"/>
            <a:ext cx="1751070" cy="1777650"/>
          </a:xfrm>
          <a:prstGeom prst="rect">
            <a:avLst/>
          </a:prstGeom>
        </p:spPr>
      </p:pic>
      <p:sp>
        <p:nvSpPr>
          <p:cNvPr id="52" name="TextBox 51">
            <a:extLst>
              <a:ext uri="{FF2B5EF4-FFF2-40B4-BE49-F238E27FC236}">
                <a16:creationId xmlns:a16="http://schemas.microsoft.com/office/drawing/2014/main" id="{95560C0B-A253-49FF-8B2D-5EC587D4C815}"/>
              </a:ext>
            </a:extLst>
          </p:cNvPr>
          <p:cNvSpPr txBox="1"/>
          <p:nvPr/>
        </p:nvSpPr>
        <p:spPr>
          <a:xfrm>
            <a:off x="5992134" y="3655974"/>
            <a:ext cx="2259196" cy="984885"/>
          </a:xfrm>
          <a:prstGeom prst="rect">
            <a:avLst/>
          </a:prstGeom>
          <a:noFill/>
          <a:ln w="19050">
            <a:solidFill>
              <a:srgbClr val="00B0F0"/>
            </a:solidFill>
          </a:ln>
        </p:spPr>
        <p:txBody>
          <a:bodyPr wrap="square" rtlCol="0">
            <a:spAutoFit/>
          </a:bodyPr>
          <a:lstStyle/>
          <a:p>
            <a:r>
              <a:rPr lang="en-US" sz="1600" b="0" i="0" dirty="0">
                <a:solidFill>
                  <a:schemeClr val="bg1"/>
                </a:solidFill>
                <a:latin typeface="+mn-lt"/>
              </a:rPr>
              <a:t>Vascular access</a:t>
            </a:r>
          </a:p>
          <a:p>
            <a:pPr marL="285750" indent="-285750">
              <a:buFont typeface="Wingdings" panose="05000000000000000000" pitchFamily="2" charset="2"/>
              <a:buChar char="§"/>
            </a:pPr>
            <a:r>
              <a:rPr lang="en-US" sz="1400" b="0" i="0" dirty="0">
                <a:solidFill>
                  <a:schemeClr val="bg1"/>
                </a:solidFill>
                <a:latin typeface="+mn-lt"/>
              </a:rPr>
              <a:t>99% transfemoral</a:t>
            </a:r>
          </a:p>
          <a:p>
            <a:pPr marL="285750" indent="-285750">
              <a:buFont typeface="Wingdings" panose="05000000000000000000" pitchFamily="2" charset="2"/>
              <a:buChar char="§"/>
            </a:pPr>
            <a:r>
              <a:rPr lang="en-US" sz="1400" b="0" i="0" dirty="0">
                <a:solidFill>
                  <a:schemeClr val="bg1"/>
                </a:solidFill>
                <a:latin typeface="+mn-lt"/>
              </a:rPr>
              <a:t>0.6% subclavian</a:t>
            </a:r>
          </a:p>
          <a:p>
            <a:pPr marL="285750" indent="-285750">
              <a:buFont typeface="Wingdings" panose="05000000000000000000" pitchFamily="2" charset="2"/>
              <a:buChar char="§"/>
            </a:pPr>
            <a:r>
              <a:rPr lang="en-US" sz="1400" b="0" i="0" dirty="0">
                <a:solidFill>
                  <a:schemeClr val="bg1"/>
                </a:solidFill>
                <a:latin typeface="+mn-lt"/>
              </a:rPr>
              <a:t>0.4% direct aortic</a:t>
            </a:r>
          </a:p>
        </p:txBody>
      </p:sp>
      <p:cxnSp>
        <p:nvCxnSpPr>
          <p:cNvPr id="7" name="Straight Connector 6">
            <a:extLst>
              <a:ext uri="{FF2B5EF4-FFF2-40B4-BE49-F238E27FC236}">
                <a16:creationId xmlns:a16="http://schemas.microsoft.com/office/drawing/2014/main" id="{0097C8BD-600F-4B6D-9F9C-E76B95542F5A}"/>
              </a:ext>
            </a:extLst>
          </p:cNvPr>
          <p:cNvCxnSpPr/>
          <p:nvPr/>
        </p:nvCxnSpPr>
        <p:spPr>
          <a:xfrm>
            <a:off x="2655736" y="2311252"/>
            <a:ext cx="0" cy="327521"/>
          </a:xfrm>
          <a:prstGeom prst="line">
            <a:avLst/>
          </a:prstGeom>
        </p:spPr>
        <p:style>
          <a:lnRef idx="1">
            <a:schemeClr val="accent2"/>
          </a:lnRef>
          <a:fillRef idx="0">
            <a:schemeClr val="accent2"/>
          </a:fillRef>
          <a:effectRef idx="0">
            <a:schemeClr val="accent2"/>
          </a:effectRef>
          <a:fontRef idx="minor">
            <a:schemeClr val="tx1"/>
          </a:fontRef>
        </p:style>
      </p:cxnSp>
      <p:graphicFrame>
        <p:nvGraphicFramePr>
          <p:cNvPr id="27" name="Table 26">
            <a:extLst>
              <a:ext uri="{FF2B5EF4-FFF2-40B4-BE49-F238E27FC236}">
                <a16:creationId xmlns:a16="http://schemas.microsoft.com/office/drawing/2014/main" id="{38A830B3-32B3-449D-A721-78F79EEE4034}"/>
              </a:ext>
            </a:extLst>
          </p:cNvPr>
          <p:cNvGraphicFramePr>
            <a:graphicFrameLocks noGrp="1"/>
          </p:cNvGraphicFramePr>
          <p:nvPr>
            <p:extLst>
              <p:ext uri="{D42A27DB-BD31-4B8C-83A1-F6EECF244321}">
                <p14:modId xmlns:p14="http://schemas.microsoft.com/office/powerpoint/2010/main" val="594870891"/>
              </p:ext>
            </p:extLst>
          </p:nvPr>
        </p:nvGraphicFramePr>
        <p:xfrm>
          <a:off x="383084" y="830566"/>
          <a:ext cx="8284998" cy="396240"/>
        </p:xfrm>
        <a:graphic>
          <a:graphicData uri="http://schemas.openxmlformats.org/drawingml/2006/table">
            <a:tbl>
              <a:tblPr firstRow="1" bandRow="1">
                <a:tableStyleId>{5C22544A-7EE6-4342-B048-85BDC9FD1C3A}</a:tableStyleId>
              </a:tblPr>
              <a:tblGrid>
                <a:gridCol w="2761666">
                  <a:extLst>
                    <a:ext uri="{9D8B030D-6E8A-4147-A177-3AD203B41FA5}">
                      <a16:colId xmlns:a16="http://schemas.microsoft.com/office/drawing/2014/main" val="1366221728"/>
                    </a:ext>
                  </a:extLst>
                </a:gridCol>
                <a:gridCol w="2761666">
                  <a:extLst>
                    <a:ext uri="{9D8B030D-6E8A-4147-A177-3AD203B41FA5}">
                      <a16:colId xmlns:a16="http://schemas.microsoft.com/office/drawing/2014/main" val="3966523538"/>
                    </a:ext>
                  </a:extLst>
                </a:gridCol>
                <a:gridCol w="2761666">
                  <a:extLst>
                    <a:ext uri="{9D8B030D-6E8A-4147-A177-3AD203B41FA5}">
                      <a16:colId xmlns:a16="http://schemas.microsoft.com/office/drawing/2014/main" val="2817256635"/>
                    </a:ext>
                  </a:extLst>
                </a:gridCol>
              </a:tblGrid>
              <a:tr h="370840">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b="0" i="0" dirty="0">
                          <a:solidFill>
                            <a:schemeClr val="bg1"/>
                          </a:solidFill>
                          <a:latin typeface="+mn-lt"/>
                        </a:rPr>
                        <a:t>2016</a:t>
                      </a:r>
                      <a:endParaRPr lang="en-US" sz="20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b="0" i="0" dirty="0">
                          <a:solidFill>
                            <a:schemeClr val="bg1"/>
                          </a:solidFill>
                          <a:latin typeface="+mn-lt"/>
                        </a:rPr>
                        <a:t>2017</a:t>
                      </a:r>
                      <a:endParaRPr lang="en-US" sz="20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2000" b="0" i="0" dirty="0">
                          <a:solidFill>
                            <a:schemeClr val="bg1"/>
                          </a:solidFill>
                          <a:latin typeface="+mn-lt"/>
                        </a:rPr>
                        <a:t>2018</a:t>
                      </a:r>
                      <a:endParaRPr lang="en-US" sz="20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78968918"/>
                  </a:ext>
                </a:extLst>
              </a:tr>
            </a:tbl>
          </a:graphicData>
        </a:graphic>
      </p:graphicFrame>
      <p:graphicFrame>
        <p:nvGraphicFramePr>
          <p:cNvPr id="29" name="Table 28">
            <a:extLst>
              <a:ext uri="{FF2B5EF4-FFF2-40B4-BE49-F238E27FC236}">
                <a16:creationId xmlns:a16="http://schemas.microsoft.com/office/drawing/2014/main" id="{EB9C821C-572D-4226-892C-7CB5896C9710}"/>
              </a:ext>
            </a:extLst>
          </p:cNvPr>
          <p:cNvGraphicFramePr>
            <a:graphicFrameLocks noGrp="1"/>
          </p:cNvGraphicFramePr>
          <p:nvPr>
            <p:extLst>
              <p:ext uri="{D42A27DB-BD31-4B8C-83A1-F6EECF244321}">
                <p14:modId xmlns:p14="http://schemas.microsoft.com/office/powerpoint/2010/main" val="2151383196"/>
              </p:ext>
            </p:extLst>
          </p:nvPr>
        </p:nvGraphicFramePr>
        <p:xfrm>
          <a:off x="383084" y="4680583"/>
          <a:ext cx="5068386" cy="370840"/>
        </p:xfrm>
        <a:graphic>
          <a:graphicData uri="http://schemas.openxmlformats.org/drawingml/2006/table">
            <a:tbl>
              <a:tblPr firstRow="1" bandRow="1">
                <a:tableStyleId>{5C22544A-7EE6-4342-B048-85BDC9FD1C3A}</a:tableStyleId>
              </a:tblPr>
              <a:tblGrid>
                <a:gridCol w="1689462">
                  <a:extLst>
                    <a:ext uri="{9D8B030D-6E8A-4147-A177-3AD203B41FA5}">
                      <a16:colId xmlns:a16="http://schemas.microsoft.com/office/drawing/2014/main" val="1366221728"/>
                    </a:ext>
                  </a:extLst>
                </a:gridCol>
                <a:gridCol w="1689462">
                  <a:extLst>
                    <a:ext uri="{9D8B030D-6E8A-4147-A177-3AD203B41FA5}">
                      <a16:colId xmlns:a16="http://schemas.microsoft.com/office/drawing/2014/main" val="3966523538"/>
                    </a:ext>
                  </a:extLst>
                </a:gridCol>
                <a:gridCol w="1689462">
                  <a:extLst>
                    <a:ext uri="{9D8B030D-6E8A-4147-A177-3AD203B41FA5}">
                      <a16:colId xmlns:a16="http://schemas.microsoft.com/office/drawing/2014/main" val="2817256635"/>
                    </a:ext>
                  </a:extLst>
                </a:gridCol>
              </a:tblGrid>
              <a:tr h="370840">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b="0" i="0" dirty="0" err="1">
                          <a:solidFill>
                            <a:schemeClr val="bg1"/>
                          </a:solidFill>
                          <a:latin typeface="+mn-lt"/>
                        </a:rPr>
                        <a:t>CoreValve</a:t>
                      </a:r>
                      <a:r>
                        <a:rPr lang="en-US" sz="1400" b="0" i="0" dirty="0">
                          <a:solidFill>
                            <a:schemeClr val="bg1"/>
                          </a:solidFill>
                          <a:latin typeface="+mn-lt"/>
                        </a:rPr>
                        <a:t> 31  = 3.6% </a:t>
                      </a:r>
                      <a:endParaRPr lang="en-US" sz="14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mn-lt"/>
                        </a:rPr>
                        <a:t>Evolut R = 74.1% </a:t>
                      </a:r>
                      <a:endParaRPr lang="en-US" sz="14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400" b="0" i="0" dirty="0">
                          <a:solidFill>
                            <a:schemeClr val="bg1"/>
                          </a:solidFill>
                          <a:latin typeface="+mn-lt"/>
                        </a:rPr>
                        <a:t>Evolut PRO = 22.3% </a:t>
                      </a:r>
                      <a:endParaRPr lang="en-US" sz="1400" dirty="0"/>
                    </a:p>
                  </a:txBody>
                  <a:tcPr anchor="ctr">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78968918"/>
                  </a:ext>
                </a:extLst>
              </a:tr>
            </a:tbl>
          </a:graphicData>
        </a:graphic>
      </p:graphicFrame>
      <p:sp>
        <p:nvSpPr>
          <p:cNvPr id="30" name="Title 2">
            <a:extLst>
              <a:ext uri="{FF2B5EF4-FFF2-40B4-BE49-F238E27FC236}">
                <a16:creationId xmlns:a16="http://schemas.microsoft.com/office/drawing/2014/main" id="{898CDA04-5036-4023-BB22-08F1511CB66F}"/>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Study Timeline and Valves Studied</a:t>
            </a:r>
            <a:endParaRPr lang="en-US" sz="2400" i="0" spc="-150" dirty="0">
              <a:solidFill>
                <a:srgbClr val="FFD227"/>
              </a:solidFill>
              <a:effectLst/>
              <a:latin typeface="Calibri" charset="0"/>
              <a:ea typeface="Calibri" charset="0"/>
              <a:cs typeface="Calibri" charset="0"/>
            </a:endParaRPr>
          </a:p>
        </p:txBody>
      </p:sp>
      <p:sp>
        <p:nvSpPr>
          <p:cNvPr id="32" name="Right Arrow 5">
            <a:extLst>
              <a:ext uri="{FF2B5EF4-FFF2-40B4-BE49-F238E27FC236}">
                <a16:creationId xmlns:a16="http://schemas.microsoft.com/office/drawing/2014/main" id="{AA25A77A-C0DC-455E-B822-C8E0DC7B6EF6}"/>
              </a:ext>
            </a:extLst>
          </p:cNvPr>
          <p:cNvSpPr/>
          <p:nvPr/>
        </p:nvSpPr>
        <p:spPr>
          <a:xfrm>
            <a:off x="945662" y="1823275"/>
            <a:ext cx="5584972" cy="45719"/>
          </a:xfrm>
          <a:prstGeom prst="rightArrow">
            <a:avLst/>
          </a:prstGeom>
          <a:solidFill>
            <a:schemeClr val="accent6">
              <a:lumMod val="75000"/>
            </a:schemeClr>
          </a:solidFill>
          <a:ln>
            <a:solidFill>
              <a:schemeClr val="accent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endParaRPr>
          </a:p>
        </p:txBody>
      </p:sp>
      <p:sp>
        <p:nvSpPr>
          <p:cNvPr id="33" name="Right Arrow 5">
            <a:extLst>
              <a:ext uri="{FF2B5EF4-FFF2-40B4-BE49-F238E27FC236}">
                <a16:creationId xmlns:a16="http://schemas.microsoft.com/office/drawing/2014/main" id="{288F1B49-1FA0-4044-A077-7EB1C1B20A74}"/>
              </a:ext>
            </a:extLst>
          </p:cNvPr>
          <p:cNvSpPr/>
          <p:nvPr/>
        </p:nvSpPr>
        <p:spPr>
          <a:xfrm>
            <a:off x="4567337" y="2657287"/>
            <a:ext cx="3733080" cy="147464"/>
          </a:xfrm>
          <a:prstGeom prst="rightArrow">
            <a:avLst/>
          </a:prstGeom>
          <a:solidFill>
            <a:srgbClr val="92D050"/>
          </a:solidFill>
          <a:ln>
            <a:solidFill>
              <a:srgbClr val="92D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endParaRPr>
          </a:p>
        </p:txBody>
      </p:sp>
      <p:sp>
        <p:nvSpPr>
          <p:cNvPr id="34" name="Right Arrow 5">
            <a:extLst>
              <a:ext uri="{FF2B5EF4-FFF2-40B4-BE49-F238E27FC236}">
                <a16:creationId xmlns:a16="http://schemas.microsoft.com/office/drawing/2014/main" id="{A4ED13AF-41AF-4437-A802-CAA0B9D0F282}"/>
              </a:ext>
            </a:extLst>
          </p:cNvPr>
          <p:cNvSpPr/>
          <p:nvPr/>
        </p:nvSpPr>
        <p:spPr>
          <a:xfrm>
            <a:off x="945662" y="2117359"/>
            <a:ext cx="7379697" cy="322255"/>
          </a:xfrm>
          <a:prstGeom prst="rightArrow">
            <a:avLst/>
          </a:prstGeom>
          <a:solidFill>
            <a:srgbClr val="FFC000"/>
          </a:solidFill>
          <a:ln>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endParaRPr>
          </a:p>
        </p:txBody>
      </p:sp>
    </p:spTree>
    <p:extLst>
      <p:ext uri="{BB962C8B-B14F-4D97-AF65-F5344CB8AC3E}">
        <p14:creationId xmlns:p14="http://schemas.microsoft.com/office/powerpoint/2010/main" val="3491602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81178" y="1646796"/>
            <a:ext cx="8579358" cy="1784627"/>
          </a:xfrm>
        </p:spPr>
        <p:txBody>
          <a:bodyPr>
            <a:normAutofit/>
          </a:bodyPr>
          <a:lstStyle/>
          <a:p>
            <a:r>
              <a:rPr lang="en-US" sz="3600" dirty="0">
                <a:solidFill>
                  <a:srgbClr val="FFD227"/>
                </a:solidFill>
                <a:effectLst/>
                <a:latin typeface="Calibri"/>
              </a:rPr>
              <a:t>RESULTS</a:t>
            </a:r>
            <a:endParaRPr lang="en-US" sz="3600" dirty="0">
              <a:solidFill>
                <a:srgbClr val="FFD227"/>
              </a:solidFill>
            </a:endParaRPr>
          </a:p>
        </p:txBody>
      </p:sp>
      <p:pic>
        <p:nvPicPr>
          <p:cNvPr id="5" name="Picture 4">
            <a:extLst>
              <a:ext uri="{FF2B5EF4-FFF2-40B4-BE49-F238E27FC236}">
                <a16:creationId xmlns:a16="http://schemas.microsoft.com/office/drawing/2014/main" id="{57258E4B-6E0B-4939-9FF0-4F2045CA4D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23877" y="17616"/>
            <a:ext cx="701269" cy="693067"/>
          </a:xfrm>
          <a:prstGeom prst="rect">
            <a:avLst/>
          </a:prstGeom>
        </p:spPr>
      </p:pic>
    </p:spTree>
    <p:extLst>
      <p:ext uri="{BB962C8B-B14F-4D97-AF65-F5344CB8AC3E}">
        <p14:creationId xmlns:p14="http://schemas.microsoft.com/office/powerpoint/2010/main" val="766712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3869BCC-CF2E-4414-A520-ABE15BCCDD0B}"/>
              </a:ext>
            </a:extLst>
          </p:cNvPr>
          <p:cNvGraphicFramePr>
            <a:graphicFrameLocks noGrp="1"/>
          </p:cNvGraphicFramePr>
          <p:nvPr>
            <p:extLst>
              <p:ext uri="{D42A27DB-BD31-4B8C-83A1-F6EECF244321}">
                <p14:modId xmlns:p14="http://schemas.microsoft.com/office/powerpoint/2010/main" val="2068694923"/>
              </p:ext>
            </p:extLst>
          </p:nvPr>
        </p:nvGraphicFramePr>
        <p:xfrm>
          <a:off x="285750" y="1021730"/>
          <a:ext cx="8538210" cy="3535028"/>
        </p:xfrm>
        <a:graphic>
          <a:graphicData uri="http://schemas.openxmlformats.org/drawingml/2006/table">
            <a:tbl>
              <a:tblPr firstRow="1" bandRow="1">
                <a:tableStyleId>{2D5ABB26-0587-4C30-8999-92F81FD0307C}</a:tableStyleId>
              </a:tblPr>
              <a:tblGrid>
                <a:gridCol w="3945702">
                  <a:extLst>
                    <a:ext uri="{9D8B030D-6E8A-4147-A177-3AD203B41FA5}">
                      <a16:colId xmlns:a16="http://schemas.microsoft.com/office/drawing/2014/main" val="3242768471"/>
                    </a:ext>
                  </a:extLst>
                </a:gridCol>
                <a:gridCol w="2296254">
                  <a:extLst>
                    <a:ext uri="{9D8B030D-6E8A-4147-A177-3AD203B41FA5}">
                      <a16:colId xmlns:a16="http://schemas.microsoft.com/office/drawing/2014/main" val="543650941"/>
                    </a:ext>
                  </a:extLst>
                </a:gridCol>
                <a:gridCol w="2296254">
                  <a:extLst>
                    <a:ext uri="{9D8B030D-6E8A-4147-A177-3AD203B41FA5}">
                      <a16:colId xmlns:a16="http://schemas.microsoft.com/office/drawing/2014/main" val="2646644054"/>
                    </a:ext>
                  </a:extLst>
                </a:gridCol>
              </a:tblGrid>
              <a:tr h="362038">
                <a:tc>
                  <a:txBody>
                    <a:bodyPr/>
                    <a:lstStyle/>
                    <a:p>
                      <a:pPr>
                        <a:lnSpc>
                          <a:spcPts val="1800"/>
                        </a:lnSpc>
                      </a:pPr>
                      <a:r>
                        <a:rPr lang="en-US" sz="1800" dirty="0">
                          <a:latin typeface="+mn-lt"/>
                        </a:rPr>
                        <a:t>Mean ± SD or </a:t>
                      </a:r>
                      <a:r>
                        <a:rPr lang="en-US" sz="1800" dirty="0">
                          <a:solidFill>
                            <a:schemeClr val="bg1"/>
                          </a:solidFill>
                          <a:latin typeface="+mn-lt"/>
                        </a:rPr>
                        <a:t>%</a:t>
                      </a:r>
                    </a:p>
                  </a:txBody>
                  <a:tcPr anchor="b">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800"/>
                        </a:lnSpc>
                      </a:pPr>
                      <a:r>
                        <a:rPr lang="en-US" sz="1800" dirty="0">
                          <a:latin typeface="+mn-lt"/>
                        </a:rPr>
                        <a:t>TAVR (N=725)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800"/>
                        </a:lnSpc>
                      </a:pPr>
                      <a:r>
                        <a:rPr lang="en-US" sz="1800" dirty="0">
                          <a:latin typeface="+mn-lt"/>
                        </a:rPr>
                        <a:t>SAVR (N=678)</a:t>
                      </a:r>
                    </a:p>
                  </a:txBody>
                  <a:tcPr anchor="b">
                    <a:lnL w="12700" cap="flat" cmpd="sng" algn="ctr">
                      <a:noFill/>
                      <a:prstDash val="solid"/>
                      <a:round/>
                      <a:headEnd type="none" w="med" len="med"/>
                      <a:tailEnd type="none" w="med" len="med"/>
                    </a:lnL>
                    <a:lnR>
                      <a:noFill/>
                    </a:lnR>
                    <a:lnB w="28575" cap="flat" cmpd="sng" algn="ctr">
                      <a:solidFill>
                        <a:srgbClr val="FFD227"/>
                      </a:solidFill>
                      <a:prstDash val="solid"/>
                      <a:round/>
                      <a:headEnd type="none" w="med" len="med"/>
                      <a:tailEnd type="none" w="med" len="med"/>
                    </a:lnB>
                  </a:tcPr>
                </a:tc>
                <a:extLst>
                  <a:ext uri="{0D108BD9-81ED-4DB2-BD59-A6C34878D82A}">
                    <a16:rowId xmlns:a16="http://schemas.microsoft.com/office/drawing/2014/main" val="2981516494"/>
                  </a:ext>
                </a:extLst>
              </a:tr>
              <a:tr h="362038">
                <a:tc>
                  <a:txBody>
                    <a:bodyPr/>
                    <a:lstStyle/>
                    <a:p>
                      <a:pPr>
                        <a:lnSpc>
                          <a:spcPts val="1800"/>
                        </a:lnSpc>
                      </a:pPr>
                      <a:r>
                        <a:rPr lang="en-US" sz="1800" dirty="0">
                          <a:latin typeface="+mn-lt"/>
                        </a:rPr>
                        <a:t>Age, years</a:t>
                      </a:r>
                    </a:p>
                  </a:txBody>
                  <a:tcPr>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b="0" i="0" u="none" strike="noStrike" kern="1200" baseline="0" dirty="0">
                          <a:solidFill>
                            <a:schemeClr val="tx1"/>
                          </a:solidFill>
                          <a:latin typeface="+mn-lt"/>
                          <a:ea typeface="+mn-ea"/>
                          <a:cs typeface="+mn-cs"/>
                        </a:rPr>
                        <a:t>74.1 ± 5.8</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73.6 ± 5.9</a:t>
                      </a:r>
                    </a:p>
                  </a:txBody>
                  <a:tcPr>
                    <a:lnL w="12700" cap="flat" cmpd="sng" algn="ctr">
                      <a:noFill/>
                      <a:prstDash val="solid"/>
                      <a:round/>
                      <a:headEnd type="none" w="med" len="med"/>
                      <a:tailEnd type="none" w="med" len="med"/>
                    </a:lnL>
                    <a:lnR>
                      <a:noFill/>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8574090"/>
                  </a:ext>
                </a:extLst>
              </a:tr>
              <a:tr h="362038">
                <a:tc>
                  <a:txBody>
                    <a:bodyPr/>
                    <a:lstStyle/>
                    <a:p>
                      <a:pPr>
                        <a:lnSpc>
                          <a:spcPts val="1800"/>
                        </a:lnSpc>
                      </a:pPr>
                      <a:r>
                        <a:rPr lang="en-US" sz="1800" dirty="0">
                          <a:latin typeface="+mn-lt"/>
                        </a:rPr>
                        <a:t>Female sex</a:t>
                      </a:r>
                      <a:endParaRPr lang="en-US" sz="1800" dirty="0">
                        <a:solidFill>
                          <a:srgbClr val="FF0000"/>
                        </a:solidFill>
                        <a:latin typeface="+mn-lt"/>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36.0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33.8</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75096419"/>
                  </a:ext>
                </a:extLst>
              </a:tr>
              <a:tr h="362038">
                <a:tc>
                  <a:txBody>
                    <a:bodyPr/>
                    <a:lstStyle/>
                    <a:p>
                      <a:pPr>
                        <a:lnSpc>
                          <a:spcPts val="1800"/>
                        </a:lnSpc>
                      </a:pPr>
                      <a:r>
                        <a:rPr lang="en-US" sz="1800" strike="noStrike" dirty="0">
                          <a:latin typeface="+mn-lt"/>
                        </a:rPr>
                        <a:t>Body surface area, m</a:t>
                      </a:r>
                      <a:r>
                        <a:rPr lang="en-US" sz="1800" strike="noStrike" baseline="30000" dirty="0">
                          <a:latin typeface="+mn-lt"/>
                        </a:rPr>
                        <a:t>2</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strike="noStrike" dirty="0">
                          <a:latin typeface="+mn-lt"/>
                        </a:rPr>
                        <a:t>2.0 </a:t>
                      </a:r>
                      <a:r>
                        <a:rPr lang="en-US" sz="1800" b="0" i="0" u="none" strike="noStrike" kern="1200" baseline="0" dirty="0">
                          <a:solidFill>
                            <a:schemeClr val="tx1"/>
                          </a:solidFill>
                          <a:latin typeface="+mn-lt"/>
                          <a:ea typeface="+mn-ea"/>
                          <a:cs typeface="+mn-cs"/>
                        </a:rPr>
                        <a:t>± 0.2</a:t>
                      </a:r>
                      <a:endParaRPr lang="en-US" sz="1800" strike="noStrike"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783" rtl="0" eaLnBrk="1" fontAlgn="auto" latinLnBrk="0" hangingPunct="1">
                        <a:lnSpc>
                          <a:spcPts val="1800"/>
                        </a:lnSpc>
                        <a:spcBef>
                          <a:spcPts val="0"/>
                        </a:spcBef>
                        <a:spcAft>
                          <a:spcPts val="0"/>
                        </a:spcAft>
                        <a:buClrTx/>
                        <a:buSzTx/>
                        <a:buFontTx/>
                        <a:buNone/>
                        <a:tabLst/>
                        <a:defRPr/>
                      </a:pPr>
                      <a:r>
                        <a:rPr lang="en-US" sz="1800" strike="noStrike" dirty="0">
                          <a:latin typeface="+mn-lt"/>
                        </a:rPr>
                        <a:t>2.0 </a:t>
                      </a:r>
                      <a:r>
                        <a:rPr lang="en-US" sz="1800" b="0" i="0" u="none" strike="noStrike" kern="1200" baseline="0" dirty="0">
                          <a:solidFill>
                            <a:schemeClr val="tx1"/>
                          </a:solidFill>
                          <a:latin typeface="+mn-lt"/>
                          <a:ea typeface="+mn-ea"/>
                          <a:cs typeface="+mn-cs"/>
                        </a:rPr>
                        <a:t>± 0.2</a:t>
                      </a:r>
                      <a:endParaRPr lang="en-US" sz="1800" strike="noStrike" dirty="0">
                        <a:latin typeface="+mn-lt"/>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3983541"/>
                  </a:ext>
                </a:extLst>
              </a:tr>
              <a:tr h="362038">
                <a:tc>
                  <a:txBody>
                    <a:bodyPr/>
                    <a:lstStyle/>
                    <a:p>
                      <a:pPr>
                        <a:lnSpc>
                          <a:spcPts val="1800"/>
                        </a:lnSpc>
                      </a:pPr>
                      <a:r>
                        <a:rPr lang="en-US" sz="1800" dirty="0">
                          <a:latin typeface="+mn-lt"/>
                        </a:rPr>
                        <a:t>STS PROM, %</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783" rtl="0" eaLnBrk="1" fontAlgn="auto" latinLnBrk="0" hangingPunct="1">
                        <a:lnSpc>
                          <a:spcPts val="1800"/>
                        </a:lnSpc>
                        <a:spcBef>
                          <a:spcPts val="0"/>
                        </a:spcBef>
                        <a:spcAft>
                          <a:spcPts val="0"/>
                        </a:spcAft>
                        <a:buClrTx/>
                        <a:buSzTx/>
                        <a:buFontTx/>
                        <a:buNone/>
                        <a:tabLst/>
                        <a:defRPr/>
                      </a:pPr>
                      <a:r>
                        <a:rPr lang="en-US" sz="1800" dirty="0">
                          <a:latin typeface="+mn-lt"/>
                        </a:rPr>
                        <a:t>1.9 </a:t>
                      </a:r>
                      <a:r>
                        <a:rPr lang="en-US" sz="1800" b="0" i="0" u="none" strike="noStrike" kern="1200" baseline="0" dirty="0">
                          <a:solidFill>
                            <a:schemeClr val="tx1"/>
                          </a:solidFill>
                          <a:latin typeface="+mn-lt"/>
                          <a:ea typeface="+mn-ea"/>
                          <a:cs typeface="+mn-cs"/>
                        </a:rPr>
                        <a:t>± 0.7</a:t>
                      </a:r>
                      <a:endParaRPr lang="en-US" sz="18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783" rtl="0" eaLnBrk="1" fontAlgn="auto" latinLnBrk="0" hangingPunct="1">
                        <a:lnSpc>
                          <a:spcPts val="1800"/>
                        </a:lnSpc>
                        <a:spcBef>
                          <a:spcPts val="0"/>
                        </a:spcBef>
                        <a:spcAft>
                          <a:spcPts val="0"/>
                        </a:spcAft>
                        <a:buClrTx/>
                        <a:buSzTx/>
                        <a:buFontTx/>
                        <a:buNone/>
                        <a:tabLst/>
                        <a:defRPr/>
                      </a:pPr>
                      <a:r>
                        <a:rPr lang="en-US" sz="1800" dirty="0">
                          <a:latin typeface="+mn-lt"/>
                        </a:rPr>
                        <a:t>1.9 </a:t>
                      </a:r>
                      <a:r>
                        <a:rPr lang="en-US" sz="1800" b="0" i="0" u="none" strike="noStrike" kern="1200" baseline="0" dirty="0">
                          <a:solidFill>
                            <a:schemeClr val="tx1"/>
                          </a:solidFill>
                          <a:latin typeface="+mn-lt"/>
                          <a:ea typeface="+mn-ea"/>
                          <a:cs typeface="+mn-cs"/>
                        </a:rPr>
                        <a:t>± 0.7</a:t>
                      </a:r>
                      <a:endParaRPr lang="en-US" sz="1800" dirty="0">
                        <a:latin typeface="+mn-lt"/>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1021287"/>
                  </a:ext>
                </a:extLst>
              </a:tr>
              <a:tr h="362038">
                <a:tc>
                  <a:txBody>
                    <a:bodyPr/>
                    <a:lstStyle/>
                    <a:p>
                      <a:pPr>
                        <a:lnSpc>
                          <a:spcPts val="1800"/>
                        </a:lnSpc>
                      </a:pPr>
                      <a:r>
                        <a:rPr lang="en-US" sz="1800" dirty="0">
                          <a:latin typeface="+mn-lt"/>
                        </a:rPr>
                        <a:t>NYHA Class III or IV</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25.1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28.5</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8167400"/>
                  </a:ext>
                </a:extLst>
              </a:tr>
              <a:tr h="340700">
                <a:tc>
                  <a:txBody>
                    <a:bodyPr/>
                    <a:lstStyle/>
                    <a:p>
                      <a:pPr>
                        <a:lnSpc>
                          <a:spcPts val="1600"/>
                        </a:lnSpc>
                      </a:pPr>
                      <a:r>
                        <a:rPr lang="en-US" sz="1800" dirty="0"/>
                        <a:t>Hypertension</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t>84.8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t>82.6</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67849719"/>
                  </a:ext>
                </a:extLst>
              </a:tr>
              <a:tr h="340700">
                <a:tc>
                  <a:txBody>
                    <a:bodyPr/>
                    <a:lstStyle/>
                    <a:p>
                      <a:pPr>
                        <a:lnSpc>
                          <a:spcPts val="1600"/>
                        </a:lnSpc>
                      </a:pPr>
                      <a:r>
                        <a:rPr lang="en-US" sz="1800" dirty="0"/>
                        <a:t>Chronic lung disease (COPD)</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t>18.0</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85255070"/>
                  </a:ext>
                </a:extLst>
              </a:tr>
              <a:tr h="340700">
                <a:tc>
                  <a:txBody>
                    <a:bodyPr/>
                    <a:lstStyle/>
                    <a:p>
                      <a:pPr>
                        <a:lnSpc>
                          <a:spcPts val="1600"/>
                        </a:lnSpc>
                      </a:pPr>
                      <a:r>
                        <a:rPr lang="en-US" sz="1800" dirty="0"/>
                        <a:t>Cerebrovascular disease</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t>10.2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t>11.8</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8308394"/>
                  </a:ext>
                </a:extLst>
              </a:tr>
              <a:tr h="340700">
                <a:tc>
                  <a:txBody>
                    <a:bodyPr/>
                    <a:lstStyle/>
                    <a:p>
                      <a:pPr>
                        <a:lnSpc>
                          <a:spcPts val="1600"/>
                        </a:lnSpc>
                      </a:pPr>
                      <a:r>
                        <a:rPr lang="en-US" sz="1800" dirty="0"/>
                        <a:t>Peripheral arterial disease</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600"/>
                        </a:lnSpc>
                      </a:pPr>
                      <a:r>
                        <a:rPr lang="en-US" sz="1800" dirty="0"/>
                        <a:t>7.5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600"/>
                        </a:lnSpc>
                      </a:pPr>
                      <a:r>
                        <a:rPr lang="en-US" sz="1800" dirty="0"/>
                        <a:t>8.3</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14635361"/>
                  </a:ext>
                </a:extLst>
              </a:tr>
            </a:tbl>
          </a:graphicData>
        </a:graphic>
      </p:graphicFrame>
      <p:sp>
        <p:nvSpPr>
          <p:cNvPr id="9" name="TextBox 8">
            <a:extLst>
              <a:ext uri="{FF2B5EF4-FFF2-40B4-BE49-F238E27FC236}">
                <a16:creationId xmlns:a16="http://schemas.microsoft.com/office/drawing/2014/main" id="{779DE725-DEDC-4733-B84C-158D07BBF455}"/>
              </a:ext>
            </a:extLst>
          </p:cNvPr>
          <p:cNvSpPr txBox="1"/>
          <p:nvPr/>
        </p:nvSpPr>
        <p:spPr>
          <a:xfrm>
            <a:off x="3037718" y="4556758"/>
            <a:ext cx="5886828" cy="369332"/>
          </a:xfrm>
          <a:prstGeom prst="rect">
            <a:avLst/>
          </a:prstGeom>
          <a:noFill/>
        </p:spPr>
        <p:txBody>
          <a:bodyPr wrap="square" rtlCol="0">
            <a:spAutoFit/>
          </a:bodyPr>
          <a:lstStyle/>
          <a:p>
            <a:pPr algn="r"/>
            <a:r>
              <a:rPr lang="en-US" b="0" i="0" dirty="0">
                <a:solidFill>
                  <a:schemeClr val="bg1"/>
                </a:solidFill>
                <a:latin typeface="+mn-lt"/>
              </a:rPr>
              <a:t>There are no significant differences between groups.</a:t>
            </a:r>
          </a:p>
        </p:txBody>
      </p:sp>
      <p:sp>
        <p:nvSpPr>
          <p:cNvPr id="8" name="Title 2">
            <a:extLst>
              <a:ext uri="{FF2B5EF4-FFF2-40B4-BE49-F238E27FC236}">
                <a16:creationId xmlns:a16="http://schemas.microsoft.com/office/drawing/2014/main" id="{645CD329-DC03-49A6-8ABD-85E5909BBD9E}"/>
              </a:ext>
            </a:extLst>
          </p:cNvPr>
          <p:cNvSpPr>
            <a:spLocks noGrp="1"/>
          </p:cNvSpPr>
          <p:nvPr>
            <p:ph type="title"/>
          </p:nvPr>
        </p:nvSpPr>
        <p:spPr>
          <a:xfrm>
            <a:off x="237744" y="155448"/>
            <a:ext cx="8686802" cy="591207"/>
          </a:xfrm>
        </p:spPr>
        <p:txBody>
          <a:bodyPr/>
          <a:lstStyle/>
          <a:p>
            <a:r>
              <a:rPr lang="en-US" spc="-150" dirty="0">
                <a:solidFill>
                  <a:srgbClr val="FFD227"/>
                </a:solidFill>
                <a:effectLst/>
              </a:rPr>
              <a:t>Baseline Characteristics</a:t>
            </a:r>
            <a:endParaRPr lang="en-US" spc="-150" dirty="0">
              <a:solidFill>
                <a:srgbClr val="FFD227"/>
              </a:solidFill>
              <a:effectLst/>
              <a:latin typeface="Calibri" charset="0"/>
              <a:ea typeface="Calibri" charset="0"/>
              <a:cs typeface="Calibri" charset="0"/>
            </a:endParaRPr>
          </a:p>
        </p:txBody>
      </p:sp>
    </p:spTree>
    <p:extLst>
      <p:ext uri="{BB962C8B-B14F-4D97-AF65-F5344CB8AC3E}">
        <p14:creationId xmlns:p14="http://schemas.microsoft.com/office/powerpoint/2010/main" val="3660562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3869BCC-CF2E-4414-A520-ABE15BCCDD0B}"/>
              </a:ext>
            </a:extLst>
          </p:cNvPr>
          <p:cNvGraphicFramePr>
            <a:graphicFrameLocks noGrp="1"/>
          </p:cNvGraphicFramePr>
          <p:nvPr>
            <p:extLst>
              <p:ext uri="{D42A27DB-BD31-4B8C-83A1-F6EECF244321}">
                <p14:modId xmlns:p14="http://schemas.microsoft.com/office/powerpoint/2010/main" val="2068663819"/>
              </p:ext>
            </p:extLst>
          </p:nvPr>
        </p:nvGraphicFramePr>
        <p:xfrm>
          <a:off x="285750" y="1021730"/>
          <a:ext cx="8538210" cy="3535028"/>
        </p:xfrm>
        <a:graphic>
          <a:graphicData uri="http://schemas.openxmlformats.org/drawingml/2006/table">
            <a:tbl>
              <a:tblPr firstRow="1" bandRow="1">
                <a:tableStyleId>{2D5ABB26-0587-4C30-8999-92F81FD0307C}</a:tableStyleId>
              </a:tblPr>
              <a:tblGrid>
                <a:gridCol w="3945702">
                  <a:extLst>
                    <a:ext uri="{9D8B030D-6E8A-4147-A177-3AD203B41FA5}">
                      <a16:colId xmlns:a16="http://schemas.microsoft.com/office/drawing/2014/main" val="3242768471"/>
                    </a:ext>
                  </a:extLst>
                </a:gridCol>
                <a:gridCol w="2296254">
                  <a:extLst>
                    <a:ext uri="{9D8B030D-6E8A-4147-A177-3AD203B41FA5}">
                      <a16:colId xmlns:a16="http://schemas.microsoft.com/office/drawing/2014/main" val="543650941"/>
                    </a:ext>
                  </a:extLst>
                </a:gridCol>
                <a:gridCol w="2296254">
                  <a:extLst>
                    <a:ext uri="{9D8B030D-6E8A-4147-A177-3AD203B41FA5}">
                      <a16:colId xmlns:a16="http://schemas.microsoft.com/office/drawing/2014/main" val="2646644054"/>
                    </a:ext>
                  </a:extLst>
                </a:gridCol>
              </a:tblGrid>
              <a:tr h="362038">
                <a:tc>
                  <a:txBody>
                    <a:bodyPr/>
                    <a:lstStyle/>
                    <a:p>
                      <a:pPr>
                        <a:lnSpc>
                          <a:spcPts val="1800"/>
                        </a:lnSpc>
                      </a:pPr>
                      <a:r>
                        <a:rPr lang="en-US" sz="1800" dirty="0">
                          <a:latin typeface="+mn-lt"/>
                        </a:rPr>
                        <a:t>Mean ± SD or </a:t>
                      </a:r>
                      <a:r>
                        <a:rPr lang="en-US" sz="1800" dirty="0">
                          <a:solidFill>
                            <a:schemeClr val="bg1"/>
                          </a:solidFill>
                          <a:latin typeface="+mn-lt"/>
                        </a:rPr>
                        <a:t>%</a:t>
                      </a:r>
                    </a:p>
                  </a:txBody>
                  <a:tcPr anchor="b">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600"/>
                        </a:lnSpc>
                      </a:pPr>
                      <a:r>
                        <a:rPr lang="en-US" sz="1800" dirty="0"/>
                        <a:t>TAVR (N=725)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600"/>
                        </a:lnSpc>
                      </a:pPr>
                      <a:r>
                        <a:rPr lang="en-US" sz="1800" dirty="0"/>
                        <a:t>SAVR (N=678)</a:t>
                      </a:r>
                    </a:p>
                  </a:txBody>
                  <a:tcPr anchor="b">
                    <a:lnL w="12700" cap="flat" cmpd="sng" algn="ctr">
                      <a:noFill/>
                      <a:prstDash val="solid"/>
                      <a:round/>
                      <a:headEnd type="none" w="med" len="med"/>
                      <a:tailEnd type="none" w="med" len="med"/>
                    </a:lnL>
                    <a:lnR>
                      <a:noFill/>
                    </a:lnR>
                    <a:lnB w="28575" cap="flat" cmpd="sng" algn="ctr">
                      <a:solidFill>
                        <a:srgbClr val="FFD227"/>
                      </a:solidFill>
                      <a:prstDash val="solid"/>
                      <a:round/>
                      <a:headEnd type="none" w="med" len="med"/>
                      <a:tailEnd type="none" w="med" len="med"/>
                    </a:lnB>
                  </a:tcPr>
                </a:tc>
                <a:extLst>
                  <a:ext uri="{0D108BD9-81ED-4DB2-BD59-A6C34878D82A}">
                    <a16:rowId xmlns:a16="http://schemas.microsoft.com/office/drawing/2014/main" val="2981516494"/>
                  </a:ext>
                </a:extLst>
              </a:tr>
              <a:tr h="362038">
                <a:tc>
                  <a:txBody>
                    <a:bodyPr/>
                    <a:lstStyle/>
                    <a:p>
                      <a:pPr>
                        <a:lnSpc>
                          <a:spcPts val="1800"/>
                        </a:lnSpc>
                      </a:pPr>
                      <a:r>
                        <a:rPr lang="en-US" sz="1800" dirty="0">
                          <a:latin typeface="+mn-lt"/>
                        </a:rPr>
                        <a:t>SYNTAX Score</a:t>
                      </a:r>
                    </a:p>
                  </a:txBody>
                  <a:tcPr>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b="0" i="0" u="none" strike="noStrike" baseline="0" dirty="0">
                          <a:latin typeface="+mn-lt"/>
                        </a:rPr>
                        <a:t>1.9 ± 3.7</a:t>
                      </a:r>
                      <a:endParaRPr lang="en-US" sz="4000"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b="0" i="0" u="none" strike="noStrike" baseline="0" dirty="0">
                          <a:latin typeface="+mn-lt"/>
                        </a:rPr>
                        <a:t>2.1 ± 3.9</a:t>
                      </a:r>
                      <a:endParaRPr lang="en-US" sz="4000" dirty="0">
                        <a:latin typeface="+mn-lt"/>
                      </a:endParaRPr>
                    </a:p>
                  </a:txBody>
                  <a:tcPr>
                    <a:lnL w="12700" cap="flat" cmpd="sng" algn="ctr">
                      <a:noFill/>
                      <a:prstDash val="solid"/>
                      <a:round/>
                      <a:headEnd type="none" w="med" len="med"/>
                      <a:tailEnd type="none" w="med" len="med"/>
                    </a:lnL>
                    <a:lnR>
                      <a:noFill/>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8574090"/>
                  </a:ext>
                </a:extLst>
              </a:tr>
              <a:tr h="362038">
                <a:tc>
                  <a:txBody>
                    <a:bodyPr/>
                    <a:lstStyle/>
                    <a:p>
                      <a:pPr>
                        <a:lnSpc>
                          <a:spcPts val="1800"/>
                        </a:lnSpc>
                      </a:pPr>
                      <a:r>
                        <a:rPr lang="en-US" sz="1800" dirty="0">
                          <a:latin typeface="+mn-lt"/>
                        </a:rPr>
                        <a:t>Permanent pacemaker, CRT or ICD</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800"/>
                        </a:lnSpc>
                      </a:pPr>
                      <a:r>
                        <a:rPr lang="en-US" sz="1800" dirty="0">
                          <a:latin typeface="+mn-lt"/>
                        </a:rPr>
                        <a:t>3.8</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75096419"/>
                  </a:ext>
                </a:extLst>
              </a:tr>
              <a:tr h="362038">
                <a:tc>
                  <a:txBody>
                    <a:bodyPr/>
                    <a:lstStyle/>
                    <a:p>
                      <a:pPr>
                        <a:lnSpc>
                          <a:spcPts val="1600"/>
                        </a:lnSpc>
                      </a:pPr>
                      <a:r>
                        <a:rPr lang="en-US" sz="1800" dirty="0">
                          <a:latin typeface="+mn-lt"/>
                        </a:rPr>
                        <a:t>Prior CABG</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2.1</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3983541"/>
                  </a:ext>
                </a:extLst>
              </a:tr>
              <a:tr h="362038">
                <a:tc>
                  <a:txBody>
                    <a:bodyPr/>
                    <a:lstStyle/>
                    <a:p>
                      <a:pPr>
                        <a:lnSpc>
                          <a:spcPts val="1600"/>
                        </a:lnSpc>
                      </a:pPr>
                      <a:r>
                        <a:rPr lang="en-US" sz="1800" dirty="0">
                          <a:latin typeface="+mn-lt"/>
                        </a:rPr>
                        <a:t>Previous PCI</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14.2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12.8</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1021287"/>
                  </a:ext>
                </a:extLst>
              </a:tr>
              <a:tr h="362038">
                <a:tc>
                  <a:txBody>
                    <a:bodyPr/>
                    <a:lstStyle/>
                    <a:p>
                      <a:pPr>
                        <a:lnSpc>
                          <a:spcPts val="1600"/>
                        </a:lnSpc>
                      </a:pPr>
                      <a:r>
                        <a:rPr lang="en-US" sz="1800" dirty="0">
                          <a:latin typeface="+mn-lt"/>
                        </a:rPr>
                        <a:t>Previous myocardial infarction</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6.6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4.9</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8167400"/>
                  </a:ext>
                </a:extLst>
              </a:tr>
              <a:tr h="340700">
                <a:tc>
                  <a:txBody>
                    <a:bodyPr/>
                    <a:lstStyle/>
                    <a:p>
                      <a:pPr>
                        <a:lnSpc>
                          <a:spcPts val="1600"/>
                        </a:lnSpc>
                      </a:pPr>
                      <a:r>
                        <a:rPr lang="en-US" sz="1800" dirty="0">
                          <a:latin typeface="+mn-lt"/>
                        </a:rPr>
                        <a:t>Atrial fibrillation/flutter</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15.4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600"/>
                        </a:lnSpc>
                      </a:pPr>
                      <a:r>
                        <a:rPr lang="en-US" sz="1800" dirty="0">
                          <a:latin typeface="+mn-lt"/>
                        </a:rPr>
                        <a:t>14.5</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67849719"/>
                  </a:ext>
                </a:extLst>
              </a:tr>
              <a:tr h="340700">
                <a:tc>
                  <a:txBody>
                    <a:bodyPr/>
                    <a:lstStyle/>
                    <a:p>
                      <a:pPr>
                        <a:lnSpc>
                          <a:spcPts val="1600"/>
                        </a:lnSpc>
                      </a:pPr>
                      <a:r>
                        <a:rPr lang="en-US" sz="1800" dirty="0">
                          <a:latin typeface="+mn-lt"/>
                        </a:rPr>
                        <a:t>Aortic valve gradient, mm Hg </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Cambria" panose="02040503050406030204" pitchFamily="18" charset="0"/>
                          <a:cs typeface="Times New Roman" panose="02020603050405020304" pitchFamily="18" charset="0"/>
                        </a:rPr>
                        <a:t>47.0 ± 12.1</a:t>
                      </a:r>
                      <a:endParaRPr lang="en-US" sz="2800" dirty="0">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Cambria" panose="02040503050406030204" pitchFamily="18" charset="0"/>
                          <a:cs typeface="Times New Roman" panose="02020603050405020304" pitchFamily="18" charset="0"/>
                        </a:rPr>
                        <a:t>46.6 ± 12.2</a:t>
                      </a:r>
                      <a:endParaRPr lang="en-US" sz="2800" dirty="0">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85255070"/>
                  </a:ext>
                </a:extLst>
              </a:tr>
              <a:tr h="340700">
                <a:tc>
                  <a:txBody>
                    <a:bodyPr/>
                    <a:lstStyle/>
                    <a:p>
                      <a:pPr>
                        <a:lnSpc>
                          <a:spcPts val="1600"/>
                        </a:lnSpc>
                      </a:pPr>
                      <a:r>
                        <a:rPr lang="en-US" sz="1800" dirty="0">
                          <a:latin typeface="+mn-lt"/>
                        </a:rPr>
                        <a:t>Aortic Valve area, cm</a:t>
                      </a:r>
                      <a:r>
                        <a:rPr lang="en-US" sz="1800" baseline="30000" dirty="0">
                          <a:latin typeface="+mn-lt"/>
                        </a:rPr>
                        <a:t>2</a:t>
                      </a:r>
                      <a:endParaRPr lang="en-US" sz="1800" dirty="0">
                        <a:latin typeface="+mn-lt"/>
                      </a:endParaRP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a:effectLst/>
                          <a:latin typeface="+mn-lt"/>
                          <a:ea typeface="Cambria" panose="02040503050406030204" pitchFamily="18" charset="0"/>
                          <a:cs typeface="Times New Roman" panose="02020603050405020304" pitchFamily="18" charset="0"/>
                        </a:rPr>
                        <a:t>0.8 ± 0.2</a:t>
                      </a:r>
                      <a:endParaRPr lang="en-US" sz="2800">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Cambria" panose="02040503050406030204" pitchFamily="18" charset="0"/>
                          <a:cs typeface="Times New Roman" panose="02020603050405020304" pitchFamily="18" charset="0"/>
                        </a:rPr>
                        <a:t>0.8 ± 0.2</a:t>
                      </a:r>
                      <a:endParaRPr lang="en-US" sz="2800" dirty="0">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8308394"/>
                  </a:ext>
                </a:extLst>
              </a:tr>
              <a:tr h="340700">
                <a:tc>
                  <a:txBody>
                    <a:bodyPr/>
                    <a:lstStyle/>
                    <a:p>
                      <a:pPr>
                        <a:lnSpc>
                          <a:spcPts val="1600"/>
                        </a:lnSpc>
                      </a:pPr>
                      <a:r>
                        <a:rPr lang="en-US" sz="1800" dirty="0">
                          <a:latin typeface="+mn-lt"/>
                        </a:rPr>
                        <a:t>Left ventricular ejection fraction, %</a:t>
                      </a:r>
                    </a:p>
                  </a:txBody>
                  <a:tcP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1800">
                          <a:effectLst/>
                          <a:latin typeface="+mn-lt"/>
                          <a:ea typeface="Cambria" panose="02040503050406030204" pitchFamily="18" charset="0"/>
                          <a:cs typeface="Times New Roman" panose="02020603050405020304" pitchFamily="18" charset="0"/>
                        </a:rPr>
                        <a:t>61.7 ± 7.9</a:t>
                      </a:r>
                      <a:endParaRPr lang="en-US" sz="2800">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marL="0" marR="0" algn="ctr">
                        <a:spcBef>
                          <a:spcPts val="0"/>
                        </a:spcBef>
                        <a:spcAft>
                          <a:spcPts val="0"/>
                        </a:spcAft>
                      </a:pPr>
                      <a:r>
                        <a:rPr lang="en-US" sz="1800" dirty="0">
                          <a:effectLst/>
                          <a:latin typeface="+mn-lt"/>
                          <a:ea typeface="Cambria" panose="02040503050406030204" pitchFamily="18" charset="0"/>
                          <a:cs typeface="Times New Roman" panose="02020603050405020304" pitchFamily="18" charset="0"/>
                        </a:rPr>
                        <a:t>61.9 ± 7.7</a:t>
                      </a:r>
                      <a:endParaRPr lang="en-US" sz="2800" dirty="0">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14635361"/>
                  </a:ext>
                </a:extLst>
              </a:tr>
            </a:tbl>
          </a:graphicData>
        </a:graphic>
      </p:graphicFrame>
      <p:sp>
        <p:nvSpPr>
          <p:cNvPr id="9" name="TextBox 8">
            <a:extLst>
              <a:ext uri="{FF2B5EF4-FFF2-40B4-BE49-F238E27FC236}">
                <a16:creationId xmlns:a16="http://schemas.microsoft.com/office/drawing/2014/main" id="{779DE725-DEDC-4733-B84C-158D07BBF455}"/>
              </a:ext>
            </a:extLst>
          </p:cNvPr>
          <p:cNvSpPr txBox="1"/>
          <p:nvPr/>
        </p:nvSpPr>
        <p:spPr>
          <a:xfrm>
            <a:off x="2937132" y="4556758"/>
            <a:ext cx="5886828" cy="369332"/>
          </a:xfrm>
          <a:prstGeom prst="rect">
            <a:avLst/>
          </a:prstGeom>
          <a:noFill/>
        </p:spPr>
        <p:txBody>
          <a:bodyPr wrap="square" rtlCol="0">
            <a:spAutoFit/>
          </a:bodyPr>
          <a:lstStyle/>
          <a:p>
            <a:pPr algn="r"/>
            <a:r>
              <a:rPr lang="en-US" b="0" i="0" dirty="0">
                <a:solidFill>
                  <a:schemeClr val="bg1"/>
                </a:solidFill>
                <a:latin typeface="+mn-lt"/>
              </a:rPr>
              <a:t>There are no significant differences between groups.</a:t>
            </a:r>
          </a:p>
        </p:txBody>
      </p:sp>
      <p:sp>
        <p:nvSpPr>
          <p:cNvPr id="8" name="Title 2">
            <a:extLst>
              <a:ext uri="{FF2B5EF4-FFF2-40B4-BE49-F238E27FC236}">
                <a16:creationId xmlns:a16="http://schemas.microsoft.com/office/drawing/2014/main" id="{645CD329-DC03-49A6-8ABD-85E5909BBD9E}"/>
              </a:ext>
            </a:extLst>
          </p:cNvPr>
          <p:cNvSpPr>
            <a:spLocks noGrp="1"/>
          </p:cNvSpPr>
          <p:nvPr>
            <p:ph type="title"/>
          </p:nvPr>
        </p:nvSpPr>
        <p:spPr>
          <a:xfrm>
            <a:off x="237744" y="155448"/>
            <a:ext cx="8686802" cy="591207"/>
          </a:xfrm>
        </p:spPr>
        <p:txBody>
          <a:bodyPr/>
          <a:lstStyle/>
          <a:p>
            <a:r>
              <a:rPr lang="en-US" spc="-150" dirty="0">
                <a:solidFill>
                  <a:srgbClr val="FFD227"/>
                </a:solidFill>
                <a:effectLst/>
              </a:rPr>
              <a:t>Baseline Cardiac Risk Factors</a:t>
            </a:r>
            <a:endParaRPr lang="en-US" spc="-150" dirty="0">
              <a:solidFill>
                <a:srgbClr val="FFD227"/>
              </a:solidFill>
              <a:effectLst/>
              <a:latin typeface="Calibri" charset="0"/>
              <a:ea typeface="Calibri" charset="0"/>
              <a:cs typeface="Calibri" charset="0"/>
            </a:endParaRPr>
          </a:p>
        </p:txBody>
      </p:sp>
    </p:spTree>
    <p:extLst>
      <p:ext uri="{BB962C8B-B14F-4D97-AF65-F5344CB8AC3E}">
        <p14:creationId xmlns:p14="http://schemas.microsoft.com/office/powerpoint/2010/main" val="3264916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3869BCC-CF2E-4414-A520-ABE15BCCDD0B}"/>
              </a:ext>
            </a:extLst>
          </p:cNvPr>
          <p:cNvGraphicFramePr>
            <a:graphicFrameLocks noGrp="1"/>
          </p:cNvGraphicFramePr>
          <p:nvPr>
            <p:extLst>
              <p:ext uri="{D42A27DB-BD31-4B8C-83A1-F6EECF244321}">
                <p14:modId xmlns:p14="http://schemas.microsoft.com/office/powerpoint/2010/main" val="1315959277"/>
              </p:ext>
            </p:extLst>
          </p:nvPr>
        </p:nvGraphicFramePr>
        <p:xfrm>
          <a:off x="285751" y="1021730"/>
          <a:ext cx="8332469" cy="3212270"/>
        </p:xfrm>
        <a:graphic>
          <a:graphicData uri="http://schemas.openxmlformats.org/drawingml/2006/table">
            <a:tbl>
              <a:tblPr firstRow="1" bandRow="1">
                <a:tableStyleId>{2D5ABB26-0587-4C30-8999-92F81FD0307C}</a:tableStyleId>
              </a:tblPr>
              <a:tblGrid>
                <a:gridCol w="6214109">
                  <a:extLst>
                    <a:ext uri="{9D8B030D-6E8A-4147-A177-3AD203B41FA5}">
                      <a16:colId xmlns:a16="http://schemas.microsoft.com/office/drawing/2014/main" val="3242768471"/>
                    </a:ext>
                  </a:extLst>
                </a:gridCol>
                <a:gridCol w="2118360">
                  <a:extLst>
                    <a:ext uri="{9D8B030D-6E8A-4147-A177-3AD203B41FA5}">
                      <a16:colId xmlns:a16="http://schemas.microsoft.com/office/drawing/2014/main" val="543650941"/>
                    </a:ext>
                  </a:extLst>
                </a:gridCol>
              </a:tblGrid>
              <a:tr h="362038">
                <a:tc>
                  <a:txBody>
                    <a:bodyPr/>
                    <a:lstStyle/>
                    <a:p>
                      <a:pPr>
                        <a:lnSpc>
                          <a:spcPct val="100000"/>
                        </a:lnSpc>
                      </a:pPr>
                      <a:r>
                        <a:rPr lang="en-US" sz="1800" dirty="0"/>
                        <a:t>%</a:t>
                      </a:r>
                    </a:p>
                  </a:txBody>
                  <a:tcPr anchor="b">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ct val="100000"/>
                        </a:lnSpc>
                      </a:pPr>
                      <a:r>
                        <a:rPr lang="en-US" sz="1800" dirty="0"/>
                        <a:t>TAVR (N=724)</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extLst>
                  <a:ext uri="{0D108BD9-81ED-4DB2-BD59-A6C34878D82A}">
                    <a16:rowId xmlns:a16="http://schemas.microsoft.com/office/drawing/2014/main" val="2981516494"/>
                  </a:ext>
                </a:extLst>
              </a:tr>
              <a:tr h="362038">
                <a:tc>
                  <a:txBody>
                    <a:bodyPr/>
                    <a:lstStyle/>
                    <a:p>
                      <a:pPr>
                        <a:lnSpc>
                          <a:spcPts val="2000"/>
                        </a:lnSpc>
                      </a:pPr>
                      <a:r>
                        <a:rPr lang="en-US" sz="1800" dirty="0">
                          <a:latin typeface="+mn-lt"/>
                        </a:rPr>
                        <a:t>General anesthesia</a:t>
                      </a:r>
                    </a:p>
                  </a:txBody>
                  <a:tcPr anchor="ctr">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685783" rtl="0" eaLnBrk="1" fontAlgn="auto" latinLnBrk="0" hangingPunct="1">
                        <a:lnSpc>
                          <a:spcPts val="2000"/>
                        </a:lnSpc>
                        <a:spcBef>
                          <a:spcPts val="0"/>
                        </a:spcBef>
                        <a:spcAft>
                          <a:spcPts val="0"/>
                        </a:spcAft>
                        <a:buClrTx/>
                        <a:buSzTx/>
                        <a:buFontTx/>
                        <a:buNone/>
                        <a:tabLst/>
                        <a:defRPr/>
                      </a:pPr>
                      <a:r>
                        <a:rPr lang="en-US" sz="1800" dirty="0"/>
                        <a:t>56.9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8574090"/>
                  </a:ext>
                </a:extLst>
              </a:tr>
              <a:tr h="362038">
                <a:tc>
                  <a:txBody>
                    <a:bodyPr/>
                    <a:lstStyle/>
                    <a:p>
                      <a:pPr>
                        <a:lnSpc>
                          <a:spcPts val="2000"/>
                        </a:lnSpc>
                      </a:pPr>
                      <a:r>
                        <a:rPr lang="en-US" sz="1800" dirty="0">
                          <a:latin typeface="+mn-lt"/>
                        </a:rPr>
                        <a:t>Iliofemoral access</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2000"/>
                        </a:lnSpc>
                      </a:pPr>
                      <a:r>
                        <a:rPr lang="en-US" sz="1800" dirty="0"/>
                        <a:t>99.0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75096419"/>
                  </a:ext>
                </a:extLst>
              </a:tr>
              <a:tr h="362038">
                <a:tc>
                  <a:txBody>
                    <a:bodyPr/>
                    <a:lstStyle/>
                    <a:p>
                      <a:pPr>
                        <a:lnSpc>
                          <a:spcPts val="2000"/>
                        </a:lnSpc>
                      </a:pPr>
                      <a:r>
                        <a:rPr lang="en-US" sz="1800" dirty="0">
                          <a:effectLst/>
                          <a:latin typeface="+mn-lt"/>
                        </a:rPr>
                        <a:t>Embolic protection device used</a:t>
                      </a:r>
                      <a:endParaRPr lang="en-US" sz="1800" dirty="0">
                        <a:latin typeface="+mn-lt"/>
                      </a:endParaRP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2000"/>
                        </a:lnSpc>
                      </a:pPr>
                      <a:r>
                        <a:rPr lang="en-US" sz="1800" dirty="0"/>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3983541"/>
                  </a:ext>
                </a:extLst>
              </a:tr>
              <a:tr h="362038">
                <a:tc>
                  <a:txBody>
                    <a:bodyPr/>
                    <a:lstStyle/>
                    <a:p>
                      <a:pPr>
                        <a:lnSpc>
                          <a:spcPts val="2000"/>
                        </a:lnSpc>
                      </a:pPr>
                      <a:r>
                        <a:rPr lang="en-US" sz="1800" dirty="0">
                          <a:latin typeface="+mn-lt"/>
                        </a:rPr>
                        <a:t>Pre-TAVR balloon dilation</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2000"/>
                        </a:lnSpc>
                      </a:pPr>
                      <a:r>
                        <a:rPr lang="en-US" sz="1800" dirty="0"/>
                        <a:t>34.9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1021287"/>
                  </a:ext>
                </a:extLst>
              </a:tr>
              <a:tr h="362038">
                <a:tc>
                  <a:txBody>
                    <a:bodyPr/>
                    <a:lstStyle/>
                    <a:p>
                      <a:pPr>
                        <a:lnSpc>
                          <a:spcPts val="2000"/>
                        </a:lnSpc>
                      </a:pPr>
                      <a:r>
                        <a:rPr lang="en-US" sz="1800" dirty="0">
                          <a:latin typeface="+mn-lt"/>
                        </a:rPr>
                        <a:t>Post-TAVR balloon dilation</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2000"/>
                        </a:lnSpc>
                      </a:pPr>
                      <a:r>
                        <a:rPr lang="en-US" sz="1800" dirty="0"/>
                        <a:t>31.3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8167400"/>
                  </a:ext>
                </a:extLst>
              </a:tr>
              <a:tr h="340700">
                <a:tc>
                  <a:txBody>
                    <a:bodyPr/>
                    <a:lstStyle/>
                    <a:p>
                      <a:pPr>
                        <a:lnSpc>
                          <a:spcPts val="2000"/>
                        </a:lnSpc>
                      </a:pPr>
                      <a:r>
                        <a:rPr lang="en-US" sz="1800" dirty="0">
                          <a:latin typeface="+mn-lt"/>
                        </a:rPr>
                        <a:t>More than 1 valve used </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2000"/>
                        </a:lnSpc>
                      </a:pPr>
                      <a:r>
                        <a:rPr lang="en-US" sz="1800" dirty="0"/>
                        <a:t>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67849719"/>
                  </a:ext>
                </a:extLst>
              </a:tr>
              <a:tr h="340700">
                <a:tc>
                  <a:txBody>
                    <a:bodyPr/>
                    <a:lstStyle/>
                    <a:p>
                      <a:pPr>
                        <a:lnSpc>
                          <a:spcPts val="2000"/>
                        </a:lnSpc>
                      </a:pPr>
                      <a:r>
                        <a:rPr lang="en-US" sz="1800" dirty="0">
                          <a:latin typeface="+mn-lt"/>
                        </a:rPr>
                        <a:t>Partial or complete repositioning of the valve (</a:t>
                      </a:r>
                      <a:r>
                        <a:rPr lang="en-US" sz="1800" dirty="0" err="1">
                          <a:latin typeface="+mn-lt"/>
                        </a:rPr>
                        <a:t>Evolut</a:t>
                      </a:r>
                      <a:r>
                        <a:rPr lang="en-US" sz="1800" dirty="0">
                          <a:latin typeface="+mn-lt"/>
                        </a:rPr>
                        <a:t>/PRO only)</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2000"/>
                        </a:lnSpc>
                      </a:pPr>
                      <a:r>
                        <a:rPr lang="en-US" sz="1800" dirty="0"/>
                        <a:t>37.3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85255070"/>
                  </a:ext>
                </a:extLst>
              </a:tr>
              <a:tr h="340700">
                <a:tc>
                  <a:txBody>
                    <a:bodyPr/>
                    <a:lstStyle/>
                    <a:p>
                      <a:pPr>
                        <a:lnSpc>
                          <a:spcPts val="2000"/>
                        </a:lnSpc>
                      </a:pPr>
                      <a:r>
                        <a:rPr lang="en-US" sz="1800" dirty="0">
                          <a:latin typeface="+mn-lt"/>
                        </a:rPr>
                        <a:t>Staged or concomitant PCI performed</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2000"/>
                        </a:lnSpc>
                      </a:pPr>
                      <a:r>
                        <a:rPr lang="en-US" sz="1800" dirty="0"/>
                        <a:t>6.9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8308394"/>
                  </a:ext>
                </a:extLst>
              </a:tr>
            </a:tbl>
          </a:graphicData>
        </a:graphic>
      </p:graphicFrame>
      <p:sp>
        <p:nvSpPr>
          <p:cNvPr id="8" name="Title 2">
            <a:extLst>
              <a:ext uri="{FF2B5EF4-FFF2-40B4-BE49-F238E27FC236}">
                <a16:creationId xmlns:a16="http://schemas.microsoft.com/office/drawing/2014/main" id="{645CD329-DC03-49A6-8ABD-85E5909BBD9E}"/>
              </a:ext>
            </a:extLst>
          </p:cNvPr>
          <p:cNvSpPr>
            <a:spLocks noGrp="1"/>
          </p:cNvSpPr>
          <p:nvPr>
            <p:ph type="title"/>
          </p:nvPr>
        </p:nvSpPr>
        <p:spPr>
          <a:xfrm>
            <a:off x="237744" y="155448"/>
            <a:ext cx="8686802" cy="591207"/>
          </a:xfrm>
        </p:spPr>
        <p:txBody>
          <a:bodyPr/>
          <a:lstStyle/>
          <a:p>
            <a:r>
              <a:rPr lang="en-US" spc="-150" dirty="0">
                <a:solidFill>
                  <a:srgbClr val="FFD227"/>
                </a:solidFill>
                <a:effectLst/>
              </a:rPr>
              <a:t>TAVR Procedural Data</a:t>
            </a:r>
            <a:endParaRPr lang="en-US" spc="-150" dirty="0">
              <a:solidFill>
                <a:srgbClr val="FFD227"/>
              </a:solidFill>
              <a:effectLst/>
              <a:ea typeface="Calibri" charset="0"/>
              <a:cs typeface="Calibri" charset="0"/>
            </a:endParaRPr>
          </a:p>
        </p:txBody>
      </p:sp>
    </p:spTree>
    <p:extLst>
      <p:ext uri="{BB962C8B-B14F-4D97-AF65-F5344CB8AC3E}">
        <p14:creationId xmlns:p14="http://schemas.microsoft.com/office/powerpoint/2010/main" val="1184552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7744" y="155448"/>
            <a:ext cx="8686802" cy="591207"/>
          </a:xfrm>
        </p:spPr>
        <p:txBody>
          <a:bodyPr vert="horz" lIns="91440" tIns="45720" rIns="91440" bIns="45720" rtlCol="0" anchor="t">
            <a:noAutofit/>
          </a:bodyPr>
          <a:lstStyle/>
          <a:p>
            <a:r>
              <a:rPr lang="en-US" spc="-150" dirty="0">
                <a:solidFill>
                  <a:srgbClr val="FFD227"/>
                </a:solidFill>
                <a:effectLst/>
              </a:rPr>
              <a:t>Disclosure Statement of Financial Interests</a:t>
            </a:r>
          </a:p>
        </p:txBody>
      </p:sp>
      <p:sp>
        <p:nvSpPr>
          <p:cNvPr id="7" name="Text Box 7">
            <a:extLst>
              <a:ext uri="{FF2B5EF4-FFF2-40B4-BE49-F238E27FC236}">
                <a16:creationId xmlns:a16="http://schemas.microsoft.com/office/drawing/2014/main" id="{72F86548-907F-49FC-B074-2750383D4BED}"/>
              </a:ext>
            </a:extLst>
          </p:cNvPr>
          <p:cNvSpPr txBox="1">
            <a:spLocks noChangeArrowheads="1"/>
          </p:cNvSpPr>
          <p:nvPr/>
        </p:nvSpPr>
        <p:spPr bwMode="auto">
          <a:xfrm>
            <a:off x="237744" y="1405397"/>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Franklin Gothic Book" panose="020B0503020102020204" pitchFamily="34" charset="0"/>
                <a:ea typeface="MS PGothic" panose="020B0600070205080204" pitchFamily="34" charset="-128"/>
              </a:defRPr>
            </a:lvl1pPr>
            <a:lvl2pPr marL="742950" indent="-285750" eaLnBrk="0" hangingPunct="0">
              <a:defRPr sz="2400">
                <a:solidFill>
                  <a:schemeClr val="tx1"/>
                </a:solidFill>
                <a:latin typeface="Franklin Gothic Book" panose="020B0503020102020204" pitchFamily="34" charset="0"/>
                <a:ea typeface="MS PGothic" panose="020B0600070205080204" pitchFamily="34" charset="-128"/>
              </a:defRPr>
            </a:lvl2pPr>
            <a:lvl3pPr marL="1143000" indent="-228600" eaLnBrk="0" hangingPunct="0">
              <a:defRPr sz="2400">
                <a:solidFill>
                  <a:schemeClr val="tx1"/>
                </a:solidFill>
                <a:latin typeface="Franklin Gothic Book" panose="020B0503020102020204" pitchFamily="34" charset="0"/>
                <a:ea typeface="MS PGothic" panose="020B0600070205080204" pitchFamily="34" charset="-128"/>
              </a:defRPr>
            </a:lvl3pPr>
            <a:lvl4pPr marL="1600200" indent="-228600" eaLnBrk="0" hangingPunct="0">
              <a:defRPr sz="2400">
                <a:solidFill>
                  <a:schemeClr val="tx1"/>
                </a:solidFill>
                <a:latin typeface="Franklin Gothic Book" panose="020B0503020102020204" pitchFamily="34" charset="0"/>
                <a:ea typeface="MS PGothic" panose="020B0600070205080204" pitchFamily="34" charset="-128"/>
              </a:defRPr>
            </a:lvl4pPr>
            <a:lvl5pPr marL="2057400" indent="-228600" eaLnBrk="0" hangingPunct="0">
              <a:defRPr sz="2400">
                <a:solidFill>
                  <a:schemeClr val="tx1"/>
                </a:solidFill>
                <a:latin typeface="Franklin Gothic Book" panose="020B05030201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Franklin Gothic Book" panose="020B0503020102020204" pitchFamily="34" charset="0"/>
                <a:ea typeface="MS PGothic" panose="020B0600070205080204" pitchFamily="34" charset="-128"/>
              </a:defRPr>
            </a:lvl9pPr>
          </a:lstStyle>
          <a:p>
            <a:r>
              <a:rPr lang="en-US" altLang="en-US" sz="1800" b="0" i="0" dirty="0">
                <a:solidFill>
                  <a:srgbClr val="FFFFFF"/>
                </a:solidFill>
                <a:latin typeface="+mn-lt"/>
                <a:ea typeface="ヒラギノ角ゴ Pro W3" charset="-128"/>
              </a:rPr>
              <a:t>Within the past 12 months, I have had a financial interest/arrangement or affiliation with the organization(s) listed below.</a:t>
            </a:r>
          </a:p>
        </p:txBody>
      </p:sp>
      <p:graphicFrame>
        <p:nvGraphicFramePr>
          <p:cNvPr id="8" name="Table 7">
            <a:extLst>
              <a:ext uri="{FF2B5EF4-FFF2-40B4-BE49-F238E27FC236}">
                <a16:creationId xmlns:a16="http://schemas.microsoft.com/office/drawing/2014/main" id="{13533E1C-FACD-4CCD-AB7C-A808530C1D83}"/>
              </a:ext>
            </a:extLst>
          </p:cNvPr>
          <p:cNvGraphicFramePr>
            <a:graphicFrameLocks noGrp="1"/>
          </p:cNvGraphicFramePr>
          <p:nvPr>
            <p:extLst>
              <p:ext uri="{D42A27DB-BD31-4B8C-83A1-F6EECF244321}">
                <p14:modId xmlns:p14="http://schemas.microsoft.com/office/powerpoint/2010/main" val="581957221"/>
              </p:ext>
            </p:extLst>
          </p:nvPr>
        </p:nvGraphicFramePr>
        <p:xfrm>
          <a:off x="237744" y="2139663"/>
          <a:ext cx="8686800" cy="2286000"/>
        </p:xfrm>
        <a:graphic>
          <a:graphicData uri="http://schemas.openxmlformats.org/drawingml/2006/table">
            <a:tbl>
              <a:tblPr firstRow="1" bandRow="1">
                <a:tableStyleId>{2D5ABB26-0587-4C30-8999-92F81FD0307C}</a:tableStyleId>
              </a:tblPr>
              <a:tblGrid>
                <a:gridCol w="4827954">
                  <a:extLst>
                    <a:ext uri="{9D8B030D-6E8A-4147-A177-3AD203B41FA5}">
                      <a16:colId xmlns:a16="http://schemas.microsoft.com/office/drawing/2014/main" val="20000"/>
                    </a:ext>
                  </a:extLst>
                </a:gridCol>
                <a:gridCol w="3858846">
                  <a:extLst>
                    <a:ext uri="{9D8B030D-6E8A-4147-A177-3AD203B41FA5}">
                      <a16:colId xmlns:a16="http://schemas.microsoft.com/office/drawing/2014/main" val="20001"/>
                    </a:ext>
                  </a:extLst>
                </a:gridCol>
              </a:tblGrid>
              <a:tr h="457200">
                <a:tc>
                  <a:txBody>
                    <a:bodyPr/>
                    <a:lstStyle/>
                    <a:p>
                      <a:r>
                        <a:rPr lang="en-US" sz="1800" u="none" dirty="0">
                          <a:solidFill>
                            <a:schemeClr val="bg1"/>
                          </a:solidFill>
                        </a:rPr>
                        <a:t>Financial Relationship</a:t>
                      </a:r>
                    </a:p>
                  </a:txBody>
                  <a:tcPr/>
                </a:tc>
                <a:tc>
                  <a:txBody>
                    <a:bodyPr/>
                    <a:lstStyle/>
                    <a:p>
                      <a:r>
                        <a:rPr lang="en-US" sz="1800" u="none" dirty="0">
                          <a:solidFill>
                            <a:schemeClr val="bg1"/>
                          </a:solidFill>
                        </a:rPr>
                        <a:t>Company</a:t>
                      </a:r>
                    </a:p>
                  </a:txBody>
                  <a:tcPr/>
                </a:tc>
                <a:extLst>
                  <a:ext uri="{0D108BD9-81ED-4DB2-BD59-A6C34878D82A}">
                    <a16:rowId xmlns:a16="http://schemas.microsoft.com/office/drawing/2014/main" val="10000"/>
                  </a:ext>
                </a:extLst>
              </a:tr>
              <a:tr h="370840">
                <a:tc>
                  <a:txBody>
                    <a:bodyPr/>
                    <a:lstStyle/>
                    <a:p>
                      <a:r>
                        <a:rPr lang="en-US" sz="1800" dirty="0">
                          <a:solidFill>
                            <a:schemeClr val="bg1"/>
                          </a:solidFill>
                        </a:rPr>
                        <a:t>Consultant</a:t>
                      </a:r>
                      <a:r>
                        <a:rPr lang="en-US" sz="1800" baseline="0" dirty="0">
                          <a:solidFill>
                            <a:schemeClr val="bg1"/>
                          </a:solidFill>
                        </a:rPr>
                        <a:t> (fees paid to institution)</a:t>
                      </a:r>
                      <a:endParaRPr lang="en-US" sz="1800" dirty="0">
                        <a:solidFill>
                          <a:schemeClr val="bg1"/>
                        </a:solidFill>
                      </a:endParaRPr>
                    </a:p>
                  </a:txBody>
                  <a:tcPr marT="60960" marB="60960" anchor="ctr"/>
                </a:tc>
                <a:tc>
                  <a:txBody>
                    <a:bodyPr/>
                    <a:lstStyle/>
                    <a:p>
                      <a:r>
                        <a:rPr lang="en-US" sz="1800" dirty="0">
                          <a:solidFill>
                            <a:schemeClr val="bg1"/>
                          </a:solidFill>
                        </a:rPr>
                        <a:t>Medtronic</a:t>
                      </a:r>
                    </a:p>
                  </a:txBody>
                  <a:tcPr marT="60960" marB="60960" anchor="ctr"/>
                </a:tc>
                <a:extLst>
                  <a:ext uri="{0D108BD9-81ED-4DB2-BD59-A6C34878D82A}">
                    <a16:rowId xmlns:a16="http://schemas.microsoft.com/office/drawing/2014/main" val="10001"/>
                  </a:ext>
                </a:extLst>
              </a:tr>
              <a:tr h="370840">
                <a:tc>
                  <a:txBody>
                    <a:bodyPr/>
                    <a:lstStyle/>
                    <a:p>
                      <a:endParaRPr lang="en-US" sz="1800" dirty="0">
                        <a:solidFill>
                          <a:schemeClr val="bg1"/>
                        </a:solidFill>
                      </a:endParaRPr>
                    </a:p>
                  </a:txBody>
                  <a:tcPr marT="60960" marB="60960" anchor="ctr"/>
                </a:tc>
                <a:tc>
                  <a:txBody>
                    <a:bodyPr/>
                    <a:lstStyle/>
                    <a:p>
                      <a:endParaRPr lang="en-US" sz="1800" dirty="0">
                        <a:solidFill>
                          <a:schemeClr val="bg1"/>
                        </a:solidFill>
                      </a:endParaRPr>
                    </a:p>
                  </a:txBody>
                  <a:tcPr marT="60960" marB="60960" anchor="ctr"/>
                </a:tc>
                <a:extLst>
                  <a:ext uri="{0D108BD9-81ED-4DB2-BD59-A6C34878D82A}">
                    <a16:rowId xmlns:a16="http://schemas.microsoft.com/office/drawing/2014/main" val="1979619199"/>
                  </a:ext>
                </a:extLst>
              </a:tr>
              <a:tr h="370840">
                <a:tc>
                  <a:txBody>
                    <a:bodyPr/>
                    <a:lstStyle/>
                    <a:p>
                      <a:endParaRPr lang="en-US" sz="1800" dirty="0">
                        <a:solidFill>
                          <a:schemeClr val="bg1"/>
                        </a:solidFill>
                      </a:endParaRPr>
                    </a:p>
                  </a:txBody>
                  <a:tcPr marT="60960" marB="60960" anchor="ctr"/>
                </a:tc>
                <a:tc>
                  <a:txBody>
                    <a:bodyPr/>
                    <a:lstStyle/>
                    <a:p>
                      <a:endParaRPr lang="en-US" sz="1800" dirty="0">
                        <a:solidFill>
                          <a:schemeClr val="bg1"/>
                        </a:solidFill>
                      </a:endParaRPr>
                    </a:p>
                  </a:txBody>
                  <a:tcPr marT="60960" marB="60960" anchor="ctr"/>
                </a:tc>
                <a:extLst>
                  <a:ext uri="{0D108BD9-81ED-4DB2-BD59-A6C34878D82A}">
                    <a16:rowId xmlns:a16="http://schemas.microsoft.com/office/drawing/2014/main" val="3348968631"/>
                  </a:ext>
                </a:extLst>
              </a:tr>
              <a:tr h="640080">
                <a:tc gridSpan="2">
                  <a:txBody>
                    <a:bodyPr/>
                    <a:lstStyle/>
                    <a:p>
                      <a:r>
                        <a:rPr lang="en-US" sz="1800" dirty="0">
                          <a:solidFill>
                            <a:schemeClr val="bg1"/>
                          </a:solidFill>
                        </a:rPr>
                        <a:t>Medtronic personnel performed all statistical analyses and assisted with the graphical display of the data presented. </a:t>
                      </a:r>
                    </a:p>
                  </a:txBody>
                  <a:tcPr/>
                </a:tc>
                <a:tc hMerge="1">
                  <a:txBody>
                    <a:bodyPr/>
                    <a:lstStyle/>
                    <a:p>
                      <a:endParaRPr lang="en-US" sz="1800" dirty="0">
                        <a:solidFill>
                          <a:schemeClr val="bg1"/>
                        </a:solidFill>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5079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70A414-A4B0-475A-8DE5-D340539055AB}"/>
              </a:ext>
            </a:extLst>
          </p:cNvPr>
          <p:cNvSpPr txBox="1"/>
          <p:nvPr/>
        </p:nvSpPr>
        <p:spPr>
          <a:xfrm>
            <a:off x="9646030" y="4855237"/>
            <a:ext cx="457198" cy="276999"/>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90E2A90-1E02-49AF-A07C-08CA74796584}" type="slidenum">
              <a:rPr kumimoji="0" lang="en-US" sz="1200" b="1" i="0" u="none" strike="noStrike" kern="1200" cap="none" spc="0" normalizeH="0" baseline="0" noProof="0" smtClean="0">
                <a:ln>
                  <a:noFill/>
                </a:ln>
                <a:solidFill>
                  <a:prstClr val="white"/>
                </a:solidFill>
                <a:effectLst/>
                <a:uLnTx/>
                <a:uFillTx/>
                <a:latin typeface="Calibri"/>
                <a:ea typeface="ヒラギノ角ゴ Pro W3"/>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1" i="0" u="none" strike="noStrike" kern="1200" cap="none" spc="0" normalizeH="0" baseline="0" noProof="0" dirty="0">
              <a:ln>
                <a:noFill/>
              </a:ln>
              <a:solidFill>
                <a:prstClr val="white"/>
              </a:solidFill>
              <a:effectLst/>
              <a:uLnTx/>
              <a:uFillTx/>
              <a:latin typeface="Calibri"/>
              <a:ea typeface="ヒラギノ角ゴ Pro W3"/>
              <a:cs typeface="Arial" charset="0"/>
            </a:endParaRPr>
          </a:p>
        </p:txBody>
      </p:sp>
      <p:graphicFrame>
        <p:nvGraphicFramePr>
          <p:cNvPr id="21" name="Content Placeholder 7">
            <a:extLst>
              <a:ext uri="{FF2B5EF4-FFF2-40B4-BE49-F238E27FC236}">
                <a16:creationId xmlns:a16="http://schemas.microsoft.com/office/drawing/2014/main" id="{58B2F943-7F5F-4910-9292-1E62ABD31D4C}"/>
              </a:ext>
            </a:extLst>
          </p:cNvPr>
          <p:cNvGraphicFramePr>
            <a:graphicFrameLocks/>
          </p:cNvGraphicFramePr>
          <p:nvPr>
            <p:extLst>
              <p:ext uri="{D42A27DB-BD31-4B8C-83A1-F6EECF244321}">
                <p14:modId xmlns:p14="http://schemas.microsoft.com/office/powerpoint/2010/main" val="2710212664"/>
              </p:ext>
            </p:extLst>
          </p:nvPr>
        </p:nvGraphicFramePr>
        <p:xfrm>
          <a:off x="1202147" y="716847"/>
          <a:ext cx="4338920" cy="3429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a:extLst>
              <a:ext uri="{FF2B5EF4-FFF2-40B4-BE49-F238E27FC236}">
                <a16:creationId xmlns:a16="http://schemas.microsoft.com/office/drawing/2014/main" id="{B40CF35D-1CCF-4F1E-8E88-A78B72DE4488}"/>
              </a:ext>
            </a:extLst>
          </p:cNvPr>
          <p:cNvGraphicFramePr>
            <a:graphicFrameLocks/>
          </p:cNvGraphicFramePr>
          <p:nvPr>
            <p:extLst>
              <p:ext uri="{D42A27DB-BD31-4B8C-83A1-F6EECF244321}">
                <p14:modId xmlns:p14="http://schemas.microsoft.com/office/powerpoint/2010/main" val="4250911595"/>
              </p:ext>
            </p:extLst>
          </p:nvPr>
        </p:nvGraphicFramePr>
        <p:xfrm>
          <a:off x="1118854" y="887067"/>
          <a:ext cx="4338919" cy="36192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a:extLst>
              <a:ext uri="{FF2B5EF4-FFF2-40B4-BE49-F238E27FC236}">
                <a16:creationId xmlns:a16="http://schemas.microsoft.com/office/drawing/2014/main" id="{FE32374C-9353-4E96-AA83-2EC805EF05E8}"/>
              </a:ext>
            </a:extLst>
          </p:cNvPr>
          <p:cNvGraphicFramePr>
            <a:graphicFrameLocks/>
          </p:cNvGraphicFramePr>
          <p:nvPr>
            <p:extLst>
              <p:ext uri="{D42A27DB-BD31-4B8C-83A1-F6EECF244321}">
                <p14:modId xmlns:p14="http://schemas.microsoft.com/office/powerpoint/2010/main" val="504514974"/>
              </p:ext>
            </p:extLst>
          </p:nvPr>
        </p:nvGraphicFramePr>
        <p:xfrm>
          <a:off x="1263235" y="885295"/>
          <a:ext cx="4200246" cy="3709843"/>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a:extLst>
              <a:ext uri="{FF2B5EF4-FFF2-40B4-BE49-F238E27FC236}">
                <a16:creationId xmlns:a16="http://schemas.microsoft.com/office/drawing/2014/main" id="{8B23EE78-B35E-405B-B003-CB1546E5CE8D}"/>
              </a:ext>
            </a:extLst>
          </p:cNvPr>
          <p:cNvSpPr txBox="1"/>
          <p:nvPr/>
        </p:nvSpPr>
        <p:spPr>
          <a:xfrm>
            <a:off x="2151925" y="3524813"/>
            <a:ext cx="1075936" cy="369332"/>
          </a:xfrm>
          <a:prstGeom prst="rect">
            <a:avLst/>
          </a:prstGeom>
          <a:noFill/>
        </p:spPr>
        <p:txBody>
          <a:bodyPr wrap="none" rtlCol="0">
            <a:spAutoFit/>
          </a:bodyPr>
          <a:lstStyle/>
          <a:p>
            <a:r>
              <a:rPr lang="en-US" b="0" i="0" dirty="0">
                <a:solidFill>
                  <a:schemeClr val="bg1"/>
                </a:solidFill>
                <a:latin typeface="+mn-lt"/>
              </a:rPr>
              <a:t>PP&gt;0.999</a:t>
            </a:r>
          </a:p>
        </p:txBody>
      </p:sp>
      <p:pic>
        <p:nvPicPr>
          <p:cNvPr id="17" name="Picture 16">
            <a:extLst>
              <a:ext uri="{FF2B5EF4-FFF2-40B4-BE49-F238E27FC236}">
                <a16:creationId xmlns:a16="http://schemas.microsoft.com/office/drawing/2014/main" id="{109237A0-714A-41B4-973F-A91D0E70026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3877" y="27043"/>
            <a:ext cx="701269" cy="693067"/>
          </a:xfrm>
          <a:prstGeom prst="rect">
            <a:avLst/>
          </a:prstGeom>
        </p:spPr>
      </p:pic>
      <p:sp>
        <p:nvSpPr>
          <p:cNvPr id="3" name="TextBox 2">
            <a:extLst>
              <a:ext uri="{FF2B5EF4-FFF2-40B4-BE49-F238E27FC236}">
                <a16:creationId xmlns:a16="http://schemas.microsoft.com/office/drawing/2014/main" id="{E30DA623-12D7-4B7E-8A1C-AEC1B98A23D5}"/>
              </a:ext>
            </a:extLst>
          </p:cNvPr>
          <p:cNvSpPr txBox="1"/>
          <p:nvPr/>
        </p:nvSpPr>
        <p:spPr>
          <a:xfrm>
            <a:off x="5358276" y="2227384"/>
            <a:ext cx="1361655" cy="400110"/>
          </a:xfrm>
          <a:prstGeom prst="rect">
            <a:avLst/>
          </a:prstGeom>
          <a:noFill/>
        </p:spPr>
        <p:txBody>
          <a:bodyPr wrap="none" rtlCol="0">
            <a:spAutoFit/>
          </a:bodyPr>
          <a:lstStyle/>
          <a:p>
            <a:r>
              <a:rPr lang="en-US" sz="2000" i="0" dirty="0">
                <a:solidFill>
                  <a:srgbClr val="FFD815"/>
                </a:solidFill>
                <a:latin typeface="+mn-lt"/>
              </a:rPr>
              <a:t>TAVR 5.3% </a:t>
            </a:r>
          </a:p>
        </p:txBody>
      </p:sp>
      <p:sp>
        <p:nvSpPr>
          <p:cNvPr id="14" name="TextBox 13">
            <a:extLst>
              <a:ext uri="{FF2B5EF4-FFF2-40B4-BE49-F238E27FC236}">
                <a16:creationId xmlns:a16="http://schemas.microsoft.com/office/drawing/2014/main" id="{36757DD9-C625-4203-95D5-F280A0D72861}"/>
              </a:ext>
            </a:extLst>
          </p:cNvPr>
          <p:cNvSpPr txBox="1"/>
          <p:nvPr/>
        </p:nvSpPr>
        <p:spPr>
          <a:xfrm>
            <a:off x="6684667" y="2228449"/>
            <a:ext cx="1373838" cy="400110"/>
          </a:xfrm>
          <a:prstGeom prst="rect">
            <a:avLst/>
          </a:prstGeom>
          <a:noFill/>
        </p:spPr>
        <p:txBody>
          <a:bodyPr wrap="none" rtlCol="0">
            <a:spAutoFit/>
          </a:bodyPr>
          <a:lstStyle/>
          <a:p>
            <a:r>
              <a:rPr lang="en-US" sz="2000" i="0" dirty="0">
                <a:solidFill>
                  <a:srgbClr val="00B0F0"/>
                </a:solidFill>
                <a:latin typeface="+mn-lt"/>
              </a:rPr>
              <a:t>SAVR 6.7% </a:t>
            </a:r>
          </a:p>
        </p:txBody>
      </p:sp>
      <p:sp>
        <p:nvSpPr>
          <p:cNvPr id="15" name="TextBox 14">
            <a:extLst>
              <a:ext uri="{FF2B5EF4-FFF2-40B4-BE49-F238E27FC236}">
                <a16:creationId xmlns:a16="http://schemas.microsoft.com/office/drawing/2014/main" id="{B9DABBE5-5CB6-45AB-BF52-EE25EB8597C6}"/>
              </a:ext>
            </a:extLst>
          </p:cNvPr>
          <p:cNvSpPr txBox="1"/>
          <p:nvPr/>
        </p:nvSpPr>
        <p:spPr>
          <a:xfrm>
            <a:off x="5238861" y="2640934"/>
            <a:ext cx="2780102" cy="707886"/>
          </a:xfrm>
          <a:prstGeom prst="rect">
            <a:avLst/>
          </a:prstGeom>
          <a:noFill/>
          <a:ln>
            <a:noFill/>
          </a:ln>
        </p:spPr>
        <p:txBody>
          <a:bodyPr wrap="square" rtlCol="0">
            <a:spAutoFit/>
          </a:bodyPr>
          <a:lstStyle/>
          <a:p>
            <a:pPr algn="ctr"/>
            <a:r>
              <a:rPr lang="en-US" sz="2000" b="0" i="0" dirty="0">
                <a:solidFill>
                  <a:schemeClr val="bg1"/>
                </a:solidFill>
                <a:latin typeface="+mn-lt"/>
              </a:rPr>
              <a:t>Posterior probability of  noninferiority &gt; 0.999</a:t>
            </a:r>
          </a:p>
        </p:txBody>
      </p:sp>
      <p:sp>
        <p:nvSpPr>
          <p:cNvPr id="6" name="TextBox 5">
            <a:extLst>
              <a:ext uri="{FF2B5EF4-FFF2-40B4-BE49-F238E27FC236}">
                <a16:creationId xmlns:a16="http://schemas.microsoft.com/office/drawing/2014/main" id="{33504A38-5575-42F7-B827-3770753AC179}"/>
              </a:ext>
            </a:extLst>
          </p:cNvPr>
          <p:cNvSpPr txBox="1"/>
          <p:nvPr/>
        </p:nvSpPr>
        <p:spPr>
          <a:xfrm>
            <a:off x="834381" y="4323393"/>
            <a:ext cx="4947765" cy="369332"/>
          </a:xfrm>
          <a:prstGeom prst="rect">
            <a:avLst/>
          </a:prstGeom>
          <a:noFill/>
          <a:ln>
            <a:solidFill>
              <a:srgbClr val="00B0F0"/>
            </a:solidFill>
          </a:ln>
        </p:spPr>
        <p:txBody>
          <a:bodyPr wrap="none" rtlCol="0">
            <a:spAutoFit/>
          </a:bodyPr>
          <a:lstStyle/>
          <a:p>
            <a:r>
              <a:rPr lang="en-US" b="0" i="0" dirty="0">
                <a:solidFill>
                  <a:schemeClr val="bg1"/>
                </a:solidFill>
                <a:latin typeface="+mn-lt"/>
              </a:rPr>
              <a:t>TAVR –SAVR difference =  -1.4% (95% BCI; -4.9, 2.1)</a:t>
            </a:r>
          </a:p>
        </p:txBody>
      </p:sp>
      <p:pic>
        <p:nvPicPr>
          <p:cNvPr id="16" name="Picture 15">
            <a:extLst>
              <a:ext uri="{FF2B5EF4-FFF2-40B4-BE49-F238E27FC236}">
                <a16:creationId xmlns:a16="http://schemas.microsoft.com/office/drawing/2014/main" id="{32B3212E-D861-4D6E-86E2-402B894B96D9}"/>
              </a:ext>
            </a:extLst>
          </p:cNvPr>
          <p:cNvPicPr>
            <a:picLocks noChangeAspect="1"/>
          </p:cNvPicPr>
          <p:nvPr/>
        </p:nvPicPr>
        <p:blipFill rotWithShape="1">
          <a:blip r:embed="rId7"/>
          <a:srcRect t="9798"/>
          <a:stretch/>
        </p:blipFill>
        <p:spPr>
          <a:xfrm>
            <a:off x="1138803" y="4016025"/>
            <a:ext cx="4338919" cy="248016"/>
          </a:xfrm>
          <a:prstGeom prst="rect">
            <a:avLst/>
          </a:prstGeom>
        </p:spPr>
      </p:pic>
      <p:sp>
        <p:nvSpPr>
          <p:cNvPr id="4" name="TextBox 3">
            <a:extLst>
              <a:ext uri="{FF2B5EF4-FFF2-40B4-BE49-F238E27FC236}">
                <a16:creationId xmlns:a16="http://schemas.microsoft.com/office/drawing/2014/main" id="{C20F8FE1-DEAC-4538-A276-3E4E5CCE9538}"/>
              </a:ext>
            </a:extLst>
          </p:cNvPr>
          <p:cNvSpPr txBox="1"/>
          <p:nvPr/>
        </p:nvSpPr>
        <p:spPr>
          <a:xfrm>
            <a:off x="4719877" y="1074980"/>
            <a:ext cx="3696630" cy="830997"/>
          </a:xfrm>
          <a:prstGeom prst="rect">
            <a:avLst/>
          </a:prstGeom>
          <a:noFill/>
          <a:ln>
            <a:solidFill>
              <a:srgbClr val="00B0F0"/>
            </a:solidFill>
          </a:ln>
        </p:spPr>
        <p:txBody>
          <a:bodyPr wrap="square" rtlCol="0">
            <a:spAutoFit/>
          </a:bodyPr>
          <a:lstStyle/>
          <a:p>
            <a:pPr algn="ctr"/>
            <a:r>
              <a:rPr lang="en-US" sz="2400" b="0" dirty="0">
                <a:solidFill>
                  <a:srgbClr val="FFD815"/>
                </a:solidFill>
                <a:latin typeface="+mn-lt"/>
              </a:rPr>
              <a:t>Primary Endpoint Met</a:t>
            </a:r>
          </a:p>
          <a:p>
            <a:pPr algn="ctr"/>
            <a:r>
              <a:rPr lang="en-US" sz="2400" b="0" dirty="0">
                <a:solidFill>
                  <a:srgbClr val="FFD815"/>
                </a:solidFill>
                <a:latin typeface="+mn-lt"/>
              </a:rPr>
              <a:t>TAVR is noninferior to SAVR</a:t>
            </a:r>
            <a:endParaRPr lang="en-US" sz="2000" b="0" dirty="0">
              <a:latin typeface="+mn-lt"/>
            </a:endParaRPr>
          </a:p>
        </p:txBody>
      </p:sp>
      <p:sp>
        <p:nvSpPr>
          <p:cNvPr id="18" name="Title 2">
            <a:extLst>
              <a:ext uri="{FF2B5EF4-FFF2-40B4-BE49-F238E27FC236}">
                <a16:creationId xmlns:a16="http://schemas.microsoft.com/office/drawing/2014/main" id="{0295C561-8E8E-4621-BEE2-E1AB4093E561}"/>
              </a:ext>
            </a:extLst>
          </p:cNvPr>
          <p:cNvSpPr txBox="1">
            <a:spLocks/>
          </p:cNvSpPr>
          <p:nvPr/>
        </p:nvSpPr>
        <p:spPr>
          <a:xfrm>
            <a:off x="237744" y="133146"/>
            <a:ext cx="7772400" cy="854406"/>
          </a:xfrm>
          <a:prstGeom prst="rect">
            <a:avLst/>
          </a:prstGeom>
          <a:ln>
            <a:noFill/>
          </a:ln>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Primary Endpoint</a:t>
            </a:r>
          </a:p>
          <a:p>
            <a:pPr fontAlgn="auto">
              <a:spcAft>
                <a:spcPts val="0"/>
              </a:spcAft>
            </a:pPr>
            <a:r>
              <a:rPr lang="en-US" sz="2400" spc="-150" dirty="0">
                <a:solidFill>
                  <a:schemeClr val="bg1"/>
                </a:solidFill>
                <a:effectLst/>
              </a:rPr>
              <a:t>All-Cause Mortality or Disabling Stroke at 2 Years</a:t>
            </a:r>
            <a:endParaRPr lang="en-US" sz="2400" spc="-150" dirty="0">
              <a:solidFill>
                <a:schemeClr val="bg1"/>
              </a:solidFill>
              <a:effectLst/>
              <a:ea typeface="Calibri" charset="0"/>
              <a:cs typeface="Calibri" charset="0"/>
            </a:endParaRPr>
          </a:p>
        </p:txBody>
      </p:sp>
    </p:spTree>
    <p:extLst>
      <p:ext uri="{BB962C8B-B14F-4D97-AF65-F5344CB8AC3E}">
        <p14:creationId xmlns:p14="http://schemas.microsoft.com/office/powerpoint/2010/main" val="2334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dissolve">
                                      <p:cBhvr>
                                        <p:cTn id="15" dur="500"/>
                                        <p:tgtEl>
                                          <p:spTgt spid="24"/>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ssolve">
                                      <p:cBhvr>
                                        <p:cTn id="23" dur="500"/>
                                        <p:tgtEl>
                                          <p:spTgt spid="2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dissolve">
                                      <p:cBhvr>
                                        <p:cTn id="29" dur="500"/>
                                        <p:tgtEl>
                                          <p:spTgt spid="15"/>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par>
                                <p:cTn id="33" presetID="9" presetClass="exit" presetSubtype="0" fill="hold" grpId="1" nodeType="withEffect">
                                  <p:stCondLst>
                                    <p:cond delay="0"/>
                                  </p:stCondLst>
                                  <p:childTnLst>
                                    <p:animEffect transition="out" filter="dissolve">
                                      <p:cBhvr>
                                        <p:cTn id="34" dur="500"/>
                                        <p:tgtEl>
                                          <p:spTgt spid="27"/>
                                        </p:tgtEl>
                                      </p:cBhvr>
                                    </p:animEffect>
                                    <p:set>
                                      <p:cBhvr>
                                        <p:cTn id="35" dur="1" fill="hold">
                                          <p:stCondLst>
                                            <p:cond delay="499"/>
                                          </p:stCondLst>
                                        </p:cTn>
                                        <p:tgtEl>
                                          <p:spTgt spid="27"/>
                                        </p:tgtEl>
                                        <p:attrNameLst>
                                          <p:attrName>style.visibility</p:attrName>
                                        </p:attrNameLst>
                                      </p:cBhvr>
                                      <p:to>
                                        <p:strVal val="hidden"/>
                                      </p:to>
                                    </p:set>
                                  </p:childTnLst>
                                </p:cTn>
                              </p:par>
                              <p:par>
                                <p:cTn id="36" presetID="9" presetClass="exit" presetSubtype="0" fill="hold" grpId="1" nodeType="withEffect">
                                  <p:stCondLst>
                                    <p:cond delay="0"/>
                                  </p:stCondLst>
                                  <p:childTnLst>
                                    <p:animEffect transition="out" filter="dissolve">
                                      <p:cBhvr>
                                        <p:cTn id="37" dur="500"/>
                                        <p:tgtEl>
                                          <p:spTgt spid="24"/>
                                        </p:tgtEl>
                                      </p:cBhvr>
                                    </p:animEffect>
                                    <p:set>
                                      <p:cBhvr>
                                        <p:cTn id="38" dur="1" fill="hold">
                                          <p:stCondLst>
                                            <p:cond delay="499"/>
                                          </p:stCondLst>
                                        </p:cTn>
                                        <p:tgtEl>
                                          <p:spTgt spid="2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 calcmode="lin" valueType="num">
                                      <p:cBhvr>
                                        <p:cTn id="45" dur="1000" fill="hold"/>
                                        <p:tgtEl>
                                          <p:spTgt spid="4"/>
                                        </p:tgtEl>
                                        <p:attrNameLst>
                                          <p:attrName>style.rotation</p:attrName>
                                        </p:attrNameLst>
                                      </p:cBhvr>
                                      <p:tavLst>
                                        <p:tav tm="0">
                                          <p:val>
                                            <p:fltVal val="90"/>
                                          </p:val>
                                        </p:tav>
                                        <p:tav tm="100000">
                                          <p:val>
                                            <p:fltVal val="0"/>
                                          </p:val>
                                        </p:tav>
                                      </p:tavLst>
                                    </p:anim>
                                    <p:animEffect transition="in" filter="fade">
                                      <p:cBhvr>
                                        <p:cTn id="4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Graphic spid="24" grpId="0">
        <p:bldAsOne/>
      </p:bldGraphic>
      <p:bldGraphic spid="24" grpId="1">
        <p:bldAsOne/>
      </p:bldGraphic>
      <p:bldGraphic spid="27" grpId="0">
        <p:bldAsOne/>
      </p:bldGraphic>
      <p:bldGraphic spid="27" grpId="1">
        <p:bldAsOne/>
      </p:bldGraphic>
      <p:bldP spid="2" grpId="0"/>
      <p:bldP spid="3" grpId="0"/>
      <p:bldP spid="14" grpId="0"/>
      <p:bldP spid="15" grpId="0" animBg="1"/>
      <p:bldP spid="6"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1F472A-40A8-4470-A30B-A7730FBCCFF2}"/>
              </a:ext>
            </a:extLst>
          </p:cNvPr>
          <p:cNvSpPr>
            <a:spLocks noGrp="1"/>
          </p:cNvSpPr>
          <p:nvPr>
            <p:ph type="title"/>
          </p:nvPr>
        </p:nvSpPr>
        <p:spPr>
          <a:xfrm>
            <a:off x="203032" y="86812"/>
            <a:ext cx="8450317" cy="591207"/>
          </a:xfrm>
        </p:spPr>
        <p:txBody>
          <a:bodyPr/>
          <a:lstStyle/>
          <a:p>
            <a:r>
              <a:rPr lang="en-US" dirty="0"/>
              <a:t>Hierarchical Secondary Endpoints </a:t>
            </a:r>
          </a:p>
        </p:txBody>
      </p:sp>
      <p:graphicFrame>
        <p:nvGraphicFramePr>
          <p:cNvPr id="4" name="Table 3">
            <a:extLst>
              <a:ext uri="{FF2B5EF4-FFF2-40B4-BE49-F238E27FC236}">
                <a16:creationId xmlns:a16="http://schemas.microsoft.com/office/drawing/2014/main" id="{480B6192-60B3-4803-B50B-7D043A07BB8C}"/>
              </a:ext>
            </a:extLst>
          </p:cNvPr>
          <p:cNvGraphicFramePr>
            <a:graphicFrameLocks noGrp="1"/>
          </p:cNvGraphicFramePr>
          <p:nvPr>
            <p:extLst/>
          </p:nvPr>
        </p:nvGraphicFramePr>
        <p:xfrm>
          <a:off x="236484" y="808723"/>
          <a:ext cx="8671030" cy="4136317"/>
        </p:xfrm>
        <a:graphic>
          <a:graphicData uri="http://schemas.openxmlformats.org/drawingml/2006/table">
            <a:tbl>
              <a:tblPr firstRow="1" firstCol="1" bandRow="1">
                <a:tableStyleId>{F2DE63D5-997A-4646-A377-4702673A728D}</a:tableStyleId>
              </a:tblPr>
              <a:tblGrid>
                <a:gridCol w="3475666">
                  <a:extLst>
                    <a:ext uri="{9D8B030D-6E8A-4147-A177-3AD203B41FA5}">
                      <a16:colId xmlns:a16="http://schemas.microsoft.com/office/drawing/2014/main" val="4013092698"/>
                    </a:ext>
                  </a:extLst>
                </a:gridCol>
                <a:gridCol w="1328376">
                  <a:extLst>
                    <a:ext uri="{9D8B030D-6E8A-4147-A177-3AD203B41FA5}">
                      <a16:colId xmlns:a16="http://schemas.microsoft.com/office/drawing/2014/main" val="1986234388"/>
                    </a:ext>
                  </a:extLst>
                </a:gridCol>
                <a:gridCol w="1328376">
                  <a:extLst>
                    <a:ext uri="{9D8B030D-6E8A-4147-A177-3AD203B41FA5}">
                      <a16:colId xmlns:a16="http://schemas.microsoft.com/office/drawing/2014/main" val="681044612"/>
                    </a:ext>
                  </a:extLst>
                </a:gridCol>
                <a:gridCol w="1446028">
                  <a:extLst>
                    <a:ext uri="{9D8B030D-6E8A-4147-A177-3AD203B41FA5}">
                      <a16:colId xmlns:a16="http://schemas.microsoft.com/office/drawing/2014/main" val="3611704054"/>
                    </a:ext>
                  </a:extLst>
                </a:gridCol>
                <a:gridCol w="1092584">
                  <a:extLst>
                    <a:ext uri="{9D8B030D-6E8A-4147-A177-3AD203B41FA5}">
                      <a16:colId xmlns:a16="http://schemas.microsoft.com/office/drawing/2014/main" val="155264622"/>
                    </a:ext>
                  </a:extLst>
                </a:gridCol>
              </a:tblGrid>
              <a:tr h="355771">
                <a:tc>
                  <a:txBody>
                    <a:bodyPr/>
                    <a:lstStyle/>
                    <a:p>
                      <a:pPr marL="0" marR="0">
                        <a:spcBef>
                          <a:spcPts val="0"/>
                        </a:spcBef>
                        <a:spcAft>
                          <a:spcPts val="0"/>
                        </a:spcAft>
                      </a:pPr>
                      <a:r>
                        <a:rPr lang="en-US" sz="1200" dirty="0">
                          <a:effectLst/>
                        </a:rPr>
                        <a:t> </a:t>
                      </a:r>
                      <a:endParaRPr lang="en-US" sz="120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lnL w="9525" cap="flat" cmpd="sng" algn="ctr">
                      <a:noFill/>
                      <a:prstDash val="solid"/>
                    </a:lnL>
                    <a:lnR>
                      <a:noFill/>
                    </a:lnR>
                    <a:lnT w="12700" cap="flat" cmpd="sng" algn="ctr">
                      <a:noFill/>
                      <a:prstDash val="solid"/>
                      <a:round/>
                      <a:headEnd type="none" w="med" len="med"/>
                      <a:tailEnd type="none" w="med" len="med"/>
                    </a:lnT>
                    <a:lnB w="28575" cap="flat" cmpd="sng" algn="ctr">
                      <a:solidFill>
                        <a:srgbClr val="FBD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TAVR</a:t>
                      </a:r>
                      <a:endParaRPr lang="en-US" sz="1600" b="0" dirty="0">
                        <a:solidFill>
                          <a:srgbClr val="00CCFF"/>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28575" cap="flat" cmpd="sng" algn="ctr">
                      <a:solidFill>
                        <a:srgbClr val="FBD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SAVR</a:t>
                      </a:r>
                      <a:endParaRPr lang="en-US" sz="1600" b="0" dirty="0">
                        <a:solidFill>
                          <a:srgbClr val="00CCFF"/>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28575" cap="flat" cmpd="sng" algn="ctr">
                      <a:solidFill>
                        <a:srgbClr val="FBD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Difference</a:t>
                      </a:r>
                    </a:p>
                    <a:p>
                      <a:pPr marL="0" marR="0" algn="ctr">
                        <a:spcBef>
                          <a:spcPts val="0"/>
                        </a:spcBef>
                        <a:spcAft>
                          <a:spcPts val="0"/>
                        </a:spcAft>
                      </a:pPr>
                      <a:r>
                        <a:rPr lang="en-US" sz="1600" b="0" dirty="0">
                          <a:effectLst/>
                        </a:rPr>
                        <a:t>TAVR–SAVR</a:t>
                      </a:r>
                      <a:endParaRPr lang="en-US" sz="1600" b="0" dirty="0">
                        <a:solidFill>
                          <a:srgbClr val="00CCFF"/>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b">
                    <a:lnL>
                      <a:noFill/>
                    </a:lnL>
                    <a:lnR>
                      <a:noFill/>
                    </a:lnR>
                    <a:lnT w="12700" cap="flat" cmpd="sng" algn="ctr">
                      <a:noFill/>
                      <a:prstDash val="solid"/>
                      <a:round/>
                      <a:headEnd type="none" w="med" len="med"/>
                      <a:tailEnd type="none" w="med" len="med"/>
                    </a:lnT>
                    <a:lnB w="28575" cap="flat" cmpd="sng" algn="ctr">
                      <a:solidFill>
                        <a:srgbClr val="FBDD4D"/>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Posterior Probability</a:t>
                      </a:r>
                      <a:endParaRPr lang="en-US" sz="1600" b="0" dirty="0">
                        <a:solidFill>
                          <a:srgbClr val="00CCFF"/>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b">
                    <a:lnL>
                      <a:noFill/>
                    </a:lnL>
                    <a:lnR w="9525" cap="flat" cmpd="sng" algn="ctr">
                      <a:noFill/>
                      <a:prstDash val="solid"/>
                    </a:lnR>
                    <a:lnT w="12700" cap="flat" cmpd="sng" algn="ctr">
                      <a:noFill/>
                      <a:prstDash val="solid"/>
                      <a:round/>
                      <a:headEnd type="none" w="med" len="med"/>
                      <a:tailEnd type="none" w="med" len="med"/>
                    </a:lnT>
                    <a:lnB w="28575" cap="flat" cmpd="sng" algn="ctr">
                      <a:solidFill>
                        <a:srgbClr val="FBDD4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4901945"/>
                  </a:ext>
                </a:extLst>
              </a:tr>
              <a:tr h="355771">
                <a:tc>
                  <a:txBody>
                    <a:bodyPr/>
                    <a:lstStyle/>
                    <a:p>
                      <a:pPr marL="0" marR="0">
                        <a:spcBef>
                          <a:spcPts val="0"/>
                        </a:spcBef>
                        <a:spcAft>
                          <a:spcPts val="0"/>
                        </a:spcAft>
                      </a:pPr>
                      <a:r>
                        <a:rPr lang="en-US" sz="1600" b="0" dirty="0">
                          <a:solidFill>
                            <a:srgbClr val="FFD815"/>
                          </a:solidFill>
                          <a:effectLst/>
                        </a:rPr>
                        <a:t>Noninferiority (margin) </a:t>
                      </a:r>
                      <a:endParaRPr lang="en-US" sz="1600" b="0" dirty="0">
                        <a:solidFill>
                          <a:srgbClr val="FFD815"/>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28575" cap="flat" cmpd="sng" algn="ctr">
                      <a:solidFill>
                        <a:srgbClr val="FBDD4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FD815"/>
                          </a:solidFill>
                          <a:effectLst/>
                        </a:rPr>
                        <a:t> </a:t>
                      </a:r>
                      <a:endParaRPr lang="en-US" sz="1600" b="0" dirty="0">
                        <a:solidFill>
                          <a:srgbClr val="FFD815"/>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28575" cap="flat" cmpd="sng" algn="ctr">
                      <a:solidFill>
                        <a:srgbClr val="FBDD4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FD815"/>
                          </a:solidFill>
                          <a:effectLst/>
                        </a:rPr>
                        <a:t> </a:t>
                      </a:r>
                      <a:endParaRPr lang="en-US" sz="1600" b="0" dirty="0">
                        <a:solidFill>
                          <a:srgbClr val="FFD815"/>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28575" cap="flat" cmpd="sng" algn="ctr">
                      <a:solidFill>
                        <a:srgbClr val="FBDD4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FD815"/>
                          </a:solidFill>
                          <a:effectLst/>
                        </a:rPr>
                        <a:t>(90% BCI) </a:t>
                      </a:r>
                      <a:endParaRPr lang="en-US" sz="1600" b="0" dirty="0">
                        <a:solidFill>
                          <a:srgbClr val="FFD815"/>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28575" cap="flat" cmpd="sng" algn="ctr">
                      <a:solidFill>
                        <a:srgbClr val="FBDD4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600" b="0" dirty="0">
                          <a:solidFill>
                            <a:srgbClr val="FFD815"/>
                          </a:solidFill>
                          <a:effectLst/>
                        </a:rPr>
                        <a:t> </a:t>
                      </a:r>
                      <a:endParaRPr lang="en-US" sz="1600" b="0" dirty="0">
                        <a:solidFill>
                          <a:srgbClr val="FFD815"/>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28575" cap="flat" cmpd="sng" algn="ctr">
                      <a:solidFill>
                        <a:srgbClr val="FBDD4D"/>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770679"/>
                  </a:ext>
                </a:extLst>
              </a:tr>
              <a:tr h="355771">
                <a:tc>
                  <a:txBody>
                    <a:bodyPr/>
                    <a:lstStyle/>
                    <a:p>
                      <a:pPr marL="96520" marR="0">
                        <a:spcBef>
                          <a:spcPts val="0"/>
                        </a:spcBef>
                        <a:spcAft>
                          <a:spcPts val="0"/>
                        </a:spcAft>
                      </a:pPr>
                      <a:r>
                        <a:rPr lang="en-US" sz="1600" b="0" dirty="0">
                          <a:effectLst/>
                        </a:rPr>
                        <a:t>Mean gradient at 12 months (5 mmHg)</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8.6 ± 3.7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11.2 ± 4.9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-2.6 (-3.1, -2.1)</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12700" cap="flat" cmpd="sng" algn="ctr">
                      <a:solidFill>
                        <a:schemeClr val="bg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648874181"/>
                  </a:ext>
                </a:extLst>
              </a:tr>
              <a:tr h="355771">
                <a:tc>
                  <a:txBody>
                    <a:bodyPr/>
                    <a:lstStyle/>
                    <a:p>
                      <a:pPr marL="96520" marR="0">
                        <a:spcBef>
                          <a:spcPts val="0"/>
                        </a:spcBef>
                        <a:spcAft>
                          <a:spcPts val="0"/>
                        </a:spcAft>
                      </a:pPr>
                      <a:r>
                        <a:rPr lang="en-US" sz="1600" b="0" dirty="0">
                          <a:effectLst/>
                        </a:rPr>
                        <a:t>Mean EOA at 12 months (0.1 cm</a:t>
                      </a:r>
                      <a:r>
                        <a:rPr lang="en-US" sz="1600" b="0" baseline="30000" dirty="0">
                          <a:effectLst/>
                        </a:rPr>
                        <a:t>2</a:t>
                      </a:r>
                      <a:r>
                        <a:rPr lang="en-US" sz="1600" b="0" dirty="0">
                          <a:effectLst/>
                        </a:rPr>
                        <a:t>)</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2.3 ± 0.7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2.0 ± 0.6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0.3 (0.2, 0.4)</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672242823"/>
                  </a:ext>
                </a:extLst>
              </a:tr>
              <a:tr h="355771">
                <a:tc>
                  <a:txBody>
                    <a:bodyPr/>
                    <a:lstStyle/>
                    <a:p>
                      <a:pPr marL="96520" marR="0">
                        <a:spcBef>
                          <a:spcPts val="0"/>
                        </a:spcBef>
                        <a:spcAft>
                          <a:spcPts val="0"/>
                        </a:spcAft>
                      </a:pPr>
                      <a:r>
                        <a:rPr lang="en-US" sz="1600" b="0" dirty="0">
                          <a:effectLst/>
                        </a:rPr>
                        <a:t>Mean NYHA class change                              (12 months –Baseline) (0.375)</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0.9 ± 0.7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1.0 ± 0.7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-0.1 (-0.2, 0.0)</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771593036"/>
                  </a:ext>
                </a:extLst>
              </a:tr>
              <a:tr h="457368">
                <a:tc>
                  <a:txBody>
                    <a:bodyPr/>
                    <a:lstStyle/>
                    <a:p>
                      <a:pPr marL="96520" marR="0">
                        <a:spcBef>
                          <a:spcPts val="0"/>
                        </a:spcBef>
                        <a:spcAft>
                          <a:spcPts val="0"/>
                        </a:spcAft>
                      </a:pPr>
                      <a:r>
                        <a:rPr lang="en-US" sz="1600" b="0" dirty="0">
                          <a:effectLst/>
                        </a:rPr>
                        <a:t>Mean KCCQ change                                   (12 months –Baseline) (5)</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91440" marB="91440" anchor="ctr">
                    <a:lnL w="9525" cap="flat" cmpd="sng" algn="ctr">
                      <a:noFill/>
                      <a:prstDash val="solid"/>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22.2 ± 20.3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91440" marB="91440" anchor="ct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20.9 ± 21.0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91440" marB="91440" anchor="ct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1.3 (-1.2, 3.8)</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91440" marB="91440" anchor="ctr">
                    <a:lnL>
                      <a:noFill/>
                    </a:lnL>
                    <a:lnR>
                      <a:noFill/>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91440" marB="91440" anchor="ctr">
                    <a:lnL>
                      <a:noFill/>
                    </a:lnL>
                    <a:lnR w="9525" cap="flat" cmpd="sng" algn="ctr">
                      <a:noFill/>
                      <a:prstDash val="solid"/>
                    </a:lnR>
                    <a:lnT w="9525" cap="flat" cmpd="sng" algn="ctr">
                      <a:noFill/>
                      <a:prstDash val="soli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87986195"/>
                  </a:ext>
                </a:extLst>
              </a:tr>
              <a:tr h="355771">
                <a:tc>
                  <a:txBody>
                    <a:bodyPr/>
                    <a:lstStyle/>
                    <a:p>
                      <a:pPr marL="0" marR="0">
                        <a:spcBef>
                          <a:spcPts val="0"/>
                        </a:spcBef>
                        <a:spcAft>
                          <a:spcPts val="0"/>
                        </a:spcAft>
                      </a:pPr>
                      <a:r>
                        <a:rPr lang="en-US" sz="1600" b="0" dirty="0">
                          <a:solidFill>
                            <a:srgbClr val="FBDD4D"/>
                          </a:solidFill>
                          <a:effectLst/>
                        </a:rPr>
                        <a:t>Superiority </a:t>
                      </a:r>
                      <a:endParaRPr lang="en-US" sz="1600" b="0" dirty="0">
                        <a:solidFill>
                          <a:srgbClr val="FBDD4D"/>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BDD4D"/>
                          </a:solidFill>
                          <a:effectLst/>
                        </a:rPr>
                        <a:t> </a:t>
                      </a:r>
                      <a:endParaRPr lang="en-US" sz="1600" b="0" dirty="0">
                        <a:solidFill>
                          <a:srgbClr val="FBDD4D"/>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BDD4D"/>
                          </a:solidFill>
                          <a:effectLst/>
                        </a:rPr>
                        <a:t> </a:t>
                      </a:r>
                      <a:endParaRPr lang="en-US" sz="1600" b="0" dirty="0">
                        <a:solidFill>
                          <a:srgbClr val="FBDD4D"/>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BDD4D"/>
                          </a:solidFill>
                          <a:effectLst/>
                        </a:rPr>
                        <a:t>(95% BCI)</a:t>
                      </a:r>
                      <a:endParaRPr lang="en-US" sz="1600" b="0" dirty="0">
                        <a:solidFill>
                          <a:srgbClr val="FBDD4D"/>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solidFill>
                            <a:srgbClr val="FBDD4D"/>
                          </a:solidFill>
                          <a:effectLst/>
                        </a:rPr>
                        <a:t> </a:t>
                      </a:r>
                      <a:endParaRPr lang="en-US" sz="1600" b="0" dirty="0">
                        <a:solidFill>
                          <a:srgbClr val="FBDD4D"/>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9609985"/>
                  </a:ext>
                </a:extLst>
              </a:tr>
              <a:tr h="355771">
                <a:tc>
                  <a:txBody>
                    <a:bodyPr/>
                    <a:lstStyle/>
                    <a:p>
                      <a:pPr marL="96520" marR="0">
                        <a:spcBef>
                          <a:spcPts val="0"/>
                        </a:spcBef>
                        <a:spcAft>
                          <a:spcPts val="0"/>
                        </a:spcAft>
                      </a:pPr>
                      <a:r>
                        <a:rPr lang="en-US" sz="1600" b="0" dirty="0">
                          <a:effectLst/>
                        </a:rPr>
                        <a:t>Mean gradient at 12 months, mmHg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8.6 ± 3.7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11.2 ± 4.9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-2.6 (-3.2, -2.0)</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19050" cap="flat" cmpd="sng" algn="ctr">
                      <a:solidFill>
                        <a:schemeClr val="tx1"/>
                      </a:solidFill>
                      <a:prstDash val="solid"/>
                      <a:round/>
                      <a:headEnd type="none" w="med" len="med"/>
                      <a:tailEnd type="none" w="med" len="me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30459616"/>
                  </a:ext>
                </a:extLst>
              </a:tr>
              <a:tr h="355771">
                <a:tc>
                  <a:txBody>
                    <a:bodyPr/>
                    <a:lstStyle/>
                    <a:p>
                      <a:pPr marL="96520" marR="0">
                        <a:spcBef>
                          <a:spcPts val="0"/>
                        </a:spcBef>
                        <a:spcAft>
                          <a:spcPts val="0"/>
                        </a:spcAft>
                      </a:pPr>
                      <a:r>
                        <a:rPr lang="en-US" sz="1600" b="0" dirty="0">
                          <a:effectLst/>
                        </a:rPr>
                        <a:t>Mean EOA at 12 months, cm</a:t>
                      </a:r>
                      <a:r>
                        <a:rPr lang="en-US" sz="1600" b="0" baseline="30000" dirty="0">
                          <a:effectLst/>
                        </a:rPr>
                        <a:t>2</a:t>
                      </a:r>
                      <a:r>
                        <a:rPr lang="en-US" sz="1600" b="0" dirty="0">
                          <a:effectLst/>
                        </a:rPr>
                        <a:t>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2.3 ± 0.7 </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2.0 ± 0.6</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0.3 (0.2, 0.4)</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963013894"/>
                  </a:ext>
                </a:extLst>
              </a:tr>
              <a:tr h="355771">
                <a:tc>
                  <a:txBody>
                    <a:bodyPr/>
                    <a:lstStyle/>
                    <a:p>
                      <a:pPr marL="96520" marR="0">
                        <a:spcBef>
                          <a:spcPts val="0"/>
                        </a:spcBef>
                        <a:spcAft>
                          <a:spcPts val="0"/>
                        </a:spcAft>
                      </a:pPr>
                      <a:r>
                        <a:rPr lang="en-US" sz="1600" b="0" dirty="0">
                          <a:effectLst/>
                        </a:rPr>
                        <a:t>Mean KCCQ change (30 Days–Baseline)</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w="9525" cap="flat" cmpd="sng" algn="ctr">
                      <a:noFill/>
                      <a:prstDash val="solid"/>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20.0 ± 21.1</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9.1 ± 22.3</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10.9 (8.6, 13.2)</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a:noFill/>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600" b="0" dirty="0">
                          <a:effectLst/>
                        </a:rPr>
                        <a:t>&gt; 0.999</a:t>
                      </a:r>
                      <a:endParaRPr lang="en-US" sz="1600" b="0" dirty="0">
                        <a:solidFill>
                          <a:schemeClr val="bg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68580" marR="68580" marT="0" marB="0" anchor="ctr">
                    <a:lnL>
                      <a:noFill/>
                    </a:lnL>
                    <a:lnR w="9525" cap="flat" cmpd="sng" algn="ctr">
                      <a:noFill/>
                      <a:prstDash val="solid"/>
                    </a:lnR>
                    <a:lnT w="9525" cap="flat" cmpd="sng" algn="ctr">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563172"/>
                  </a:ext>
                </a:extLst>
              </a:tr>
            </a:tbl>
          </a:graphicData>
        </a:graphic>
      </p:graphicFrame>
      <p:sp>
        <p:nvSpPr>
          <p:cNvPr id="2" name="TextBox 1">
            <a:extLst>
              <a:ext uri="{FF2B5EF4-FFF2-40B4-BE49-F238E27FC236}">
                <a16:creationId xmlns:a16="http://schemas.microsoft.com/office/drawing/2014/main" id="{64C6B68F-1A35-4AA6-ABDD-4EC8803909E1}"/>
              </a:ext>
            </a:extLst>
          </p:cNvPr>
          <p:cNvSpPr txBox="1"/>
          <p:nvPr/>
        </p:nvSpPr>
        <p:spPr>
          <a:xfrm>
            <a:off x="203032" y="493353"/>
            <a:ext cx="5222520" cy="400110"/>
          </a:xfrm>
          <a:prstGeom prst="rect">
            <a:avLst/>
          </a:prstGeom>
          <a:noFill/>
        </p:spPr>
        <p:txBody>
          <a:bodyPr wrap="none" rtlCol="0">
            <a:spAutoFit/>
          </a:bodyPr>
          <a:lstStyle/>
          <a:p>
            <a:r>
              <a:rPr lang="en-US" sz="2000" b="0" dirty="0">
                <a:solidFill>
                  <a:schemeClr val="bg1"/>
                </a:solidFill>
                <a:latin typeface="+mn-lt"/>
              </a:rPr>
              <a:t>All Noninferiority and Superiority Endpoints Met</a:t>
            </a:r>
          </a:p>
        </p:txBody>
      </p:sp>
      <p:pic>
        <p:nvPicPr>
          <p:cNvPr id="9" name="Picture 8">
            <a:extLst>
              <a:ext uri="{FF2B5EF4-FFF2-40B4-BE49-F238E27FC236}">
                <a16:creationId xmlns:a16="http://schemas.microsoft.com/office/drawing/2014/main" id="{1E4ABAA8-9599-4BE0-BCAA-82B246F6735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0434" y="1687398"/>
            <a:ext cx="292966" cy="260414"/>
          </a:xfrm>
          <a:prstGeom prst="rect">
            <a:avLst/>
          </a:prstGeom>
        </p:spPr>
      </p:pic>
      <p:pic>
        <p:nvPicPr>
          <p:cNvPr id="11" name="Picture 10">
            <a:extLst>
              <a:ext uri="{FF2B5EF4-FFF2-40B4-BE49-F238E27FC236}">
                <a16:creationId xmlns:a16="http://schemas.microsoft.com/office/drawing/2014/main" id="{07DAB967-D4D4-436E-8685-B9C25BD781A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61429" y="2056618"/>
            <a:ext cx="292966" cy="260414"/>
          </a:xfrm>
          <a:prstGeom prst="rect">
            <a:avLst/>
          </a:prstGeom>
        </p:spPr>
      </p:pic>
      <p:pic>
        <p:nvPicPr>
          <p:cNvPr id="12" name="Picture 11">
            <a:extLst>
              <a:ext uri="{FF2B5EF4-FFF2-40B4-BE49-F238E27FC236}">
                <a16:creationId xmlns:a16="http://schemas.microsoft.com/office/drawing/2014/main" id="{FCDFA206-F078-4EF5-AEE9-F2CB87AAA41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70856" y="2461969"/>
            <a:ext cx="292966" cy="260414"/>
          </a:xfrm>
          <a:prstGeom prst="rect">
            <a:avLst/>
          </a:prstGeom>
        </p:spPr>
      </p:pic>
      <p:pic>
        <p:nvPicPr>
          <p:cNvPr id="13" name="Picture 12">
            <a:extLst>
              <a:ext uri="{FF2B5EF4-FFF2-40B4-BE49-F238E27FC236}">
                <a16:creationId xmlns:a16="http://schemas.microsoft.com/office/drawing/2014/main" id="{FE9E6E4C-8C3E-4815-AA87-9CCD99AAFCD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70856" y="3046429"/>
            <a:ext cx="292966" cy="260414"/>
          </a:xfrm>
          <a:prstGeom prst="rect">
            <a:avLst/>
          </a:prstGeom>
        </p:spPr>
      </p:pic>
      <p:pic>
        <p:nvPicPr>
          <p:cNvPr id="14" name="Picture 13">
            <a:extLst>
              <a:ext uri="{FF2B5EF4-FFF2-40B4-BE49-F238E27FC236}">
                <a16:creationId xmlns:a16="http://schemas.microsoft.com/office/drawing/2014/main" id="{2C13B338-91DF-4133-8C47-41D7C863A18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52004" y="3932550"/>
            <a:ext cx="292966" cy="260414"/>
          </a:xfrm>
          <a:prstGeom prst="rect">
            <a:avLst/>
          </a:prstGeom>
        </p:spPr>
      </p:pic>
      <p:pic>
        <p:nvPicPr>
          <p:cNvPr id="15" name="Picture 14">
            <a:extLst>
              <a:ext uri="{FF2B5EF4-FFF2-40B4-BE49-F238E27FC236}">
                <a16:creationId xmlns:a16="http://schemas.microsoft.com/office/drawing/2014/main" id="{758BF0E1-DA5A-4202-9625-0E1E8024175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789710" y="4262486"/>
            <a:ext cx="292966" cy="260414"/>
          </a:xfrm>
          <a:prstGeom prst="rect">
            <a:avLst/>
          </a:prstGeom>
        </p:spPr>
      </p:pic>
      <p:pic>
        <p:nvPicPr>
          <p:cNvPr id="16" name="Picture 15">
            <a:extLst>
              <a:ext uri="{FF2B5EF4-FFF2-40B4-BE49-F238E27FC236}">
                <a16:creationId xmlns:a16="http://schemas.microsoft.com/office/drawing/2014/main" id="{5B77BF3D-7EC6-462B-B8C4-0E2E20047A6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808564" y="4592426"/>
            <a:ext cx="292966" cy="260414"/>
          </a:xfrm>
          <a:prstGeom prst="rect">
            <a:avLst/>
          </a:prstGeom>
        </p:spPr>
      </p:pic>
    </p:spTree>
    <p:extLst>
      <p:ext uri="{BB962C8B-B14F-4D97-AF65-F5344CB8AC3E}">
        <p14:creationId xmlns:p14="http://schemas.microsoft.com/office/powerpoint/2010/main" val="2331703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3869BCC-CF2E-4414-A520-ABE15BCCDD0B}"/>
              </a:ext>
            </a:extLst>
          </p:cNvPr>
          <p:cNvGraphicFramePr>
            <a:graphicFrameLocks noGrp="1"/>
          </p:cNvGraphicFramePr>
          <p:nvPr>
            <p:extLst>
              <p:ext uri="{D42A27DB-BD31-4B8C-83A1-F6EECF244321}">
                <p14:modId xmlns:p14="http://schemas.microsoft.com/office/powerpoint/2010/main" val="3851528117"/>
              </p:ext>
            </p:extLst>
          </p:nvPr>
        </p:nvGraphicFramePr>
        <p:xfrm>
          <a:off x="228600" y="716455"/>
          <a:ext cx="8686801" cy="4153418"/>
        </p:xfrm>
        <a:graphic>
          <a:graphicData uri="http://schemas.openxmlformats.org/drawingml/2006/table">
            <a:tbl>
              <a:tblPr firstRow="1" bandRow="1">
                <a:tableStyleId>{2D5ABB26-0587-4C30-8999-92F81FD0307C}</a:tableStyleId>
              </a:tblPr>
              <a:tblGrid>
                <a:gridCol w="4572000">
                  <a:extLst>
                    <a:ext uri="{9D8B030D-6E8A-4147-A177-3AD203B41FA5}">
                      <a16:colId xmlns:a16="http://schemas.microsoft.com/office/drawing/2014/main" val="3242768471"/>
                    </a:ext>
                  </a:extLst>
                </a:gridCol>
                <a:gridCol w="1298893">
                  <a:extLst>
                    <a:ext uri="{9D8B030D-6E8A-4147-A177-3AD203B41FA5}">
                      <a16:colId xmlns:a16="http://schemas.microsoft.com/office/drawing/2014/main" val="543650941"/>
                    </a:ext>
                  </a:extLst>
                </a:gridCol>
                <a:gridCol w="1236489">
                  <a:extLst>
                    <a:ext uri="{9D8B030D-6E8A-4147-A177-3AD203B41FA5}">
                      <a16:colId xmlns:a16="http://schemas.microsoft.com/office/drawing/2014/main" val="2928525361"/>
                    </a:ext>
                  </a:extLst>
                </a:gridCol>
                <a:gridCol w="1579419">
                  <a:extLst>
                    <a:ext uri="{9D8B030D-6E8A-4147-A177-3AD203B41FA5}">
                      <a16:colId xmlns:a16="http://schemas.microsoft.com/office/drawing/2014/main" val="2829643057"/>
                    </a:ext>
                  </a:extLst>
                </a:gridCol>
              </a:tblGrid>
              <a:tr h="491285">
                <a:tc>
                  <a:txBody>
                    <a:bodyPr/>
                    <a:lstStyle/>
                    <a:p>
                      <a:pPr>
                        <a:lnSpc>
                          <a:spcPts val="1500"/>
                        </a:lnSpc>
                      </a:pPr>
                      <a:r>
                        <a:rPr lang="en-US" sz="1600" dirty="0"/>
                        <a:t>Bayesian rates as %</a:t>
                      </a:r>
                    </a:p>
                  </a:txBody>
                  <a:tcPr anchor="b">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500"/>
                        </a:lnSpc>
                      </a:pPr>
                      <a:r>
                        <a:rPr lang="en-US" sz="1600" dirty="0"/>
                        <a:t>TAVR</a:t>
                      </a:r>
                      <a:br>
                        <a:rPr lang="en-US" sz="1600" dirty="0"/>
                      </a:br>
                      <a:r>
                        <a:rPr lang="en-US" sz="1600" dirty="0"/>
                        <a:t>(N=725)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500"/>
                        </a:lnSpc>
                      </a:pPr>
                      <a:r>
                        <a:rPr lang="en-US" sz="1600" dirty="0"/>
                        <a:t>SAVR</a:t>
                      </a:r>
                      <a:br>
                        <a:rPr lang="en-US" sz="1600" dirty="0"/>
                      </a:br>
                      <a:r>
                        <a:rPr lang="en-US" sz="1600" dirty="0"/>
                        <a:t>(N=678)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500"/>
                        </a:lnSpc>
                      </a:pPr>
                      <a:r>
                        <a:rPr lang="en-US" sz="1600" dirty="0"/>
                        <a:t>(95% BCI for Difference)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extLst>
                  <a:ext uri="{0D108BD9-81ED-4DB2-BD59-A6C34878D82A}">
                    <a16:rowId xmlns:a16="http://schemas.microsoft.com/office/drawing/2014/main" val="2981516494"/>
                  </a:ext>
                </a:extLst>
              </a:tr>
              <a:tr h="344303">
                <a:tc>
                  <a:txBody>
                    <a:bodyPr/>
                    <a:lstStyle/>
                    <a:p>
                      <a:pPr marL="0" marR="0">
                        <a:lnSpc>
                          <a:spcPct val="100000"/>
                        </a:lnSpc>
                        <a:spcBef>
                          <a:spcPts val="0"/>
                        </a:spcBef>
                        <a:spcAft>
                          <a:spcPts val="0"/>
                        </a:spcAft>
                      </a:pPr>
                      <a:r>
                        <a:rPr lang="en-US" sz="1600" kern="1200" dirty="0">
                          <a:solidFill>
                            <a:srgbClr val="FFD227"/>
                          </a:solidFill>
                          <a:effectLst/>
                          <a:latin typeface="+mn-lt"/>
                          <a:ea typeface="+mn-ea"/>
                          <a:cs typeface="+mn-cs"/>
                        </a:rPr>
                        <a:t>30-Day composite safety endpoint*</a:t>
                      </a:r>
                      <a:endParaRPr lang="en-US" sz="1600" dirty="0">
                        <a:solidFill>
                          <a:srgbClr val="FFD227"/>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solidFill>
                            <a:srgbClr val="FFD227"/>
                          </a:solidFill>
                          <a:effectLst/>
                          <a:latin typeface="+mn-lt"/>
                          <a:ea typeface="Cambria" panose="02040503050406030204" pitchFamily="18" charset="0"/>
                          <a:cs typeface="Times New Roman" panose="02020603050405020304" pitchFamily="18" charset="0"/>
                        </a:rPr>
                        <a:t>5.3</a:t>
                      </a:r>
                      <a:endParaRPr lang="en-US" sz="1600" dirty="0">
                        <a:solidFill>
                          <a:srgbClr val="FFD227"/>
                        </a:solidFill>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600" dirty="0">
                          <a:solidFill>
                            <a:srgbClr val="FFD227"/>
                          </a:solidFill>
                          <a:effectLst/>
                          <a:latin typeface="+mn-lt"/>
                          <a:ea typeface="Cambria" panose="02040503050406030204" pitchFamily="18" charset="0"/>
                          <a:cs typeface="Times New Roman" panose="02020603050405020304" pitchFamily="18" charset="0"/>
                        </a:rPr>
                        <a:t>10.7</a:t>
                      </a:r>
                      <a:endParaRPr lang="en-US" sz="1600" dirty="0">
                        <a:solidFill>
                          <a:srgbClr val="FFD227"/>
                        </a:solidFill>
                        <a:effectLst/>
                        <a:latin typeface="+mn-lt"/>
                        <a:ea typeface="MS Mincho" panose="02020609040205080304" pitchFamily="49" charset="-128"/>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ct val="100000"/>
                        </a:lnSpc>
                      </a:pPr>
                      <a:r>
                        <a:rPr lang="en-US" sz="1600" kern="1200" dirty="0">
                          <a:solidFill>
                            <a:srgbClr val="FFD227"/>
                          </a:solidFill>
                          <a:effectLst/>
                          <a:latin typeface="+mn-lt"/>
                          <a:ea typeface="+mn-ea"/>
                          <a:cs typeface="+mn-cs"/>
                        </a:rPr>
                        <a:t>(-8.3, -2.6)</a:t>
                      </a:r>
                      <a:endParaRPr lang="en-US" sz="1600" dirty="0">
                        <a:solidFill>
                          <a:srgbClr val="FFD227"/>
                        </a:solidFill>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28574090"/>
                  </a:ext>
                </a:extLst>
              </a:tr>
              <a:tr h="319263">
                <a:tc>
                  <a:txBody>
                    <a:bodyPr/>
                    <a:lstStyle/>
                    <a:p>
                      <a:pPr marL="4763" marR="0" indent="0">
                        <a:lnSpc>
                          <a:spcPts val="1700"/>
                        </a:lnSpc>
                        <a:spcBef>
                          <a:spcPts val="0"/>
                        </a:spcBef>
                        <a:spcAft>
                          <a:spcPts val="0"/>
                        </a:spcAft>
                      </a:pPr>
                      <a:r>
                        <a:rPr lang="en-US" sz="1600" b="0" dirty="0">
                          <a:solidFill>
                            <a:schemeClr val="bg1"/>
                          </a:solidFill>
                          <a:effectLst/>
                          <a:latin typeface="+mn-lt"/>
                          <a:ea typeface="MS Mincho"/>
                          <a:cs typeface="Times New Roman"/>
                        </a:rPr>
                        <a:t>       All-cause</a:t>
                      </a:r>
                      <a:r>
                        <a:rPr lang="en-US" sz="1600" b="0" baseline="0" dirty="0">
                          <a:solidFill>
                            <a:schemeClr val="bg1"/>
                          </a:solidFill>
                          <a:effectLst/>
                          <a:latin typeface="+mn-lt"/>
                          <a:ea typeface="MS Mincho"/>
                          <a:cs typeface="Times New Roman"/>
                        </a:rPr>
                        <a:t> mortality</a:t>
                      </a:r>
                      <a:endParaRPr lang="en-US" sz="1600" b="0" dirty="0">
                        <a:solidFill>
                          <a:schemeClr val="bg1"/>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latin typeface="+mn-lt"/>
                        </a:rPr>
                        <a:t>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latin typeface="+mn-lt"/>
                        </a:rPr>
                        <a:t>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latin typeface="+mn-lt"/>
                        </a:rPr>
                        <a:t>(-1.9, 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75096419"/>
                  </a:ext>
                </a:extLst>
              </a:tr>
              <a:tr h="319263">
                <a:tc>
                  <a:txBody>
                    <a:bodyPr/>
                    <a:lstStyle/>
                    <a:p>
                      <a:pPr marL="171450" marR="0" indent="0">
                        <a:lnSpc>
                          <a:spcPts val="1700"/>
                        </a:lnSpc>
                        <a:spcBef>
                          <a:spcPts val="0"/>
                        </a:spcBef>
                        <a:spcAft>
                          <a:spcPts val="0"/>
                        </a:spcAft>
                      </a:pPr>
                      <a:r>
                        <a:rPr lang="en-US" sz="1600" b="0" dirty="0">
                          <a:solidFill>
                            <a:srgbClr val="FFD227"/>
                          </a:solidFill>
                          <a:effectLst/>
                          <a:latin typeface="+mn-lt"/>
                          <a:ea typeface="MS Mincho"/>
                          <a:cs typeface="Times New Roman"/>
                        </a:rPr>
                        <a:t>    Disabling stroke*</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solidFill>
                            <a:srgbClr val="FFD227"/>
                          </a:solidFill>
                          <a:latin typeface="+mn-lt"/>
                        </a:rPr>
                        <a:t>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solidFill>
                            <a:srgbClr val="FFD227"/>
                          </a:solidFill>
                          <a:latin typeface="+mn-lt"/>
                        </a:rPr>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solidFill>
                            <a:srgbClr val="FFD227"/>
                          </a:solidFill>
                          <a:latin typeface="+mn-lt"/>
                        </a:rPr>
                        <a:t>(-2.4, -0.2)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3983541"/>
                  </a:ext>
                </a:extLst>
              </a:tr>
              <a:tr h="344303">
                <a:tc>
                  <a:txBody>
                    <a:bodyPr/>
                    <a:lstStyle/>
                    <a:p>
                      <a:pPr marL="0" marR="0">
                        <a:lnSpc>
                          <a:spcPct val="100000"/>
                        </a:lnSpc>
                        <a:spcBef>
                          <a:spcPts val="0"/>
                        </a:spcBef>
                        <a:spcAft>
                          <a:spcPts val="0"/>
                        </a:spcAft>
                      </a:pPr>
                      <a:r>
                        <a:rPr lang="en-US" sz="1600" kern="1200" dirty="0">
                          <a:solidFill>
                            <a:srgbClr val="FFD227"/>
                          </a:solidFill>
                          <a:effectLst/>
                          <a:latin typeface="+mn-lt"/>
                          <a:ea typeface="Cambria"/>
                          <a:cs typeface="Arial"/>
                        </a:rPr>
                        <a:t>        Life-threatening or disabling bleeding*</a:t>
                      </a:r>
                      <a:endParaRPr lang="en-US" sz="1600" dirty="0">
                        <a:solidFill>
                          <a:srgbClr val="FFD227"/>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2.4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(-7.5, -2.9)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1021287"/>
                  </a:ext>
                </a:extLst>
              </a:tr>
              <a:tr h="344303">
                <a:tc>
                  <a:txBody>
                    <a:bodyPr/>
                    <a:lstStyle/>
                    <a:p>
                      <a:pPr marL="0" marR="0">
                        <a:lnSpc>
                          <a:spcPct val="100000"/>
                        </a:lnSpc>
                        <a:spcBef>
                          <a:spcPts val="0"/>
                        </a:spcBef>
                        <a:spcAft>
                          <a:spcPts val="0"/>
                        </a:spcAft>
                      </a:pPr>
                      <a:r>
                        <a:rPr lang="en-US" sz="1600" kern="1200" dirty="0">
                          <a:solidFill>
                            <a:srgbClr val="FFD227"/>
                          </a:solidFill>
                          <a:effectLst/>
                          <a:latin typeface="+mn-lt"/>
                          <a:ea typeface="Cambria"/>
                          <a:cs typeface="Arial"/>
                        </a:rPr>
                        <a:t>       Acute kidney injury, stage 2-3*</a:t>
                      </a:r>
                      <a:endParaRPr lang="en-US" sz="1600" dirty="0">
                        <a:solidFill>
                          <a:srgbClr val="FFD227"/>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0.9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2.8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(-3.4, -0.5)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8167400"/>
                  </a:ext>
                </a:extLst>
              </a:tr>
              <a:tr h="344303">
                <a:tc>
                  <a:txBody>
                    <a:bodyPr/>
                    <a:lstStyle/>
                    <a:p>
                      <a:pPr marL="0" marR="0">
                        <a:lnSpc>
                          <a:spcPct val="100000"/>
                        </a:lnSpc>
                        <a:spcBef>
                          <a:spcPts val="0"/>
                        </a:spcBef>
                        <a:spcAft>
                          <a:spcPts val="0"/>
                        </a:spcAft>
                      </a:pPr>
                      <a:r>
                        <a:rPr lang="en-US" sz="1600" kern="1200" dirty="0">
                          <a:solidFill>
                            <a:schemeClr val="bg1"/>
                          </a:solidFill>
                          <a:effectLst/>
                          <a:latin typeface="+mn-lt"/>
                          <a:ea typeface="Cambria"/>
                          <a:cs typeface="Arial"/>
                        </a:rPr>
                        <a:t>       Major vascular complication  </a:t>
                      </a:r>
                      <a:endParaRPr lang="en-US" sz="1600" dirty="0">
                        <a:solidFill>
                          <a:schemeClr val="bg1"/>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ct val="100000"/>
                        </a:lnSpc>
                      </a:pPr>
                      <a:r>
                        <a:rPr lang="en-US" sz="1600" dirty="0">
                          <a:latin typeface="+mn-lt"/>
                        </a:rPr>
                        <a:t>3.8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ct val="100000"/>
                        </a:lnSpc>
                      </a:pPr>
                      <a:r>
                        <a:rPr lang="en-US" sz="1600" dirty="0">
                          <a:latin typeface="+mn-lt"/>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tc>
                  <a:txBody>
                    <a:bodyPr/>
                    <a:lstStyle/>
                    <a:p>
                      <a:pPr algn="ctr">
                        <a:lnSpc>
                          <a:spcPct val="100000"/>
                        </a:lnSpc>
                      </a:pPr>
                      <a:r>
                        <a:rPr lang="en-US" sz="1600" dirty="0">
                          <a:latin typeface="+mn-lt"/>
                        </a:rPr>
                        <a:t>(-1.4, 2.5)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35849712"/>
                  </a:ext>
                </a:extLst>
              </a:tr>
              <a:tr h="344303">
                <a:tc>
                  <a:txBody>
                    <a:bodyPr/>
                    <a:lstStyle/>
                    <a:p>
                      <a:pPr marL="0" marR="0">
                        <a:lnSpc>
                          <a:spcPct val="100000"/>
                        </a:lnSpc>
                        <a:spcBef>
                          <a:spcPts val="0"/>
                        </a:spcBef>
                        <a:spcAft>
                          <a:spcPts val="0"/>
                        </a:spcAft>
                      </a:pPr>
                      <a:r>
                        <a:rPr lang="en-US" sz="1600" kern="1200" dirty="0">
                          <a:solidFill>
                            <a:srgbClr val="FFD227"/>
                          </a:solidFill>
                          <a:effectLst/>
                          <a:latin typeface="+mn-lt"/>
                          <a:ea typeface="Cambria"/>
                          <a:cs typeface="Arial"/>
                        </a:rPr>
                        <a:t>Atrial fibrillation*</a:t>
                      </a:r>
                      <a:endParaRPr lang="en-US" sz="1600" dirty="0">
                        <a:solidFill>
                          <a:srgbClr val="FFD227"/>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7.7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35.4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FFD227"/>
                          </a:solidFill>
                          <a:latin typeface="+mn-lt"/>
                        </a:rPr>
                        <a:t>(-31.8, -23.6)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90520954"/>
                  </a:ext>
                </a:extLst>
              </a:tr>
              <a:tr h="344303">
                <a:tc>
                  <a:txBody>
                    <a:bodyPr/>
                    <a:lstStyle/>
                    <a:p>
                      <a:pPr marL="0" marR="0">
                        <a:lnSpc>
                          <a:spcPct val="100000"/>
                        </a:lnSpc>
                        <a:spcBef>
                          <a:spcPts val="0"/>
                        </a:spcBef>
                        <a:spcAft>
                          <a:spcPts val="0"/>
                        </a:spcAft>
                      </a:pPr>
                      <a:r>
                        <a:rPr lang="en-US" sz="1600" kern="1200" dirty="0">
                          <a:solidFill>
                            <a:srgbClr val="00B0F0"/>
                          </a:solidFill>
                          <a:effectLst/>
                          <a:latin typeface="+mn-lt"/>
                          <a:ea typeface="Cambria"/>
                          <a:cs typeface="Arial"/>
                        </a:rPr>
                        <a:t>Permanent pacemaker implant*</a:t>
                      </a:r>
                      <a:endParaRPr lang="en-US" sz="1600" dirty="0">
                        <a:solidFill>
                          <a:srgbClr val="00B0F0"/>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00B0F0"/>
                          </a:solidFill>
                          <a:latin typeface="+mn-lt"/>
                        </a:rPr>
                        <a:t>17.4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00B0F0"/>
                          </a:solidFill>
                          <a:latin typeface="+mn-lt"/>
                        </a:rPr>
                        <a:t>6.1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ct val="100000"/>
                        </a:lnSpc>
                      </a:pPr>
                      <a:r>
                        <a:rPr lang="en-US" sz="1600" dirty="0">
                          <a:solidFill>
                            <a:srgbClr val="00B0F0"/>
                          </a:solidFill>
                          <a:latin typeface="+mn-lt"/>
                        </a:rPr>
                        <a:t>(8.0, 14.7)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76834438"/>
                  </a:ext>
                </a:extLst>
              </a:tr>
              <a:tr h="319263">
                <a:tc>
                  <a:txBody>
                    <a:bodyPr/>
                    <a:lstStyle/>
                    <a:p>
                      <a:pPr marL="0" marR="0" indent="0">
                        <a:lnSpc>
                          <a:spcPts val="1700"/>
                        </a:lnSpc>
                        <a:spcBef>
                          <a:spcPts val="0"/>
                        </a:spcBef>
                        <a:spcAft>
                          <a:spcPts val="0"/>
                        </a:spcAft>
                      </a:pPr>
                      <a:r>
                        <a:rPr lang="en-US" sz="1600" b="0" dirty="0">
                          <a:solidFill>
                            <a:srgbClr val="FFD815"/>
                          </a:solidFill>
                          <a:effectLst/>
                          <a:latin typeface="+mn-lt"/>
                          <a:ea typeface="MS Mincho"/>
                          <a:cs typeface="Times New Roman"/>
                        </a:rPr>
                        <a:t>All-cause mortality or disabling stroke*</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solidFill>
                            <a:srgbClr val="FFD815"/>
                          </a:solidFill>
                          <a:latin typeface="+mn-lt"/>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solidFill>
                            <a:srgbClr val="FFD815"/>
                          </a:solidFill>
                          <a:latin typeface="+mn-lt"/>
                        </a:rPr>
                        <a:t>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solidFill>
                            <a:srgbClr val="FFD815"/>
                          </a:solidFill>
                          <a:latin typeface="+mn-lt"/>
                        </a:rPr>
                        <a:t>(-3.2, -0.5)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85255070"/>
                  </a:ext>
                </a:extLst>
              </a:tr>
              <a:tr h="319263">
                <a:tc>
                  <a:txBody>
                    <a:bodyPr/>
                    <a:lstStyle/>
                    <a:p>
                      <a:pPr marL="4763" marR="0" indent="0">
                        <a:lnSpc>
                          <a:spcPts val="1700"/>
                        </a:lnSpc>
                        <a:spcBef>
                          <a:spcPts val="0"/>
                        </a:spcBef>
                        <a:spcAft>
                          <a:spcPts val="0"/>
                        </a:spcAft>
                      </a:pPr>
                      <a:r>
                        <a:rPr lang="en-US" sz="1600" b="0" dirty="0">
                          <a:solidFill>
                            <a:schemeClr val="bg1"/>
                          </a:solidFill>
                          <a:effectLst/>
                          <a:latin typeface="+mn-lt"/>
                          <a:ea typeface="MS Mincho"/>
                          <a:cs typeface="Times New Roman"/>
                        </a:rPr>
                        <a:t>All stroke</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latin typeface="+mn-lt"/>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latin typeface="+mn-lt"/>
                        </a:rPr>
                        <a:t>3.4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b="0" dirty="0">
                          <a:latin typeface="+mn-lt"/>
                        </a:rPr>
                        <a:t> (-1.9, 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8308394"/>
                  </a:ext>
                </a:extLst>
              </a:tr>
              <a:tr h="319263">
                <a:tc>
                  <a:txBody>
                    <a:bodyPr/>
                    <a:lstStyle/>
                    <a:p>
                      <a:pPr marL="0" marR="0">
                        <a:lnSpc>
                          <a:spcPts val="1700"/>
                        </a:lnSpc>
                        <a:spcBef>
                          <a:spcPts val="0"/>
                        </a:spcBef>
                        <a:spcAft>
                          <a:spcPts val="0"/>
                        </a:spcAft>
                      </a:pPr>
                      <a:r>
                        <a:rPr lang="en-US" sz="1600" kern="1200" dirty="0">
                          <a:solidFill>
                            <a:schemeClr val="bg1"/>
                          </a:solidFill>
                          <a:effectLst/>
                          <a:latin typeface="+mn-lt"/>
                          <a:ea typeface="Cambria"/>
                          <a:cs typeface="Arial"/>
                        </a:rPr>
                        <a:t>Aortic valve reintervention</a:t>
                      </a:r>
                      <a:endParaRPr lang="en-US" sz="1600" dirty="0">
                        <a:solidFill>
                          <a:schemeClr val="bg1"/>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700"/>
                        </a:lnSpc>
                      </a:pPr>
                      <a:r>
                        <a:rPr lang="en-US" sz="1600" dirty="0">
                          <a:latin typeface="+mn-lt"/>
                        </a:rPr>
                        <a:t>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700"/>
                        </a:lnSpc>
                      </a:pPr>
                      <a:r>
                        <a:rPr lang="en-US" sz="1600" dirty="0">
                          <a:latin typeface="+mn-lt"/>
                        </a:rPr>
                        <a:t>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700"/>
                        </a:lnSpc>
                      </a:pPr>
                      <a:r>
                        <a:rPr lang="en-US" sz="1600" dirty="0">
                          <a:latin typeface="+mn-lt"/>
                        </a:rPr>
                        <a:t>(-0.8, 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14635361"/>
                  </a:ext>
                </a:extLst>
              </a:tr>
            </a:tbl>
          </a:graphicData>
        </a:graphic>
      </p:graphicFrame>
      <p:sp>
        <p:nvSpPr>
          <p:cNvPr id="8" name="Title 2">
            <a:extLst>
              <a:ext uri="{FF2B5EF4-FFF2-40B4-BE49-F238E27FC236}">
                <a16:creationId xmlns:a16="http://schemas.microsoft.com/office/drawing/2014/main" id="{645CD329-DC03-49A6-8ABD-85E5909BBD9E}"/>
              </a:ext>
            </a:extLst>
          </p:cNvPr>
          <p:cNvSpPr>
            <a:spLocks noGrp="1"/>
          </p:cNvSpPr>
          <p:nvPr>
            <p:ph type="title"/>
          </p:nvPr>
        </p:nvSpPr>
        <p:spPr>
          <a:xfrm>
            <a:off x="237744" y="155448"/>
            <a:ext cx="8686802" cy="591207"/>
          </a:xfrm>
        </p:spPr>
        <p:txBody>
          <a:bodyPr/>
          <a:lstStyle/>
          <a:p>
            <a:r>
              <a:rPr lang="en-US" spc="-150" dirty="0">
                <a:effectLst/>
                <a:latin typeface="Calibri" charset="0"/>
                <a:ea typeface="Calibri" charset="0"/>
                <a:cs typeface="Calibri" charset="0"/>
              </a:rPr>
              <a:t>Clinical Outcomes at 30 Days</a:t>
            </a:r>
            <a:endParaRPr lang="en-US" spc="-150" dirty="0">
              <a:solidFill>
                <a:srgbClr val="FFD227"/>
              </a:solidFill>
              <a:effectLst/>
              <a:latin typeface="Calibri" charset="0"/>
              <a:ea typeface="Calibri" charset="0"/>
              <a:cs typeface="Calibri" charset="0"/>
            </a:endParaRPr>
          </a:p>
        </p:txBody>
      </p:sp>
      <p:sp>
        <p:nvSpPr>
          <p:cNvPr id="2" name="TextBox 1">
            <a:extLst>
              <a:ext uri="{FF2B5EF4-FFF2-40B4-BE49-F238E27FC236}">
                <a16:creationId xmlns:a16="http://schemas.microsoft.com/office/drawing/2014/main" id="{6DEC8190-4AA9-45AA-A786-428581764821}"/>
              </a:ext>
            </a:extLst>
          </p:cNvPr>
          <p:cNvSpPr txBox="1"/>
          <p:nvPr/>
        </p:nvSpPr>
        <p:spPr>
          <a:xfrm>
            <a:off x="228600" y="4834163"/>
            <a:ext cx="4146841" cy="307777"/>
          </a:xfrm>
          <a:prstGeom prst="rect">
            <a:avLst/>
          </a:prstGeom>
          <a:noFill/>
        </p:spPr>
        <p:txBody>
          <a:bodyPr wrap="none" rtlCol="0">
            <a:spAutoFit/>
          </a:bodyPr>
          <a:lstStyle/>
          <a:p>
            <a:r>
              <a:rPr lang="en-US" sz="1400" b="0" i="0" dirty="0">
                <a:solidFill>
                  <a:srgbClr val="FFD815"/>
                </a:solidFill>
                <a:latin typeface="+mn-lt"/>
              </a:rPr>
              <a:t>* Significantly favors TAVR; </a:t>
            </a:r>
            <a:r>
              <a:rPr lang="en-US" sz="1400" b="0" i="0" dirty="0">
                <a:solidFill>
                  <a:srgbClr val="00B0F0"/>
                </a:solidFill>
                <a:latin typeface="+mn-lt"/>
              </a:rPr>
              <a:t>* Significantly favors SAVR</a:t>
            </a:r>
            <a:endParaRPr lang="en-US" sz="1400" b="0" i="0" dirty="0">
              <a:solidFill>
                <a:srgbClr val="FFD815"/>
              </a:solidFill>
              <a:latin typeface="+mn-lt"/>
            </a:endParaRPr>
          </a:p>
        </p:txBody>
      </p:sp>
      <p:sp>
        <p:nvSpPr>
          <p:cNvPr id="6" name="TextBox 5">
            <a:extLst>
              <a:ext uri="{FF2B5EF4-FFF2-40B4-BE49-F238E27FC236}">
                <a16:creationId xmlns:a16="http://schemas.microsoft.com/office/drawing/2014/main" id="{714A5B44-EF38-46E7-95A3-17FA5C1F4868}"/>
              </a:ext>
            </a:extLst>
          </p:cNvPr>
          <p:cNvSpPr txBox="1"/>
          <p:nvPr/>
        </p:nvSpPr>
        <p:spPr>
          <a:xfrm>
            <a:off x="4501661" y="4827960"/>
            <a:ext cx="4642339" cy="276999"/>
          </a:xfrm>
          <a:prstGeom prst="rect">
            <a:avLst/>
          </a:prstGeom>
          <a:noFill/>
        </p:spPr>
        <p:txBody>
          <a:bodyPr wrap="square" rtlCol="0">
            <a:spAutoFit/>
          </a:bodyPr>
          <a:lstStyle/>
          <a:p>
            <a:pPr algn="r"/>
            <a:r>
              <a:rPr lang="en-US" sz="1200" b="0" i="0" dirty="0">
                <a:solidFill>
                  <a:schemeClr val="bg1"/>
                </a:solidFill>
                <a:latin typeface="+mn-lt"/>
              </a:rPr>
              <a:t> BCI = Bayesian credible interval</a:t>
            </a:r>
          </a:p>
        </p:txBody>
      </p:sp>
    </p:spTree>
    <p:extLst>
      <p:ext uri="{BB962C8B-B14F-4D97-AF65-F5344CB8AC3E}">
        <p14:creationId xmlns:p14="http://schemas.microsoft.com/office/powerpoint/2010/main" val="25441872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A3869BCC-CF2E-4414-A520-ABE15BCCDD0B}"/>
              </a:ext>
            </a:extLst>
          </p:cNvPr>
          <p:cNvGraphicFramePr>
            <a:graphicFrameLocks noGrp="1"/>
          </p:cNvGraphicFramePr>
          <p:nvPr>
            <p:extLst>
              <p:ext uri="{D42A27DB-BD31-4B8C-83A1-F6EECF244321}">
                <p14:modId xmlns:p14="http://schemas.microsoft.com/office/powerpoint/2010/main" val="947796252"/>
              </p:ext>
            </p:extLst>
          </p:nvPr>
        </p:nvGraphicFramePr>
        <p:xfrm>
          <a:off x="228600" y="716455"/>
          <a:ext cx="8686801" cy="4153418"/>
        </p:xfrm>
        <a:graphic>
          <a:graphicData uri="http://schemas.openxmlformats.org/drawingml/2006/table">
            <a:tbl>
              <a:tblPr firstRow="1" bandRow="1">
                <a:tableStyleId>{2D5ABB26-0587-4C30-8999-92F81FD0307C}</a:tableStyleId>
              </a:tblPr>
              <a:tblGrid>
                <a:gridCol w="4572000">
                  <a:extLst>
                    <a:ext uri="{9D8B030D-6E8A-4147-A177-3AD203B41FA5}">
                      <a16:colId xmlns:a16="http://schemas.microsoft.com/office/drawing/2014/main" val="3242768471"/>
                    </a:ext>
                  </a:extLst>
                </a:gridCol>
                <a:gridCol w="1298893">
                  <a:extLst>
                    <a:ext uri="{9D8B030D-6E8A-4147-A177-3AD203B41FA5}">
                      <a16:colId xmlns:a16="http://schemas.microsoft.com/office/drawing/2014/main" val="543650941"/>
                    </a:ext>
                  </a:extLst>
                </a:gridCol>
                <a:gridCol w="1236489">
                  <a:extLst>
                    <a:ext uri="{9D8B030D-6E8A-4147-A177-3AD203B41FA5}">
                      <a16:colId xmlns:a16="http://schemas.microsoft.com/office/drawing/2014/main" val="2928525361"/>
                    </a:ext>
                  </a:extLst>
                </a:gridCol>
                <a:gridCol w="1579419">
                  <a:extLst>
                    <a:ext uri="{9D8B030D-6E8A-4147-A177-3AD203B41FA5}">
                      <a16:colId xmlns:a16="http://schemas.microsoft.com/office/drawing/2014/main" val="2829643057"/>
                    </a:ext>
                  </a:extLst>
                </a:gridCol>
              </a:tblGrid>
              <a:tr h="491285">
                <a:tc>
                  <a:txBody>
                    <a:bodyPr/>
                    <a:lstStyle/>
                    <a:p>
                      <a:pPr>
                        <a:lnSpc>
                          <a:spcPts val="1500"/>
                        </a:lnSpc>
                      </a:pPr>
                      <a:r>
                        <a:rPr lang="en-US" sz="1600" dirty="0"/>
                        <a:t>Bayesian rates as %</a:t>
                      </a:r>
                    </a:p>
                  </a:txBody>
                  <a:tcPr anchor="b">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500"/>
                        </a:lnSpc>
                      </a:pPr>
                      <a:r>
                        <a:rPr lang="en-US" sz="1600" dirty="0"/>
                        <a:t>TAVR</a:t>
                      </a:r>
                      <a:br>
                        <a:rPr lang="en-US" sz="1600" dirty="0"/>
                      </a:br>
                      <a:r>
                        <a:rPr lang="en-US" sz="1600" dirty="0"/>
                        <a:t>(N=725)</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500"/>
                        </a:lnSpc>
                      </a:pPr>
                      <a:r>
                        <a:rPr lang="en-US" sz="1600" dirty="0"/>
                        <a:t>SAVR</a:t>
                      </a:r>
                      <a:br>
                        <a:rPr lang="en-US" sz="1600" dirty="0"/>
                      </a:br>
                      <a:r>
                        <a:rPr lang="en-US" sz="1600" dirty="0"/>
                        <a:t>(N=678) </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tc>
                  <a:txBody>
                    <a:bodyPr/>
                    <a:lstStyle/>
                    <a:p>
                      <a:pPr algn="ctr">
                        <a:lnSpc>
                          <a:spcPts val="1500"/>
                        </a:lnSpc>
                      </a:pPr>
                      <a:r>
                        <a:rPr lang="en-US" sz="1600" dirty="0"/>
                        <a:t>(95% BCI for Difference)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B w="28575" cap="flat" cmpd="sng" algn="ctr">
                      <a:solidFill>
                        <a:srgbClr val="FFD227"/>
                      </a:solidFill>
                      <a:prstDash val="solid"/>
                      <a:round/>
                      <a:headEnd type="none" w="med" len="med"/>
                      <a:tailEnd type="none" w="med" len="med"/>
                    </a:lnB>
                  </a:tcPr>
                </a:tc>
                <a:extLst>
                  <a:ext uri="{0D108BD9-81ED-4DB2-BD59-A6C34878D82A}">
                    <a16:rowId xmlns:a16="http://schemas.microsoft.com/office/drawing/2014/main" val="2981516494"/>
                  </a:ext>
                </a:extLst>
              </a:tr>
              <a:tr h="344303">
                <a:tc>
                  <a:txBody>
                    <a:bodyPr/>
                    <a:lstStyle/>
                    <a:p>
                      <a:pPr marL="0" marR="0" indent="0">
                        <a:lnSpc>
                          <a:spcPts val="1700"/>
                        </a:lnSpc>
                        <a:spcBef>
                          <a:spcPts val="0"/>
                        </a:spcBef>
                        <a:spcAft>
                          <a:spcPts val="0"/>
                        </a:spcAft>
                      </a:pPr>
                      <a:r>
                        <a:rPr lang="en-US" sz="1600" dirty="0">
                          <a:solidFill>
                            <a:schemeClr val="bg1"/>
                          </a:solidFill>
                          <a:effectLst/>
                          <a:latin typeface="+mn-lt"/>
                          <a:ea typeface="MS Mincho"/>
                          <a:cs typeface="Times New Roman"/>
                        </a:rPr>
                        <a:t>All-cause mortality or disabling stroke</a:t>
                      </a:r>
                    </a:p>
                  </a:txBody>
                  <a:tcPr marL="68580" marR="68580" marT="0" marB="0" anchor="ctr">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2.9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(-4.0, 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28574090"/>
                  </a:ext>
                </a:extLst>
              </a:tr>
              <a:tr h="319263">
                <a:tc>
                  <a:txBody>
                    <a:bodyPr/>
                    <a:lstStyle/>
                    <a:p>
                      <a:pPr marL="4763" marR="0" indent="0">
                        <a:lnSpc>
                          <a:spcPts val="1700"/>
                        </a:lnSpc>
                        <a:spcBef>
                          <a:spcPts val="0"/>
                        </a:spcBef>
                        <a:spcAft>
                          <a:spcPts val="0"/>
                        </a:spcAft>
                      </a:pPr>
                      <a:r>
                        <a:rPr lang="en-US" sz="1600" dirty="0">
                          <a:solidFill>
                            <a:schemeClr val="bg1"/>
                          </a:solidFill>
                          <a:effectLst/>
                          <a:latin typeface="+mn-lt"/>
                          <a:ea typeface="MS Mincho"/>
                          <a:cs typeface="Times New Roman"/>
                        </a:rPr>
                        <a:t>All-cause</a:t>
                      </a:r>
                      <a:r>
                        <a:rPr lang="en-US" sz="1600" baseline="0" dirty="0">
                          <a:solidFill>
                            <a:schemeClr val="bg1"/>
                          </a:solidFill>
                          <a:effectLst/>
                          <a:latin typeface="+mn-lt"/>
                          <a:ea typeface="MS Mincho"/>
                          <a:cs typeface="Times New Roman"/>
                        </a:rPr>
                        <a:t> mortality</a:t>
                      </a:r>
                      <a:endParaRPr lang="en-US" sz="1600" dirty="0">
                        <a:solidFill>
                          <a:schemeClr val="bg1"/>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3.0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(-2.6, 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75096419"/>
                  </a:ext>
                </a:extLst>
              </a:tr>
              <a:tr h="319263">
                <a:tc>
                  <a:txBody>
                    <a:bodyPr/>
                    <a:lstStyle/>
                    <a:p>
                      <a:pPr marL="228600" marR="0" indent="0">
                        <a:lnSpc>
                          <a:spcPts val="1700"/>
                        </a:lnSpc>
                        <a:spcBef>
                          <a:spcPts val="0"/>
                        </a:spcBef>
                        <a:spcAft>
                          <a:spcPts val="0"/>
                        </a:spcAft>
                      </a:pPr>
                      <a:r>
                        <a:rPr lang="en-US" sz="1600" dirty="0">
                          <a:solidFill>
                            <a:schemeClr val="bg1"/>
                          </a:solidFill>
                          <a:effectLst/>
                          <a:latin typeface="+mn-lt"/>
                          <a:ea typeface="MS Mincho"/>
                          <a:cs typeface="Times New Roman"/>
                        </a:rPr>
                        <a:t>Cardiovascular mortality</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(-2.7, 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33983541"/>
                  </a:ext>
                </a:extLst>
              </a:tr>
              <a:tr h="344303">
                <a:tc>
                  <a:txBody>
                    <a:bodyPr/>
                    <a:lstStyle/>
                    <a:p>
                      <a:pPr marL="4763" marR="0" indent="0">
                        <a:lnSpc>
                          <a:spcPts val="1700"/>
                        </a:lnSpc>
                        <a:spcBef>
                          <a:spcPts val="0"/>
                        </a:spcBef>
                        <a:spcAft>
                          <a:spcPts val="0"/>
                        </a:spcAft>
                      </a:pPr>
                      <a:r>
                        <a:rPr lang="en-US" sz="1600" dirty="0">
                          <a:solidFill>
                            <a:schemeClr val="bg1"/>
                          </a:solidFill>
                          <a:effectLst/>
                          <a:latin typeface="+mn-lt"/>
                          <a:ea typeface="MS Mincho"/>
                          <a:cs typeface="Times New Roman"/>
                        </a:rPr>
                        <a:t>All stroke</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4.3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 (-2.4, 1.9)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91021287"/>
                  </a:ext>
                </a:extLst>
              </a:tr>
              <a:tr h="344303">
                <a:tc>
                  <a:txBody>
                    <a:bodyPr/>
                    <a:lstStyle/>
                    <a:p>
                      <a:pPr marL="228600" marR="0" indent="0">
                        <a:lnSpc>
                          <a:spcPts val="1700"/>
                        </a:lnSpc>
                        <a:spcBef>
                          <a:spcPts val="0"/>
                        </a:spcBef>
                        <a:spcAft>
                          <a:spcPts val="0"/>
                        </a:spcAft>
                      </a:pPr>
                      <a:r>
                        <a:rPr lang="en-US" sz="1600" dirty="0">
                          <a:solidFill>
                            <a:srgbClr val="FFD815"/>
                          </a:solidFill>
                          <a:effectLst/>
                          <a:latin typeface="+mn-lt"/>
                          <a:ea typeface="MS Mincho"/>
                          <a:cs typeface="Times New Roman"/>
                        </a:rPr>
                        <a:t>Disabling stroke*</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solidFill>
                            <a:srgbClr val="FFD815"/>
                          </a:solidFill>
                        </a:rPr>
                        <a:t>0.8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solidFill>
                            <a:srgbClr val="FFD815"/>
                          </a:solidFill>
                        </a:rPr>
                        <a:t>2.4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solidFill>
                            <a:srgbClr val="FFD815"/>
                          </a:solidFill>
                        </a:rPr>
                        <a:t>(-3.1, -0.3)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08167400"/>
                  </a:ext>
                </a:extLst>
              </a:tr>
              <a:tr h="344303">
                <a:tc>
                  <a:txBody>
                    <a:bodyPr/>
                    <a:lstStyle/>
                    <a:p>
                      <a:pPr marL="0" marR="0">
                        <a:lnSpc>
                          <a:spcPts val="1700"/>
                        </a:lnSpc>
                        <a:spcBef>
                          <a:spcPts val="0"/>
                        </a:spcBef>
                        <a:spcAft>
                          <a:spcPts val="0"/>
                        </a:spcAft>
                      </a:pPr>
                      <a:r>
                        <a:rPr lang="en-US" sz="1600" kern="1200" dirty="0">
                          <a:solidFill>
                            <a:schemeClr val="bg1"/>
                          </a:solidFill>
                          <a:effectLst/>
                          <a:latin typeface="+mn-lt"/>
                          <a:ea typeface="Cambria"/>
                          <a:cs typeface="Arial"/>
                        </a:rPr>
                        <a:t>Transient ischemia attack</a:t>
                      </a:r>
                      <a:endParaRPr lang="en-US" sz="1600" dirty="0">
                        <a:solidFill>
                          <a:schemeClr val="bg1"/>
                        </a:solidFill>
                        <a:effectLst/>
                        <a:latin typeface="+mn-lt"/>
                        <a:ea typeface="MS Mincho"/>
                        <a:cs typeface="Times New Roman"/>
                      </a:endParaRPr>
                    </a:p>
                  </a:txBody>
                  <a:tcPr marL="68580" marR="68580" marT="0"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sz="1600" dirty="0"/>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sz="1600" dirty="0"/>
                        <a:t>1.8</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1700"/>
                        </a:lnSpc>
                      </a:pPr>
                      <a:r>
                        <a:rPr lang="en-US" sz="1600" dirty="0"/>
                        <a:t>(-1.6, 1.3)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5849712"/>
                  </a:ext>
                </a:extLst>
              </a:tr>
              <a:tr h="344303">
                <a:tc>
                  <a:txBody>
                    <a:bodyPr/>
                    <a:lstStyle/>
                    <a:p>
                      <a:pPr marL="0" marR="0">
                        <a:lnSpc>
                          <a:spcPts val="1700"/>
                        </a:lnSpc>
                        <a:spcBef>
                          <a:spcPts val="0"/>
                        </a:spcBef>
                        <a:spcAft>
                          <a:spcPts val="0"/>
                        </a:spcAft>
                      </a:pPr>
                      <a:r>
                        <a:rPr lang="en-US" sz="1600" dirty="0">
                          <a:solidFill>
                            <a:schemeClr val="bg1"/>
                          </a:solidFill>
                          <a:effectLst/>
                          <a:latin typeface="+mn-lt"/>
                          <a:ea typeface="MS Mincho"/>
                          <a:cs typeface="Times New Roman"/>
                        </a:rPr>
                        <a:t>Myocardial infarction</a:t>
                      </a:r>
                    </a:p>
                  </a:txBody>
                  <a:tcPr marL="68580" marR="68580" marT="0" marB="0" anchor="ctr">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1.6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(-1.3, 1.5)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790520954"/>
                  </a:ext>
                </a:extLst>
              </a:tr>
              <a:tr h="344303">
                <a:tc>
                  <a:txBody>
                    <a:bodyPr/>
                    <a:lstStyle/>
                    <a:p>
                      <a:pPr marL="0" marR="0">
                        <a:lnSpc>
                          <a:spcPts val="1700"/>
                        </a:lnSpc>
                        <a:spcBef>
                          <a:spcPts val="0"/>
                        </a:spcBef>
                        <a:spcAft>
                          <a:spcPts val="0"/>
                        </a:spcAft>
                      </a:pPr>
                      <a:r>
                        <a:rPr lang="en-US" sz="1600" dirty="0">
                          <a:solidFill>
                            <a:schemeClr val="bg1"/>
                          </a:solidFill>
                          <a:effectLst/>
                          <a:latin typeface="+mn-lt"/>
                          <a:ea typeface="MS Mincho"/>
                          <a:cs typeface="Times New Roman"/>
                        </a:rPr>
                        <a:t>Endocarditis</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(-0.9, 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76834438"/>
                  </a:ext>
                </a:extLst>
              </a:tr>
              <a:tr h="319263">
                <a:tc>
                  <a:txBody>
                    <a:bodyPr/>
                    <a:lstStyle/>
                    <a:p>
                      <a:pPr marL="0" marR="0">
                        <a:lnSpc>
                          <a:spcPts val="1700"/>
                        </a:lnSpc>
                        <a:spcBef>
                          <a:spcPts val="0"/>
                        </a:spcBef>
                        <a:spcAft>
                          <a:spcPts val="0"/>
                        </a:spcAft>
                      </a:pPr>
                      <a:r>
                        <a:rPr lang="en-US" sz="1600" dirty="0">
                          <a:solidFill>
                            <a:schemeClr val="bg1"/>
                          </a:solidFill>
                          <a:effectLst/>
                          <a:latin typeface="+mn-lt"/>
                          <a:ea typeface="MS Mincho"/>
                          <a:cs typeface="Times New Roman"/>
                        </a:rPr>
                        <a:t>Valve thrombosis</a:t>
                      </a: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(-0.9, 0.5)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85255070"/>
                  </a:ext>
                </a:extLst>
              </a:tr>
              <a:tr h="319263">
                <a:tc>
                  <a:txBody>
                    <a:bodyPr/>
                    <a:lstStyle/>
                    <a:p>
                      <a:pPr marL="0" marR="0">
                        <a:lnSpc>
                          <a:spcPts val="1700"/>
                        </a:lnSpc>
                        <a:spcBef>
                          <a:spcPts val="0"/>
                        </a:spcBef>
                        <a:spcAft>
                          <a:spcPts val="0"/>
                        </a:spcAft>
                      </a:pPr>
                      <a:r>
                        <a:rPr lang="en-US" sz="1600" kern="1200" dirty="0">
                          <a:solidFill>
                            <a:schemeClr val="bg1"/>
                          </a:solidFill>
                          <a:effectLst/>
                          <a:latin typeface="+mn-lt"/>
                          <a:ea typeface="Cambria"/>
                          <a:cs typeface="Arial"/>
                        </a:rPr>
                        <a:t>Aortic valve reintervention</a:t>
                      </a:r>
                      <a:endParaRPr lang="en-US" sz="1600" dirty="0">
                        <a:solidFill>
                          <a:schemeClr val="bg1"/>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0.6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lnSpc>
                          <a:spcPts val="1700"/>
                        </a:lnSpc>
                      </a:pPr>
                      <a:r>
                        <a:rPr lang="en-US" sz="1600" dirty="0"/>
                        <a:t>(-1.0, 0.9)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58308394"/>
                  </a:ext>
                </a:extLst>
              </a:tr>
              <a:tr h="319263">
                <a:tc>
                  <a:txBody>
                    <a:bodyPr/>
                    <a:lstStyle/>
                    <a:p>
                      <a:pPr marL="0" marR="0">
                        <a:lnSpc>
                          <a:spcPts val="1700"/>
                        </a:lnSpc>
                        <a:spcBef>
                          <a:spcPts val="0"/>
                        </a:spcBef>
                        <a:spcAft>
                          <a:spcPts val="0"/>
                        </a:spcAft>
                      </a:pPr>
                      <a:r>
                        <a:rPr lang="en-US" sz="1600" kern="1200" dirty="0">
                          <a:solidFill>
                            <a:srgbClr val="FFD815"/>
                          </a:solidFill>
                          <a:effectLst/>
                          <a:latin typeface="+mn-lt"/>
                          <a:ea typeface="Cambria"/>
                          <a:cs typeface="Arial"/>
                        </a:rPr>
                        <a:t>Heart failure hospitalization*</a:t>
                      </a:r>
                      <a:endParaRPr lang="en-US" sz="1600" dirty="0">
                        <a:solidFill>
                          <a:srgbClr val="FFD815"/>
                        </a:solidFill>
                        <a:effectLst/>
                        <a:latin typeface="+mn-lt"/>
                        <a:ea typeface="MS Mincho"/>
                        <a:cs typeface="Times New Roman"/>
                      </a:endParaRPr>
                    </a:p>
                  </a:txBody>
                  <a:tcPr marL="68580" marR="68580" marT="0" marB="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700"/>
                        </a:lnSpc>
                      </a:pPr>
                      <a:r>
                        <a:rPr lang="en-US" sz="1600" dirty="0">
                          <a:solidFill>
                            <a:srgbClr val="FFD815"/>
                          </a:solidFill>
                        </a:rPr>
                        <a:t>3.2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700"/>
                        </a:lnSpc>
                      </a:pPr>
                      <a:r>
                        <a:rPr lang="en-US" sz="1600" dirty="0">
                          <a:solidFill>
                            <a:srgbClr val="FFD815"/>
                          </a:solidFill>
                        </a:rPr>
                        <a:t>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tc>
                  <a:txBody>
                    <a:bodyPr/>
                    <a:lstStyle/>
                    <a:p>
                      <a:pPr algn="ctr">
                        <a:lnSpc>
                          <a:spcPts val="1700"/>
                        </a:lnSpc>
                      </a:pPr>
                      <a:r>
                        <a:rPr lang="en-US" sz="1600" dirty="0">
                          <a:solidFill>
                            <a:srgbClr val="FFD815"/>
                          </a:solidFill>
                        </a:rPr>
                        <a:t>(-5.9, -1.0)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tcPr>
                </a:tc>
                <a:extLst>
                  <a:ext uri="{0D108BD9-81ED-4DB2-BD59-A6C34878D82A}">
                    <a16:rowId xmlns:a16="http://schemas.microsoft.com/office/drawing/2014/main" val="2814635361"/>
                  </a:ext>
                </a:extLst>
              </a:tr>
            </a:tbl>
          </a:graphicData>
        </a:graphic>
      </p:graphicFrame>
      <p:sp>
        <p:nvSpPr>
          <p:cNvPr id="8" name="Title 2">
            <a:extLst>
              <a:ext uri="{FF2B5EF4-FFF2-40B4-BE49-F238E27FC236}">
                <a16:creationId xmlns:a16="http://schemas.microsoft.com/office/drawing/2014/main" id="{645CD329-DC03-49A6-8ABD-85E5909BBD9E}"/>
              </a:ext>
            </a:extLst>
          </p:cNvPr>
          <p:cNvSpPr>
            <a:spLocks noGrp="1"/>
          </p:cNvSpPr>
          <p:nvPr>
            <p:ph type="title"/>
          </p:nvPr>
        </p:nvSpPr>
        <p:spPr>
          <a:xfrm>
            <a:off x="237744" y="155448"/>
            <a:ext cx="8686802" cy="591207"/>
          </a:xfrm>
        </p:spPr>
        <p:txBody>
          <a:bodyPr/>
          <a:lstStyle/>
          <a:p>
            <a:r>
              <a:rPr lang="en-US" spc="-150" dirty="0">
                <a:effectLst/>
                <a:latin typeface="Calibri" charset="0"/>
                <a:ea typeface="Calibri" charset="0"/>
                <a:cs typeface="Calibri" charset="0"/>
              </a:rPr>
              <a:t>Clinical Outcomes at 1 Year</a:t>
            </a:r>
            <a:endParaRPr lang="en-US" spc="-150" dirty="0">
              <a:solidFill>
                <a:srgbClr val="FFD227"/>
              </a:solidFill>
              <a:effectLst/>
              <a:latin typeface="Calibri" charset="0"/>
              <a:ea typeface="Calibri" charset="0"/>
              <a:cs typeface="Calibri" charset="0"/>
            </a:endParaRPr>
          </a:p>
        </p:txBody>
      </p:sp>
      <p:sp>
        <p:nvSpPr>
          <p:cNvPr id="2" name="TextBox 1">
            <a:extLst>
              <a:ext uri="{FF2B5EF4-FFF2-40B4-BE49-F238E27FC236}">
                <a16:creationId xmlns:a16="http://schemas.microsoft.com/office/drawing/2014/main" id="{6DEC8190-4AA9-45AA-A786-428581764821}"/>
              </a:ext>
            </a:extLst>
          </p:cNvPr>
          <p:cNvSpPr txBox="1"/>
          <p:nvPr/>
        </p:nvSpPr>
        <p:spPr>
          <a:xfrm>
            <a:off x="228600" y="4834163"/>
            <a:ext cx="2083263" cy="307777"/>
          </a:xfrm>
          <a:prstGeom prst="rect">
            <a:avLst/>
          </a:prstGeom>
          <a:noFill/>
        </p:spPr>
        <p:txBody>
          <a:bodyPr wrap="none" rtlCol="0">
            <a:spAutoFit/>
          </a:bodyPr>
          <a:lstStyle/>
          <a:p>
            <a:r>
              <a:rPr lang="en-US" sz="1400" b="0" i="0" dirty="0">
                <a:solidFill>
                  <a:srgbClr val="FFD815"/>
                </a:solidFill>
                <a:latin typeface="+mn-lt"/>
              </a:rPr>
              <a:t>* Significantly favors TAVR</a:t>
            </a:r>
          </a:p>
        </p:txBody>
      </p:sp>
      <p:sp>
        <p:nvSpPr>
          <p:cNvPr id="6" name="TextBox 5">
            <a:extLst>
              <a:ext uri="{FF2B5EF4-FFF2-40B4-BE49-F238E27FC236}">
                <a16:creationId xmlns:a16="http://schemas.microsoft.com/office/drawing/2014/main" id="{714A5B44-EF38-46E7-95A3-17FA5C1F4868}"/>
              </a:ext>
            </a:extLst>
          </p:cNvPr>
          <p:cNvSpPr txBox="1"/>
          <p:nvPr/>
        </p:nvSpPr>
        <p:spPr>
          <a:xfrm>
            <a:off x="4501661" y="4827960"/>
            <a:ext cx="4642339" cy="276999"/>
          </a:xfrm>
          <a:prstGeom prst="rect">
            <a:avLst/>
          </a:prstGeom>
          <a:noFill/>
        </p:spPr>
        <p:txBody>
          <a:bodyPr wrap="square" rtlCol="0">
            <a:spAutoFit/>
          </a:bodyPr>
          <a:lstStyle/>
          <a:p>
            <a:pPr algn="r"/>
            <a:r>
              <a:rPr lang="en-US" sz="1200" b="0" i="0" dirty="0">
                <a:solidFill>
                  <a:schemeClr val="bg1"/>
                </a:solidFill>
                <a:latin typeface="+mn-lt"/>
              </a:rPr>
              <a:t> BCI = Bayesian credible interval</a:t>
            </a:r>
          </a:p>
        </p:txBody>
      </p:sp>
    </p:spTree>
    <p:extLst>
      <p:ext uri="{BB962C8B-B14F-4D97-AF65-F5344CB8AC3E}">
        <p14:creationId xmlns:p14="http://schemas.microsoft.com/office/powerpoint/2010/main" val="818584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B70A414-A4B0-475A-8DE5-D340539055AB}"/>
              </a:ext>
            </a:extLst>
          </p:cNvPr>
          <p:cNvSpPr txBox="1"/>
          <p:nvPr/>
        </p:nvSpPr>
        <p:spPr>
          <a:xfrm>
            <a:off x="8686803" y="4882132"/>
            <a:ext cx="457198" cy="276999"/>
          </a:xfrm>
          <a:prstGeom prst="rect">
            <a:avLst/>
          </a:prstGeom>
          <a:noFill/>
        </p:spPr>
        <p:txBody>
          <a:bodyPr wrap="square" rtlCol="0">
            <a:spAutoFit/>
          </a:bodyPr>
          <a:lstStyle/>
          <a:p>
            <a:pPr algn="r"/>
            <a:fld id="{690E2A90-1E02-49AF-A07C-08CA74796584}" type="slidenum">
              <a:rPr lang="en-US" sz="1200" i="0" smtClean="0">
                <a:solidFill>
                  <a:schemeClr val="bg1"/>
                </a:solidFill>
                <a:latin typeface="+mn-lt"/>
              </a:rPr>
              <a:pPr algn="r"/>
              <a:t>23</a:t>
            </a:fld>
            <a:endParaRPr lang="en-US" sz="1200" i="0" dirty="0">
              <a:solidFill>
                <a:schemeClr val="bg1"/>
              </a:solidFill>
              <a:latin typeface="+mn-lt"/>
            </a:endParaRPr>
          </a:p>
        </p:txBody>
      </p:sp>
      <p:graphicFrame>
        <p:nvGraphicFramePr>
          <p:cNvPr id="8" name="Chart 7">
            <a:extLst>
              <a:ext uri="{FF2B5EF4-FFF2-40B4-BE49-F238E27FC236}">
                <a16:creationId xmlns:a16="http://schemas.microsoft.com/office/drawing/2014/main" id="{674398AA-AB93-43F2-A1CC-CE10F8BEA723}"/>
              </a:ext>
            </a:extLst>
          </p:cNvPr>
          <p:cNvGraphicFramePr>
            <a:graphicFrameLocks/>
          </p:cNvGraphicFramePr>
          <p:nvPr>
            <p:extLst>
              <p:ext uri="{D42A27DB-BD31-4B8C-83A1-F6EECF244321}">
                <p14:modId xmlns:p14="http://schemas.microsoft.com/office/powerpoint/2010/main" val="2570094906"/>
              </p:ext>
            </p:extLst>
          </p:nvPr>
        </p:nvGraphicFramePr>
        <p:xfrm>
          <a:off x="910213" y="378072"/>
          <a:ext cx="7680113" cy="424049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E0C07C9B-6260-47F8-B721-3B19F8F6D7A7}"/>
              </a:ext>
            </a:extLst>
          </p:cNvPr>
          <p:cNvSpPr txBox="1"/>
          <p:nvPr/>
        </p:nvSpPr>
        <p:spPr>
          <a:xfrm>
            <a:off x="788794" y="965850"/>
            <a:ext cx="430887" cy="2912533"/>
          </a:xfrm>
          <a:prstGeom prst="rect">
            <a:avLst/>
          </a:prstGeom>
          <a:noFill/>
        </p:spPr>
        <p:txBody>
          <a:bodyPr vert="vert270" wrap="square" rtlCol="0">
            <a:spAutoFit/>
          </a:bodyPr>
          <a:lstStyle/>
          <a:p>
            <a:pPr algn="ctr"/>
            <a:r>
              <a:rPr lang="en-US" sz="1600" b="0" i="0" dirty="0">
                <a:solidFill>
                  <a:schemeClr val="bg1"/>
                </a:solidFill>
                <a:latin typeface="+mn-lt"/>
              </a:rPr>
              <a:t>Death or Disabling Stroke (%)</a:t>
            </a:r>
          </a:p>
        </p:txBody>
      </p:sp>
      <p:sp>
        <p:nvSpPr>
          <p:cNvPr id="10" name="TextBox 9">
            <a:extLst>
              <a:ext uri="{FF2B5EF4-FFF2-40B4-BE49-F238E27FC236}">
                <a16:creationId xmlns:a16="http://schemas.microsoft.com/office/drawing/2014/main" id="{1D27D594-C5B9-4AA8-B348-C571E41AF2AB}"/>
              </a:ext>
            </a:extLst>
          </p:cNvPr>
          <p:cNvSpPr txBox="1"/>
          <p:nvPr/>
        </p:nvSpPr>
        <p:spPr>
          <a:xfrm>
            <a:off x="3994439" y="4220209"/>
            <a:ext cx="1641231" cy="338554"/>
          </a:xfrm>
          <a:prstGeom prst="rect">
            <a:avLst/>
          </a:prstGeom>
          <a:noFill/>
        </p:spPr>
        <p:txBody>
          <a:bodyPr wrap="square" rtlCol="0">
            <a:spAutoFit/>
          </a:bodyPr>
          <a:lstStyle/>
          <a:p>
            <a:pPr algn="ctr"/>
            <a:r>
              <a:rPr lang="en-US" sz="1600" b="0" i="0" dirty="0">
                <a:solidFill>
                  <a:schemeClr val="bg1"/>
                </a:solidFill>
                <a:latin typeface="+mj-lt"/>
              </a:rPr>
              <a:t>Months</a:t>
            </a:r>
            <a:endParaRPr lang="en-US" b="0" i="0" dirty="0">
              <a:solidFill>
                <a:schemeClr val="bg1"/>
              </a:solidFill>
              <a:latin typeface="+mj-lt"/>
            </a:endParaRPr>
          </a:p>
        </p:txBody>
      </p:sp>
      <p:sp>
        <p:nvSpPr>
          <p:cNvPr id="11" name="TextBox 10">
            <a:extLst>
              <a:ext uri="{FF2B5EF4-FFF2-40B4-BE49-F238E27FC236}">
                <a16:creationId xmlns:a16="http://schemas.microsoft.com/office/drawing/2014/main" id="{C7427469-6004-47FE-9D6A-9AE35E994182}"/>
              </a:ext>
            </a:extLst>
          </p:cNvPr>
          <p:cNvSpPr txBox="1"/>
          <p:nvPr/>
        </p:nvSpPr>
        <p:spPr>
          <a:xfrm>
            <a:off x="1350626" y="2398136"/>
            <a:ext cx="1699257" cy="1046440"/>
          </a:xfrm>
          <a:prstGeom prst="rect">
            <a:avLst/>
          </a:prstGeom>
          <a:noFill/>
        </p:spPr>
        <p:txBody>
          <a:bodyPr wrap="square" rtlCol="0">
            <a:spAutoFit/>
          </a:bodyPr>
          <a:lstStyle/>
          <a:p>
            <a:pPr algn="ctr"/>
            <a:r>
              <a:rPr lang="en-US" sz="1600" b="0" i="0" u="sng" dirty="0">
                <a:solidFill>
                  <a:schemeClr val="bg1"/>
                </a:solidFill>
                <a:latin typeface="+mn-lt"/>
              </a:rPr>
              <a:t>30 Days </a:t>
            </a:r>
            <a:br>
              <a:rPr lang="en-US" sz="1600" b="0" i="0" u="sng" dirty="0">
                <a:solidFill>
                  <a:schemeClr val="bg1"/>
                </a:solidFill>
                <a:latin typeface="+mn-lt"/>
              </a:rPr>
            </a:br>
            <a:r>
              <a:rPr lang="en-US" sz="1600" b="0" i="0" dirty="0">
                <a:solidFill>
                  <a:srgbClr val="00CCFF"/>
                </a:solidFill>
                <a:latin typeface="+mn-lt"/>
              </a:rPr>
              <a:t>2.5</a:t>
            </a:r>
            <a:br>
              <a:rPr lang="en-US" sz="1600" b="0" i="0" dirty="0">
                <a:solidFill>
                  <a:srgbClr val="00CCFF"/>
                </a:solidFill>
                <a:latin typeface="+mn-lt"/>
              </a:rPr>
            </a:br>
            <a:r>
              <a:rPr lang="en-US" sz="1600" b="0" i="0" dirty="0">
                <a:solidFill>
                  <a:srgbClr val="FFD815"/>
                </a:solidFill>
                <a:latin typeface="+mn-lt"/>
              </a:rPr>
              <a:t>0.7 </a:t>
            </a:r>
            <a:br>
              <a:rPr lang="en-US" sz="1400" b="0" i="0" dirty="0">
                <a:solidFill>
                  <a:srgbClr val="FFD815"/>
                </a:solidFill>
                <a:latin typeface="+mn-lt"/>
              </a:rPr>
            </a:br>
            <a:endParaRPr lang="en-US" sz="1400" b="0" i="0" dirty="0">
              <a:solidFill>
                <a:srgbClr val="FFD815"/>
              </a:solidFill>
              <a:latin typeface="+mn-lt"/>
            </a:endParaRPr>
          </a:p>
        </p:txBody>
      </p:sp>
      <p:sp>
        <p:nvSpPr>
          <p:cNvPr id="12" name="TextBox 11">
            <a:extLst>
              <a:ext uri="{FF2B5EF4-FFF2-40B4-BE49-F238E27FC236}">
                <a16:creationId xmlns:a16="http://schemas.microsoft.com/office/drawing/2014/main" id="{06CDA3FB-83EB-416F-974A-7F2D0BD2C335}"/>
              </a:ext>
            </a:extLst>
          </p:cNvPr>
          <p:cNvSpPr txBox="1"/>
          <p:nvPr/>
        </p:nvSpPr>
        <p:spPr>
          <a:xfrm>
            <a:off x="7224534" y="1752033"/>
            <a:ext cx="2018506" cy="1046440"/>
          </a:xfrm>
          <a:prstGeom prst="rect">
            <a:avLst/>
          </a:prstGeom>
          <a:noFill/>
        </p:spPr>
        <p:txBody>
          <a:bodyPr wrap="square" rtlCol="0">
            <a:spAutoFit/>
          </a:bodyPr>
          <a:lstStyle/>
          <a:p>
            <a:pPr algn="ctr"/>
            <a:r>
              <a:rPr lang="en-US" sz="1600" b="0" i="0" u="sng" dirty="0">
                <a:solidFill>
                  <a:schemeClr val="bg1"/>
                </a:solidFill>
                <a:latin typeface="+mn-lt"/>
              </a:rPr>
              <a:t>1 Year</a:t>
            </a:r>
            <a:br>
              <a:rPr lang="en-US" sz="1600" b="0" i="0" u="sng" dirty="0">
                <a:solidFill>
                  <a:schemeClr val="bg1"/>
                </a:solidFill>
                <a:latin typeface="+mn-lt"/>
              </a:rPr>
            </a:br>
            <a:r>
              <a:rPr lang="en-US" sz="1600" b="0" i="0" dirty="0">
                <a:solidFill>
                  <a:srgbClr val="00CCFF"/>
                </a:solidFill>
                <a:latin typeface="+mn-lt"/>
              </a:rPr>
              <a:t>4.6 </a:t>
            </a:r>
            <a:br>
              <a:rPr lang="en-US" sz="1600" b="0" i="0" dirty="0">
                <a:solidFill>
                  <a:srgbClr val="00CCFF"/>
                </a:solidFill>
                <a:latin typeface="+mn-lt"/>
              </a:rPr>
            </a:br>
            <a:r>
              <a:rPr lang="en-US" sz="1600" b="0" i="0" dirty="0">
                <a:solidFill>
                  <a:srgbClr val="FFD815"/>
                </a:solidFill>
                <a:latin typeface="+mn-lt"/>
              </a:rPr>
              <a:t>2.7</a:t>
            </a:r>
          </a:p>
          <a:p>
            <a:pPr algn="ctr"/>
            <a:endParaRPr lang="en-US" sz="1400" b="0" i="0" dirty="0">
              <a:solidFill>
                <a:srgbClr val="FFD815"/>
              </a:solidFill>
              <a:latin typeface="+mn-lt"/>
            </a:endParaRPr>
          </a:p>
        </p:txBody>
      </p:sp>
      <p:sp>
        <p:nvSpPr>
          <p:cNvPr id="14" name="TextBox 13">
            <a:extLst>
              <a:ext uri="{FF2B5EF4-FFF2-40B4-BE49-F238E27FC236}">
                <a16:creationId xmlns:a16="http://schemas.microsoft.com/office/drawing/2014/main" id="{FA929672-0031-4BD6-A0D8-F789FC9E77DC}"/>
              </a:ext>
            </a:extLst>
          </p:cNvPr>
          <p:cNvSpPr txBox="1"/>
          <p:nvPr/>
        </p:nvSpPr>
        <p:spPr>
          <a:xfrm>
            <a:off x="358139" y="4204528"/>
            <a:ext cx="1699257" cy="338554"/>
          </a:xfrm>
          <a:prstGeom prst="rect">
            <a:avLst/>
          </a:prstGeom>
          <a:noFill/>
        </p:spPr>
        <p:txBody>
          <a:bodyPr wrap="square" rtlCol="0">
            <a:spAutoFit/>
          </a:bodyPr>
          <a:lstStyle/>
          <a:p>
            <a:r>
              <a:rPr lang="en-US" sz="1600" b="0" i="0" u="sng" dirty="0">
                <a:solidFill>
                  <a:schemeClr val="bg1"/>
                </a:solidFill>
                <a:latin typeface="+mn-lt"/>
              </a:rPr>
              <a:t>No. at risk</a:t>
            </a:r>
          </a:p>
        </p:txBody>
      </p:sp>
      <p:graphicFrame>
        <p:nvGraphicFramePr>
          <p:cNvPr id="15" name="Table 14">
            <a:extLst>
              <a:ext uri="{FF2B5EF4-FFF2-40B4-BE49-F238E27FC236}">
                <a16:creationId xmlns:a16="http://schemas.microsoft.com/office/drawing/2014/main" id="{BB07FE12-FC5F-45A5-91C9-6997BC629FFD}"/>
              </a:ext>
            </a:extLst>
          </p:cNvPr>
          <p:cNvGraphicFramePr>
            <a:graphicFrameLocks noGrp="1"/>
          </p:cNvGraphicFramePr>
          <p:nvPr>
            <p:extLst>
              <p:ext uri="{D42A27DB-BD31-4B8C-83A1-F6EECF244321}">
                <p14:modId xmlns:p14="http://schemas.microsoft.com/office/powerpoint/2010/main" val="4022908006"/>
              </p:ext>
            </p:extLst>
          </p:nvPr>
        </p:nvGraphicFramePr>
        <p:xfrm>
          <a:off x="731520" y="4532226"/>
          <a:ext cx="7703821" cy="530098"/>
        </p:xfrm>
        <a:graphic>
          <a:graphicData uri="http://schemas.openxmlformats.org/drawingml/2006/table">
            <a:tbl>
              <a:tblPr firstRow="1" bandRow="1">
                <a:tableStyleId>{5C22544A-7EE6-4342-B048-85BDC9FD1C3A}</a:tableStyleId>
              </a:tblPr>
              <a:tblGrid>
                <a:gridCol w="674272">
                  <a:extLst>
                    <a:ext uri="{9D8B030D-6E8A-4147-A177-3AD203B41FA5}">
                      <a16:colId xmlns:a16="http://schemas.microsoft.com/office/drawing/2014/main" val="3340133727"/>
                    </a:ext>
                  </a:extLst>
                </a:gridCol>
                <a:gridCol w="516564">
                  <a:extLst>
                    <a:ext uri="{9D8B030D-6E8A-4147-A177-3AD203B41FA5}">
                      <a16:colId xmlns:a16="http://schemas.microsoft.com/office/drawing/2014/main" val="3700246971"/>
                    </a:ext>
                  </a:extLst>
                </a:gridCol>
                <a:gridCol w="2568131">
                  <a:extLst>
                    <a:ext uri="{9D8B030D-6E8A-4147-A177-3AD203B41FA5}">
                      <a16:colId xmlns:a16="http://schemas.microsoft.com/office/drawing/2014/main" val="20000"/>
                    </a:ext>
                  </a:extLst>
                </a:gridCol>
                <a:gridCol w="893488">
                  <a:extLst>
                    <a:ext uri="{9D8B030D-6E8A-4147-A177-3AD203B41FA5}">
                      <a16:colId xmlns:a16="http://schemas.microsoft.com/office/drawing/2014/main" val="3959763157"/>
                    </a:ext>
                  </a:extLst>
                </a:gridCol>
                <a:gridCol w="3051366">
                  <a:extLst>
                    <a:ext uri="{9D8B030D-6E8A-4147-A177-3AD203B41FA5}">
                      <a16:colId xmlns:a16="http://schemas.microsoft.com/office/drawing/2014/main" val="20002"/>
                    </a:ext>
                  </a:extLst>
                </a:gridCol>
              </a:tblGrid>
              <a:tr h="238125">
                <a:tc>
                  <a:txBody>
                    <a:bodyPr/>
                    <a:lstStyle/>
                    <a:p>
                      <a:pPr>
                        <a:lnSpc>
                          <a:spcPts val="1500"/>
                        </a:lnSpc>
                      </a:pPr>
                      <a:r>
                        <a:rPr lang="en-US" sz="1600" b="0" dirty="0">
                          <a:solidFill>
                            <a:srgbClr val="FFD815"/>
                          </a:solidFill>
                          <a:latin typeface="+mj-lt"/>
                          <a:cs typeface="Arial" panose="020B0604020202020204" pitchFamily="34" charset="0"/>
                        </a:rPr>
                        <a:t>TAVR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FFD815"/>
                          </a:solidFill>
                          <a:latin typeface="+mj-lt"/>
                          <a:cs typeface="Arial" panose="020B0604020202020204" pitchFamily="34" charset="0"/>
                        </a:rPr>
                        <a:t>725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600" b="0" dirty="0">
                          <a:solidFill>
                            <a:srgbClr val="FFD815"/>
                          </a:solidFill>
                          <a:latin typeface="+mj-lt"/>
                          <a:cs typeface="Arial" panose="020B0604020202020204" pitchFamily="34" charset="0"/>
                        </a:rPr>
                        <a:t>718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FFD815"/>
                          </a:solidFill>
                          <a:latin typeface="+mj-lt"/>
                          <a:cs typeface="Arial" panose="020B0604020202020204" pitchFamily="34" charset="0"/>
                        </a:rPr>
                        <a:t>648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600" b="0" dirty="0">
                          <a:solidFill>
                            <a:srgbClr val="FFD815"/>
                          </a:solidFill>
                          <a:latin typeface="+mj-lt"/>
                          <a:cs typeface="Arial" panose="020B0604020202020204" pitchFamily="34" charset="0"/>
                        </a:rPr>
                        <a:t>435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52301">
                <a:tc>
                  <a:txBody>
                    <a:bodyPr/>
                    <a:lstStyle/>
                    <a:p>
                      <a:pPr>
                        <a:lnSpc>
                          <a:spcPts val="1500"/>
                        </a:lnSpc>
                      </a:pPr>
                      <a:r>
                        <a:rPr lang="en-US" sz="1600" b="0" dirty="0">
                          <a:solidFill>
                            <a:srgbClr val="00CCFF"/>
                          </a:solidFill>
                          <a:latin typeface="+mj-lt"/>
                          <a:cs typeface="Arial" panose="020B0604020202020204" pitchFamily="34" charset="0"/>
                        </a:rPr>
                        <a:t>SAVR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00CCFF"/>
                          </a:solidFill>
                          <a:latin typeface="+mj-lt"/>
                          <a:cs typeface="Arial" panose="020B0604020202020204" pitchFamily="34" charset="0"/>
                        </a:rPr>
                        <a:t>678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600" b="0" dirty="0">
                          <a:solidFill>
                            <a:srgbClr val="00CCFF"/>
                          </a:solidFill>
                          <a:latin typeface="+mj-lt"/>
                          <a:cs typeface="Arial" panose="020B0604020202020204" pitchFamily="34" charset="0"/>
                        </a:rPr>
                        <a:t>656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00CCFF"/>
                          </a:solidFill>
                          <a:latin typeface="+mj-lt"/>
                          <a:cs typeface="Arial" panose="020B0604020202020204" pitchFamily="34" charset="0"/>
                        </a:rPr>
                        <a:t>576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600" b="0" dirty="0">
                          <a:solidFill>
                            <a:srgbClr val="00CCFF"/>
                          </a:solidFill>
                          <a:latin typeface="+mj-lt"/>
                          <a:cs typeface="Arial" panose="020B0604020202020204" pitchFamily="34" charset="0"/>
                        </a:rPr>
                        <a:t>366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6" name="Title 2">
            <a:extLst>
              <a:ext uri="{FF2B5EF4-FFF2-40B4-BE49-F238E27FC236}">
                <a16:creationId xmlns:a16="http://schemas.microsoft.com/office/drawing/2014/main" id="{0C0DE580-6FFA-4713-B05A-12C8F6BA2265}"/>
              </a:ext>
            </a:extLst>
          </p:cNvPr>
          <p:cNvSpPr>
            <a:spLocks noGrp="1"/>
          </p:cNvSpPr>
          <p:nvPr>
            <p:ph type="title"/>
          </p:nvPr>
        </p:nvSpPr>
        <p:spPr>
          <a:xfrm>
            <a:off x="237744" y="155448"/>
            <a:ext cx="8450317" cy="591207"/>
          </a:xfrm>
        </p:spPr>
        <p:txBody>
          <a:bodyPr/>
          <a:lstStyle/>
          <a:p>
            <a:r>
              <a:rPr lang="en-US" spc="-150" dirty="0">
                <a:solidFill>
                  <a:srgbClr val="FFD227"/>
                </a:solidFill>
              </a:rPr>
              <a:t>K-M All-Cause Mortality or Disabling Stroke at 1 Year</a:t>
            </a:r>
            <a:br>
              <a:rPr lang="en-US" dirty="0">
                <a:solidFill>
                  <a:srgbClr val="FFD227"/>
                </a:solidFill>
              </a:rPr>
            </a:br>
            <a:endParaRPr lang="en-US" dirty="0">
              <a:solidFill>
                <a:srgbClr val="FFD227"/>
              </a:solidFill>
              <a:latin typeface="Calibri" charset="0"/>
              <a:ea typeface="Calibri" charset="0"/>
              <a:cs typeface="Calibri" charset="0"/>
            </a:endParaRPr>
          </a:p>
        </p:txBody>
      </p:sp>
      <p:sp>
        <p:nvSpPr>
          <p:cNvPr id="13" name="TextBox 12">
            <a:extLst>
              <a:ext uri="{FF2B5EF4-FFF2-40B4-BE49-F238E27FC236}">
                <a16:creationId xmlns:a16="http://schemas.microsoft.com/office/drawing/2014/main" id="{D3C36173-0C23-4A3E-8FD1-3D7425AE26A0}"/>
              </a:ext>
            </a:extLst>
          </p:cNvPr>
          <p:cNvSpPr txBox="1"/>
          <p:nvPr/>
        </p:nvSpPr>
        <p:spPr>
          <a:xfrm>
            <a:off x="6444984" y="1051493"/>
            <a:ext cx="1914370" cy="369332"/>
          </a:xfrm>
          <a:prstGeom prst="rect">
            <a:avLst/>
          </a:prstGeom>
          <a:noFill/>
        </p:spPr>
        <p:txBody>
          <a:bodyPr wrap="none" rtlCol="0">
            <a:spAutoFit/>
          </a:bodyPr>
          <a:lstStyle/>
          <a:p>
            <a:r>
              <a:rPr lang="en-US" b="0" i="0" dirty="0">
                <a:solidFill>
                  <a:schemeClr val="bg1"/>
                </a:solidFill>
                <a:latin typeface="+mn-lt"/>
              </a:rPr>
              <a:t>Log-rank P = 0.065</a:t>
            </a:r>
          </a:p>
        </p:txBody>
      </p:sp>
    </p:spTree>
    <p:extLst>
      <p:ext uri="{BB962C8B-B14F-4D97-AF65-F5344CB8AC3E}">
        <p14:creationId xmlns:p14="http://schemas.microsoft.com/office/powerpoint/2010/main" val="237877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down)">
                                      <p:cBhvr>
                                        <p:cTn id="7" dur="500"/>
                                        <p:tgtEl>
                                          <p:spTgt spid="8">
                                            <p:graphicEl>
                                              <a:chart seriesIdx="0" categoryIdx="-4" bldStep="series"/>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down)">
                                      <p:cBhvr>
                                        <p:cTn id="11" dur="500"/>
                                        <p:tgtEl>
                                          <p:spTgt spid="8">
                                            <p:graphicEl>
                                              <a:chart seriesIdx="1" categoryIdx="-4" bldStep="series"/>
                                            </p:graphicEl>
                                          </p:spTgt>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11" grpId="0"/>
      <p:bldP spid="12"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F05325F8-91FB-4A75-BD73-8CA3116AD115}"/>
              </a:ext>
            </a:extLst>
          </p:cNvPr>
          <p:cNvGraphicFramePr>
            <a:graphicFrameLocks/>
          </p:cNvGraphicFramePr>
          <p:nvPr>
            <p:extLst/>
          </p:nvPr>
        </p:nvGraphicFramePr>
        <p:xfrm>
          <a:off x="457197" y="744925"/>
          <a:ext cx="8229604" cy="362635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1B70A414-A4B0-475A-8DE5-D340539055AB}"/>
              </a:ext>
            </a:extLst>
          </p:cNvPr>
          <p:cNvSpPr txBox="1"/>
          <p:nvPr/>
        </p:nvSpPr>
        <p:spPr>
          <a:xfrm>
            <a:off x="8686803" y="4882132"/>
            <a:ext cx="457198" cy="276999"/>
          </a:xfrm>
          <a:prstGeom prst="rect">
            <a:avLst/>
          </a:prstGeom>
          <a:noFill/>
        </p:spPr>
        <p:txBody>
          <a:bodyPr wrap="square" rtlCol="0">
            <a:spAutoFit/>
          </a:bodyPr>
          <a:lstStyle/>
          <a:p>
            <a:pPr algn="r"/>
            <a:fld id="{690E2A90-1E02-49AF-A07C-08CA74796584}" type="slidenum">
              <a:rPr lang="en-US" sz="1200" i="0" smtClean="0">
                <a:solidFill>
                  <a:schemeClr val="bg1"/>
                </a:solidFill>
                <a:latin typeface="+mn-lt"/>
              </a:rPr>
              <a:pPr algn="r"/>
              <a:t>24</a:t>
            </a:fld>
            <a:endParaRPr lang="en-US" sz="1200" i="0" dirty="0">
              <a:solidFill>
                <a:schemeClr val="bg1"/>
              </a:solidFill>
              <a:latin typeface="+mn-lt"/>
            </a:endParaRPr>
          </a:p>
        </p:txBody>
      </p:sp>
      <p:sp>
        <p:nvSpPr>
          <p:cNvPr id="7" name="TextBox 6">
            <a:extLst>
              <a:ext uri="{FF2B5EF4-FFF2-40B4-BE49-F238E27FC236}">
                <a16:creationId xmlns:a16="http://schemas.microsoft.com/office/drawing/2014/main" id="{FB3017A9-042A-4219-91A3-914702E2CA51}"/>
              </a:ext>
            </a:extLst>
          </p:cNvPr>
          <p:cNvSpPr txBox="1"/>
          <p:nvPr/>
        </p:nvSpPr>
        <p:spPr>
          <a:xfrm>
            <a:off x="358139" y="4127451"/>
            <a:ext cx="1699257" cy="338554"/>
          </a:xfrm>
          <a:prstGeom prst="rect">
            <a:avLst/>
          </a:prstGeom>
          <a:noFill/>
        </p:spPr>
        <p:txBody>
          <a:bodyPr wrap="square" rtlCol="0">
            <a:spAutoFit/>
          </a:bodyPr>
          <a:lstStyle/>
          <a:p>
            <a:r>
              <a:rPr lang="en-US" sz="1600" b="0" i="0" u="sng" dirty="0">
                <a:solidFill>
                  <a:schemeClr val="bg1"/>
                </a:solidFill>
                <a:latin typeface="+mn-lt"/>
              </a:rPr>
              <a:t>No. at risk</a:t>
            </a:r>
          </a:p>
        </p:txBody>
      </p:sp>
      <p:sp>
        <p:nvSpPr>
          <p:cNvPr id="10" name="Title 2">
            <a:extLst>
              <a:ext uri="{FF2B5EF4-FFF2-40B4-BE49-F238E27FC236}">
                <a16:creationId xmlns:a16="http://schemas.microsoft.com/office/drawing/2014/main" id="{00100125-E3CF-41B6-92AF-E7FA403355E1}"/>
              </a:ext>
            </a:extLst>
          </p:cNvPr>
          <p:cNvSpPr>
            <a:spLocks noGrp="1"/>
          </p:cNvSpPr>
          <p:nvPr>
            <p:ph type="title"/>
          </p:nvPr>
        </p:nvSpPr>
        <p:spPr>
          <a:xfrm>
            <a:off x="236485" y="153718"/>
            <a:ext cx="8450317" cy="591207"/>
          </a:xfrm>
        </p:spPr>
        <p:txBody>
          <a:bodyPr/>
          <a:lstStyle/>
          <a:p>
            <a:r>
              <a:rPr lang="en-US" sz="2400" dirty="0"/>
              <a:t>K-M Rates of All-Cause Mortality at 1 Year</a:t>
            </a:r>
            <a:endParaRPr lang="en-US" sz="2400" dirty="0">
              <a:latin typeface="Calibri" charset="0"/>
              <a:ea typeface="Calibri" charset="0"/>
              <a:cs typeface="Calibri" charset="0"/>
            </a:endParaRPr>
          </a:p>
        </p:txBody>
      </p:sp>
      <p:sp>
        <p:nvSpPr>
          <p:cNvPr id="11" name="TextBox 10">
            <a:extLst>
              <a:ext uri="{FF2B5EF4-FFF2-40B4-BE49-F238E27FC236}">
                <a16:creationId xmlns:a16="http://schemas.microsoft.com/office/drawing/2014/main" id="{D1FDF86F-48C1-40B3-80F3-FDABD7B4A951}"/>
              </a:ext>
            </a:extLst>
          </p:cNvPr>
          <p:cNvSpPr txBox="1"/>
          <p:nvPr/>
        </p:nvSpPr>
        <p:spPr>
          <a:xfrm>
            <a:off x="776880" y="880221"/>
            <a:ext cx="430887" cy="2912533"/>
          </a:xfrm>
          <a:prstGeom prst="rect">
            <a:avLst/>
          </a:prstGeom>
          <a:noFill/>
        </p:spPr>
        <p:txBody>
          <a:bodyPr vert="vert270" wrap="square" rtlCol="0">
            <a:spAutoFit/>
          </a:bodyPr>
          <a:lstStyle/>
          <a:p>
            <a:pPr algn="ctr"/>
            <a:r>
              <a:rPr lang="en-US" sz="1600" b="0" i="0" dirty="0">
                <a:solidFill>
                  <a:schemeClr val="bg1"/>
                </a:solidFill>
                <a:latin typeface="+mn-lt"/>
              </a:rPr>
              <a:t>All-Cause Mortality (%)</a:t>
            </a:r>
          </a:p>
        </p:txBody>
      </p:sp>
      <p:sp>
        <p:nvSpPr>
          <p:cNvPr id="16" name="TextBox 15">
            <a:extLst>
              <a:ext uri="{FF2B5EF4-FFF2-40B4-BE49-F238E27FC236}">
                <a16:creationId xmlns:a16="http://schemas.microsoft.com/office/drawing/2014/main" id="{0AE23BED-76AD-40C4-989C-1D173FD62EE4}"/>
              </a:ext>
            </a:extLst>
          </p:cNvPr>
          <p:cNvSpPr txBox="1"/>
          <p:nvPr/>
        </p:nvSpPr>
        <p:spPr>
          <a:xfrm>
            <a:off x="3486615" y="4127451"/>
            <a:ext cx="2824976" cy="338554"/>
          </a:xfrm>
          <a:prstGeom prst="rect">
            <a:avLst/>
          </a:prstGeom>
          <a:noFill/>
        </p:spPr>
        <p:txBody>
          <a:bodyPr wrap="square" rtlCol="0">
            <a:spAutoFit/>
          </a:bodyPr>
          <a:lstStyle/>
          <a:p>
            <a:pPr algn="ctr"/>
            <a:r>
              <a:rPr lang="en-US" sz="1600" b="0" i="0" dirty="0">
                <a:solidFill>
                  <a:schemeClr val="bg1"/>
                </a:solidFill>
                <a:latin typeface="+mn-lt"/>
              </a:rPr>
              <a:t>Months Post Procedure</a:t>
            </a:r>
          </a:p>
        </p:txBody>
      </p:sp>
      <p:graphicFrame>
        <p:nvGraphicFramePr>
          <p:cNvPr id="13" name="Table 12">
            <a:extLst>
              <a:ext uri="{FF2B5EF4-FFF2-40B4-BE49-F238E27FC236}">
                <a16:creationId xmlns:a16="http://schemas.microsoft.com/office/drawing/2014/main" id="{84E93CE1-06F4-4836-ADDD-3E4CE19A85F9}"/>
              </a:ext>
            </a:extLst>
          </p:cNvPr>
          <p:cNvGraphicFramePr>
            <a:graphicFrameLocks noGrp="1"/>
          </p:cNvGraphicFramePr>
          <p:nvPr>
            <p:extLst/>
          </p:nvPr>
        </p:nvGraphicFramePr>
        <p:xfrm>
          <a:off x="823742" y="4537064"/>
          <a:ext cx="7565249" cy="518160"/>
        </p:xfrm>
        <a:graphic>
          <a:graphicData uri="http://schemas.openxmlformats.org/drawingml/2006/table">
            <a:tbl>
              <a:tblPr firstRow="1" bandRow="1">
                <a:tableStyleId>{5C22544A-7EE6-4342-B048-85BDC9FD1C3A}</a:tableStyleId>
              </a:tblPr>
              <a:tblGrid>
                <a:gridCol w="662143">
                  <a:extLst>
                    <a:ext uri="{9D8B030D-6E8A-4147-A177-3AD203B41FA5}">
                      <a16:colId xmlns:a16="http://schemas.microsoft.com/office/drawing/2014/main" val="3340133727"/>
                    </a:ext>
                  </a:extLst>
                </a:gridCol>
                <a:gridCol w="507272">
                  <a:extLst>
                    <a:ext uri="{9D8B030D-6E8A-4147-A177-3AD203B41FA5}">
                      <a16:colId xmlns:a16="http://schemas.microsoft.com/office/drawing/2014/main" val="3700246971"/>
                    </a:ext>
                  </a:extLst>
                </a:gridCol>
                <a:gridCol w="2486564">
                  <a:extLst>
                    <a:ext uri="{9D8B030D-6E8A-4147-A177-3AD203B41FA5}">
                      <a16:colId xmlns:a16="http://schemas.microsoft.com/office/drawing/2014/main" val="20000"/>
                    </a:ext>
                  </a:extLst>
                </a:gridCol>
                <a:gridCol w="969896">
                  <a:extLst>
                    <a:ext uri="{9D8B030D-6E8A-4147-A177-3AD203B41FA5}">
                      <a16:colId xmlns:a16="http://schemas.microsoft.com/office/drawing/2014/main" val="3959763157"/>
                    </a:ext>
                  </a:extLst>
                </a:gridCol>
                <a:gridCol w="2939374">
                  <a:extLst>
                    <a:ext uri="{9D8B030D-6E8A-4147-A177-3AD203B41FA5}">
                      <a16:colId xmlns:a16="http://schemas.microsoft.com/office/drawing/2014/main" val="20002"/>
                    </a:ext>
                  </a:extLst>
                </a:gridCol>
              </a:tblGrid>
              <a:tr h="238125">
                <a:tc>
                  <a:txBody>
                    <a:bodyPr/>
                    <a:lstStyle/>
                    <a:p>
                      <a:pPr>
                        <a:lnSpc>
                          <a:spcPts val="1500"/>
                        </a:lnSpc>
                      </a:pPr>
                      <a:r>
                        <a:rPr lang="en-US" sz="1400" b="0" dirty="0">
                          <a:solidFill>
                            <a:srgbClr val="FFD815"/>
                          </a:solidFill>
                          <a:latin typeface="+mj-lt"/>
                          <a:cs typeface="Arial" panose="020B0604020202020204" pitchFamily="34" charset="0"/>
                        </a:rPr>
                        <a:t>TAVR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400" b="0" dirty="0">
                          <a:solidFill>
                            <a:srgbClr val="FFD815"/>
                          </a:solidFill>
                          <a:latin typeface="+mj-lt"/>
                          <a:cs typeface="Arial" panose="020B0604020202020204" pitchFamily="34" charset="0"/>
                        </a:rPr>
                        <a:t>725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400" b="0" dirty="0">
                          <a:solidFill>
                            <a:srgbClr val="FFD815"/>
                          </a:solidFill>
                          <a:latin typeface="+mj-lt"/>
                          <a:cs typeface="Arial" panose="020B0604020202020204" pitchFamily="34" charset="0"/>
                        </a:rPr>
                        <a:t>720</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400" b="0" dirty="0">
                          <a:solidFill>
                            <a:srgbClr val="FFD815"/>
                          </a:solidFill>
                          <a:latin typeface="+mj-lt"/>
                          <a:cs typeface="Arial" panose="020B0604020202020204" pitchFamily="34" charset="0"/>
                        </a:rPr>
                        <a:t>651</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400" b="0" dirty="0">
                          <a:solidFill>
                            <a:srgbClr val="FFD815"/>
                          </a:solidFill>
                          <a:latin typeface="+mj-lt"/>
                          <a:cs typeface="Arial" panose="020B0604020202020204" pitchFamily="34" charset="0"/>
                        </a:rPr>
                        <a:t>435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52301">
                <a:tc>
                  <a:txBody>
                    <a:bodyPr/>
                    <a:lstStyle/>
                    <a:p>
                      <a:pPr>
                        <a:lnSpc>
                          <a:spcPts val="1500"/>
                        </a:lnSpc>
                      </a:pPr>
                      <a:r>
                        <a:rPr lang="en-US" sz="1400" b="0" dirty="0">
                          <a:solidFill>
                            <a:srgbClr val="00CCFF"/>
                          </a:solidFill>
                          <a:latin typeface="+mj-lt"/>
                          <a:cs typeface="Arial" panose="020B0604020202020204" pitchFamily="34" charset="0"/>
                        </a:rPr>
                        <a:t>SAVR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400" b="0" dirty="0">
                          <a:solidFill>
                            <a:srgbClr val="00CCFF"/>
                          </a:solidFill>
                          <a:latin typeface="+mj-lt"/>
                          <a:cs typeface="Arial" panose="020B0604020202020204" pitchFamily="34" charset="0"/>
                        </a:rPr>
                        <a:t>678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400" b="0" dirty="0">
                          <a:solidFill>
                            <a:srgbClr val="00CCFF"/>
                          </a:solidFill>
                          <a:latin typeface="+mj-lt"/>
                          <a:cs typeface="Arial" panose="020B0604020202020204" pitchFamily="34" charset="0"/>
                        </a:rPr>
                        <a:t>665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400" b="0" dirty="0">
                          <a:solidFill>
                            <a:srgbClr val="00CCFF"/>
                          </a:solidFill>
                          <a:latin typeface="+mj-lt"/>
                          <a:cs typeface="Arial" panose="020B0604020202020204" pitchFamily="34" charset="0"/>
                        </a:rPr>
                        <a:t>583</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400" b="0" dirty="0">
                          <a:solidFill>
                            <a:srgbClr val="00CCFF"/>
                          </a:solidFill>
                          <a:latin typeface="+mj-lt"/>
                          <a:cs typeface="Arial" panose="020B0604020202020204" pitchFamily="34" charset="0"/>
                        </a:rPr>
                        <a:t>373</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2" name="TextBox 11">
            <a:extLst>
              <a:ext uri="{FF2B5EF4-FFF2-40B4-BE49-F238E27FC236}">
                <a16:creationId xmlns:a16="http://schemas.microsoft.com/office/drawing/2014/main" id="{03F8488C-BFEE-467D-9465-3A88012DC7ED}"/>
              </a:ext>
            </a:extLst>
          </p:cNvPr>
          <p:cNvSpPr txBox="1"/>
          <p:nvPr/>
        </p:nvSpPr>
        <p:spPr>
          <a:xfrm>
            <a:off x="1207767" y="2442573"/>
            <a:ext cx="1933557" cy="1169551"/>
          </a:xfrm>
          <a:prstGeom prst="rect">
            <a:avLst/>
          </a:prstGeom>
          <a:noFill/>
        </p:spPr>
        <p:txBody>
          <a:bodyPr wrap="square" rtlCol="0">
            <a:spAutoFit/>
          </a:bodyPr>
          <a:lstStyle/>
          <a:p>
            <a:pPr lvl="0" algn="ctr">
              <a:defRPr/>
            </a:pPr>
            <a:r>
              <a:rPr lang="en-US" sz="1600" b="0" i="0" u="sng" dirty="0">
                <a:solidFill>
                  <a:schemeClr val="bg1"/>
                </a:solidFill>
                <a:latin typeface="Calibri"/>
              </a:rPr>
              <a:t>30 Days </a:t>
            </a:r>
            <a:br>
              <a:rPr lang="en-US" sz="1600" b="0" i="0" dirty="0">
                <a:solidFill>
                  <a:srgbClr val="FBDD4D"/>
                </a:solidFill>
                <a:latin typeface="Calibri"/>
              </a:rPr>
            </a:br>
            <a:r>
              <a:rPr kumimoji="0" lang="en-US" sz="2000" b="0" i="0" u="none" strike="noStrike" kern="1200" cap="none" spc="0" normalizeH="0" baseline="0" noProof="0" dirty="0">
                <a:ln>
                  <a:noFill/>
                </a:ln>
                <a:solidFill>
                  <a:srgbClr val="00CCFF"/>
                </a:solidFill>
                <a:effectLst/>
                <a:uLnTx/>
                <a:uFillTx/>
                <a:latin typeface="Calibri"/>
              </a:rPr>
              <a:t>1.2</a:t>
            </a:r>
          </a:p>
          <a:p>
            <a:pPr algn="ctr">
              <a:defRPr/>
            </a:pPr>
            <a:r>
              <a:rPr lang="en-US" sz="2000" b="0" i="0" dirty="0">
                <a:solidFill>
                  <a:srgbClr val="FBDD4D"/>
                </a:solidFill>
                <a:latin typeface="Calibri"/>
              </a:rPr>
              <a:t>0.4</a:t>
            </a:r>
          </a:p>
          <a:p>
            <a:pPr lvl="0" algn="ctr">
              <a:defRPr/>
            </a:pPr>
            <a:endParaRPr kumimoji="0" lang="en-US" sz="1400" b="0" i="0" u="none" strike="noStrike" kern="1200" cap="none" spc="0" normalizeH="0" baseline="0" noProof="0" dirty="0">
              <a:ln>
                <a:noFill/>
              </a:ln>
              <a:solidFill>
                <a:srgbClr val="00CCFF"/>
              </a:solidFill>
              <a:effectLst/>
              <a:uLnTx/>
              <a:uFillTx/>
              <a:latin typeface="Calibri"/>
            </a:endParaRPr>
          </a:p>
        </p:txBody>
      </p:sp>
      <p:sp>
        <p:nvSpPr>
          <p:cNvPr id="14" name="TextBox 13">
            <a:extLst>
              <a:ext uri="{FF2B5EF4-FFF2-40B4-BE49-F238E27FC236}">
                <a16:creationId xmlns:a16="http://schemas.microsoft.com/office/drawing/2014/main" id="{C6ED421F-6738-4EA6-812C-B13A99686335}"/>
              </a:ext>
            </a:extLst>
          </p:cNvPr>
          <p:cNvSpPr txBox="1"/>
          <p:nvPr/>
        </p:nvSpPr>
        <p:spPr>
          <a:xfrm>
            <a:off x="7574792" y="1998538"/>
            <a:ext cx="1306838" cy="954107"/>
          </a:xfrm>
          <a:prstGeom prst="rect">
            <a:avLst/>
          </a:prstGeom>
          <a:noFill/>
        </p:spPr>
        <p:txBody>
          <a:bodyPr wrap="square" rtlCol="0">
            <a:spAutoFit/>
          </a:bodyPr>
          <a:lstStyle/>
          <a:p>
            <a:pPr lvl="0" algn="ctr">
              <a:defRPr/>
            </a:pPr>
            <a:r>
              <a:rPr lang="en-US" sz="1600" b="0" i="0" u="sng" dirty="0">
                <a:solidFill>
                  <a:schemeClr val="bg1"/>
                </a:solidFill>
                <a:latin typeface="Calibri"/>
              </a:rPr>
              <a:t>1 Year</a:t>
            </a:r>
            <a:br>
              <a:rPr lang="en-US" sz="1600" b="0" i="0" u="sng" dirty="0">
                <a:solidFill>
                  <a:schemeClr val="bg1"/>
                </a:solidFill>
                <a:latin typeface="Calibri"/>
              </a:rPr>
            </a:br>
            <a:r>
              <a:rPr lang="en-US" sz="2000" b="0" i="0" dirty="0">
                <a:solidFill>
                  <a:srgbClr val="00CCFF"/>
                </a:solidFill>
                <a:latin typeface="Calibri"/>
              </a:rPr>
              <a:t>3.0</a:t>
            </a:r>
          </a:p>
          <a:p>
            <a:pPr lvl="0" algn="ctr">
              <a:defRPr/>
            </a:pPr>
            <a:r>
              <a:rPr kumimoji="0" lang="en-US" sz="2000" b="0" i="0" u="none" strike="noStrike" kern="1200" cap="none" spc="0" normalizeH="0" baseline="0" noProof="0" dirty="0">
                <a:ln>
                  <a:noFill/>
                </a:ln>
                <a:solidFill>
                  <a:srgbClr val="FFD815"/>
                </a:solidFill>
                <a:effectLst/>
                <a:uLnTx/>
                <a:uFillTx/>
                <a:latin typeface="Calibri"/>
              </a:rPr>
              <a:t>2.3</a:t>
            </a:r>
            <a:endParaRPr kumimoji="0" lang="en-US" b="0" i="0" u="none" strike="noStrike" kern="1200" cap="none" spc="0" normalizeH="0" baseline="0" noProof="0" dirty="0">
              <a:ln>
                <a:noFill/>
              </a:ln>
              <a:solidFill>
                <a:srgbClr val="FFD815"/>
              </a:solidFill>
              <a:effectLst/>
              <a:uLnTx/>
              <a:uFillTx/>
              <a:latin typeface="Calibri"/>
            </a:endParaRPr>
          </a:p>
        </p:txBody>
      </p:sp>
      <p:sp>
        <p:nvSpPr>
          <p:cNvPr id="15" name="TextBox 14">
            <a:extLst>
              <a:ext uri="{FF2B5EF4-FFF2-40B4-BE49-F238E27FC236}">
                <a16:creationId xmlns:a16="http://schemas.microsoft.com/office/drawing/2014/main" id="{5F9E2098-97DC-486A-838F-0AD6AB07537D}"/>
              </a:ext>
            </a:extLst>
          </p:cNvPr>
          <p:cNvSpPr txBox="1"/>
          <p:nvPr/>
        </p:nvSpPr>
        <p:spPr>
          <a:xfrm>
            <a:off x="6444984" y="1051493"/>
            <a:ext cx="1914370" cy="369332"/>
          </a:xfrm>
          <a:prstGeom prst="rect">
            <a:avLst/>
          </a:prstGeom>
          <a:noFill/>
        </p:spPr>
        <p:txBody>
          <a:bodyPr wrap="none" rtlCol="0">
            <a:spAutoFit/>
          </a:bodyPr>
          <a:lstStyle/>
          <a:p>
            <a:r>
              <a:rPr lang="en-US" b="0" i="0" dirty="0">
                <a:solidFill>
                  <a:schemeClr val="bg1"/>
                </a:solidFill>
                <a:latin typeface="+mn-lt"/>
              </a:rPr>
              <a:t>Log-rank P = 0.412</a:t>
            </a:r>
          </a:p>
        </p:txBody>
      </p:sp>
    </p:spTree>
    <p:extLst>
      <p:ext uri="{BB962C8B-B14F-4D97-AF65-F5344CB8AC3E}">
        <p14:creationId xmlns:p14="http://schemas.microsoft.com/office/powerpoint/2010/main" val="170930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graphicEl>
                                              <a:chart seriesIdx="0" categoryIdx="-4" bldStep="series"/>
                                            </p:graphicEl>
                                          </p:spTgt>
                                        </p:tgtEl>
                                        <p:attrNameLst>
                                          <p:attrName>style.visibility</p:attrName>
                                        </p:attrNameLst>
                                      </p:cBhvr>
                                      <p:to>
                                        <p:strVal val="visible"/>
                                      </p:to>
                                    </p:set>
                                    <p:animEffect transition="in" filter="wipe(down)">
                                      <p:cBhvr>
                                        <p:cTn id="7" dur="500"/>
                                        <p:tgtEl>
                                          <p:spTgt spid="18">
                                            <p:graphicEl>
                                              <a:chart seriesIdx="0" categoryIdx="-4" bldStep="series"/>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graphicEl>
                                              <a:chart seriesIdx="1" categoryIdx="-4" bldStep="series"/>
                                            </p:graphicEl>
                                          </p:spTgt>
                                        </p:tgtEl>
                                        <p:attrNameLst>
                                          <p:attrName>style.visibility</p:attrName>
                                        </p:attrNameLst>
                                      </p:cBhvr>
                                      <p:to>
                                        <p:strVal val="visible"/>
                                      </p:to>
                                    </p:set>
                                    <p:animEffect transition="in" filter="wipe(down)">
                                      <p:cBhvr>
                                        <p:cTn id="11" dur="500"/>
                                        <p:tgtEl>
                                          <p:spTgt spid="18">
                                            <p:graphicEl>
                                              <a:chart seriesIdx="1" categoryIdx="-4" bldStep="series"/>
                                            </p:graphicEl>
                                          </p:spTgt>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Chart bld="series"/>
        </p:bldSub>
      </p:bldGraphic>
      <p:bldP spid="12"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0F88F217-3506-46F3-8E4B-2047A891930C}"/>
              </a:ext>
            </a:extLst>
          </p:cNvPr>
          <p:cNvGraphicFramePr>
            <a:graphicFrameLocks/>
          </p:cNvGraphicFramePr>
          <p:nvPr>
            <p:extLst/>
          </p:nvPr>
        </p:nvGraphicFramePr>
        <p:xfrm>
          <a:off x="457198" y="463550"/>
          <a:ext cx="8229604" cy="4335547"/>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7E5B9B28-627D-4312-A94A-C767601AB906}"/>
              </a:ext>
            </a:extLst>
          </p:cNvPr>
          <p:cNvPicPr>
            <a:picLocks noChangeAspect="1"/>
          </p:cNvPicPr>
          <p:nvPr/>
        </p:nvPicPr>
        <p:blipFill>
          <a:blip r:embed="rId4"/>
          <a:stretch>
            <a:fillRect/>
          </a:stretch>
        </p:blipFill>
        <p:spPr>
          <a:xfrm>
            <a:off x="1627543" y="1286569"/>
            <a:ext cx="859706" cy="630451"/>
          </a:xfrm>
          <a:prstGeom prst="rect">
            <a:avLst/>
          </a:prstGeom>
        </p:spPr>
      </p:pic>
      <p:sp>
        <p:nvSpPr>
          <p:cNvPr id="14" name="Title 2">
            <a:extLst>
              <a:ext uri="{FF2B5EF4-FFF2-40B4-BE49-F238E27FC236}">
                <a16:creationId xmlns:a16="http://schemas.microsoft.com/office/drawing/2014/main" id="{64748CB9-B404-42E4-88BD-882A81484D92}"/>
              </a:ext>
            </a:extLst>
          </p:cNvPr>
          <p:cNvSpPr>
            <a:spLocks noGrp="1"/>
          </p:cNvSpPr>
          <p:nvPr>
            <p:ph type="title"/>
          </p:nvPr>
        </p:nvSpPr>
        <p:spPr>
          <a:xfrm>
            <a:off x="237744" y="155448"/>
            <a:ext cx="8450317" cy="591207"/>
          </a:xfrm>
        </p:spPr>
        <p:txBody>
          <a:bodyPr/>
          <a:lstStyle/>
          <a:p>
            <a:r>
              <a:rPr lang="en-US" spc="-150" dirty="0">
                <a:solidFill>
                  <a:srgbClr val="FFD227"/>
                </a:solidFill>
              </a:rPr>
              <a:t>K-M Disabling Stroke at 1 Year</a:t>
            </a:r>
            <a:br>
              <a:rPr lang="en-US" spc="-150" dirty="0">
                <a:solidFill>
                  <a:srgbClr val="FFD227"/>
                </a:solidFill>
              </a:rPr>
            </a:br>
            <a:endParaRPr lang="en-US" sz="2400" spc="-150" dirty="0">
              <a:solidFill>
                <a:srgbClr val="FFD227"/>
              </a:solidFill>
              <a:latin typeface="Calibri" charset="0"/>
              <a:ea typeface="Calibri" charset="0"/>
              <a:cs typeface="Calibri" charset="0"/>
            </a:endParaRPr>
          </a:p>
        </p:txBody>
      </p:sp>
      <p:sp>
        <p:nvSpPr>
          <p:cNvPr id="16" name="TextBox 15">
            <a:extLst>
              <a:ext uri="{FF2B5EF4-FFF2-40B4-BE49-F238E27FC236}">
                <a16:creationId xmlns:a16="http://schemas.microsoft.com/office/drawing/2014/main" id="{C8922EF2-586B-44F0-929C-FBC61D5F9762}"/>
              </a:ext>
            </a:extLst>
          </p:cNvPr>
          <p:cNvSpPr txBox="1"/>
          <p:nvPr/>
        </p:nvSpPr>
        <p:spPr>
          <a:xfrm>
            <a:off x="6444984" y="1051493"/>
            <a:ext cx="1914370" cy="369332"/>
          </a:xfrm>
          <a:prstGeom prst="rect">
            <a:avLst/>
          </a:prstGeom>
          <a:noFill/>
        </p:spPr>
        <p:txBody>
          <a:bodyPr wrap="none" rtlCol="0">
            <a:spAutoFit/>
          </a:bodyPr>
          <a:lstStyle/>
          <a:p>
            <a:r>
              <a:rPr lang="en-US" b="0" i="0" dirty="0">
                <a:solidFill>
                  <a:schemeClr val="bg1"/>
                </a:solidFill>
                <a:latin typeface="+mn-lt"/>
              </a:rPr>
              <a:t>Log-rank P = 0.024</a:t>
            </a:r>
          </a:p>
        </p:txBody>
      </p:sp>
      <p:sp>
        <p:nvSpPr>
          <p:cNvPr id="17" name="TextBox 16">
            <a:extLst>
              <a:ext uri="{FF2B5EF4-FFF2-40B4-BE49-F238E27FC236}">
                <a16:creationId xmlns:a16="http://schemas.microsoft.com/office/drawing/2014/main" id="{6CE2BF9B-EB31-47A8-9912-497FFE65B24E}"/>
              </a:ext>
            </a:extLst>
          </p:cNvPr>
          <p:cNvSpPr txBox="1"/>
          <p:nvPr/>
        </p:nvSpPr>
        <p:spPr>
          <a:xfrm>
            <a:off x="358139" y="4204528"/>
            <a:ext cx="1699257" cy="338554"/>
          </a:xfrm>
          <a:prstGeom prst="rect">
            <a:avLst/>
          </a:prstGeom>
          <a:noFill/>
        </p:spPr>
        <p:txBody>
          <a:bodyPr wrap="square" rtlCol="0">
            <a:spAutoFit/>
          </a:bodyPr>
          <a:lstStyle/>
          <a:p>
            <a:r>
              <a:rPr lang="en-US" sz="1600" b="0" i="0" u="sng" dirty="0">
                <a:solidFill>
                  <a:schemeClr val="bg1"/>
                </a:solidFill>
                <a:latin typeface="+mn-lt"/>
              </a:rPr>
              <a:t>No. at risk</a:t>
            </a:r>
          </a:p>
        </p:txBody>
      </p:sp>
      <p:graphicFrame>
        <p:nvGraphicFramePr>
          <p:cNvPr id="18" name="Table 17">
            <a:extLst>
              <a:ext uri="{FF2B5EF4-FFF2-40B4-BE49-F238E27FC236}">
                <a16:creationId xmlns:a16="http://schemas.microsoft.com/office/drawing/2014/main" id="{A9C05E09-D32D-493F-9D83-93EF9E581441}"/>
              </a:ext>
            </a:extLst>
          </p:cNvPr>
          <p:cNvGraphicFramePr>
            <a:graphicFrameLocks noGrp="1"/>
          </p:cNvGraphicFramePr>
          <p:nvPr>
            <p:extLst/>
          </p:nvPr>
        </p:nvGraphicFramePr>
        <p:xfrm>
          <a:off x="731520" y="4532226"/>
          <a:ext cx="7703821" cy="530098"/>
        </p:xfrm>
        <a:graphic>
          <a:graphicData uri="http://schemas.openxmlformats.org/drawingml/2006/table">
            <a:tbl>
              <a:tblPr firstRow="1" bandRow="1">
                <a:tableStyleId>{5C22544A-7EE6-4342-B048-85BDC9FD1C3A}</a:tableStyleId>
              </a:tblPr>
              <a:tblGrid>
                <a:gridCol w="674272">
                  <a:extLst>
                    <a:ext uri="{9D8B030D-6E8A-4147-A177-3AD203B41FA5}">
                      <a16:colId xmlns:a16="http://schemas.microsoft.com/office/drawing/2014/main" val="3340133727"/>
                    </a:ext>
                  </a:extLst>
                </a:gridCol>
                <a:gridCol w="516564">
                  <a:extLst>
                    <a:ext uri="{9D8B030D-6E8A-4147-A177-3AD203B41FA5}">
                      <a16:colId xmlns:a16="http://schemas.microsoft.com/office/drawing/2014/main" val="3700246971"/>
                    </a:ext>
                  </a:extLst>
                </a:gridCol>
                <a:gridCol w="2568131">
                  <a:extLst>
                    <a:ext uri="{9D8B030D-6E8A-4147-A177-3AD203B41FA5}">
                      <a16:colId xmlns:a16="http://schemas.microsoft.com/office/drawing/2014/main" val="20000"/>
                    </a:ext>
                  </a:extLst>
                </a:gridCol>
                <a:gridCol w="893488">
                  <a:extLst>
                    <a:ext uri="{9D8B030D-6E8A-4147-A177-3AD203B41FA5}">
                      <a16:colId xmlns:a16="http://schemas.microsoft.com/office/drawing/2014/main" val="3959763157"/>
                    </a:ext>
                  </a:extLst>
                </a:gridCol>
                <a:gridCol w="3051366">
                  <a:extLst>
                    <a:ext uri="{9D8B030D-6E8A-4147-A177-3AD203B41FA5}">
                      <a16:colId xmlns:a16="http://schemas.microsoft.com/office/drawing/2014/main" val="20002"/>
                    </a:ext>
                  </a:extLst>
                </a:gridCol>
              </a:tblGrid>
              <a:tr h="238125">
                <a:tc>
                  <a:txBody>
                    <a:bodyPr/>
                    <a:lstStyle/>
                    <a:p>
                      <a:pPr>
                        <a:lnSpc>
                          <a:spcPts val="1500"/>
                        </a:lnSpc>
                      </a:pPr>
                      <a:r>
                        <a:rPr lang="en-US" sz="1600" b="0" dirty="0">
                          <a:solidFill>
                            <a:srgbClr val="FFD815"/>
                          </a:solidFill>
                          <a:latin typeface="+mj-lt"/>
                          <a:cs typeface="Arial" panose="020B0604020202020204" pitchFamily="34" charset="0"/>
                        </a:rPr>
                        <a:t>TAVR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FFD815"/>
                          </a:solidFill>
                          <a:latin typeface="+mj-lt"/>
                          <a:cs typeface="Arial" panose="020B0604020202020204" pitchFamily="34" charset="0"/>
                        </a:rPr>
                        <a:t>725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600" b="0" dirty="0">
                          <a:solidFill>
                            <a:srgbClr val="FFD815"/>
                          </a:solidFill>
                          <a:latin typeface="+mj-lt"/>
                          <a:cs typeface="Arial" panose="020B0604020202020204" pitchFamily="34" charset="0"/>
                        </a:rPr>
                        <a:t>720</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FFD815"/>
                          </a:solidFill>
                          <a:latin typeface="+mj-lt"/>
                          <a:cs typeface="Arial" panose="020B0604020202020204" pitchFamily="34" charset="0"/>
                        </a:rPr>
                        <a:t>648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600" b="0" dirty="0">
                          <a:solidFill>
                            <a:srgbClr val="FFD815"/>
                          </a:solidFill>
                          <a:latin typeface="+mj-lt"/>
                          <a:cs typeface="Arial" panose="020B0604020202020204" pitchFamily="34" charset="0"/>
                        </a:rPr>
                        <a:t>435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52301">
                <a:tc>
                  <a:txBody>
                    <a:bodyPr/>
                    <a:lstStyle/>
                    <a:p>
                      <a:pPr>
                        <a:lnSpc>
                          <a:spcPts val="1500"/>
                        </a:lnSpc>
                      </a:pPr>
                      <a:r>
                        <a:rPr lang="en-US" sz="1600" b="0" dirty="0">
                          <a:solidFill>
                            <a:srgbClr val="00CCFF"/>
                          </a:solidFill>
                          <a:latin typeface="+mj-lt"/>
                          <a:cs typeface="Arial" panose="020B0604020202020204" pitchFamily="34" charset="0"/>
                        </a:rPr>
                        <a:t>SAVR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00CCFF"/>
                          </a:solidFill>
                          <a:latin typeface="+mj-lt"/>
                          <a:cs typeface="Arial" panose="020B0604020202020204" pitchFamily="34" charset="0"/>
                        </a:rPr>
                        <a:t>678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600" b="0" dirty="0">
                          <a:solidFill>
                            <a:srgbClr val="00CCFF"/>
                          </a:solidFill>
                          <a:latin typeface="+mj-lt"/>
                          <a:cs typeface="Arial" panose="020B0604020202020204" pitchFamily="34" charset="0"/>
                        </a:rPr>
                        <a:t>656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00CCFF"/>
                          </a:solidFill>
                          <a:latin typeface="+mj-lt"/>
                          <a:cs typeface="Arial" panose="020B0604020202020204" pitchFamily="34" charset="0"/>
                        </a:rPr>
                        <a:t>576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600" b="0" dirty="0">
                          <a:solidFill>
                            <a:srgbClr val="00CCFF"/>
                          </a:solidFill>
                          <a:latin typeface="+mj-lt"/>
                          <a:cs typeface="Arial" panose="020B0604020202020204" pitchFamily="34" charset="0"/>
                        </a:rPr>
                        <a:t>366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9" name="TextBox 18">
            <a:extLst>
              <a:ext uri="{FF2B5EF4-FFF2-40B4-BE49-F238E27FC236}">
                <a16:creationId xmlns:a16="http://schemas.microsoft.com/office/drawing/2014/main" id="{33D44096-D428-445D-BB9A-676F4A56660E}"/>
              </a:ext>
            </a:extLst>
          </p:cNvPr>
          <p:cNvSpPr txBox="1"/>
          <p:nvPr/>
        </p:nvSpPr>
        <p:spPr>
          <a:xfrm>
            <a:off x="4119130" y="4220209"/>
            <a:ext cx="1641231" cy="338554"/>
          </a:xfrm>
          <a:prstGeom prst="rect">
            <a:avLst/>
          </a:prstGeom>
          <a:noFill/>
        </p:spPr>
        <p:txBody>
          <a:bodyPr wrap="square" rtlCol="0">
            <a:spAutoFit/>
          </a:bodyPr>
          <a:lstStyle/>
          <a:p>
            <a:pPr algn="ctr"/>
            <a:r>
              <a:rPr lang="en-US" sz="1600" b="0" i="0" dirty="0">
                <a:solidFill>
                  <a:schemeClr val="bg1"/>
                </a:solidFill>
                <a:latin typeface="+mj-lt"/>
              </a:rPr>
              <a:t>Months</a:t>
            </a:r>
            <a:endParaRPr lang="en-US" b="0" i="0" dirty="0">
              <a:solidFill>
                <a:schemeClr val="bg1"/>
              </a:solidFill>
              <a:latin typeface="+mj-lt"/>
            </a:endParaRPr>
          </a:p>
        </p:txBody>
      </p:sp>
      <p:sp>
        <p:nvSpPr>
          <p:cNvPr id="12" name="TextBox 11">
            <a:extLst>
              <a:ext uri="{FF2B5EF4-FFF2-40B4-BE49-F238E27FC236}">
                <a16:creationId xmlns:a16="http://schemas.microsoft.com/office/drawing/2014/main" id="{F5426896-2DC9-4EDA-BB4B-9F4520390EE3}"/>
              </a:ext>
            </a:extLst>
          </p:cNvPr>
          <p:cNvSpPr txBox="1"/>
          <p:nvPr/>
        </p:nvSpPr>
        <p:spPr>
          <a:xfrm>
            <a:off x="756894" y="1102471"/>
            <a:ext cx="430887" cy="2912533"/>
          </a:xfrm>
          <a:prstGeom prst="rect">
            <a:avLst/>
          </a:prstGeom>
          <a:noFill/>
        </p:spPr>
        <p:txBody>
          <a:bodyPr vert="vert270" wrap="square" rtlCol="0">
            <a:spAutoFit/>
          </a:bodyPr>
          <a:lstStyle/>
          <a:p>
            <a:pPr algn="ctr"/>
            <a:r>
              <a:rPr lang="en-US" sz="1600" b="0" i="0" dirty="0">
                <a:solidFill>
                  <a:schemeClr val="bg1"/>
                </a:solidFill>
                <a:latin typeface="+mn-lt"/>
              </a:rPr>
              <a:t>Disabling Stroke (%)</a:t>
            </a:r>
          </a:p>
        </p:txBody>
      </p:sp>
      <p:sp>
        <p:nvSpPr>
          <p:cNvPr id="20" name="TextBox 19">
            <a:extLst>
              <a:ext uri="{FF2B5EF4-FFF2-40B4-BE49-F238E27FC236}">
                <a16:creationId xmlns:a16="http://schemas.microsoft.com/office/drawing/2014/main" id="{14FE2FFC-3A25-4A17-B966-A8A2E2E439E5}"/>
              </a:ext>
            </a:extLst>
          </p:cNvPr>
          <p:cNvSpPr txBox="1"/>
          <p:nvPr/>
        </p:nvSpPr>
        <p:spPr>
          <a:xfrm>
            <a:off x="7554989" y="1981513"/>
            <a:ext cx="1306838" cy="954107"/>
          </a:xfrm>
          <a:prstGeom prst="rect">
            <a:avLst/>
          </a:prstGeom>
          <a:noFill/>
        </p:spPr>
        <p:txBody>
          <a:bodyPr wrap="square" rtlCol="0">
            <a:spAutoFit/>
          </a:bodyPr>
          <a:lstStyle/>
          <a:p>
            <a:pPr lvl="0" algn="ctr">
              <a:defRPr/>
            </a:pPr>
            <a:r>
              <a:rPr lang="en-US" sz="1600" b="0" i="0" u="sng" dirty="0">
                <a:solidFill>
                  <a:schemeClr val="bg1"/>
                </a:solidFill>
                <a:latin typeface="Calibri"/>
              </a:rPr>
              <a:t>1 Year</a:t>
            </a:r>
            <a:br>
              <a:rPr lang="en-US" sz="1600" b="0" i="0" u="sng" dirty="0">
                <a:solidFill>
                  <a:schemeClr val="bg1"/>
                </a:solidFill>
                <a:latin typeface="Calibri"/>
              </a:rPr>
            </a:br>
            <a:r>
              <a:rPr lang="en-US" sz="2000" b="0" i="0" dirty="0">
                <a:solidFill>
                  <a:srgbClr val="00CCFF"/>
                </a:solidFill>
                <a:latin typeface="Calibri"/>
              </a:rPr>
              <a:t>2.3</a:t>
            </a:r>
          </a:p>
          <a:p>
            <a:pPr lvl="0" algn="ctr">
              <a:defRPr/>
            </a:pPr>
            <a:r>
              <a:rPr kumimoji="0" lang="en-US" sz="2000" b="0" i="0" u="none" strike="noStrike" kern="1200" cap="none" spc="0" normalizeH="0" baseline="0" noProof="0" dirty="0">
                <a:ln>
                  <a:noFill/>
                </a:ln>
                <a:solidFill>
                  <a:srgbClr val="FFD815"/>
                </a:solidFill>
                <a:effectLst/>
                <a:uLnTx/>
                <a:uFillTx/>
                <a:latin typeface="Calibri"/>
              </a:rPr>
              <a:t>0.7</a:t>
            </a:r>
            <a:endParaRPr kumimoji="0" lang="en-US" b="0" i="0" u="none" strike="noStrike" kern="1200" cap="none" spc="0" normalizeH="0" baseline="0" noProof="0" dirty="0">
              <a:ln>
                <a:noFill/>
              </a:ln>
              <a:solidFill>
                <a:srgbClr val="FFD815"/>
              </a:solidFill>
              <a:effectLst/>
              <a:uLnTx/>
              <a:uFillTx/>
              <a:latin typeface="Calibri"/>
            </a:endParaRPr>
          </a:p>
        </p:txBody>
      </p:sp>
    </p:spTree>
    <p:extLst>
      <p:ext uri="{BB962C8B-B14F-4D97-AF65-F5344CB8AC3E}">
        <p14:creationId xmlns:p14="http://schemas.microsoft.com/office/powerpoint/2010/main" val="392746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graphicEl>
                                              <a:chart seriesIdx="0" categoryIdx="-4" bldStep="series"/>
                                            </p:graphicEl>
                                          </p:spTgt>
                                        </p:tgtEl>
                                        <p:attrNameLst>
                                          <p:attrName>style.visibility</p:attrName>
                                        </p:attrNameLst>
                                      </p:cBhvr>
                                      <p:to>
                                        <p:strVal val="visible"/>
                                      </p:to>
                                    </p:set>
                                    <p:animEffect transition="in" filter="wipe(left)">
                                      <p:cBhvr>
                                        <p:cTn id="7" dur="500"/>
                                        <p:tgtEl>
                                          <p:spTgt spid="15">
                                            <p:graphicEl>
                                              <a:chart seriesIdx="0" categoryIdx="-4" bldStep="series"/>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graphicEl>
                                              <a:chart seriesIdx="1" categoryIdx="-4" bldStep="series"/>
                                            </p:graphicEl>
                                          </p:spTgt>
                                        </p:tgtEl>
                                        <p:attrNameLst>
                                          <p:attrName>style.visibility</p:attrName>
                                        </p:attrNameLst>
                                      </p:cBhvr>
                                      <p:to>
                                        <p:strVal val="visible"/>
                                      </p:to>
                                    </p:set>
                                    <p:animEffect transition="in" filter="wipe(left)">
                                      <p:cBhvr>
                                        <p:cTn id="11" dur="500"/>
                                        <p:tgtEl>
                                          <p:spTgt spid="15">
                                            <p:graphicEl>
                                              <a:chart seriesIdx="1" categoryIdx="-4" bldStep="series"/>
                                            </p:graphicEl>
                                          </p:spTgt>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uiExpand="1">
        <p:bldSub>
          <a:bldChart bld="series"/>
        </p:bldSub>
      </p:bldGraphic>
      <p:bldP spid="16"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674398AA-AB93-43F2-A1CC-CE10F8BEA723}"/>
              </a:ext>
            </a:extLst>
          </p:cNvPr>
          <p:cNvGraphicFramePr>
            <a:graphicFrameLocks/>
          </p:cNvGraphicFramePr>
          <p:nvPr>
            <p:extLst>
              <p:ext uri="{D42A27DB-BD31-4B8C-83A1-F6EECF244321}">
                <p14:modId xmlns:p14="http://schemas.microsoft.com/office/powerpoint/2010/main" val="1229567494"/>
              </p:ext>
            </p:extLst>
          </p:nvPr>
        </p:nvGraphicFramePr>
        <p:xfrm>
          <a:off x="974997" y="789239"/>
          <a:ext cx="7680113" cy="3769524"/>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1D27D594-C5B9-4AA8-B348-C571E41AF2AB}"/>
              </a:ext>
            </a:extLst>
          </p:cNvPr>
          <p:cNvSpPr txBox="1"/>
          <p:nvPr/>
        </p:nvSpPr>
        <p:spPr>
          <a:xfrm>
            <a:off x="4119130" y="4220209"/>
            <a:ext cx="1641231" cy="338554"/>
          </a:xfrm>
          <a:prstGeom prst="rect">
            <a:avLst/>
          </a:prstGeom>
          <a:noFill/>
        </p:spPr>
        <p:txBody>
          <a:bodyPr wrap="square" rtlCol="0">
            <a:spAutoFit/>
          </a:bodyPr>
          <a:lstStyle/>
          <a:p>
            <a:pPr algn="ctr"/>
            <a:r>
              <a:rPr lang="en-US" sz="1600" b="0" i="0" dirty="0">
                <a:solidFill>
                  <a:schemeClr val="bg1"/>
                </a:solidFill>
                <a:latin typeface="+mj-lt"/>
              </a:rPr>
              <a:t>Months</a:t>
            </a:r>
            <a:endParaRPr lang="en-US" b="0" i="0" dirty="0">
              <a:solidFill>
                <a:schemeClr val="bg1"/>
              </a:solidFill>
              <a:latin typeface="+mj-lt"/>
            </a:endParaRPr>
          </a:p>
        </p:txBody>
      </p:sp>
      <p:sp>
        <p:nvSpPr>
          <p:cNvPr id="12" name="Title 2">
            <a:extLst>
              <a:ext uri="{FF2B5EF4-FFF2-40B4-BE49-F238E27FC236}">
                <a16:creationId xmlns:a16="http://schemas.microsoft.com/office/drawing/2014/main" id="{55DAE9C7-E9C8-4C0E-A08C-30037E2FC800}"/>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K-M Heart Failure Hospitalization at 1 Year</a:t>
            </a:r>
          </a:p>
        </p:txBody>
      </p:sp>
      <p:sp>
        <p:nvSpPr>
          <p:cNvPr id="15" name="TextBox 14">
            <a:extLst>
              <a:ext uri="{FF2B5EF4-FFF2-40B4-BE49-F238E27FC236}">
                <a16:creationId xmlns:a16="http://schemas.microsoft.com/office/drawing/2014/main" id="{7E22CD3E-A534-4DD3-A384-39BA016A31C9}"/>
              </a:ext>
            </a:extLst>
          </p:cNvPr>
          <p:cNvSpPr txBox="1"/>
          <p:nvPr/>
        </p:nvSpPr>
        <p:spPr>
          <a:xfrm>
            <a:off x="358139" y="4204528"/>
            <a:ext cx="1699257" cy="338554"/>
          </a:xfrm>
          <a:prstGeom prst="rect">
            <a:avLst/>
          </a:prstGeom>
          <a:noFill/>
        </p:spPr>
        <p:txBody>
          <a:bodyPr wrap="square" rtlCol="0">
            <a:spAutoFit/>
          </a:bodyPr>
          <a:lstStyle/>
          <a:p>
            <a:r>
              <a:rPr lang="en-US" sz="1600" b="0" i="0" u="sng" dirty="0">
                <a:solidFill>
                  <a:schemeClr val="bg1"/>
                </a:solidFill>
                <a:latin typeface="+mn-lt"/>
              </a:rPr>
              <a:t>No. at risk</a:t>
            </a:r>
          </a:p>
        </p:txBody>
      </p:sp>
      <p:graphicFrame>
        <p:nvGraphicFramePr>
          <p:cNvPr id="16" name="Table 15">
            <a:extLst>
              <a:ext uri="{FF2B5EF4-FFF2-40B4-BE49-F238E27FC236}">
                <a16:creationId xmlns:a16="http://schemas.microsoft.com/office/drawing/2014/main" id="{55C7EF1A-2C59-4697-9732-74C4CA52374F}"/>
              </a:ext>
            </a:extLst>
          </p:cNvPr>
          <p:cNvGraphicFramePr>
            <a:graphicFrameLocks noGrp="1"/>
          </p:cNvGraphicFramePr>
          <p:nvPr>
            <p:extLst>
              <p:ext uri="{D42A27DB-BD31-4B8C-83A1-F6EECF244321}">
                <p14:modId xmlns:p14="http://schemas.microsoft.com/office/powerpoint/2010/main" val="2063362643"/>
              </p:ext>
            </p:extLst>
          </p:nvPr>
        </p:nvGraphicFramePr>
        <p:xfrm>
          <a:off x="731520" y="4532226"/>
          <a:ext cx="7703821" cy="530098"/>
        </p:xfrm>
        <a:graphic>
          <a:graphicData uri="http://schemas.openxmlformats.org/drawingml/2006/table">
            <a:tbl>
              <a:tblPr firstRow="1" bandRow="1">
                <a:tableStyleId>{5C22544A-7EE6-4342-B048-85BDC9FD1C3A}</a:tableStyleId>
              </a:tblPr>
              <a:tblGrid>
                <a:gridCol w="674272">
                  <a:extLst>
                    <a:ext uri="{9D8B030D-6E8A-4147-A177-3AD203B41FA5}">
                      <a16:colId xmlns:a16="http://schemas.microsoft.com/office/drawing/2014/main" val="3340133727"/>
                    </a:ext>
                  </a:extLst>
                </a:gridCol>
                <a:gridCol w="516564">
                  <a:extLst>
                    <a:ext uri="{9D8B030D-6E8A-4147-A177-3AD203B41FA5}">
                      <a16:colId xmlns:a16="http://schemas.microsoft.com/office/drawing/2014/main" val="3700246971"/>
                    </a:ext>
                  </a:extLst>
                </a:gridCol>
                <a:gridCol w="2568131">
                  <a:extLst>
                    <a:ext uri="{9D8B030D-6E8A-4147-A177-3AD203B41FA5}">
                      <a16:colId xmlns:a16="http://schemas.microsoft.com/office/drawing/2014/main" val="20000"/>
                    </a:ext>
                  </a:extLst>
                </a:gridCol>
                <a:gridCol w="893488">
                  <a:extLst>
                    <a:ext uri="{9D8B030D-6E8A-4147-A177-3AD203B41FA5}">
                      <a16:colId xmlns:a16="http://schemas.microsoft.com/office/drawing/2014/main" val="3959763157"/>
                    </a:ext>
                  </a:extLst>
                </a:gridCol>
                <a:gridCol w="3051366">
                  <a:extLst>
                    <a:ext uri="{9D8B030D-6E8A-4147-A177-3AD203B41FA5}">
                      <a16:colId xmlns:a16="http://schemas.microsoft.com/office/drawing/2014/main" val="20002"/>
                    </a:ext>
                  </a:extLst>
                </a:gridCol>
              </a:tblGrid>
              <a:tr h="238125">
                <a:tc>
                  <a:txBody>
                    <a:bodyPr/>
                    <a:lstStyle/>
                    <a:p>
                      <a:pPr>
                        <a:lnSpc>
                          <a:spcPts val="1500"/>
                        </a:lnSpc>
                      </a:pPr>
                      <a:r>
                        <a:rPr lang="en-US" sz="1600" b="0" dirty="0">
                          <a:solidFill>
                            <a:srgbClr val="FFD815"/>
                          </a:solidFill>
                          <a:latin typeface="+mj-lt"/>
                          <a:cs typeface="Arial" panose="020B0604020202020204" pitchFamily="34" charset="0"/>
                        </a:rPr>
                        <a:t>TAVR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FFD815"/>
                          </a:solidFill>
                          <a:latin typeface="+mj-lt"/>
                          <a:cs typeface="Arial" panose="020B0604020202020204" pitchFamily="34" charset="0"/>
                        </a:rPr>
                        <a:t>725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600" b="0" dirty="0">
                          <a:solidFill>
                            <a:srgbClr val="FFD815"/>
                          </a:solidFill>
                          <a:latin typeface="+mj-lt"/>
                          <a:cs typeface="Arial" panose="020B0604020202020204" pitchFamily="34" charset="0"/>
                        </a:rPr>
                        <a:t>712</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FFD815"/>
                          </a:solidFill>
                          <a:latin typeface="+mj-lt"/>
                          <a:cs typeface="Arial" panose="020B0604020202020204" pitchFamily="34" charset="0"/>
                        </a:rPr>
                        <a:t>636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600" b="0" dirty="0">
                          <a:solidFill>
                            <a:srgbClr val="FFD815"/>
                          </a:solidFill>
                          <a:latin typeface="+mj-lt"/>
                          <a:cs typeface="Arial" panose="020B0604020202020204" pitchFamily="34" charset="0"/>
                        </a:rPr>
                        <a:t>420</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52301">
                <a:tc>
                  <a:txBody>
                    <a:bodyPr/>
                    <a:lstStyle/>
                    <a:p>
                      <a:pPr>
                        <a:lnSpc>
                          <a:spcPts val="1500"/>
                        </a:lnSpc>
                      </a:pPr>
                      <a:r>
                        <a:rPr lang="en-US" sz="1600" b="0" dirty="0">
                          <a:solidFill>
                            <a:srgbClr val="00CCFF"/>
                          </a:solidFill>
                          <a:latin typeface="+mj-lt"/>
                          <a:cs typeface="Arial" panose="020B0604020202020204" pitchFamily="34" charset="0"/>
                        </a:rPr>
                        <a:t>SAVR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00CCFF"/>
                          </a:solidFill>
                          <a:latin typeface="+mj-lt"/>
                          <a:cs typeface="Arial" panose="020B0604020202020204" pitchFamily="34" charset="0"/>
                        </a:rPr>
                        <a:t>678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600" b="0" dirty="0">
                          <a:solidFill>
                            <a:srgbClr val="00CCFF"/>
                          </a:solidFill>
                          <a:latin typeface="+mj-lt"/>
                          <a:cs typeface="Arial" panose="020B0604020202020204" pitchFamily="34" charset="0"/>
                        </a:rPr>
                        <a:t>649</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600" b="0" dirty="0">
                          <a:solidFill>
                            <a:srgbClr val="00CCFF"/>
                          </a:solidFill>
                          <a:latin typeface="+mj-lt"/>
                          <a:cs typeface="Arial" panose="020B0604020202020204" pitchFamily="34" charset="0"/>
                        </a:rPr>
                        <a:t>561</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a:lnSpc>
                          <a:spcPts val="1500"/>
                        </a:lnSpc>
                      </a:pPr>
                      <a:r>
                        <a:rPr lang="en-US" sz="1600" b="0" dirty="0">
                          <a:solidFill>
                            <a:srgbClr val="00CCFF"/>
                          </a:solidFill>
                          <a:latin typeface="+mj-lt"/>
                          <a:cs typeface="Arial" panose="020B0604020202020204" pitchFamily="34" charset="0"/>
                        </a:rPr>
                        <a:t>358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11" name="TextBox 10">
            <a:extLst>
              <a:ext uri="{FF2B5EF4-FFF2-40B4-BE49-F238E27FC236}">
                <a16:creationId xmlns:a16="http://schemas.microsoft.com/office/drawing/2014/main" id="{84798B89-72F7-4064-9A71-6CC91B36C7E7}"/>
              </a:ext>
            </a:extLst>
          </p:cNvPr>
          <p:cNvSpPr txBox="1"/>
          <p:nvPr/>
        </p:nvSpPr>
        <p:spPr>
          <a:xfrm>
            <a:off x="756894" y="1102471"/>
            <a:ext cx="430887" cy="2912533"/>
          </a:xfrm>
          <a:prstGeom prst="rect">
            <a:avLst/>
          </a:prstGeom>
          <a:noFill/>
        </p:spPr>
        <p:txBody>
          <a:bodyPr vert="vert270" wrap="square" rtlCol="0">
            <a:spAutoFit/>
          </a:bodyPr>
          <a:lstStyle/>
          <a:p>
            <a:pPr algn="ctr"/>
            <a:r>
              <a:rPr lang="en-US" sz="1600" b="0" i="0" dirty="0">
                <a:solidFill>
                  <a:schemeClr val="bg1"/>
                </a:solidFill>
                <a:latin typeface="+mn-lt"/>
              </a:rPr>
              <a:t>Heart Failure Hospitalization (%)</a:t>
            </a:r>
          </a:p>
        </p:txBody>
      </p:sp>
      <p:sp>
        <p:nvSpPr>
          <p:cNvPr id="2" name="TextBox 1">
            <a:extLst>
              <a:ext uri="{FF2B5EF4-FFF2-40B4-BE49-F238E27FC236}">
                <a16:creationId xmlns:a16="http://schemas.microsoft.com/office/drawing/2014/main" id="{2656C509-352A-4DAF-929F-AB22F39FDA57}"/>
              </a:ext>
            </a:extLst>
          </p:cNvPr>
          <p:cNvSpPr txBox="1"/>
          <p:nvPr/>
        </p:nvSpPr>
        <p:spPr>
          <a:xfrm>
            <a:off x="8215934" y="1973600"/>
            <a:ext cx="928066" cy="369332"/>
          </a:xfrm>
          <a:prstGeom prst="rect">
            <a:avLst/>
          </a:prstGeom>
          <a:noFill/>
        </p:spPr>
        <p:txBody>
          <a:bodyPr wrap="square" rtlCol="0" anchor="t">
            <a:spAutoFit/>
          </a:bodyPr>
          <a:lstStyle/>
          <a:p>
            <a:r>
              <a:rPr lang="en-US" b="0" i="0" dirty="0">
                <a:solidFill>
                  <a:srgbClr val="00CCFF"/>
                </a:solidFill>
                <a:latin typeface="+mn-lt"/>
                <a:cs typeface="Arial"/>
              </a:rPr>
              <a:t>6.4</a:t>
            </a:r>
            <a:endParaRPr lang="en-US" b="0" i="0" dirty="0">
              <a:solidFill>
                <a:srgbClr val="00CCFF"/>
              </a:solidFill>
              <a:latin typeface="+mn-lt"/>
            </a:endParaRPr>
          </a:p>
        </p:txBody>
      </p:sp>
      <p:sp>
        <p:nvSpPr>
          <p:cNvPr id="14" name="TextBox 13">
            <a:extLst>
              <a:ext uri="{FF2B5EF4-FFF2-40B4-BE49-F238E27FC236}">
                <a16:creationId xmlns:a16="http://schemas.microsoft.com/office/drawing/2014/main" id="{D8D7FEB2-B7B6-4416-A98C-0EE7D85C91B5}"/>
              </a:ext>
            </a:extLst>
          </p:cNvPr>
          <p:cNvSpPr txBox="1"/>
          <p:nvPr/>
        </p:nvSpPr>
        <p:spPr>
          <a:xfrm>
            <a:off x="8215934" y="2880990"/>
            <a:ext cx="696377" cy="369332"/>
          </a:xfrm>
          <a:prstGeom prst="rect">
            <a:avLst/>
          </a:prstGeom>
          <a:noFill/>
        </p:spPr>
        <p:txBody>
          <a:bodyPr wrap="square" rtlCol="0" anchor="t">
            <a:spAutoFit/>
          </a:bodyPr>
          <a:lstStyle/>
          <a:p>
            <a:r>
              <a:rPr lang="en-US" b="0" i="0" dirty="0">
                <a:solidFill>
                  <a:srgbClr val="FFD815"/>
                </a:solidFill>
                <a:latin typeface="+mn-lt"/>
                <a:cs typeface="Arial"/>
              </a:rPr>
              <a:t>3.1</a:t>
            </a:r>
            <a:endParaRPr lang="en-US" b="0" i="0" dirty="0">
              <a:solidFill>
                <a:srgbClr val="FFD815"/>
              </a:solidFill>
              <a:latin typeface="+mn-lt"/>
            </a:endParaRPr>
          </a:p>
        </p:txBody>
      </p:sp>
      <p:sp>
        <p:nvSpPr>
          <p:cNvPr id="17" name="TextBox 16">
            <a:extLst>
              <a:ext uri="{FF2B5EF4-FFF2-40B4-BE49-F238E27FC236}">
                <a16:creationId xmlns:a16="http://schemas.microsoft.com/office/drawing/2014/main" id="{339799CE-5663-4521-ADD0-73A25E0726EF}"/>
              </a:ext>
            </a:extLst>
          </p:cNvPr>
          <p:cNvSpPr txBox="1"/>
          <p:nvPr/>
        </p:nvSpPr>
        <p:spPr>
          <a:xfrm>
            <a:off x="6444984" y="1051493"/>
            <a:ext cx="1914370" cy="369332"/>
          </a:xfrm>
          <a:prstGeom prst="rect">
            <a:avLst/>
          </a:prstGeom>
          <a:noFill/>
        </p:spPr>
        <p:txBody>
          <a:bodyPr wrap="none" rtlCol="0">
            <a:spAutoFit/>
          </a:bodyPr>
          <a:lstStyle/>
          <a:p>
            <a:r>
              <a:rPr lang="en-US" b="0" i="0" dirty="0">
                <a:solidFill>
                  <a:schemeClr val="bg1"/>
                </a:solidFill>
                <a:latin typeface="+mn-lt"/>
              </a:rPr>
              <a:t>Log-rank P = 0.006</a:t>
            </a:r>
          </a:p>
        </p:txBody>
      </p:sp>
      <p:sp>
        <p:nvSpPr>
          <p:cNvPr id="13" name="TextBox 12">
            <a:extLst>
              <a:ext uri="{FF2B5EF4-FFF2-40B4-BE49-F238E27FC236}">
                <a16:creationId xmlns:a16="http://schemas.microsoft.com/office/drawing/2014/main" id="{89BBD4F9-908A-4F64-AB06-B24880384F20}"/>
              </a:ext>
            </a:extLst>
          </p:cNvPr>
          <p:cNvSpPr txBox="1"/>
          <p:nvPr/>
        </p:nvSpPr>
        <p:spPr>
          <a:xfrm>
            <a:off x="7733687" y="1572549"/>
            <a:ext cx="1306838" cy="615553"/>
          </a:xfrm>
          <a:prstGeom prst="rect">
            <a:avLst/>
          </a:prstGeom>
          <a:noFill/>
        </p:spPr>
        <p:txBody>
          <a:bodyPr wrap="square" rtlCol="0">
            <a:spAutoFit/>
          </a:bodyPr>
          <a:lstStyle/>
          <a:p>
            <a:pPr lvl="0" algn="ctr">
              <a:defRPr/>
            </a:pPr>
            <a:r>
              <a:rPr lang="en-US" sz="1600" b="0" i="0" u="sng" dirty="0">
                <a:solidFill>
                  <a:schemeClr val="bg1"/>
                </a:solidFill>
                <a:latin typeface="Calibri"/>
              </a:rPr>
              <a:t>1 Year</a:t>
            </a:r>
            <a:br>
              <a:rPr lang="en-US" sz="1600" b="0" i="0" u="sng" dirty="0">
                <a:solidFill>
                  <a:schemeClr val="bg1"/>
                </a:solidFill>
                <a:latin typeface="Calibri"/>
              </a:rPr>
            </a:br>
            <a:endParaRPr kumimoji="0" lang="en-US" b="0" i="0" u="none" strike="noStrike" kern="1200" cap="none" spc="0" normalizeH="0" baseline="0" noProof="0" dirty="0">
              <a:ln>
                <a:noFill/>
              </a:ln>
              <a:solidFill>
                <a:srgbClr val="FFD815"/>
              </a:solidFill>
              <a:effectLst/>
              <a:uLnTx/>
              <a:uFillTx/>
              <a:latin typeface="Calibri"/>
            </a:endParaRPr>
          </a:p>
        </p:txBody>
      </p:sp>
    </p:spTree>
    <p:extLst>
      <p:ext uri="{BB962C8B-B14F-4D97-AF65-F5344CB8AC3E}">
        <p14:creationId xmlns:p14="http://schemas.microsoft.com/office/powerpoint/2010/main" val="24831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graphicEl>
                                              <a:chart seriesIdx="0" categoryIdx="-4" bldStep="series"/>
                                            </p:graphicEl>
                                          </p:spTgt>
                                        </p:tgtEl>
                                        <p:attrNameLst>
                                          <p:attrName>style.visibility</p:attrName>
                                        </p:attrNameLst>
                                      </p:cBhvr>
                                      <p:to>
                                        <p:strVal val="visible"/>
                                      </p:to>
                                    </p:set>
                                    <p:animEffect transition="in" filter="wipe(left)">
                                      <p:cBhvr>
                                        <p:cTn id="7" dur="500"/>
                                        <p:tgtEl>
                                          <p:spTgt spid="8">
                                            <p:graphicEl>
                                              <a:chart seriesIdx="0" categoryIdx="-4" bldStep="series"/>
                                            </p:graphic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graphicEl>
                                              <a:chart seriesIdx="1" categoryIdx="-4" bldStep="series"/>
                                            </p:graphicEl>
                                          </p:spTgt>
                                        </p:tgtEl>
                                        <p:attrNameLst>
                                          <p:attrName>style.visibility</p:attrName>
                                        </p:attrNameLst>
                                      </p:cBhvr>
                                      <p:to>
                                        <p:strVal val="visible"/>
                                      </p:to>
                                    </p:set>
                                    <p:animEffect transition="in" filter="wipe(left)">
                                      <p:cBhvr>
                                        <p:cTn id="11" dur="500"/>
                                        <p:tgtEl>
                                          <p:spTgt spid="8">
                                            <p:graphicEl>
                                              <a:chart seriesIdx="1" categoryIdx="-4" bldStep="series"/>
                                            </p:graphicEl>
                                          </p:spTgt>
                                        </p:tgtEl>
                                      </p:cBhvr>
                                    </p:animEffect>
                                  </p:childTnLst>
                                </p:cTn>
                              </p:par>
                            </p:childTnLst>
                          </p:cTn>
                        </p:par>
                        <p:par>
                          <p:cTn id="12" fill="hold">
                            <p:stCondLst>
                              <p:cond delay="1000"/>
                            </p:stCondLst>
                            <p:childTnLst>
                              <p:par>
                                <p:cTn id="13" presetID="1"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Chart bld="series"/>
        </p:bldSub>
      </p:bldGraphic>
      <p:bldP spid="2" grpId="0"/>
      <p:bldP spid="14" grpId="0"/>
      <p:bldP spid="17"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4925C3AB-0055-440D-9E59-92C5325CDD09}"/>
              </a:ext>
            </a:extLst>
          </p:cNvPr>
          <p:cNvGraphicFramePr>
            <a:graphicFrameLocks noGrp="1"/>
          </p:cNvGraphicFramePr>
          <p:nvPr>
            <p:ph idx="1"/>
            <p:extLst>
              <p:ext uri="{D42A27DB-BD31-4B8C-83A1-F6EECF244321}">
                <p14:modId xmlns:p14="http://schemas.microsoft.com/office/powerpoint/2010/main" val="809688324"/>
              </p:ext>
            </p:extLst>
          </p:nvPr>
        </p:nvGraphicFramePr>
        <p:xfrm>
          <a:off x="561362" y="1208951"/>
          <a:ext cx="7703508" cy="376396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A3AA65EF-DB7A-442A-AD15-F6F267E7C439}"/>
              </a:ext>
            </a:extLst>
          </p:cNvPr>
          <p:cNvSpPr>
            <a:spLocks noGrp="1"/>
          </p:cNvSpPr>
          <p:nvPr>
            <p:ph type="title"/>
          </p:nvPr>
        </p:nvSpPr>
        <p:spPr>
          <a:xfrm>
            <a:off x="236485" y="87458"/>
            <a:ext cx="8450317" cy="591207"/>
          </a:xfrm>
        </p:spPr>
        <p:txBody>
          <a:bodyPr/>
          <a:lstStyle/>
          <a:p>
            <a:r>
              <a:rPr lang="en-US" dirty="0">
                <a:effectLst/>
              </a:rPr>
              <a:t>Clinical Implications </a:t>
            </a:r>
            <a:br>
              <a:rPr lang="en-US" dirty="0">
                <a:effectLst/>
              </a:rPr>
            </a:br>
            <a:r>
              <a:rPr lang="en-US" sz="2000" i="1" dirty="0">
                <a:solidFill>
                  <a:schemeClr val="bg1"/>
                </a:solidFill>
                <a:effectLst/>
              </a:rPr>
              <a:t>Death, Disabling Stroke and Heart Failure Hospitalizations to 1 Year</a:t>
            </a:r>
            <a:endParaRPr lang="en-US" i="1" dirty="0">
              <a:solidFill>
                <a:schemeClr val="bg1"/>
              </a:solidFill>
            </a:endParaRPr>
          </a:p>
        </p:txBody>
      </p:sp>
      <p:sp>
        <p:nvSpPr>
          <p:cNvPr id="10" name="TextBox 9">
            <a:extLst>
              <a:ext uri="{FF2B5EF4-FFF2-40B4-BE49-F238E27FC236}">
                <a16:creationId xmlns:a16="http://schemas.microsoft.com/office/drawing/2014/main" id="{0FC7215A-856A-4D21-BE81-2F8E9DAABCFB}"/>
              </a:ext>
            </a:extLst>
          </p:cNvPr>
          <p:cNvSpPr txBox="1"/>
          <p:nvPr/>
        </p:nvSpPr>
        <p:spPr>
          <a:xfrm rot="16200000">
            <a:off x="-1095135" y="2796060"/>
            <a:ext cx="314534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FFFFFF"/>
                </a:solidFill>
                <a:effectLst/>
                <a:uLnTx/>
                <a:uFillTx/>
                <a:latin typeface="Calibri"/>
                <a:ea typeface="+mn-ea"/>
                <a:cs typeface="+mn-cs"/>
              </a:rPr>
              <a:t>Estimated KM rates, %</a:t>
            </a:r>
          </a:p>
        </p:txBody>
      </p:sp>
      <p:sp>
        <p:nvSpPr>
          <p:cNvPr id="6" name="TextBox 1">
            <a:extLst>
              <a:ext uri="{FF2B5EF4-FFF2-40B4-BE49-F238E27FC236}">
                <a16:creationId xmlns:a16="http://schemas.microsoft.com/office/drawing/2014/main" id="{9DB5BE3E-1ADE-9D4C-98C9-F2E2632A5D6E}"/>
              </a:ext>
            </a:extLst>
          </p:cNvPr>
          <p:cNvSpPr txBox="1"/>
          <p:nvPr/>
        </p:nvSpPr>
        <p:spPr>
          <a:xfrm>
            <a:off x="4247358" y="4106670"/>
            <a:ext cx="914329" cy="42498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0" i="0" dirty="0">
                <a:solidFill>
                  <a:srgbClr val="00B050"/>
                </a:solidFill>
              </a:rPr>
              <a:t>Death</a:t>
            </a:r>
          </a:p>
        </p:txBody>
      </p:sp>
      <p:sp>
        <p:nvSpPr>
          <p:cNvPr id="8" name="TextBox 1">
            <a:extLst>
              <a:ext uri="{FF2B5EF4-FFF2-40B4-BE49-F238E27FC236}">
                <a16:creationId xmlns:a16="http://schemas.microsoft.com/office/drawing/2014/main" id="{8F482B6F-96AB-8F42-BE21-AF86A92600CD}"/>
              </a:ext>
            </a:extLst>
          </p:cNvPr>
          <p:cNvSpPr txBox="1"/>
          <p:nvPr/>
        </p:nvSpPr>
        <p:spPr>
          <a:xfrm>
            <a:off x="4065709" y="3565689"/>
            <a:ext cx="1277627" cy="424989"/>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800" b="0" i="0" dirty="0">
                <a:solidFill>
                  <a:srgbClr val="00B0F0"/>
                </a:solidFill>
              </a:rPr>
              <a:t>Disabling Stroke</a:t>
            </a:r>
          </a:p>
        </p:txBody>
      </p:sp>
      <p:sp>
        <p:nvSpPr>
          <p:cNvPr id="4" name="Rectangle 3">
            <a:extLst>
              <a:ext uri="{FF2B5EF4-FFF2-40B4-BE49-F238E27FC236}">
                <a16:creationId xmlns:a16="http://schemas.microsoft.com/office/drawing/2014/main" id="{76D4E72B-F8A6-CB47-95B8-319F0BFDC2B5}"/>
              </a:ext>
            </a:extLst>
          </p:cNvPr>
          <p:cNvSpPr/>
          <p:nvPr/>
        </p:nvSpPr>
        <p:spPr>
          <a:xfrm>
            <a:off x="3765387" y="2980726"/>
            <a:ext cx="1878271" cy="369332"/>
          </a:xfrm>
          <a:prstGeom prst="rect">
            <a:avLst/>
          </a:prstGeom>
        </p:spPr>
        <p:txBody>
          <a:bodyPr wrap="none">
            <a:spAutoFit/>
          </a:bodyPr>
          <a:lstStyle/>
          <a:p>
            <a:pPr algn="ctr"/>
            <a:r>
              <a:rPr lang="en-US" b="0" i="0" dirty="0">
                <a:solidFill>
                  <a:srgbClr val="FFD815"/>
                </a:solidFill>
                <a:latin typeface="+mn-lt"/>
                <a:cs typeface="Calibri" panose="020F0502020204030204" pitchFamily="34" charset="0"/>
              </a:rPr>
              <a:t>HF Hospitalization</a:t>
            </a:r>
          </a:p>
        </p:txBody>
      </p:sp>
      <p:graphicFrame>
        <p:nvGraphicFramePr>
          <p:cNvPr id="2" name="Table 1">
            <a:extLst>
              <a:ext uri="{FF2B5EF4-FFF2-40B4-BE49-F238E27FC236}">
                <a16:creationId xmlns:a16="http://schemas.microsoft.com/office/drawing/2014/main" id="{77D7648D-20FD-0C44-BCA7-731A712FC299}"/>
              </a:ext>
            </a:extLst>
          </p:cNvPr>
          <p:cNvGraphicFramePr>
            <a:graphicFrameLocks noGrp="1"/>
          </p:cNvGraphicFramePr>
          <p:nvPr>
            <p:extLst>
              <p:ext uri="{D42A27DB-BD31-4B8C-83A1-F6EECF244321}">
                <p14:modId xmlns:p14="http://schemas.microsoft.com/office/powerpoint/2010/main" val="4256707940"/>
              </p:ext>
            </p:extLst>
          </p:nvPr>
        </p:nvGraphicFramePr>
        <p:xfrm>
          <a:off x="1397266" y="1327092"/>
          <a:ext cx="4041426" cy="1188720"/>
        </p:xfrm>
        <a:graphic>
          <a:graphicData uri="http://schemas.openxmlformats.org/drawingml/2006/table">
            <a:tbl>
              <a:tblPr firstRow="1" bandRow="1">
                <a:tableStyleId>{5940675A-B579-460E-94D1-54222C63F5DA}</a:tableStyleId>
              </a:tblPr>
              <a:tblGrid>
                <a:gridCol w="797186">
                  <a:extLst>
                    <a:ext uri="{9D8B030D-6E8A-4147-A177-3AD203B41FA5}">
                      <a16:colId xmlns:a16="http://schemas.microsoft.com/office/drawing/2014/main" val="3530461645"/>
                    </a:ext>
                  </a:extLst>
                </a:gridCol>
                <a:gridCol w="831393">
                  <a:extLst>
                    <a:ext uri="{9D8B030D-6E8A-4147-A177-3AD203B41FA5}">
                      <a16:colId xmlns:a16="http://schemas.microsoft.com/office/drawing/2014/main" val="1878204753"/>
                    </a:ext>
                  </a:extLst>
                </a:gridCol>
                <a:gridCol w="2412847">
                  <a:extLst>
                    <a:ext uri="{9D8B030D-6E8A-4147-A177-3AD203B41FA5}">
                      <a16:colId xmlns:a16="http://schemas.microsoft.com/office/drawing/2014/main" val="1335958201"/>
                    </a:ext>
                  </a:extLst>
                </a:gridCol>
              </a:tblGrid>
              <a:tr h="202991">
                <a:tc gridSpan="3">
                  <a:txBody>
                    <a:bodyPr/>
                    <a:lstStyle/>
                    <a:p>
                      <a:pPr algn="ctr"/>
                      <a:r>
                        <a:rPr lang="en-US" sz="2000" dirty="0"/>
                        <a:t>Composite Rates </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833238038"/>
                  </a:ext>
                </a:extLst>
              </a:tr>
              <a:tr h="345085">
                <a:tc>
                  <a:txBody>
                    <a:bodyPr/>
                    <a:lstStyle/>
                    <a:p>
                      <a:pPr algn="ctr"/>
                      <a:r>
                        <a:rPr lang="en-US" sz="2000" b="0" i="0" dirty="0">
                          <a:solidFill>
                            <a:srgbClr val="FBDD4D"/>
                          </a:solidFill>
                        </a:rPr>
                        <a:t>TAVR </a:t>
                      </a:r>
                      <a:endParaRPr lang="en-US" sz="2000" dirty="0">
                        <a:solidFill>
                          <a:srgbClr val="FBDD4D"/>
                        </a:solidFill>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A2D74"/>
                      </a:solid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dirty="0">
                          <a:solidFill>
                            <a:srgbClr val="00CCFF"/>
                          </a:solidFill>
                        </a:rPr>
                        <a:t>SAVR</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A2D74"/>
                      </a:solid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2000" b="0" i="0" dirty="0">
                          <a:solidFill>
                            <a:schemeClr val="bg1"/>
                          </a:solidFill>
                        </a:rPr>
                        <a:t>Difference = –4.5%</a:t>
                      </a:r>
                    </a:p>
                  </a:txBody>
                  <a:tcPr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A2D74"/>
                      </a:solid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6716544"/>
                  </a:ext>
                </a:extLst>
              </a:tr>
              <a:tr h="202991">
                <a:tc>
                  <a:txBody>
                    <a:bodyPr/>
                    <a:lstStyle/>
                    <a:p>
                      <a:pPr algn="ctr"/>
                      <a:r>
                        <a:rPr lang="en-US" sz="2000" b="0" i="0" dirty="0">
                          <a:solidFill>
                            <a:srgbClr val="FBDD4D"/>
                          </a:solidFill>
                        </a:rPr>
                        <a:t>5.6%</a:t>
                      </a:r>
                      <a:endParaRPr lang="en-US" sz="2000" dirty="0">
                        <a:solidFill>
                          <a:srgbClr val="FBDD4D"/>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A2D74"/>
                      </a:solid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0" i="0" dirty="0">
                          <a:solidFill>
                            <a:srgbClr val="00CCFF"/>
                          </a:solidFill>
                        </a:rPr>
                        <a:t>10.2%</a:t>
                      </a:r>
                      <a:endParaRPr lang="en-US" sz="2000" dirty="0">
                        <a:solidFill>
                          <a:srgbClr val="00CCFF"/>
                        </a:solidFill>
                      </a:endParaRP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A2D74"/>
                      </a:solid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2000" b="0" i="0" dirty="0">
                          <a:solidFill>
                            <a:schemeClr val="bg1"/>
                          </a:solidFill>
                        </a:rPr>
                        <a:t>P = 0.002</a:t>
                      </a:r>
                    </a:p>
                  </a:txBody>
                  <a:tcP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solidFill>
                        <a:srgbClr val="0A2D74"/>
                      </a:solidFill>
                      <a:prstDash val="solid"/>
                      <a:round/>
                      <a:headEnd type="none" w="med" len="med"/>
                      <a:tailEnd type="none" w="med" len="med"/>
                    </a:lnT>
                    <a:lnB w="12700" cap="flat" cmpd="sng" algn="ctr">
                      <a:solidFill>
                        <a:srgbClr val="0A2D7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4351871"/>
                  </a:ext>
                </a:extLst>
              </a:tr>
            </a:tbl>
          </a:graphicData>
        </a:graphic>
      </p:graphicFrame>
    </p:spTree>
    <p:extLst>
      <p:ext uri="{BB962C8B-B14F-4D97-AF65-F5344CB8AC3E}">
        <p14:creationId xmlns:p14="http://schemas.microsoft.com/office/powerpoint/2010/main" val="251390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graphicEl>
                                              <a:chart seriesIdx="0" categoryIdx="0" bldStep="ptInSeries"/>
                                            </p:graphicEl>
                                          </p:spTgt>
                                        </p:tgtEl>
                                        <p:attrNameLst>
                                          <p:attrName>style.visibility</p:attrName>
                                        </p:attrNameLst>
                                      </p:cBhvr>
                                      <p:to>
                                        <p:strVal val="visible"/>
                                      </p:to>
                                    </p:set>
                                    <p:animEffect transition="in" filter="wipe(down)">
                                      <p:cBhvr>
                                        <p:cTn id="7" dur="250"/>
                                        <p:tgtEl>
                                          <p:spTgt spid="9">
                                            <p:graphicEl>
                                              <a:chart seriesIdx="0" categoryIdx="0" bldStep="ptInSeries"/>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graphicEl>
                                              <a:chart seriesIdx="0" categoryIdx="1" bldStep="ptInSeries"/>
                                            </p:graphicEl>
                                          </p:spTgt>
                                        </p:tgtEl>
                                        <p:attrNameLst>
                                          <p:attrName>style.visibility</p:attrName>
                                        </p:attrNameLst>
                                      </p:cBhvr>
                                      <p:to>
                                        <p:strVal val="visible"/>
                                      </p:to>
                                    </p:set>
                                    <p:animEffect transition="in" filter="wipe(down)">
                                      <p:cBhvr>
                                        <p:cTn id="10" dur="200"/>
                                        <p:tgtEl>
                                          <p:spTgt spid="9">
                                            <p:graphicEl>
                                              <a:chart seriesIdx="0" categoryIdx="1" bldStep="ptInSeries"/>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graphicEl>
                                              <a:chart seriesIdx="1" categoryIdx="0" bldStep="ptInSeries"/>
                                            </p:graphicEl>
                                          </p:spTgt>
                                        </p:tgtEl>
                                        <p:attrNameLst>
                                          <p:attrName>style.visibility</p:attrName>
                                        </p:attrNameLst>
                                      </p:cBhvr>
                                      <p:to>
                                        <p:strVal val="visible"/>
                                      </p:to>
                                    </p:set>
                                    <p:animEffect transition="in" filter="wipe(down)">
                                      <p:cBhvr>
                                        <p:cTn id="17" dur="250"/>
                                        <p:tgtEl>
                                          <p:spTgt spid="9">
                                            <p:graphicEl>
                                              <a:chart seriesIdx="1" categoryIdx="0" bldStep="ptInSeries"/>
                                            </p:graphic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9">
                                            <p:graphicEl>
                                              <a:chart seriesIdx="1" categoryIdx="1" bldStep="ptInSeries"/>
                                            </p:graphicEl>
                                          </p:spTgt>
                                        </p:tgtEl>
                                        <p:attrNameLst>
                                          <p:attrName>style.visibility</p:attrName>
                                        </p:attrNameLst>
                                      </p:cBhvr>
                                      <p:to>
                                        <p:strVal val="visible"/>
                                      </p:to>
                                    </p:set>
                                    <p:animEffect transition="in" filter="wipe(down)">
                                      <p:cBhvr>
                                        <p:cTn id="20" dur="200"/>
                                        <p:tgtEl>
                                          <p:spTgt spid="9">
                                            <p:graphicEl>
                                              <a:chart seriesIdx="1" categoryIdx="1" bldStep="ptInSeries"/>
                                            </p:graphic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graphicEl>
                                              <a:chart seriesIdx="2" categoryIdx="0" bldStep="ptInSeries"/>
                                            </p:graphicEl>
                                          </p:spTgt>
                                        </p:tgtEl>
                                        <p:attrNameLst>
                                          <p:attrName>style.visibility</p:attrName>
                                        </p:attrNameLst>
                                      </p:cBhvr>
                                      <p:to>
                                        <p:strVal val="visible"/>
                                      </p:to>
                                    </p:set>
                                    <p:animEffect transition="in" filter="wipe(down)">
                                      <p:cBhvr>
                                        <p:cTn id="27" dur="500"/>
                                        <p:tgtEl>
                                          <p:spTgt spid="9">
                                            <p:graphicEl>
                                              <a:chart seriesIdx="2" categoryIdx="0" bldStep="ptInSeries"/>
                                            </p:graphic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9">
                                            <p:graphicEl>
                                              <a:chart seriesIdx="2" categoryIdx="1" bldStep="ptInSeries"/>
                                            </p:graphicEl>
                                          </p:spTgt>
                                        </p:tgtEl>
                                        <p:attrNameLst>
                                          <p:attrName>style.visibility</p:attrName>
                                        </p:attrNameLst>
                                      </p:cBhvr>
                                      <p:to>
                                        <p:strVal val="visible"/>
                                      </p:to>
                                    </p:set>
                                    <p:animEffect transition="in" filter="wipe(down)">
                                      <p:cBhvr>
                                        <p:cTn id="30" dur="250"/>
                                        <p:tgtEl>
                                          <p:spTgt spid="9">
                                            <p:graphicEl>
                                              <a:chart seriesIdx="2" categoryIdx="1" bldStep="ptInSeries"/>
                                            </p:graphic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par>
                          <p:cTn id="33" fill="hold">
                            <p:stCondLst>
                              <p:cond delay="500"/>
                            </p:stCondLst>
                            <p:childTnLst>
                              <p:par>
                                <p:cTn id="34" presetID="1"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El"/>
        </p:bldSub>
      </p:bldGraphic>
      <p:bldP spid="6" grpId="0"/>
      <p:bldP spid="8"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7E7630E-DC13-4125-84D6-97737E06BF4C}"/>
              </a:ext>
            </a:extLst>
          </p:cNvPr>
          <p:cNvGrpSpPr/>
          <p:nvPr/>
        </p:nvGrpSpPr>
        <p:grpSpPr>
          <a:xfrm>
            <a:off x="46370" y="1051121"/>
            <a:ext cx="4433401" cy="3436354"/>
            <a:chOff x="110357" y="1572682"/>
            <a:chExt cx="4158343" cy="2743200"/>
          </a:xfrm>
        </p:grpSpPr>
        <p:graphicFrame>
          <p:nvGraphicFramePr>
            <p:cNvPr id="8" name="Chart 7">
              <a:extLst>
                <a:ext uri="{FF2B5EF4-FFF2-40B4-BE49-F238E27FC236}">
                  <a16:creationId xmlns:a16="http://schemas.microsoft.com/office/drawing/2014/main" id="{B3666EE4-7A09-4843-87DF-BE6139F5E5A6}"/>
                </a:ext>
              </a:extLst>
            </p:cNvPr>
            <p:cNvGraphicFramePr>
              <a:graphicFrameLocks/>
            </p:cNvGraphicFramePr>
            <p:nvPr>
              <p:extLst>
                <p:ext uri="{D42A27DB-BD31-4B8C-83A1-F6EECF244321}">
                  <p14:modId xmlns:p14="http://schemas.microsoft.com/office/powerpoint/2010/main" val="3915356115"/>
                </p:ext>
              </p:extLst>
            </p:nvPr>
          </p:nvGraphicFramePr>
          <p:xfrm>
            <a:off x="110357" y="1572682"/>
            <a:ext cx="4158343"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9498908E-19B8-42DA-8025-1AB10179B45C}"/>
                </a:ext>
              </a:extLst>
            </p:cNvPr>
            <p:cNvSpPr txBox="1"/>
            <p:nvPr/>
          </p:nvSpPr>
          <p:spPr>
            <a:xfrm>
              <a:off x="1247685" y="2751682"/>
              <a:ext cx="1093382" cy="270264"/>
            </a:xfrm>
            <a:prstGeom prst="rect">
              <a:avLst/>
            </a:prstGeom>
            <a:noFill/>
            <a:ln>
              <a:noFill/>
            </a:ln>
          </p:spPr>
          <p:txBody>
            <a:bodyPr wrap="none" rtlCol="0">
              <a:spAutoFit/>
            </a:bodyPr>
            <a:lstStyle/>
            <a:p>
              <a:pPr algn="ctr"/>
              <a:r>
                <a:rPr lang="en-US" sz="1600" b="0" i="0" dirty="0">
                  <a:solidFill>
                    <a:schemeClr val="dk1"/>
                  </a:solidFill>
                  <a:latin typeface="+mn-lt"/>
                </a:rPr>
                <a:t>148.2± 55.1</a:t>
              </a:r>
              <a:endParaRPr lang="en-US" sz="1600" dirty="0"/>
            </a:p>
          </p:txBody>
        </p:sp>
        <p:sp>
          <p:nvSpPr>
            <p:cNvPr id="11" name="TextBox 10">
              <a:extLst>
                <a:ext uri="{FF2B5EF4-FFF2-40B4-BE49-F238E27FC236}">
                  <a16:creationId xmlns:a16="http://schemas.microsoft.com/office/drawing/2014/main" id="{D5E72D9E-11C5-40BB-9465-203A841AA6DA}"/>
                </a:ext>
              </a:extLst>
            </p:cNvPr>
            <p:cNvSpPr txBox="1"/>
            <p:nvPr/>
          </p:nvSpPr>
          <p:spPr>
            <a:xfrm>
              <a:off x="2761063" y="1971788"/>
              <a:ext cx="1219857" cy="270264"/>
            </a:xfrm>
            <a:prstGeom prst="rect">
              <a:avLst/>
            </a:prstGeom>
            <a:noFill/>
            <a:ln>
              <a:noFill/>
            </a:ln>
          </p:spPr>
          <p:txBody>
            <a:bodyPr wrap="square" rtlCol="0">
              <a:spAutoFit/>
            </a:bodyPr>
            <a:lstStyle/>
            <a:p>
              <a:r>
                <a:rPr lang="en-US" sz="1600" b="0" i="0" dirty="0">
                  <a:solidFill>
                    <a:schemeClr val="dk1"/>
                  </a:solidFill>
                  <a:latin typeface="+mn-lt"/>
                </a:rPr>
                <a:t>276.6± 79.5</a:t>
              </a:r>
              <a:endParaRPr lang="en-US" sz="1600" dirty="0"/>
            </a:p>
          </p:txBody>
        </p:sp>
      </p:grpSp>
      <p:sp>
        <p:nvSpPr>
          <p:cNvPr id="3" name="Title 2">
            <a:extLst>
              <a:ext uri="{FF2B5EF4-FFF2-40B4-BE49-F238E27FC236}">
                <a16:creationId xmlns:a16="http://schemas.microsoft.com/office/drawing/2014/main" id="{8ED01780-96CC-45F6-A3B1-4F825B127471}"/>
              </a:ext>
            </a:extLst>
          </p:cNvPr>
          <p:cNvSpPr>
            <a:spLocks noGrp="1"/>
          </p:cNvSpPr>
          <p:nvPr>
            <p:ph type="title"/>
          </p:nvPr>
        </p:nvSpPr>
        <p:spPr>
          <a:xfrm>
            <a:off x="236485" y="109114"/>
            <a:ext cx="8450317" cy="591207"/>
          </a:xfrm>
        </p:spPr>
        <p:txBody>
          <a:bodyPr/>
          <a:lstStyle/>
          <a:p>
            <a:r>
              <a:rPr lang="en-US" spc="-150" dirty="0">
                <a:solidFill>
                  <a:srgbClr val="FFD227"/>
                </a:solidFill>
                <a:effectLst/>
              </a:rPr>
              <a:t>Procedural Time and Length of Stay  </a:t>
            </a:r>
          </a:p>
        </p:txBody>
      </p:sp>
      <p:sp>
        <p:nvSpPr>
          <p:cNvPr id="5" name="TextBox 4">
            <a:extLst>
              <a:ext uri="{FF2B5EF4-FFF2-40B4-BE49-F238E27FC236}">
                <a16:creationId xmlns:a16="http://schemas.microsoft.com/office/drawing/2014/main" id="{2121368E-F696-4264-92F9-5D570F8C3FBB}"/>
              </a:ext>
            </a:extLst>
          </p:cNvPr>
          <p:cNvSpPr txBox="1"/>
          <p:nvPr/>
        </p:nvSpPr>
        <p:spPr>
          <a:xfrm>
            <a:off x="1401804" y="1970020"/>
            <a:ext cx="944489" cy="369332"/>
          </a:xfrm>
          <a:prstGeom prst="rect">
            <a:avLst/>
          </a:prstGeom>
          <a:noFill/>
        </p:spPr>
        <p:txBody>
          <a:bodyPr wrap="none" rtlCol="0">
            <a:spAutoFit/>
          </a:bodyPr>
          <a:lstStyle/>
          <a:p>
            <a:r>
              <a:rPr lang="en-US" b="0" i="0" dirty="0">
                <a:solidFill>
                  <a:schemeClr val="bg1"/>
                </a:solidFill>
                <a:latin typeface="+mn-lt"/>
              </a:rPr>
              <a:t>P&lt;0.001</a:t>
            </a:r>
          </a:p>
        </p:txBody>
      </p:sp>
      <p:grpSp>
        <p:nvGrpSpPr>
          <p:cNvPr id="4" name="Group 3">
            <a:extLst>
              <a:ext uri="{FF2B5EF4-FFF2-40B4-BE49-F238E27FC236}">
                <a16:creationId xmlns:a16="http://schemas.microsoft.com/office/drawing/2014/main" id="{D6A747B2-9E79-4263-9340-E56BFDABC608}"/>
              </a:ext>
            </a:extLst>
          </p:cNvPr>
          <p:cNvGrpSpPr/>
          <p:nvPr/>
        </p:nvGrpSpPr>
        <p:grpSpPr>
          <a:xfrm>
            <a:off x="4572000" y="899690"/>
            <a:ext cx="4276586" cy="3512718"/>
            <a:chOff x="4757057" y="1586289"/>
            <a:chExt cx="4276586" cy="2743200"/>
          </a:xfrm>
        </p:grpSpPr>
        <p:graphicFrame>
          <p:nvGraphicFramePr>
            <p:cNvPr id="9" name="Chart 8">
              <a:extLst>
                <a:ext uri="{FF2B5EF4-FFF2-40B4-BE49-F238E27FC236}">
                  <a16:creationId xmlns:a16="http://schemas.microsoft.com/office/drawing/2014/main" id="{62CB781A-A90A-49CA-94A8-46523797C658}"/>
                </a:ext>
              </a:extLst>
            </p:cNvPr>
            <p:cNvGraphicFramePr>
              <a:graphicFrameLocks/>
            </p:cNvGraphicFramePr>
            <p:nvPr>
              <p:extLst>
                <p:ext uri="{D42A27DB-BD31-4B8C-83A1-F6EECF244321}">
                  <p14:modId xmlns:p14="http://schemas.microsoft.com/office/powerpoint/2010/main" val="3746416371"/>
                </p:ext>
              </p:extLst>
            </p:nvPr>
          </p:nvGraphicFramePr>
          <p:xfrm>
            <a:off x="4757057" y="1586289"/>
            <a:ext cx="4276586"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a:extLst>
                <a:ext uri="{FF2B5EF4-FFF2-40B4-BE49-F238E27FC236}">
                  <a16:creationId xmlns:a16="http://schemas.microsoft.com/office/drawing/2014/main" id="{013E31AB-D65B-4F95-82CE-C6EB358B9EBB}"/>
                </a:ext>
              </a:extLst>
            </p:cNvPr>
            <p:cNvSpPr txBox="1"/>
            <p:nvPr/>
          </p:nvSpPr>
          <p:spPr>
            <a:xfrm>
              <a:off x="5678051" y="3077667"/>
              <a:ext cx="1002860" cy="264388"/>
            </a:xfrm>
            <a:prstGeom prst="rect">
              <a:avLst/>
            </a:prstGeom>
            <a:noFill/>
          </p:spPr>
          <p:txBody>
            <a:bodyPr wrap="square" rtlCol="0">
              <a:spAutoFit/>
            </a:bodyPr>
            <a:lstStyle/>
            <a:p>
              <a:r>
                <a:rPr lang="en-US" sz="1600" b="0" i="0" dirty="0">
                  <a:solidFill>
                    <a:schemeClr val="bg1"/>
                  </a:solidFill>
                  <a:latin typeface="+mn-lt"/>
                  <a:ea typeface="Times New Roman" panose="02020603050405020304" pitchFamily="18" charset="0"/>
                  <a:cs typeface="Thorndale AMT"/>
                </a:rPr>
                <a:t>2.6 ±2.1</a:t>
              </a:r>
              <a:endParaRPr lang="en-US" sz="1600" b="0" i="0" dirty="0">
                <a:latin typeface="+mn-lt"/>
              </a:endParaRPr>
            </a:p>
          </p:txBody>
        </p:sp>
        <p:sp>
          <p:nvSpPr>
            <p:cNvPr id="13" name="TextBox 12">
              <a:extLst>
                <a:ext uri="{FF2B5EF4-FFF2-40B4-BE49-F238E27FC236}">
                  <a16:creationId xmlns:a16="http://schemas.microsoft.com/office/drawing/2014/main" id="{895ABD04-EC53-4067-98DF-20EC360DD4D2}"/>
                </a:ext>
              </a:extLst>
            </p:cNvPr>
            <p:cNvSpPr txBox="1"/>
            <p:nvPr/>
          </p:nvSpPr>
          <p:spPr>
            <a:xfrm>
              <a:off x="7544878" y="2155015"/>
              <a:ext cx="853119" cy="264388"/>
            </a:xfrm>
            <a:prstGeom prst="rect">
              <a:avLst/>
            </a:prstGeom>
            <a:noFill/>
          </p:spPr>
          <p:txBody>
            <a:bodyPr wrap="none" rtlCol="0">
              <a:spAutoFit/>
            </a:bodyPr>
            <a:lstStyle/>
            <a:p>
              <a:r>
                <a:rPr lang="en-US" sz="1600" b="0" i="0" dirty="0">
                  <a:solidFill>
                    <a:schemeClr val="bg1"/>
                  </a:solidFill>
                  <a:latin typeface="+mn-lt"/>
                  <a:ea typeface="Times New Roman" panose="02020603050405020304" pitchFamily="18" charset="0"/>
                  <a:cs typeface="Thorndale AMT"/>
                </a:rPr>
                <a:t>6.2</a:t>
              </a:r>
              <a:r>
                <a:rPr lang="en-US" sz="1600" b="0" i="0" dirty="0">
                  <a:solidFill>
                    <a:schemeClr val="dk1"/>
                  </a:solidFill>
                  <a:latin typeface="+mn-lt"/>
                </a:rPr>
                <a:t>±</a:t>
              </a:r>
              <a:r>
                <a:rPr lang="en-US" sz="1600" b="0" i="0" dirty="0">
                  <a:solidFill>
                    <a:schemeClr val="bg1"/>
                  </a:solidFill>
                  <a:latin typeface="+mn-lt"/>
                  <a:ea typeface="Times New Roman" panose="02020603050405020304" pitchFamily="18" charset="0"/>
                  <a:cs typeface="Thorndale AMT"/>
                </a:rPr>
                <a:t> 3.3</a:t>
              </a:r>
              <a:endParaRPr lang="en-US" sz="1600" b="0" i="0" dirty="0">
                <a:latin typeface="+mn-lt"/>
              </a:endParaRPr>
            </a:p>
          </p:txBody>
        </p:sp>
      </p:grpSp>
      <p:sp>
        <p:nvSpPr>
          <p:cNvPr id="14" name="TextBox 13">
            <a:extLst>
              <a:ext uri="{FF2B5EF4-FFF2-40B4-BE49-F238E27FC236}">
                <a16:creationId xmlns:a16="http://schemas.microsoft.com/office/drawing/2014/main" id="{52E11E02-8F4B-4875-A955-A27591FA8573}"/>
              </a:ext>
            </a:extLst>
          </p:cNvPr>
          <p:cNvSpPr txBox="1"/>
          <p:nvPr/>
        </p:nvSpPr>
        <p:spPr>
          <a:xfrm>
            <a:off x="5538714" y="1957905"/>
            <a:ext cx="944489" cy="369332"/>
          </a:xfrm>
          <a:prstGeom prst="rect">
            <a:avLst/>
          </a:prstGeom>
          <a:noFill/>
        </p:spPr>
        <p:txBody>
          <a:bodyPr wrap="none" rtlCol="0">
            <a:spAutoFit/>
          </a:bodyPr>
          <a:lstStyle/>
          <a:p>
            <a:r>
              <a:rPr lang="en-US" b="0" i="0" dirty="0">
                <a:solidFill>
                  <a:schemeClr val="bg1"/>
                </a:solidFill>
                <a:latin typeface="+mn-lt"/>
              </a:rPr>
              <a:t>P&lt;0.001</a:t>
            </a:r>
          </a:p>
        </p:txBody>
      </p:sp>
      <p:sp>
        <p:nvSpPr>
          <p:cNvPr id="6" name="TextBox 5">
            <a:extLst>
              <a:ext uri="{FF2B5EF4-FFF2-40B4-BE49-F238E27FC236}">
                <a16:creationId xmlns:a16="http://schemas.microsoft.com/office/drawing/2014/main" id="{C475338B-5294-4676-83BD-4EA91A84EE0C}"/>
              </a:ext>
            </a:extLst>
          </p:cNvPr>
          <p:cNvSpPr txBox="1"/>
          <p:nvPr/>
        </p:nvSpPr>
        <p:spPr>
          <a:xfrm>
            <a:off x="168616" y="1587102"/>
            <a:ext cx="461665" cy="2389267"/>
          </a:xfrm>
          <a:prstGeom prst="rect">
            <a:avLst/>
          </a:prstGeom>
          <a:noFill/>
        </p:spPr>
        <p:txBody>
          <a:bodyPr vert="vert270" wrap="square" rtlCol="0">
            <a:spAutoFit/>
          </a:bodyPr>
          <a:lstStyle/>
          <a:p>
            <a:pPr algn="ctr"/>
            <a:r>
              <a:rPr lang="en-US" b="0" i="0" dirty="0">
                <a:solidFill>
                  <a:schemeClr val="bg1"/>
                </a:solidFill>
                <a:latin typeface="+mn-lt"/>
              </a:rPr>
              <a:t>Minutes</a:t>
            </a:r>
          </a:p>
        </p:txBody>
      </p:sp>
      <p:sp>
        <p:nvSpPr>
          <p:cNvPr id="15" name="TextBox 14">
            <a:extLst>
              <a:ext uri="{FF2B5EF4-FFF2-40B4-BE49-F238E27FC236}">
                <a16:creationId xmlns:a16="http://schemas.microsoft.com/office/drawing/2014/main" id="{B3EA418A-D45A-4DAB-A2E3-187E6AE490A5}"/>
              </a:ext>
            </a:extLst>
          </p:cNvPr>
          <p:cNvSpPr txBox="1"/>
          <p:nvPr/>
        </p:nvSpPr>
        <p:spPr>
          <a:xfrm>
            <a:off x="4310905" y="1587102"/>
            <a:ext cx="461665" cy="2389267"/>
          </a:xfrm>
          <a:prstGeom prst="rect">
            <a:avLst/>
          </a:prstGeom>
          <a:noFill/>
        </p:spPr>
        <p:txBody>
          <a:bodyPr vert="vert270" wrap="square" rtlCol="0">
            <a:spAutoFit/>
          </a:bodyPr>
          <a:lstStyle/>
          <a:p>
            <a:pPr algn="ctr"/>
            <a:r>
              <a:rPr lang="en-US" b="0" i="0" dirty="0">
                <a:solidFill>
                  <a:schemeClr val="bg1"/>
                </a:solidFill>
                <a:latin typeface="+mn-lt"/>
              </a:rPr>
              <a:t>Days</a:t>
            </a:r>
          </a:p>
        </p:txBody>
      </p:sp>
      <p:sp>
        <p:nvSpPr>
          <p:cNvPr id="7" name="TextBox 6">
            <a:extLst>
              <a:ext uri="{FF2B5EF4-FFF2-40B4-BE49-F238E27FC236}">
                <a16:creationId xmlns:a16="http://schemas.microsoft.com/office/drawing/2014/main" id="{02C7D349-7C34-47D0-80B2-B6473C82C0FD}"/>
              </a:ext>
            </a:extLst>
          </p:cNvPr>
          <p:cNvSpPr txBox="1"/>
          <p:nvPr/>
        </p:nvSpPr>
        <p:spPr>
          <a:xfrm>
            <a:off x="936528" y="1029886"/>
            <a:ext cx="3269505" cy="400110"/>
          </a:xfrm>
          <a:prstGeom prst="rect">
            <a:avLst/>
          </a:prstGeom>
          <a:noFill/>
        </p:spPr>
        <p:txBody>
          <a:bodyPr wrap="square" rtlCol="0">
            <a:spAutoFit/>
          </a:bodyPr>
          <a:lstStyle/>
          <a:p>
            <a:pPr algn="ctr"/>
            <a:r>
              <a:rPr lang="en-US" sz="2000" b="0" i="0" dirty="0">
                <a:solidFill>
                  <a:schemeClr val="bg1"/>
                </a:solidFill>
                <a:latin typeface="+mn-lt"/>
              </a:rPr>
              <a:t>Time in Cath Lab or </a:t>
            </a:r>
            <a:r>
              <a:rPr lang="en-US" sz="2000" b="0" i="0" dirty="0" err="1">
                <a:solidFill>
                  <a:schemeClr val="bg1"/>
                </a:solidFill>
                <a:latin typeface="+mn-lt"/>
              </a:rPr>
              <a:t>OR</a:t>
            </a:r>
            <a:endParaRPr lang="en-US" sz="2000" b="0" i="0" dirty="0">
              <a:solidFill>
                <a:schemeClr val="bg1"/>
              </a:solidFill>
              <a:latin typeface="+mn-lt"/>
            </a:endParaRPr>
          </a:p>
        </p:txBody>
      </p:sp>
      <p:sp>
        <p:nvSpPr>
          <p:cNvPr id="16" name="TextBox 15">
            <a:extLst>
              <a:ext uri="{FF2B5EF4-FFF2-40B4-BE49-F238E27FC236}">
                <a16:creationId xmlns:a16="http://schemas.microsoft.com/office/drawing/2014/main" id="{3690318E-AD60-492F-93E2-30CDDA70FBB8}"/>
              </a:ext>
            </a:extLst>
          </p:cNvPr>
          <p:cNvSpPr txBox="1"/>
          <p:nvPr/>
        </p:nvSpPr>
        <p:spPr>
          <a:xfrm>
            <a:off x="5084635" y="1029886"/>
            <a:ext cx="3269505" cy="400110"/>
          </a:xfrm>
          <a:prstGeom prst="rect">
            <a:avLst/>
          </a:prstGeom>
          <a:noFill/>
        </p:spPr>
        <p:txBody>
          <a:bodyPr wrap="square" rtlCol="0">
            <a:spAutoFit/>
          </a:bodyPr>
          <a:lstStyle/>
          <a:p>
            <a:pPr algn="ctr"/>
            <a:r>
              <a:rPr lang="en-US" sz="2000" b="0" i="0" dirty="0">
                <a:solidFill>
                  <a:schemeClr val="bg1"/>
                </a:solidFill>
                <a:latin typeface="+mn-lt"/>
              </a:rPr>
              <a:t>Hospital Length of Stay</a:t>
            </a:r>
          </a:p>
        </p:txBody>
      </p:sp>
    </p:spTree>
    <p:extLst>
      <p:ext uri="{BB962C8B-B14F-4D97-AF65-F5344CB8AC3E}">
        <p14:creationId xmlns:p14="http://schemas.microsoft.com/office/powerpoint/2010/main" val="4150436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12A27C-BF04-4215-BA01-4477AD68CC46}"/>
              </a:ext>
            </a:extLst>
          </p:cNvPr>
          <p:cNvSpPr>
            <a:spLocks noGrp="1"/>
          </p:cNvSpPr>
          <p:nvPr>
            <p:ph idx="1"/>
          </p:nvPr>
        </p:nvSpPr>
        <p:spPr>
          <a:xfrm>
            <a:off x="228600" y="667659"/>
            <a:ext cx="8686800" cy="1121384"/>
          </a:xfrm>
        </p:spPr>
        <p:txBody>
          <a:bodyPr>
            <a:noAutofit/>
          </a:bodyPr>
          <a:lstStyle/>
          <a:p>
            <a:r>
              <a:rPr lang="en-US" sz="1800" dirty="0"/>
              <a:t>We performed a series of randomized controlled trials in patients with severe aortic </a:t>
            </a:r>
            <a:br>
              <a:rPr lang="en-US" sz="1800" dirty="0"/>
            </a:br>
            <a:r>
              <a:rPr lang="en-US" sz="1800" dirty="0"/>
              <a:t>stenosis across a spectrum of surgical risk.</a:t>
            </a:r>
          </a:p>
          <a:p>
            <a:r>
              <a:rPr lang="en-US" sz="1800" dirty="0"/>
              <a:t>In high-risk patients, TAVR was superior to SAVR for the primary endpoint to 2 years</a:t>
            </a:r>
            <a:r>
              <a:rPr lang="en-US" sz="1800" baseline="30000" dirty="0"/>
              <a:t>1</a:t>
            </a:r>
            <a:r>
              <a:rPr lang="en-US" sz="1800" dirty="0"/>
              <a:t> </a:t>
            </a:r>
            <a:br>
              <a:rPr lang="en-US" sz="1800" dirty="0"/>
            </a:br>
            <a:r>
              <a:rPr lang="en-US" sz="1800" dirty="0"/>
              <a:t>and similar at 5 years.</a:t>
            </a:r>
            <a:r>
              <a:rPr lang="en-US" sz="1800" baseline="30000" dirty="0"/>
              <a:t>2</a:t>
            </a:r>
            <a:r>
              <a:rPr lang="en-US" sz="1800" dirty="0"/>
              <a:t> </a:t>
            </a:r>
          </a:p>
        </p:txBody>
      </p:sp>
      <p:sp>
        <p:nvSpPr>
          <p:cNvPr id="3" name="Title 2"/>
          <p:cNvSpPr>
            <a:spLocks noGrp="1"/>
          </p:cNvSpPr>
          <p:nvPr>
            <p:ph type="title"/>
          </p:nvPr>
        </p:nvSpPr>
        <p:spPr/>
        <p:txBody>
          <a:bodyPr/>
          <a:lstStyle/>
          <a:p>
            <a:r>
              <a:rPr lang="en-US" spc="-150" dirty="0">
                <a:solidFill>
                  <a:srgbClr val="FFD227"/>
                </a:solidFill>
                <a:effectLst/>
              </a:rPr>
              <a:t>Background</a:t>
            </a:r>
          </a:p>
        </p:txBody>
      </p:sp>
      <p:sp>
        <p:nvSpPr>
          <p:cNvPr id="24" name="TextBox 23">
            <a:extLst>
              <a:ext uri="{FF2B5EF4-FFF2-40B4-BE49-F238E27FC236}">
                <a16:creationId xmlns:a16="http://schemas.microsoft.com/office/drawing/2014/main" id="{F08885B1-25B1-48CB-8DA2-C9C79902F8AA}"/>
              </a:ext>
            </a:extLst>
          </p:cNvPr>
          <p:cNvSpPr txBox="1"/>
          <p:nvPr/>
        </p:nvSpPr>
        <p:spPr>
          <a:xfrm>
            <a:off x="2546656" y="4877202"/>
            <a:ext cx="6617440" cy="276999"/>
          </a:xfrm>
          <a:prstGeom prst="rect">
            <a:avLst/>
          </a:prstGeom>
          <a:noFill/>
        </p:spPr>
        <p:txBody>
          <a:bodyPr wrap="square" rtlCol="0">
            <a:spAutoFit/>
          </a:bodyPr>
          <a:lstStyle/>
          <a:p>
            <a:pPr algn="r"/>
            <a:r>
              <a:rPr lang="en-US" sz="1200" b="0" i="0" baseline="30000" dirty="0">
                <a:solidFill>
                  <a:schemeClr val="bg1"/>
                </a:solidFill>
                <a:latin typeface="+mn-lt"/>
              </a:rPr>
              <a:t>1</a:t>
            </a:r>
            <a:r>
              <a:rPr lang="en-US" sz="1200" b="0" i="0" dirty="0">
                <a:solidFill>
                  <a:schemeClr val="bg1"/>
                </a:solidFill>
                <a:latin typeface="+mn-lt"/>
              </a:rPr>
              <a:t>Reardon et al. J Am Coll </a:t>
            </a:r>
            <a:r>
              <a:rPr lang="en-US" sz="1200" b="0" i="0" dirty="0" err="1">
                <a:solidFill>
                  <a:schemeClr val="bg1"/>
                </a:solidFill>
                <a:latin typeface="+mn-lt"/>
              </a:rPr>
              <a:t>Cardiol</a:t>
            </a:r>
            <a:r>
              <a:rPr lang="en-US" sz="1200" b="0" i="0" dirty="0">
                <a:solidFill>
                  <a:schemeClr val="bg1"/>
                </a:solidFill>
                <a:latin typeface="+mn-lt"/>
              </a:rPr>
              <a:t> 2015; 66: 113-21; </a:t>
            </a:r>
            <a:r>
              <a:rPr lang="en-US" sz="1200" b="0" i="0" baseline="30000" dirty="0">
                <a:solidFill>
                  <a:schemeClr val="bg1"/>
                </a:solidFill>
                <a:latin typeface="+mn-lt"/>
              </a:rPr>
              <a:t>2</a:t>
            </a:r>
            <a:r>
              <a:rPr lang="en-US" sz="1200" b="0" i="0" dirty="0">
                <a:solidFill>
                  <a:schemeClr val="bg1"/>
                </a:solidFill>
                <a:latin typeface="+mn-lt"/>
              </a:rPr>
              <a:t>Gleason, et al. J Am Coll </a:t>
            </a:r>
            <a:r>
              <a:rPr lang="en-US" sz="1200" b="0" i="0" dirty="0" err="1">
                <a:solidFill>
                  <a:schemeClr val="bg1"/>
                </a:solidFill>
                <a:latin typeface="+mn-lt"/>
              </a:rPr>
              <a:t>Cardiol</a:t>
            </a:r>
            <a:r>
              <a:rPr lang="en-US" sz="1200" b="0" i="0" dirty="0">
                <a:solidFill>
                  <a:schemeClr val="bg1"/>
                </a:solidFill>
                <a:latin typeface="+mn-lt"/>
              </a:rPr>
              <a:t> 2018; 72: 2687-96. </a:t>
            </a:r>
            <a:endParaRPr lang="en-US" sz="1200" b="0" i="0" dirty="0">
              <a:solidFill>
                <a:srgbClr val="FF0000"/>
              </a:solidFill>
              <a:latin typeface="+mn-lt"/>
            </a:endParaRPr>
          </a:p>
        </p:txBody>
      </p:sp>
      <p:pic>
        <p:nvPicPr>
          <p:cNvPr id="2" name="Picture 1">
            <a:extLst>
              <a:ext uri="{FF2B5EF4-FFF2-40B4-BE49-F238E27FC236}">
                <a16:creationId xmlns:a16="http://schemas.microsoft.com/office/drawing/2014/main" id="{7985FF0B-F70E-444C-A6BC-65B2A2D93783}"/>
              </a:ext>
            </a:extLst>
          </p:cNvPr>
          <p:cNvPicPr>
            <a:picLocks noChangeAspect="1"/>
          </p:cNvPicPr>
          <p:nvPr/>
        </p:nvPicPr>
        <p:blipFill>
          <a:blip r:embed="rId3"/>
          <a:stretch>
            <a:fillRect/>
          </a:stretch>
        </p:blipFill>
        <p:spPr>
          <a:xfrm>
            <a:off x="911034" y="1768516"/>
            <a:ext cx="7321931" cy="3657917"/>
          </a:xfrm>
          <a:prstGeom prst="rect">
            <a:avLst/>
          </a:prstGeom>
        </p:spPr>
      </p:pic>
    </p:spTree>
    <p:extLst>
      <p:ext uri="{BB962C8B-B14F-4D97-AF65-F5344CB8AC3E}">
        <p14:creationId xmlns:p14="http://schemas.microsoft.com/office/powerpoint/2010/main" val="3300660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DA94BD0C-861D-4301-8E0A-8B8C769F09C9}"/>
              </a:ext>
            </a:extLst>
          </p:cNvPr>
          <p:cNvGraphicFramePr/>
          <p:nvPr>
            <p:extLst>
              <p:ext uri="{D42A27DB-BD31-4B8C-83A1-F6EECF244321}">
                <p14:modId xmlns:p14="http://schemas.microsoft.com/office/powerpoint/2010/main" val="658124766"/>
              </p:ext>
            </p:extLst>
          </p:nvPr>
        </p:nvGraphicFramePr>
        <p:xfrm>
          <a:off x="457198" y="521208"/>
          <a:ext cx="8229604" cy="472841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2">
            <a:extLst>
              <a:ext uri="{FF2B5EF4-FFF2-40B4-BE49-F238E27FC236}">
                <a16:creationId xmlns:a16="http://schemas.microsoft.com/office/drawing/2014/main" id="{FC2970ED-F65E-4D3F-B59A-0107B449C864}"/>
              </a:ext>
            </a:extLst>
          </p:cNvPr>
          <p:cNvSpPr txBox="1">
            <a:spLocks/>
          </p:cNvSpPr>
          <p:nvPr/>
        </p:nvSpPr>
        <p:spPr>
          <a:xfrm>
            <a:off x="237744" y="110844"/>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Valve Hemodynamics</a:t>
            </a:r>
            <a:endParaRPr lang="en-US" sz="2400" i="0" spc="-150" dirty="0">
              <a:solidFill>
                <a:srgbClr val="FFD227"/>
              </a:solidFill>
              <a:effectLst/>
              <a:latin typeface="Calibri" charset="0"/>
              <a:ea typeface="Calibri" charset="0"/>
              <a:cs typeface="Calibri" charset="0"/>
            </a:endParaRPr>
          </a:p>
        </p:txBody>
      </p:sp>
      <p:sp>
        <p:nvSpPr>
          <p:cNvPr id="2" name="TextBox 1">
            <a:extLst>
              <a:ext uri="{FF2B5EF4-FFF2-40B4-BE49-F238E27FC236}">
                <a16:creationId xmlns:a16="http://schemas.microsoft.com/office/drawing/2014/main" id="{AABA3CA0-1AE3-4871-A500-3ABCCF37E198}"/>
              </a:ext>
            </a:extLst>
          </p:cNvPr>
          <p:cNvSpPr txBox="1"/>
          <p:nvPr/>
        </p:nvSpPr>
        <p:spPr>
          <a:xfrm>
            <a:off x="457198" y="4866501"/>
            <a:ext cx="8641236" cy="276999"/>
          </a:xfrm>
          <a:prstGeom prst="rect">
            <a:avLst/>
          </a:prstGeom>
          <a:noFill/>
        </p:spPr>
        <p:txBody>
          <a:bodyPr wrap="square" rtlCol="0">
            <a:spAutoFit/>
          </a:bodyPr>
          <a:lstStyle/>
          <a:p>
            <a:pPr algn="r"/>
            <a:r>
              <a:rPr lang="en-US" sz="1200" b="0" i="0" dirty="0">
                <a:solidFill>
                  <a:schemeClr val="bg1"/>
                </a:solidFill>
                <a:latin typeface="+mn-lt"/>
              </a:rPr>
              <a:t>Implanted population. Core lab assessments. </a:t>
            </a:r>
          </a:p>
        </p:txBody>
      </p:sp>
      <p:pic>
        <p:nvPicPr>
          <p:cNvPr id="3" name="Picture 2">
            <a:extLst>
              <a:ext uri="{FF2B5EF4-FFF2-40B4-BE49-F238E27FC236}">
                <a16:creationId xmlns:a16="http://schemas.microsoft.com/office/drawing/2014/main" id="{D5DCEE5F-1A8A-4C10-9108-076658AE8722}"/>
              </a:ext>
            </a:extLst>
          </p:cNvPr>
          <p:cNvPicPr>
            <a:picLocks noChangeAspect="1"/>
          </p:cNvPicPr>
          <p:nvPr/>
        </p:nvPicPr>
        <p:blipFill rotWithShape="1">
          <a:blip r:embed="rId4"/>
          <a:srcRect l="9742" t="15608" r="78437" b="67958"/>
          <a:stretch/>
        </p:blipFill>
        <p:spPr>
          <a:xfrm>
            <a:off x="1396999" y="1174975"/>
            <a:ext cx="908051" cy="583975"/>
          </a:xfrm>
          <a:prstGeom prst="rect">
            <a:avLst/>
          </a:prstGeom>
        </p:spPr>
      </p:pic>
      <p:sp>
        <p:nvSpPr>
          <p:cNvPr id="4" name="TextBox 3">
            <a:extLst>
              <a:ext uri="{FF2B5EF4-FFF2-40B4-BE49-F238E27FC236}">
                <a16:creationId xmlns:a16="http://schemas.microsoft.com/office/drawing/2014/main" id="{5C4ABEC8-AB29-4A2B-BA8C-58F573DE4B3C}"/>
              </a:ext>
            </a:extLst>
          </p:cNvPr>
          <p:cNvSpPr txBox="1"/>
          <p:nvPr/>
        </p:nvSpPr>
        <p:spPr>
          <a:xfrm>
            <a:off x="2051436" y="838020"/>
            <a:ext cx="5804452" cy="400110"/>
          </a:xfrm>
          <a:prstGeom prst="rect">
            <a:avLst/>
          </a:prstGeom>
          <a:noFill/>
        </p:spPr>
        <p:txBody>
          <a:bodyPr wrap="square" rtlCol="0">
            <a:spAutoFit/>
          </a:bodyPr>
          <a:lstStyle/>
          <a:p>
            <a:pPr algn="ctr"/>
            <a:r>
              <a:rPr lang="en-US" sz="2000" b="0" dirty="0">
                <a:solidFill>
                  <a:schemeClr val="bg1"/>
                </a:solidFill>
                <a:latin typeface="+mn-lt"/>
              </a:rPr>
              <a:t>TAVR Statistically Superior At All Time Points</a:t>
            </a:r>
          </a:p>
        </p:txBody>
      </p:sp>
    </p:spTree>
    <p:extLst>
      <p:ext uri="{BB962C8B-B14F-4D97-AF65-F5344CB8AC3E}">
        <p14:creationId xmlns:p14="http://schemas.microsoft.com/office/powerpoint/2010/main" val="1965290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B0AE2A-3FBB-42F6-8CA7-0399E7D373CC}"/>
              </a:ext>
            </a:extLst>
          </p:cNvPr>
          <p:cNvSpPr>
            <a:spLocks noGrp="1"/>
          </p:cNvSpPr>
          <p:nvPr>
            <p:ph type="title"/>
          </p:nvPr>
        </p:nvSpPr>
        <p:spPr/>
        <p:txBody>
          <a:bodyPr/>
          <a:lstStyle/>
          <a:p>
            <a:r>
              <a:rPr lang="en-US" spc="-150" dirty="0">
                <a:solidFill>
                  <a:srgbClr val="FFD227"/>
                </a:solidFill>
                <a:effectLst/>
              </a:rPr>
              <a:t>Prosthesis-Patient Mismatch</a:t>
            </a:r>
            <a:br>
              <a:rPr lang="en-US" sz="3600" spc="-150" dirty="0">
                <a:solidFill>
                  <a:srgbClr val="FFD227"/>
                </a:solidFill>
                <a:effectLst/>
                <a:latin typeface="Calibri" charset="0"/>
                <a:ea typeface="Calibri" charset="0"/>
                <a:cs typeface="Calibri" charset="0"/>
              </a:rPr>
            </a:br>
            <a:endParaRPr lang="en-US" dirty="0"/>
          </a:p>
        </p:txBody>
      </p:sp>
      <p:graphicFrame>
        <p:nvGraphicFramePr>
          <p:cNvPr id="5" name="Chart 4">
            <a:extLst>
              <a:ext uri="{FF2B5EF4-FFF2-40B4-BE49-F238E27FC236}">
                <a16:creationId xmlns:a16="http://schemas.microsoft.com/office/drawing/2014/main" id="{83485A73-A2F8-4AB4-91E8-DCC71F561A2D}"/>
              </a:ext>
            </a:extLst>
          </p:cNvPr>
          <p:cNvGraphicFramePr>
            <a:graphicFrameLocks/>
          </p:cNvGraphicFramePr>
          <p:nvPr>
            <p:extLst>
              <p:ext uri="{D42A27DB-BD31-4B8C-83A1-F6EECF244321}">
                <p14:modId xmlns:p14="http://schemas.microsoft.com/office/powerpoint/2010/main" val="118919324"/>
              </p:ext>
            </p:extLst>
          </p:nvPr>
        </p:nvGraphicFramePr>
        <p:xfrm>
          <a:off x="886968" y="651164"/>
          <a:ext cx="7342632" cy="42153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0D135431-9832-40AF-A383-A6FF96CFE3B1}"/>
              </a:ext>
            </a:extLst>
          </p:cNvPr>
          <p:cNvSpPr txBox="1"/>
          <p:nvPr/>
        </p:nvSpPr>
        <p:spPr>
          <a:xfrm>
            <a:off x="6130413" y="4866501"/>
            <a:ext cx="2990726" cy="276999"/>
          </a:xfrm>
          <a:prstGeom prst="rect">
            <a:avLst/>
          </a:prstGeom>
          <a:noFill/>
        </p:spPr>
        <p:txBody>
          <a:bodyPr wrap="square" rtlCol="0">
            <a:spAutoFit/>
          </a:bodyPr>
          <a:lstStyle/>
          <a:p>
            <a:pPr algn="r"/>
            <a:r>
              <a:rPr lang="en-US" sz="1200" b="0" i="0" dirty="0">
                <a:solidFill>
                  <a:schemeClr val="bg1"/>
                </a:solidFill>
                <a:latin typeface="+mn-lt"/>
              </a:rPr>
              <a:t>Implant population. Core lab assessments. </a:t>
            </a:r>
          </a:p>
        </p:txBody>
      </p:sp>
      <p:sp>
        <p:nvSpPr>
          <p:cNvPr id="2" name="TextBox 1">
            <a:extLst>
              <a:ext uri="{FF2B5EF4-FFF2-40B4-BE49-F238E27FC236}">
                <a16:creationId xmlns:a16="http://schemas.microsoft.com/office/drawing/2014/main" id="{BF76CC34-E9E8-4C3F-8081-C7CB99B5BEC7}"/>
              </a:ext>
            </a:extLst>
          </p:cNvPr>
          <p:cNvSpPr txBox="1"/>
          <p:nvPr/>
        </p:nvSpPr>
        <p:spPr>
          <a:xfrm>
            <a:off x="1978619" y="3828459"/>
            <a:ext cx="825867" cy="338554"/>
          </a:xfrm>
          <a:prstGeom prst="rect">
            <a:avLst/>
          </a:prstGeom>
          <a:solidFill>
            <a:srgbClr val="152A59"/>
          </a:solidFill>
        </p:spPr>
        <p:txBody>
          <a:bodyPr wrap="none" rtlCol="0">
            <a:spAutoFit/>
          </a:bodyPr>
          <a:lstStyle/>
          <a:p>
            <a:r>
              <a:rPr lang="en-US" sz="1600" b="0" i="0" dirty="0">
                <a:solidFill>
                  <a:schemeClr val="bg1"/>
                </a:solidFill>
                <a:latin typeface="+mn-lt"/>
              </a:rPr>
              <a:t>N = 609</a:t>
            </a:r>
          </a:p>
        </p:txBody>
      </p:sp>
      <p:sp>
        <p:nvSpPr>
          <p:cNvPr id="8" name="TextBox 7">
            <a:extLst>
              <a:ext uri="{FF2B5EF4-FFF2-40B4-BE49-F238E27FC236}">
                <a16:creationId xmlns:a16="http://schemas.microsoft.com/office/drawing/2014/main" id="{09BD3409-816D-4526-BFC3-EE1A875FB119}"/>
              </a:ext>
            </a:extLst>
          </p:cNvPr>
          <p:cNvSpPr txBox="1"/>
          <p:nvPr/>
        </p:nvSpPr>
        <p:spPr>
          <a:xfrm>
            <a:off x="3542661" y="3828459"/>
            <a:ext cx="825867" cy="338554"/>
          </a:xfrm>
          <a:prstGeom prst="rect">
            <a:avLst/>
          </a:prstGeom>
          <a:solidFill>
            <a:srgbClr val="152A59"/>
          </a:solidFill>
        </p:spPr>
        <p:txBody>
          <a:bodyPr wrap="none" rtlCol="0">
            <a:spAutoFit/>
          </a:bodyPr>
          <a:lstStyle/>
          <a:p>
            <a:r>
              <a:rPr lang="en-US" sz="1600" b="0" i="0" dirty="0">
                <a:solidFill>
                  <a:schemeClr val="bg1"/>
                </a:solidFill>
                <a:latin typeface="+mn-lt"/>
              </a:rPr>
              <a:t>N = 541</a:t>
            </a:r>
          </a:p>
        </p:txBody>
      </p:sp>
      <p:sp>
        <p:nvSpPr>
          <p:cNvPr id="6" name="TextBox 5">
            <a:extLst>
              <a:ext uri="{FF2B5EF4-FFF2-40B4-BE49-F238E27FC236}">
                <a16:creationId xmlns:a16="http://schemas.microsoft.com/office/drawing/2014/main" id="{BE014B00-4BCD-4579-AC22-BC57423A09CE}"/>
              </a:ext>
            </a:extLst>
          </p:cNvPr>
          <p:cNvSpPr txBox="1"/>
          <p:nvPr/>
        </p:nvSpPr>
        <p:spPr>
          <a:xfrm>
            <a:off x="2572979" y="1333511"/>
            <a:ext cx="1103187" cy="369332"/>
          </a:xfrm>
          <a:prstGeom prst="rect">
            <a:avLst/>
          </a:prstGeom>
          <a:noFill/>
        </p:spPr>
        <p:txBody>
          <a:bodyPr wrap="none" rtlCol="0">
            <a:spAutoFit/>
          </a:bodyPr>
          <a:lstStyle/>
          <a:p>
            <a:r>
              <a:rPr lang="en-US" b="0" i="0" dirty="0">
                <a:solidFill>
                  <a:schemeClr val="bg1"/>
                </a:solidFill>
                <a:latin typeface="+mn-lt"/>
              </a:rPr>
              <a:t>P&lt;0.001   </a:t>
            </a:r>
          </a:p>
        </p:txBody>
      </p:sp>
      <p:sp>
        <p:nvSpPr>
          <p:cNvPr id="9" name="TextBox 8">
            <a:extLst>
              <a:ext uri="{FF2B5EF4-FFF2-40B4-BE49-F238E27FC236}">
                <a16:creationId xmlns:a16="http://schemas.microsoft.com/office/drawing/2014/main" id="{6309A770-40AA-40C8-8DB5-6C714CFF9494}"/>
              </a:ext>
            </a:extLst>
          </p:cNvPr>
          <p:cNvSpPr txBox="1"/>
          <p:nvPr/>
        </p:nvSpPr>
        <p:spPr>
          <a:xfrm>
            <a:off x="5578819" y="1333511"/>
            <a:ext cx="1103187" cy="369332"/>
          </a:xfrm>
          <a:prstGeom prst="rect">
            <a:avLst/>
          </a:prstGeom>
          <a:noFill/>
        </p:spPr>
        <p:txBody>
          <a:bodyPr wrap="none" rtlCol="0">
            <a:spAutoFit/>
          </a:bodyPr>
          <a:lstStyle/>
          <a:p>
            <a:r>
              <a:rPr lang="en-US" b="0" i="0" dirty="0">
                <a:solidFill>
                  <a:schemeClr val="bg1"/>
                </a:solidFill>
                <a:latin typeface="+mn-lt"/>
              </a:rPr>
              <a:t>P&lt;0.001   </a:t>
            </a:r>
          </a:p>
        </p:txBody>
      </p:sp>
    </p:spTree>
    <p:extLst>
      <p:ext uri="{BB962C8B-B14F-4D97-AF65-F5344CB8AC3E}">
        <p14:creationId xmlns:p14="http://schemas.microsoft.com/office/powerpoint/2010/main" val="2621734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6BA9C28-5700-40A8-8308-C3CFE40B3BAD}"/>
              </a:ext>
            </a:extLst>
          </p:cNvPr>
          <p:cNvGraphicFramePr>
            <a:graphicFrameLocks/>
          </p:cNvGraphicFramePr>
          <p:nvPr>
            <p:extLst>
              <p:ext uri="{D42A27DB-BD31-4B8C-83A1-F6EECF244321}">
                <p14:modId xmlns:p14="http://schemas.microsoft.com/office/powerpoint/2010/main" val="1116865832"/>
              </p:ext>
            </p:extLst>
          </p:nvPr>
        </p:nvGraphicFramePr>
        <p:xfrm>
          <a:off x="736937" y="744925"/>
          <a:ext cx="8277523" cy="424485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F850240-5266-4154-B0AB-16F9499CE76E}"/>
              </a:ext>
            </a:extLst>
          </p:cNvPr>
          <p:cNvSpPr txBox="1"/>
          <p:nvPr/>
        </p:nvSpPr>
        <p:spPr>
          <a:xfrm>
            <a:off x="429102" y="864980"/>
            <a:ext cx="430887" cy="3107603"/>
          </a:xfrm>
          <a:prstGeom prst="rect">
            <a:avLst/>
          </a:prstGeom>
          <a:noFill/>
        </p:spPr>
        <p:txBody>
          <a:bodyPr vert="vert270" wrap="square" rtlCol="0">
            <a:spAutoFit/>
          </a:bodyPr>
          <a:lstStyle/>
          <a:p>
            <a:pPr algn="ctr"/>
            <a:r>
              <a:rPr lang="en-US" sz="1600" b="0" i="0" dirty="0">
                <a:solidFill>
                  <a:schemeClr val="bg1"/>
                </a:solidFill>
                <a:latin typeface="+mn-lt"/>
              </a:rPr>
              <a:t>Proportion of Patients with Echo (%)</a:t>
            </a:r>
          </a:p>
        </p:txBody>
      </p:sp>
      <p:sp>
        <p:nvSpPr>
          <p:cNvPr id="7" name="Title 2">
            <a:extLst>
              <a:ext uri="{FF2B5EF4-FFF2-40B4-BE49-F238E27FC236}">
                <a16:creationId xmlns:a16="http://schemas.microsoft.com/office/drawing/2014/main" id="{71A40893-DEEC-4D99-AB2B-49C5BA39DD77}"/>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Total Aortic Valve Regurgitation</a:t>
            </a:r>
            <a:endParaRPr lang="en-US" sz="2400" i="0" spc="-150" dirty="0">
              <a:solidFill>
                <a:srgbClr val="FFD227"/>
              </a:solidFill>
              <a:effectLst/>
              <a:latin typeface="Calibri" charset="0"/>
              <a:ea typeface="Calibri" charset="0"/>
              <a:cs typeface="Calibri" charset="0"/>
            </a:endParaRPr>
          </a:p>
        </p:txBody>
      </p:sp>
      <p:sp>
        <p:nvSpPr>
          <p:cNvPr id="9" name="TextBox 8">
            <a:extLst>
              <a:ext uri="{FF2B5EF4-FFF2-40B4-BE49-F238E27FC236}">
                <a16:creationId xmlns:a16="http://schemas.microsoft.com/office/drawing/2014/main" id="{E60F3681-A07D-4412-A199-EA0548342C95}"/>
              </a:ext>
            </a:extLst>
          </p:cNvPr>
          <p:cNvSpPr txBox="1"/>
          <p:nvPr/>
        </p:nvSpPr>
        <p:spPr>
          <a:xfrm>
            <a:off x="6130413" y="4866501"/>
            <a:ext cx="2990726" cy="276999"/>
          </a:xfrm>
          <a:prstGeom prst="rect">
            <a:avLst/>
          </a:prstGeom>
          <a:noFill/>
        </p:spPr>
        <p:txBody>
          <a:bodyPr wrap="square" rtlCol="0">
            <a:spAutoFit/>
          </a:bodyPr>
          <a:lstStyle/>
          <a:p>
            <a:pPr algn="r"/>
            <a:r>
              <a:rPr lang="en-US" sz="1200" b="0" i="0" dirty="0">
                <a:solidFill>
                  <a:schemeClr val="bg1"/>
                </a:solidFill>
                <a:latin typeface="+mn-lt"/>
              </a:rPr>
              <a:t>Implant population. Core lab assessments. </a:t>
            </a:r>
          </a:p>
        </p:txBody>
      </p:sp>
    </p:spTree>
    <p:extLst>
      <p:ext uri="{BB962C8B-B14F-4D97-AF65-F5344CB8AC3E}">
        <p14:creationId xmlns:p14="http://schemas.microsoft.com/office/powerpoint/2010/main" val="708781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98E8015-9756-4CE1-A2D9-7659482B24C2}"/>
              </a:ext>
            </a:extLst>
          </p:cNvPr>
          <p:cNvGraphicFramePr>
            <a:graphicFrameLocks/>
          </p:cNvGraphicFramePr>
          <p:nvPr>
            <p:extLst/>
          </p:nvPr>
        </p:nvGraphicFramePr>
        <p:xfrm>
          <a:off x="698956" y="744925"/>
          <a:ext cx="8225590" cy="439857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2">
            <a:extLst>
              <a:ext uri="{FF2B5EF4-FFF2-40B4-BE49-F238E27FC236}">
                <a16:creationId xmlns:a16="http://schemas.microsoft.com/office/drawing/2014/main" id="{CEEC111D-F564-429B-8C9F-891436358E9B}"/>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NYHA Functional Class</a:t>
            </a:r>
            <a:endParaRPr lang="en-US" sz="2400" i="0" spc="-150" dirty="0">
              <a:solidFill>
                <a:srgbClr val="FFD227"/>
              </a:solidFill>
              <a:effectLst/>
              <a:latin typeface="Calibri" charset="0"/>
              <a:ea typeface="Calibri" charset="0"/>
              <a:cs typeface="Calibri" charset="0"/>
            </a:endParaRPr>
          </a:p>
        </p:txBody>
      </p:sp>
      <p:sp>
        <p:nvSpPr>
          <p:cNvPr id="8" name="TextBox 7">
            <a:extLst>
              <a:ext uri="{FF2B5EF4-FFF2-40B4-BE49-F238E27FC236}">
                <a16:creationId xmlns:a16="http://schemas.microsoft.com/office/drawing/2014/main" id="{59DF1952-9E38-4D2A-BE77-642CD958F07D}"/>
              </a:ext>
            </a:extLst>
          </p:cNvPr>
          <p:cNvSpPr txBox="1"/>
          <p:nvPr/>
        </p:nvSpPr>
        <p:spPr>
          <a:xfrm>
            <a:off x="429102" y="864980"/>
            <a:ext cx="430887" cy="3107603"/>
          </a:xfrm>
          <a:prstGeom prst="rect">
            <a:avLst/>
          </a:prstGeom>
          <a:noFill/>
        </p:spPr>
        <p:txBody>
          <a:bodyPr vert="vert270" wrap="square" rtlCol="0">
            <a:spAutoFit/>
          </a:bodyPr>
          <a:lstStyle/>
          <a:p>
            <a:pPr algn="ctr"/>
            <a:r>
              <a:rPr lang="en-US" sz="1600" b="0" i="0" dirty="0">
                <a:solidFill>
                  <a:schemeClr val="bg1"/>
                </a:solidFill>
                <a:latin typeface="+mn-lt"/>
              </a:rPr>
              <a:t>Proportion of Patients (%)</a:t>
            </a:r>
          </a:p>
        </p:txBody>
      </p:sp>
    </p:spTree>
    <p:extLst>
      <p:ext uri="{BB962C8B-B14F-4D97-AF65-F5344CB8AC3E}">
        <p14:creationId xmlns:p14="http://schemas.microsoft.com/office/powerpoint/2010/main" val="2581426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F6CD3EDC-A92F-4D61-A7A1-C1A754F37463}"/>
              </a:ext>
            </a:extLst>
          </p:cNvPr>
          <p:cNvGraphicFramePr>
            <a:graphicFrameLocks noGrp="1"/>
          </p:cNvGraphicFramePr>
          <p:nvPr>
            <p:extLst>
              <p:ext uri="{D42A27DB-BD31-4B8C-83A1-F6EECF244321}">
                <p14:modId xmlns:p14="http://schemas.microsoft.com/office/powerpoint/2010/main" val="1703541896"/>
              </p:ext>
            </p:extLst>
          </p:nvPr>
        </p:nvGraphicFramePr>
        <p:xfrm>
          <a:off x="1112229" y="3768597"/>
          <a:ext cx="6900557" cy="1258824"/>
        </p:xfrm>
        <a:graphic>
          <a:graphicData uri="http://schemas.openxmlformats.org/drawingml/2006/table">
            <a:tbl>
              <a:tblPr firstRow="1" bandRow="1">
                <a:tableStyleId>{5C22544A-7EE6-4342-B048-85BDC9FD1C3A}</a:tableStyleId>
              </a:tblPr>
              <a:tblGrid>
                <a:gridCol w="2036078">
                  <a:extLst>
                    <a:ext uri="{9D8B030D-6E8A-4147-A177-3AD203B41FA5}">
                      <a16:colId xmlns:a16="http://schemas.microsoft.com/office/drawing/2014/main" val="20000"/>
                    </a:ext>
                  </a:extLst>
                </a:gridCol>
                <a:gridCol w="1366857">
                  <a:extLst>
                    <a:ext uri="{9D8B030D-6E8A-4147-A177-3AD203B41FA5}">
                      <a16:colId xmlns:a16="http://schemas.microsoft.com/office/drawing/2014/main" val="20001"/>
                    </a:ext>
                  </a:extLst>
                </a:gridCol>
                <a:gridCol w="1605312">
                  <a:extLst>
                    <a:ext uri="{9D8B030D-6E8A-4147-A177-3AD203B41FA5}">
                      <a16:colId xmlns:a16="http://schemas.microsoft.com/office/drawing/2014/main" val="20002"/>
                    </a:ext>
                  </a:extLst>
                </a:gridCol>
                <a:gridCol w="1892310">
                  <a:extLst>
                    <a:ext uri="{9D8B030D-6E8A-4147-A177-3AD203B41FA5}">
                      <a16:colId xmlns:a16="http://schemas.microsoft.com/office/drawing/2014/main" val="20003"/>
                    </a:ext>
                  </a:extLst>
                </a:gridCol>
              </a:tblGrid>
              <a:tr h="310896">
                <a:tc>
                  <a:txBody>
                    <a:bodyPr/>
                    <a:lstStyle/>
                    <a:p>
                      <a:endParaRPr lang="en-US" sz="1600" b="0" dirty="0">
                        <a:solidFill>
                          <a:schemeClr val="tx1"/>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US" sz="1600" b="0" dirty="0">
                          <a:solidFill>
                            <a:schemeClr val="tx1"/>
                          </a:solidFill>
                        </a:rPr>
                        <a:t>Change from Baseline</a:t>
                      </a: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1600" b="0" dirty="0">
                        <a:solidFill>
                          <a:schemeClr val="tx1"/>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pPr algn="ctr"/>
                      <a:endParaRPr lang="en-US" sz="1600" b="0" dirty="0">
                        <a:solidFill>
                          <a:schemeClr val="tx1"/>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10896">
                <a:tc>
                  <a:txBody>
                    <a:bodyPr/>
                    <a:lstStyle/>
                    <a:p>
                      <a:pPr>
                        <a:lnSpc>
                          <a:spcPts val="1600"/>
                        </a:lnSpc>
                      </a:pPr>
                      <a:r>
                        <a:rPr lang="en-US" sz="1600" b="0" dirty="0">
                          <a:solidFill>
                            <a:srgbClr val="FFD227"/>
                          </a:solidFill>
                        </a:rPr>
                        <a:t>TAVR</a:t>
                      </a: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600"/>
                        </a:lnSpc>
                      </a:pPr>
                      <a:r>
                        <a:rPr lang="en-US" sz="1600" b="0" kern="1200" dirty="0">
                          <a:solidFill>
                            <a:srgbClr val="FFD227"/>
                          </a:solidFill>
                          <a:effectLst/>
                          <a:latin typeface="+mn-lt"/>
                          <a:ea typeface="+mn-ea"/>
                          <a:cs typeface="+mn-cs"/>
                        </a:rPr>
                        <a:t>20.0 ± 21.1</a:t>
                      </a:r>
                      <a:endParaRPr lang="en-US" sz="1600" b="0" dirty="0">
                        <a:solidFill>
                          <a:srgbClr val="FFD227"/>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600"/>
                        </a:lnSpc>
                      </a:pPr>
                      <a:r>
                        <a:rPr lang="en-US" sz="1600" b="0" kern="1200" dirty="0">
                          <a:solidFill>
                            <a:srgbClr val="FFD227"/>
                          </a:solidFill>
                          <a:effectLst/>
                          <a:latin typeface="+mn-lt"/>
                          <a:ea typeface="+mn-ea"/>
                          <a:cs typeface="+mn-cs"/>
                        </a:rPr>
                        <a:t>21.9 ± 21.2</a:t>
                      </a:r>
                      <a:endParaRPr lang="en-US" sz="1600" b="0" dirty="0">
                        <a:solidFill>
                          <a:srgbClr val="FFD227"/>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600"/>
                        </a:lnSpc>
                      </a:pPr>
                      <a:r>
                        <a:rPr lang="en-US" sz="1600" b="0" kern="1200" dirty="0">
                          <a:solidFill>
                            <a:srgbClr val="FFD227"/>
                          </a:solidFill>
                          <a:effectLst/>
                          <a:latin typeface="+mn-lt"/>
                          <a:ea typeface="+mn-ea"/>
                          <a:cs typeface="+mn-cs"/>
                        </a:rPr>
                        <a:t>22.2 ± 20.3</a:t>
                      </a:r>
                      <a:endParaRPr lang="en-US" sz="1600" b="0" dirty="0">
                        <a:solidFill>
                          <a:srgbClr val="FFD227"/>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310896">
                <a:tc>
                  <a:txBody>
                    <a:bodyPr/>
                    <a:lstStyle/>
                    <a:p>
                      <a:pPr>
                        <a:lnSpc>
                          <a:spcPts val="1600"/>
                        </a:lnSpc>
                      </a:pPr>
                      <a:r>
                        <a:rPr lang="en-US" sz="1600" b="0" dirty="0">
                          <a:solidFill>
                            <a:srgbClr val="23C8E9"/>
                          </a:solidFill>
                        </a:rPr>
                        <a:t>SAVR</a:t>
                      </a: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600"/>
                        </a:lnSpc>
                      </a:pPr>
                      <a:r>
                        <a:rPr lang="en-US" sz="1600" kern="1200" dirty="0">
                          <a:solidFill>
                            <a:srgbClr val="23C8E9"/>
                          </a:solidFill>
                          <a:effectLst/>
                          <a:latin typeface="+mn-lt"/>
                          <a:ea typeface="+mn-ea"/>
                          <a:cs typeface="+mn-cs"/>
                        </a:rPr>
                        <a:t>9.1 ± 22.3</a:t>
                      </a:r>
                      <a:endParaRPr lang="en-US" sz="1600" b="0" dirty="0">
                        <a:solidFill>
                          <a:srgbClr val="23C8E9"/>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600"/>
                        </a:lnSpc>
                      </a:pPr>
                      <a:r>
                        <a:rPr lang="en-US" sz="1600" kern="1200" dirty="0">
                          <a:solidFill>
                            <a:srgbClr val="23C8E9"/>
                          </a:solidFill>
                          <a:effectLst/>
                          <a:latin typeface="+mn-lt"/>
                          <a:ea typeface="+mn-ea"/>
                          <a:cs typeface="+mn-cs"/>
                        </a:rPr>
                        <a:t>20.5 ± 20.5</a:t>
                      </a:r>
                      <a:endParaRPr lang="en-US" sz="1600" b="0" dirty="0">
                        <a:solidFill>
                          <a:srgbClr val="23C8E9"/>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600"/>
                        </a:lnSpc>
                      </a:pPr>
                      <a:r>
                        <a:rPr lang="en-US" sz="1600" kern="1200" dirty="0">
                          <a:solidFill>
                            <a:srgbClr val="23C8E9"/>
                          </a:solidFill>
                          <a:effectLst/>
                          <a:latin typeface="+mn-lt"/>
                          <a:ea typeface="+mn-ea"/>
                          <a:cs typeface="+mn-cs"/>
                        </a:rPr>
                        <a:t>20.9 ± 20.9</a:t>
                      </a:r>
                      <a:endParaRPr lang="en-US" sz="1600" b="0" dirty="0">
                        <a:solidFill>
                          <a:srgbClr val="23C8E9"/>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r h="310896">
                <a:tc>
                  <a:txBody>
                    <a:bodyPr/>
                    <a:lstStyle/>
                    <a:p>
                      <a:pPr>
                        <a:lnSpc>
                          <a:spcPts val="1600"/>
                        </a:lnSpc>
                      </a:pPr>
                      <a:r>
                        <a:rPr lang="en-US" sz="1600" dirty="0"/>
                        <a:t>95% BCI for difference</a:t>
                      </a: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US" sz="1600" kern="1200" dirty="0">
                          <a:solidFill>
                            <a:schemeClr val="tx1"/>
                          </a:solidFill>
                          <a:effectLst/>
                          <a:latin typeface="+mn-lt"/>
                          <a:ea typeface="+mn-ea"/>
                          <a:cs typeface="+mn-cs"/>
                        </a:rPr>
                        <a:t>(8.6, 13.2)</a:t>
                      </a:r>
                      <a:endParaRPr lang="en-US" sz="1600" dirty="0">
                        <a:solidFill>
                          <a:schemeClr val="tx1"/>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US" sz="1600" kern="1200" dirty="0">
                          <a:solidFill>
                            <a:schemeClr val="dk1"/>
                          </a:solidFill>
                          <a:effectLst/>
                          <a:latin typeface="+mn-lt"/>
                          <a:ea typeface="+mn-ea"/>
                          <a:cs typeface="+mn-cs"/>
                        </a:rPr>
                        <a:t>(-1.0, 3.8)</a:t>
                      </a:r>
                      <a:endParaRPr lang="en-US" sz="1600" b="0" dirty="0">
                        <a:solidFill>
                          <a:schemeClr val="tx1"/>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600"/>
                        </a:lnSpc>
                      </a:pPr>
                      <a:r>
                        <a:rPr lang="en-US" sz="1600" kern="1200" dirty="0">
                          <a:solidFill>
                            <a:schemeClr val="dk1"/>
                          </a:solidFill>
                          <a:effectLst/>
                          <a:latin typeface="+mn-lt"/>
                          <a:ea typeface="+mn-ea"/>
                          <a:cs typeface="+mn-cs"/>
                        </a:rPr>
                        <a:t>(-1.6, 4.3)</a:t>
                      </a:r>
                      <a:endParaRPr lang="en-US" sz="1600" b="0" dirty="0">
                        <a:solidFill>
                          <a:schemeClr val="tx1"/>
                        </a:solidFill>
                      </a:endParaRPr>
                    </a:p>
                  </a:txBody>
                  <a:tcPr marT="41148" marB="4114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7" name="Content Placeholder 3">
            <a:extLst>
              <a:ext uri="{FF2B5EF4-FFF2-40B4-BE49-F238E27FC236}">
                <a16:creationId xmlns:a16="http://schemas.microsoft.com/office/drawing/2014/main" id="{D9A81F63-C5B6-4579-A372-861FD2F82102}"/>
              </a:ext>
            </a:extLst>
          </p:cNvPr>
          <p:cNvGraphicFramePr>
            <a:graphicFrameLocks noGrp="1"/>
          </p:cNvGraphicFramePr>
          <p:nvPr>
            <p:ph idx="1"/>
            <p:extLst>
              <p:ext uri="{D42A27DB-BD31-4B8C-83A1-F6EECF244321}">
                <p14:modId xmlns:p14="http://schemas.microsoft.com/office/powerpoint/2010/main" val="831961712"/>
              </p:ext>
            </p:extLst>
          </p:nvPr>
        </p:nvGraphicFramePr>
        <p:xfrm>
          <a:off x="935664" y="785005"/>
          <a:ext cx="7800523" cy="30559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EFFFDFE9-68BE-4298-B8D4-4C2113CD98DF}"/>
              </a:ext>
            </a:extLst>
          </p:cNvPr>
          <p:cNvSpPr txBox="1"/>
          <p:nvPr/>
        </p:nvSpPr>
        <p:spPr>
          <a:xfrm>
            <a:off x="650564" y="608042"/>
            <a:ext cx="461665" cy="3055956"/>
          </a:xfrm>
          <a:prstGeom prst="rect">
            <a:avLst/>
          </a:prstGeom>
          <a:noFill/>
        </p:spPr>
        <p:txBody>
          <a:bodyPr vert="vert270" wrap="square" rtlCol="0">
            <a:spAutoFit/>
          </a:bodyPr>
          <a:lstStyle/>
          <a:p>
            <a:pPr algn="ctr"/>
            <a:r>
              <a:rPr lang="en-US" b="0" i="0" dirty="0">
                <a:solidFill>
                  <a:schemeClr val="bg1"/>
                </a:solidFill>
                <a:latin typeface="+mn-lt"/>
              </a:rPr>
              <a:t>KCCQ Overall Summary Score</a:t>
            </a:r>
          </a:p>
        </p:txBody>
      </p:sp>
      <p:sp>
        <p:nvSpPr>
          <p:cNvPr id="10" name="Rectangle 9">
            <a:extLst>
              <a:ext uri="{FF2B5EF4-FFF2-40B4-BE49-F238E27FC236}">
                <a16:creationId xmlns:a16="http://schemas.microsoft.com/office/drawing/2014/main" id="{80B413A0-0689-471C-843D-B0921542C7A7}"/>
              </a:ext>
            </a:extLst>
          </p:cNvPr>
          <p:cNvSpPr/>
          <p:nvPr/>
        </p:nvSpPr>
        <p:spPr>
          <a:xfrm>
            <a:off x="796553" y="550611"/>
            <a:ext cx="6976948" cy="400110"/>
          </a:xfrm>
          <a:prstGeom prst="rect">
            <a:avLst/>
          </a:prstGeom>
        </p:spPr>
        <p:txBody>
          <a:bodyPr wrap="square">
            <a:spAutoFit/>
          </a:bodyPr>
          <a:lstStyle/>
          <a:p>
            <a:pPr algn="ctr"/>
            <a:r>
              <a:rPr lang="en-US" sz="2000" b="0" dirty="0">
                <a:solidFill>
                  <a:schemeClr val="bg1"/>
                </a:solidFill>
                <a:latin typeface="+mn-lt"/>
                <a:cs typeface="Arial" panose="020B0604020202020204" pitchFamily="34" charset="0"/>
              </a:rPr>
              <a:t>Patients Recover Quality of Life Sooner After TAVR</a:t>
            </a:r>
          </a:p>
        </p:txBody>
      </p:sp>
      <p:sp>
        <p:nvSpPr>
          <p:cNvPr id="9" name="Rectangle 8">
            <a:extLst>
              <a:ext uri="{FF2B5EF4-FFF2-40B4-BE49-F238E27FC236}">
                <a16:creationId xmlns:a16="http://schemas.microsoft.com/office/drawing/2014/main" id="{CC11F4F1-43C8-42A5-A71D-E8F802EFB11D}"/>
              </a:ext>
            </a:extLst>
          </p:cNvPr>
          <p:cNvSpPr/>
          <p:nvPr/>
        </p:nvSpPr>
        <p:spPr>
          <a:xfrm>
            <a:off x="3171825" y="1081369"/>
            <a:ext cx="1351637" cy="3954035"/>
          </a:xfrm>
          <a:prstGeom prst="rect">
            <a:avLst/>
          </a:prstGeom>
          <a:noFill/>
          <a:ln w="19050">
            <a:solidFill>
              <a:srgbClr val="FFD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FCEB2B49-BD7C-45F2-856B-3D30EAABCBB4}"/>
              </a:ext>
            </a:extLst>
          </p:cNvPr>
          <p:cNvSpPr txBox="1">
            <a:spLocks/>
          </p:cNvSpPr>
          <p:nvPr/>
        </p:nvSpPr>
        <p:spPr>
          <a:xfrm>
            <a:off x="237744" y="99693"/>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cs typeface="Arial"/>
              </a:rPr>
              <a:t>KCCQ  Summary Score </a:t>
            </a:r>
            <a:endParaRPr lang="en-US" sz="2400" i="0" spc="-150" dirty="0">
              <a:solidFill>
                <a:srgbClr val="FFD227"/>
              </a:solidFill>
              <a:effectLst/>
              <a:latin typeface="Calibri" charset="0"/>
              <a:ea typeface="Calibri" charset="0"/>
              <a:cs typeface="Arial"/>
            </a:endParaRPr>
          </a:p>
        </p:txBody>
      </p:sp>
    </p:spTree>
    <p:extLst>
      <p:ext uri="{BB962C8B-B14F-4D97-AF65-F5344CB8AC3E}">
        <p14:creationId xmlns:p14="http://schemas.microsoft.com/office/powerpoint/2010/main" val="95161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3E15859-E56E-4C32-AB39-D49EDA03B71C}"/>
              </a:ext>
            </a:extLst>
          </p:cNvPr>
          <p:cNvGraphicFramePr>
            <a:graphicFrameLocks noGrp="1"/>
          </p:cNvGraphicFramePr>
          <p:nvPr>
            <p:extLst>
              <p:ext uri="{D42A27DB-BD31-4B8C-83A1-F6EECF244321}">
                <p14:modId xmlns:p14="http://schemas.microsoft.com/office/powerpoint/2010/main" val="1678282064"/>
              </p:ext>
            </p:extLst>
          </p:nvPr>
        </p:nvGraphicFramePr>
        <p:xfrm>
          <a:off x="231599" y="981044"/>
          <a:ext cx="8680803" cy="3376996"/>
        </p:xfrm>
        <a:graphic>
          <a:graphicData uri="http://schemas.openxmlformats.org/drawingml/2006/table">
            <a:tbl>
              <a:tblPr>
                <a:tableStyleId>{5C22544A-7EE6-4342-B048-85BDC9FD1C3A}</a:tableStyleId>
              </a:tblPr>
              <a:tblGrid>
                <a:gridCol w="1433963">
                  <a:extLst>
                    <a:ext uri="{9D8B030D-6E8A-4147-A177-3AD203B41FA5}">
                      <a16:colId xmlns:a16="http://schemas.microsoft.com/office/drawing/2014/main" val="20000"/>
                    </a:ext>
                  </a:extLst>
                </a:gridCol>
                <a:gridCol w="1281769">
                  <a:extLst>
                    <a:ext uri="{9D8B030D-6E8A-4147-A177-3AD203B41FA5}">
                      <a16:colId xmlns:a16="http://schemas.microsoft.com/office/drawing/2014/main" val="20001"/>
                    </a:ext>
                  </a:extLst>
                </a:gridCol>
                <a:gridCol w="1281769">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2537087">
                  <a:extLst>
                    <a:ext uri="{9D8B030D-6E8A-4147-A177-3AD203B41FA5}">
                      <a16:colId xmlns:a16="http://schemas.microsoft.com/office/drawing/2014/main" val="20004"/>
                    </a:ext>
                  </a:extLst>
                </a:gridCol>
                <a:gridCol w="888915">
                  <a:extLst>
                    <a:ext uri="{9D8B030D-6E8A-4147-A177-3AD203B41FA5}">
                      <a16:colId xmlns:a16="http://schemas.microsoft.com/office/drawing/2014/main" val="20005"/>
                    </a:ext>
                  </a:extLst>
                </a:gridCol>
              </a:tblGrid>
              <a:tr h="500041">
                <a:tc>
                  <a:txBody>
                    <a:bodyPr/>
                    <a:lstStyle/>
                    <a:p>
                      <a:pPr marL="0" marR="0" algn="l">
                        <a:lnSpc>
                          <a:spcPts val="2000"/>
                        </a:lnSpc>
                        <a:spcBef>
                          <a:spcPts val="300"/>
                        </a:spcBef>
                        <a:spcAft>
                          <a:spcPts val="300"/>
                        </a:spcAft>
                      </a:pPr>
                      <a:r>
                        <a:rPr lang="en-US" sz="1600" b="0" dirty="0">
                          <a:solidFill>
                            <a:schemeClr val="bg1"/>
                          </a:solidFill>
                          <a:effectLst/>
                          <a:latin typeface="+mn-lt"/>
                          <a:cs typeface="Arial" panose="020B0604020202020204" pitchFamily="34" charset="0"/>
                        </a:rPr>
                        <a:t>Subgroup</a:t>
                      </a:r>
                      <a:endParaRPr lang="en-US" sz="1600" b="0" dirty="0">
                        <a:solidFill>
                          <a:schemeClr val="bg1"/>
                        </a:solidFill>
                        <a:effectLst/>
                        <a:latin typeface="+mn-lt"/>
                        <a:ea typeface="Times New Roman"/>
                        <a:cs typeface="Arial" panose="020B0604020202020204" pitchFamily="34" charset="0"/>
                      </a:endParaRP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2000"/>
                        </a:lnSpc>
                        <a:spcBef>
                          <a:spcPts val="300"/>
                        </a:spcBef>
                        <a:spcAft>
                          <a:spcPts val="300"/>
                        </a:spcAft>
                      </a:pPr>
                      <a:r>
                        <a:rPr lang="en-US" sz="1600" b="0" dirty="0">
                          <a:solidFill>
                            <a:schemeClr val="bg1"/>
                          </a:solidFill>
                          <a:effectLst/>
                          <a:latin typeface="+mn-lt"/>
                          <a:ea typeface="Times New Roman"/>
                          <a:cs typeface="Arial" panose="020B0604020202020204" pitchFamily="34" charset="0"/>
                        </a:rPr>
                        <a:t>TAVR</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2000"/>
                        </a:lnSpc>
                        <a:spcBef>
                          <a:spcPts val="300"/>
                        </a:spcBef>
                        <a:spcAft>
                          <a:spcPts val="300"/>
                        </a:spcAft>
                      </a:pPr>
                      <a:r>
                        <a:rPr lang="en-US" sz="1600" b="0" dirty="0">
                          <a:solidFill>
                            <a:schemeClr val="bg1"/>
                          </a:solidFill>
                          <a:effectLst/>
                          <a:latin typeface="+mn-lt"/>
                          <a:ea typeface="Times New Roman"/>
                          <a:cs typeface="Arial" panose="020B0604020202020204" pitchFamily="34" charset="0"/>
                        </a:rPr>
                        <a:t>SAVR</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ts val="2000"/>
                        </a:lnSpc>
                        <a:spcBef>
                          <a:spcPts val="300"/>
                        </a:spcBef>
                        <a:spcAft>
                          <a:spcPts val="300"/>
                        </a:spcAft>
                        <a:buClrTx/>
                        <a:buSzTx/>
                        <a:buFontTx/>
                        <a:buNone/>
                        <a:tabLst/>
                        <a:defRPr/>
                      </a:pPr>
                      <a:r>
                        <a:rPr lang="en-US" sz="1600" b="0" dirty="0">
                          <a:solidFill>
                            <a:schemeClr val="bg1"/>
                          </a:solidFill>
                          <a:effectLst/>
                          <a:latin typeface="+mn-lt"/>
                          <a:cs typeface="Arial" panose="020B0604020202020204" pitchFamily="34" charset="0"/>
                        </a:rPr>
                        <a:t>Hazard Ratio</a:t>
                      </a:r>
                      <a:r>
                        <a:rPr lang="en-US" sz="1600" b="0" baseline="0" dirty="0">
                          <a:solidFill>
                            <a:schemeClr val="bg1"/>
                          </a:solidFill>
                          <a:effectLst/>
                          <a:latin typeface="+mn-lt"/>
                          <a:cs typeface="Arial" panose="020B0604020202020204" pitchFamily="34" charset="0"/>
                        </a:rPr>
                        <a:t> (95% BCI)                      </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endParaRPr lang="en-US" sz="1400" b="0" dirty="0">
                        <a:effectLst/>
                        <a:latin typeface="Arial" panose="020B0604020202020204" pitchFamily="34" charset="0"/>
                        <a:ea typeface="Times New Roman"/>
                        <a:cs typeface="Arial" panose="020B0604020202020204" pitchFamily="34" charset="0"/>
                      </a:endParaRPr>
                    </a:p>
                  </a:txBody>
                  <a:tcPr marL="19937" marR="19937"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81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1500"/>
                        </a:lnSpc>
                        <a:spcBef>
                          <a:spcPts val="0"/>
                        </a:spcBef>
                        <a:spcAft>
                          <a:spcPts val="0"/>
                        </a:spcAft>
                      </a:pPr>
                      <a:r>
                        <a:rPr lang="en-US" sz="1400" b="0" baseline="0" dirty="0">
                          <a:effectLst/>
                          <a:latin typeface="+mn-lt"/>
                          <a:cs typeface="Arial" panose="020B0604020202020204" pitchFamily="34" charset="0"/>
                        </a:rPr>
                        <a:t>P for Interaction</a:t>
                      </a:r>
                      <a:endParaRPr lang="en-US" sz="1400" b="0" dirty="0">
                        <a:effectLst/>
                        <a:latin typeface="+mn-lt"/>
                        <a:ea typeface="Times New Roman"/>
                        <a:cs typeface="Arial" panose="020B0604020202020204" pitchFamily="34" charset="0"/>
                      </a:endParaRP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71755">
                <a:tc>
                  <a:txBody>
                    <a:bodyPr/>
                    <a:lstStyle/>
                    <a:p>
                      <a:pPr marL="0" marR="0">
                        <a:lnSpc>
                          <a:spcPts val="2000"/>
                        </a:lnSpc>
                        <a:spcBef>
                          <a:spcPts val="300"/>
                        </a:spcBef>
                        <a:spcAft>
                          <a:spcPts val="30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0" dirty="0">
                          <a:solidFill>
                            <a:schemeClr val="bg1"/>
                          </a:solidFill>
                        </a:rPr>
                        <a:t> </a:t>
                      </a:r>
                      <a:r>
                        <a:rPr lang="en-US" sz="1400" b="0" i="1" dirty="0">
                          <a:solidFill>
                            <a:schemeClr val="bg1"/>
                          </a:solidFill>
                        </a:rPr>
                        <a:t>n/N</a:t>
                      </a:r>
                      <a:r>
                        <a:rPr lang="en-US" sz="1400" b="0" i="1" baseline="0" dirty="0">
                          <a:solidFill>
                            <a:schemeClr val="bg1"/>
                          </a:solidFill>
                        </a:rPr>
                        <a:t> (% KM rate at 1 Year)</a:t>
                      </a:r>
                      <a:endParaRPr lang="en-US" sz="1400" b="0" i="1" dirty="0">
                        <a:solidFill>
                          <a:schemeClr val="bg1"/>
                        </a:solidFill>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ts val="2000"/>
                        </a:lnSpc>
                        <a:spcBef>
                          <a:spcPts val="300"/>
                        </a:spcBef>
                        <a:spcAft>
                          <a:spcPts val="30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15000"/>
                        </a:lnSpc>
                        <a:spcBef>
                          <a:spcPts val="300"/>
                        </a:spcBef>
                        <a:spcAft>
                          <a:spcPts val="300"/>
                        </a:spcAft>
                      </a:pPr>
                      <a:endParaRPr lang="en-US" sz="1400" b="0" dirty="0">
                        <a:effectLst/>
                        <a:latin typeface="Arial" panose="020B0604020202020204" pitchFamily="34" charset="0"/>
                        <a:ea typeface="Times New Roman"/>
                        <a:cs typeface="Arial" panose="020B0604020202020204" pitchFamily="34" charset="0"/>
                      </a:endParaRPr>
                    </a:p>
                  </a:txBody>
                  <a:tcPr marL="19937" marR="199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2000"/>
                        </a:lnSpc>
                        <a:spcBef>
                          <a:spcPts val="300"/>
                        </a:spcBef>
                        <a:spcAft>
                          <a:spcPts val="300"/>
                        </a:spcAft>
                      </a:pPr>
                      <a:endParaRPr lang="en-US" sz="1400" b="0" dirty="0">
                        <a:solidFill>
                          <a:schemeClr val="tx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7100">
                <a:tc>
                  <a:txBody>
                    <a:bodyPr/>
                    <a:lstStyle/>
                    <a:p>
                      <a:pPr marL="58738" marR="0"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Age, years</a:t>
                      </a: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US" sz="1400" b="0" dirty="0">
                          <a:solidFill>
                            <a:schemeClr val="tx1"/>
                          </a:solidFill>
                          <a:latin typeface="+mn-lt"/>
                          <a:cs typeface="Arial" panose="020B0604020202020204" pitchFamily="34" charset="0"/>
                        </a:rPr>
                        <a:t>0.50</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7100">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Times New Roman"/>
                          <a:cs typeface="Arial" panose="020B0604020202020204" pitchFamily="34" charset="0"/>
                        </a:rPr>
                        <a:t>&lt; 75 </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10/351 (3.3)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14/350 (4.3)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0.70 (0.31-1.57)</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7100">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Times New Roman"/>
                          <a:cs typeface="Arial" panose="020B0604020202020204" pitchFamily="34" charset="0"/>
                        </a:rPr>
                        <a:t>≥ 75</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7/374 (2.2)</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13/328 (4.9)</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0.45 (0.18-1.14)</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7100">
                <a:tc>
                  <a:txBody>
                    <a:bodyPr/>
                    <a:lstStyle/>
                    <a:p>
                      <a:pPr marL="60325" marR="0" lvl="1" indent="0">
                        <a:lnSpc>
                          <a:spcPct val="100000"/>
                        </a:lnSpc>
                        <a:spcBef>
                          <a:spcPts val="0"/>
                        </a:spcBef>
                        <a:spcAft>
                          <a:spcPts val="0"/>
                        </a:spcAft>
                      </a:pPr>
                      <a:r>
                        <a:rPr lang="en-US" sz="1400" b="0" dirty="0">
                          <a:solidFill>
                            <a:schemeClr val="bg1"/>
                          </a:solidFill>
                          <a:effectLst/>
                          <a:latin typeface="+mn-lt"/>
                          <a:ea typeface="Times New Roman"/>
                          <a:cs typeface="Arial" panose="020B0604020202020204" pitchFamily="34" charset="0"/>
                        </a:rPr>
                        <a:t>Sex</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r>
                        <a:rPr lang="en-US" sz="1400" b="0" kern="1200" dirty="0">
                          <a:solidFill>
                            <a:schemeClr val="tx1"/>
                          </a:solidFill>
                          <a:effectLst/>
                          <a:latin typeface="+mn-lt"/>
                          <a:ea typeface="+mn-ea"/>
                          <a:cs typeface="Arial" panose="020B0604020202020204" pitchFamily="34" charset="0"/>
                        </a:rPr>
                        <a:t>0.22</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431423"/>
                  </a:ext>
                </a:extLst>
              </a:tr>
              <a:tr h="217100">
                <a:tc>
                  <a:txBody>
                    <a:bodyPr/>
                    <a:lstStyle/>
                    <a:p>
                      <a:pPr marL="228600" marR="0" lvl="1"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Male</a:t>
                      </a:r>
                      <a:endParaRPr lang="en-US" sz="1400" b="0" dirty="0">
                        <a:solidFill>
                          <a:schemeClr val="bg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10/464 (2.5)</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21/449 (5.4)</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0.44 (0.21-0.93)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7100">
                <a:tc>
                  <a:txBody>
                    <a:bodyPr/>
                    <a:lstStyle/>
                    <a:p>
                      <a:pPr marL="228600" marR="0" lvl="1" indent="0">
                        <a:lnSpc>
                          <a:spcPct val="100000"/>
                        </a:lnSpc>
                        <a:spcBef>
                          <a:spcPts val="0"/>
                        </a:spcBef>
                        <a:spcAft>
                          <a:spcPts val="0"/>
                        </a:spcAft>
                      </a:pPr>
                      <a:r>
                        <a:rPr lang="en-US" sz="1400" b="0" dirty="0">
                          <a:solidFill>
                            <a:schemeClr val="bg1"/>
                          </a:solidFill>
                          <a:effectLst/>
                          <a:latin typeface="+mn-lt"/>
                          <a:ea typeface="Times New Roman"/>
                          <a:cs typeface="Arial" panose="020B0604020202020204" pitchFamily="34" charset="0"/>
                        </a:rPr>
                        <a:t>Female</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7/261 (3.0)</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6/229 (2.9)</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1.01 (0.34-3.02)</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7100">
                <a:tc>
                  <a:txBody>
                    <a:bodyPr/>
                    <a:lstStyle/>
                    <a:p>
                      <a:pPr marL="58738" marR="0"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BMI, kg/m</a:t>
                      </a:r>
                      <a:r>
                        <a:rPr lang="en-US" sz="1400" b="0" baseline="30000" dirty="0">
                          <a:solidFill>
                            <a:schemeClr val="bg1"/>
                          </a:solidFill>
                          <a:effectLst/>
                          <a:latin typeface="+mn-lt"/>
                          <a:cs typeface="Arial" panose="020B0604020202020204" pitchFamily="34" charset="0"/>
                        </a:rPr>
                        <a:t>2</a:t>
                      </a:r>
                      <a:endParaRPr lang="en-US" sz="1400" b="0" baseline="3000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US" sz="1400" b="0" dirty="0">
                          <a:solidFill>
                            <a:schemeClr val="tx1"/>
                          </a:solidFill>
                          <a:latin typeface="+mn-lt"/>
                          <a:cs typeface="Arial" panose="020B0604020202020204" pitchFamily="34" charset="0"/>
                        </a:rPr>
                        <a:t>0.98</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7100">
                <a:tc>
                  <a:txBody>
                    <a:bodyPr/>
                    <a:lstStyle/>
                    <a:p>
                      <a:pPr marL="228600" marR="0" lvl="1"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effectLst/>
                          <a:latin typeface="+mn-lt"/>
                          <a:cs typeface="Arial" panose="020B0604020202020204" pitchFamily="34" charset="0"/>
                        </a:rPr>
                        <a:t>≤ 30</a:t>
                      </a:r>
                      <a:endParaRPr lang="en-US" sz="1400" b="0" dirty="0">
                        <a:solidFill>
                          <a:schemeClr val="bg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8/366 (2.5)</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13/345 (4.4)</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0.57 (0.24-1.38)</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7100">
                <a:tc>
                  <a:txBody>
                    <a:bodyPr/>
                    <a:lstStyle/>
                    <a:p>
                      <a:pPr marL="228600" marR="0" lvl="1"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bg1"/>
                          </a:solidFill>
                          <a:effectLst/>
                          <a:latin typeface="+mn-lt"/>
                          <a:cs typeface="Arial" panose="020B0604020202020204" pitchFamily="34" charset="0"/>
                        </a:rPr>
                        <a:t>&gt; 30</a:t>
                      </a:r>
                      <a:endParaRPr lang="en-US" sz="1400" b="0" dirty="0">
                        <a:solidFill>
                          <a:schemeClr val="bg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9/359 (2.9)</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14/333 (4.7)</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0.56 (0.24-1.31)</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7100">
                <a:tc>
                  <a:txBody>
                    <a:bodyPr/>
                    <a:lstStyle/>
                    <a:p>
                      <a:pPr marL="60325" marR="0" lvl="1" indent="0">
                        <a:lnSpc>
                          <a:spcPct val="100000"/>
                        </a:lnSpc>
                        <a:spcBef>
                          <a:spcPts val="0"/>
                        </a:spcBef>
                        <a:spcAft>
                          <a:spcPts val="0"/>
                        </a:spcAft>
                      </a:pPr>
                      <a:r>
                        <a:rPr lang="en-US" sz="1400" b="0" dirty="0">
                          <a:solidFill>
                            <a:schemeClr val="bg1"/>
                          </a:solidFill>
                          <a:effectLst/>
                          <a:latin typeface="+mn-lt"/>
                          <a:ea typeface="Times New Roman"/>
                          <a:cs typeface="Arial" panose="020B0604020202020204" pitchFamily="34" charset="0"/>
                        </a:rPr>
                        <a:t>LVEF, %</a:t>
                      </a: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r>
                        <a:rPr lang="en-US" sz="1400" b="0" kern="1200" dirty="0">
                          <a:solidFill>
                            <a:schemeClr val="tx1"/>
                          </a:solidFill>
                          <a:effectLst/>
                          <a:latin typeface="+mn-lt"/>
                          <a:ea typeface="+mn-ea"/>
                          <a:cs typeface="Arial" panose="020B0604020202020204" pitchFamily="34" charset="0"/>
                        </a:rPr>
                        <a:t>0.28</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059585"/>
                  </a:ext>
                </a:extLst>
              </a:tr>
              <a:tr h="217100">
                <a:tc>
                  <a:txBody>
                    <a:bodyPr/>
                    <a:lstStyle/>
                    <a:p>
                      <a:pPr marL="228600" marR="0" lvl="1"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 50</a:t>
                      </a: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3/56 (7.4)</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2/56 (3.6)</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1.44 (0.24-8.63)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7100">
                <a:tc>
                  <a:txBody>
                    <a:bodyPr/>
                    <a:lstStyle/>
                    <a:p>
                      <a:pPr marL="228600" marR="0" lvl="1" indent="0">
                        <a:lnSpc>
                          <a:spcPct val="100000"/>
                        </a:lnSpc>
                        <a:spcBef>
                          <a:spcPts val="0"/>
                        </a:spcBef>
                        <a:spcAft>
                          <a:spcPts val="0"/>
                        </a:spcAft>
                      </a:pPr>
                      <a:r>
                        <a:rPr lang="en-US" sz="1400" b="0" dirty="0">
                          <a:solidFill>
                            <a:schemeClr val="bg1"/>
                          </a:solidFill>
                          <a:effectLst/>
                          <a:latin typeface="+mn-lt"/>
                          <a:ea typeface="Times New Roman"/>
                          <a:cs typeface="Arial" panose="020B0604020202020204" pitchFamily="34" charset="0"/>
                        </a:rPr>
                        <a:t>&gt; 50</a:t>
                      </a: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14/669 (2.3)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25/621 (4.6)</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b="0" dirty="0">
                          <a:solidFill>
                            <a:schemeClr val="bg1"/>
                          </a:solidFill>
                          <a:effectLst/>
                          <a:latin typeface="+mn-lt"/>
                          <a:ea typeface="SimSun"/>
                          <a:cs typeface="Times New Roman"/>
                        </a:rPr>
                        <a:t>0.50 (0.26-0.97)</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Times New Roman"/>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aphicFrame>
        <p:nvGraphicFramePr>
          <p:cNvPr id="8" name="Table 7">
            <a:extLst>
              <a:ext uri="{FF2B5EF4-FFF2-40B4-BE49-F238E27FC236}">
                <a16:creationId xmlns:a16="http://schemas.microsoft.com/office/drawing/2014/main" id="{853F384F-53B4-4E41-AFC3-AEA8709FE06C}"/>
              </a:ext>
            </a:extLst>
          </p:cNvPr>
          <p:cNvGraphicFramePr>
            <a:graphicFrameLocks noGrp="1"/>
          </p:cNvGraphicFramePr>
          <p:nvPr>
            <p:extLst/>
          </p:nvPr>
        </p:nvGraphicFramePr>
        <p:xfrm>
          <a:off x="5506361" y="4364393"/>
          <a:ext cx="2654464" cy="177165"/>
        </p:xfrm>
        <a:graphic>
          <a:graphicData uri="http://schemas.openxmlformats.org/drawingml/2006/table">
            <a:tbl>
              <a:tblPr firstRow="1" bandRow="1">
                <a:tableStyleId>{5C22544A-7EE6-4342-B048-85BDC9FD1C3A}</a:tableStyleId>
              </a:tblPr>
              <a:tblGrid>
                <a:gridCol w="891041">
                  <a:extLst>
                    <a:ext uri="{9D8B030D-6E8A-4147-A177-3AD203B41FA5}">
                      <a16:colId xmlns:a16="http://schemas.microsoft.com/office/drawing/2014/main" val="20001"/>
                    </a:ext>
                  </a:extLst>
                </a:gridCol>
                <a:gridCol w="881711">
                  <a:extLst>
                    <a:ext uri="{9D8B030D-6E8A-4147-A177-3AD203B41FA5}">
                      <a16:colId xmlns:a16="http://schemas.microsoft.com/office/drawing/2014/main" val="265239299"/>
                    </a:ext>
                  </a:extLst>
                </a:gridCol>
                <a:gridCol w="881712">
                  <a:extLst>
                    <a:ext uri="{9D8B030D-6E8A-4147-A177-3AD203B41FA5}">
                      <a16:colId xmlns:a16="http://schemas.microsoft.com/office/drawing/2014/main" val="2123103489"/>
                    </a:ext>
                  </a:extLst>
                </a:gridCol>
              </a:tblGrid>
              <a:tr h="177165">
                <a:tc>
                  <a:txBody>
                    <a:bodyPr/>
                    <a:lstStyle/>
                    <a:p>
                      <a:endParaRPr lang="en-US" sz="800" dirty="0"/>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800" dirty="0"/>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800" dirty="0"/>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9" name="TextBox 8">
            <a:extLst>
              <a:ext uri="{FF2B5EF4-FFF2-40B4-BE49-F238E27FC236}">
                <a16:creationId xmlns:a16="http://schemas.microsoft.com/office/drawing/2014/main" id="{935C0697-324C-49B8-94EA-AEBA4DB786E5}"/>
              </a:ext>
            </a:extLst>
          </p:cNvPr>
          <p:cNvSpPr txBox="1"/>
          <p:nvPr/>
        </p:nvSpPr>
        <p:spPr>
          <a:xfrm>
            <a:off x="5235411" y="4478690"/>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0.01</a:t>
            </a:r>
          </a:p>
        </p:txBody>
      </p:sp>
      <p:sp>
        <p:nvSpPr>
          <p:cNvPr id="10" name="TextBox 9">
            <a:extLst>
              <a:ext uri="{FF2B5EF4-FFF2-40B4-BE49-F238E27FC236}">
                <a16:creationId xmlns:a16="http://schemas.microsoft.com/office/drawing/2014/main" id="{85AB792D-DC31-4BA7-B67F-4C315959BD5A}"/>
              </a:ext>
            </a:extLst>
          </p:cNvPr>
          <p:cNvSpPr txBox="1"/>
          <p:nvPr/>
        </p:nvSpPr>
        <p:spPr>
          <a:xfrm>
            <a:off x="6064086" y="4478690"/>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0.1</a:t>
            </a:r>
          </a:p>
        </p:txBody>
      </p:sp>
      <p:sp>
        <p:nvSpPr>
          <p:cNvPr id="11" name="TextBox 10">
            <a:extLst>
              <a:ext uri="{FF2B5EF4-FFF2-40B4-BE49-F238E27FC236}">
                <a16:creationId xmlns:a16="http://schemas.microsoft.com/office/drawing/2014/main" id="{45583149-0F75-4F60-B46E-8596963353C8}"/>
              </a:ext>
            </a:extLst>
          </p:cNvPr>
          <p:cNvSpPr txBox="1"/>
          <p:nvPr/>
        </p:nvSpPr>
        <p:spPr>
          <a:xfrm>
            <a:off x="6975311" y="4478690"/>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1.0</a:t>
            </a:r>
          </a:p>
        </p:txBody>
      </p:sp>
      <p:sp>
        <p:nvSpPr>
          <p:cNvPr id="12" name="TextBox 11">
            <a:extLst>
              <a:ext uri="{FF2B5EF4-FFF2-40B4-BE49-F238E27FC236}">
                <a16:creationId xmlns:a16="http://schemas.microsoft.com/office/drawing/2014/main" id="{5FFA65C8-B6EE-407C-B99E-95B030A65789}"/>
              </a:ext>
            </a:extLst>
          </p:cNvPr>
          <p:cNvSpPr txBox="1"/>
          <p:nvPr/>
        </p:nvSpPr>
        <p:spPr>
          <a:xfrm>
            <a:off x="7889875" y="4478690"/>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10.0</a:t>
            </a:r>
          </a:p>
        </p:txBody>
      </p:sp>
      <p:sp>
        <p:nvSpPr>
          <p:cNvPr id="13" name="TextBox 12">
            <a:extLst>
              <a:ext uri="{FF2B5EF4-FFF2-40B4-BE49-F238E27FC236}">
                <a16:creationId xmlns:a16="http://schemas.microsoft.com/office/drawing/2014/main" id="{B996AF2F-8AC6-4834-BA15-2550F016E770}"/>
              </a:ext>
            </a:extLst>
          </p:cNvPr>
          <p:cNvSpPr txBox="1"/>
          <p:nvPr/>
        </p:nvSpPr>
        <p:spPr>
          <a:xfrm>
            <a:off x="5983693" y="4709404"/>
            <a:ext cx="1269387" cy="338554"/>
          </a:xfrm>
          <a:prstGeom prst="rect">
            <a:avLst/>
          </a:prstGeom>
          <a:noFill/>
        </p:spPr>
        <p:txBody>
          <a:bodyPr wrap="square" rtlCol="0">
            <a:spAutoFit/>
          </a:bodyPr>
          <a:lstStyle/>
          <a:p>
            <a:pPr marL="0" marR="0" lvl="0" indent="0" algn="r" defTabSz="91430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D227"/>
                </a:solidFill>
                <a:effectLst/>
                <a:uLnTx/>
                <a:uFillTx/>
                <a:latin typeface="Calibri" panose="020F0502020204030204"/>
                <a:ea typeface="ヒラギノ角ゴ Pro W3"/>
                <a:cs typeface="Arial" charset="0"/>
              </a:rPr>
              <a:t>Favors TAVR</a:t>
            </a:r>
          </a:p>
        </p:txBody>
      </p:sp>
      <p:sp>
        <p:nvSpPr>
          <p:cNvPr id="15" name="TextBox 14">
            <a:extLst>
              <a:ext uri="{FF2B5EF4-FFF2-40B4-BE49-F238E27FC236}">
                <a16:creationId xmlns:a16="http://schemas.microsoft.com/office/drawing/2014/main" id="{1156F3C5-375A-4FBB-83D2-7BC38D2D91B2}"/>
              </a:ext>
            </a:extLst>
          </p:cNvPr>
          <p:cNvSpPr txBox="1"/>
          <p:nvPr/>
        </p:nvSpPr>
        <p:spPr>
          <a:xfrm>
            <a:off x="7256719" y="4709404"/>
            <a:ext cx="1442161" cy="338554"/>
          </a:xfrm>
          <a:prstGeom prst="rect">
            <a:avLst/>
          </a:prstGeom>
          <a:noFill/>
        </p:spPr>
        <p:txBody>
          <a:bodyPr wrap="square" rtlCol="0">
            <a:spAutoFit/>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3C8E9"/>
                </a:solidFill>
                <a:effectLst/>
                <a:uLnTx/>
                <a:uFillTx/>
                <a:latin typeface="Calibri" panose="020F0502020204030204"/>
                <a:ea typeface="ヒラギノ角ゴ Pro W3"/>
                <a:cs typeface="Arial" charset="0"/>
              </a:rPr>
              <a:t>Favors SAVR</a:t>
            </a:r>
          </a:p>
        </p:txBody>
      </p:sp>
      <p:cxnSp>
        <p:nvCxnSpPr>
          <p:cNvPr id="18" name="Straight Connector 17">
            <a:extLst>
              <a:ext uri="{FF2B5EF4-FFF2-40B4-BE49-F238E27FC236}">
                <a16:creationId xmlns:a16="http://schemas.microsoft.com/office/drawing/2014/main" id="{4A5CD597-4591-4B92-AFAF-BA5BA28A98C7}"/>
              </a:ext>
            </a:extLst>
          </p:cNvPr>
          <p:cNvCxnSpPr>
            <a:cxnSpLocks/>
          </p:cNvCxnSpPr>
          <p:nvPr/>
        </p:nvCxnSpPr>
        <p:spPr>
          <a:xfrm>
            <a:off x="7280172" y="1518725"/>
            <a:ext cx="0" cy="2839318"/>
          </a:xfrm>
          <a:prstGeom prst="line">
            <a:avLst/>
          </a:prstGeom>
          <a:ln w="19050">
            <a:prstDash val="sysDash"/>
          </a:ln>
        </p:spPr>
        <p:style>
          <a:lnRef idx="1">
            <a:schemeClr val="dk1"/>
          </a:lnRef>
          <a:fillRef idx="0">
            <a:schemeClr val="dk1"/>
          </a:fillRef>
          <a:effectRef idx="0">
            <a:schemeClr val="dk1"/>
          </a:effectRef>
          <a:fontRef idx="minor">
            <a:schemeClr val="tx1"/>
          </a:fontRef>
        </p:style>
      </p:cxnSp>
      <p:cxnSp>
        <p:nvCxnSpPr>
          <p:cNvPr id="20" name="Straight Connector 28">
            <a:extLst>
              <a:ext uri="{FF2B5EF4-FFF2-40B4-BE49-F238E27FC236}">
                <a16:creationId xmlns:a16="http://schemas.microsoft.com/office/drawing/2014/main" id="{B567D017-0A49-45DE-9E04-76ED55990D83}"/>
              </a:ext>
            </a:extLst>
          </p:cNvPr>
          <p:cNvCxnSpPr>
            <a:cxnSpLocks noChangeShapeType="1"/>
          </p:cNvCxnSpPr>
          <p:nvPr/>
        </p:nvCxnSpPr>
        <p:spPr bwMode="auto">
          <a:xfrm>
            <a:off x="6883113" y="2088986"/>
            <a:ext cx="609600" cy="0"/>
          </a:xfrm>
          <a:prstGeom prst="line">
            <a:avLst/>
          </a:prstGeom>
          <a:solidFill>
            <a:srgbClr val="FFFF66"/>
          </a:solidFill>
          <a:ln w="19050" algn="ctr">
            <a:solidFill>
              <a:schemeClr val="bg1"/>
            </a:solidFill>
            <a:round/>
            <a:headEnd/>
            <a:tailEnd/>
          </a:ln>
        </p:spPr>
      </p:cxnSp>
      <p:sp>
        <p:nvSpPr>
          <p:cNvPr id="31" name="Rectangle 30">
            <a:extLst>
              <a:ext uri="{FF2B5EF4-FFF2-40B4-BE49-F238E27FC236}">
                <a16:creationId xmlns:a16="http://schemas.microsoft.com/office/drawing/2014/main" id="{4896CDAB-4066-4B3E-9930-C0959DD71EC3}"/>
              </a:ext>
            </a:extLst>
          </p:cNvPr>
          <p:cNvSpPr>
            <a:spLocks noChangeAspect="1"/>
          </p:cNvSpPr>
          <p:nvPr/>
        </p:nvSpPr>
        <p:spPr>
          <a:xfrm>
            <a:off x="7113140" y="2053915"/>
            <a:ext cx="73152" cy="701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45" name="Straight Connector 28">
            <a:extLst>
              <a:ext uri="{FF2B5EF4-FFF2-40B4-BE49-F238E27FC236}">
                <a16:creationId xmlns:a16="http://schemas.microsoft.com/office/drawing/2014/main" id="{B7109E2C-D6E9-426C-BCEF-FCDFCE74F4AC}"/>
              </a:ext>
            </a:extLst>
          </p:cNvPr>
          <p:cNvCxnSpPr>
            <a:cxnSpLocks noChangeShapeType="1"/>
          </p:cNvCxnSpPr>
          <p:nvPr/>
        </p:nvCxnSpPr>
        <p:spPr bwMode="auto">
          <a:xfrm>
            <a:off x="6643726" y="2278091"/>
            <a:ext cx="661893" cy="0"/>
          </a:xfrm>
          <a:prstGeom prst="line">
            <a:avLst/>
          </a:prstGeom>
          <a:solidFill>
            <a:srgbClr val="FFFF66"/>
          </a:solidFill>
          <a:ln w="19050" algn="ctr">
            <a:solidFill>
              <a:schemeClr val="bg1"/>
            </a:solidFill>
            <a:round/>
            <a:headEnd/>
            <a:tailEnd/>
          </a:ln>
        </p:spPr>
      </p:cxnSp>
      <p:sp>
        <p:nvSpPr>
          <p:cNvPr id="46" name="Rectangle 45">
            <a:extLst>
              <a:ext uri="{FF2B5EF4-FFF2-40B4-BE49-F238E27FC236}">
                <a16:creationId xmlns:a16="http://schemas.microsoft.com/office/drawing/2014/main" id="{2BF2FCD7-659E-4406-90C2-9BEC1B3BCFE3}"/>
              </a:ext>
            </a:extLst>
          </p:cNvPr>
          <p:cNvSpPr>
            <a:spLocks noChangeAspect="1"/>
          </p:cNvSpPr>
          <p:nvPr/>
        </p:nvSpPr>
        <p:spPr>
          <a:xfrm>
            <a:off x="6926046" y="2241515"/>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48" name="Straight Connector 28">
            <a:extLst>
              <a:ext uri="{FF2B5EF4-FFF2-40B4-BE49-F238E27FC236}">
                <a16:creationId xmlns:a16="http://schemas.microsoft.com/office/drawing/2014/main" id="{184B4765-CBCB-48C4-A7DE-B25C20CB86E4}"/>
              </a:ext>
            </a:extLst>
          </p:cNvPr>
          <p:cNvCxnSpPr>
            <a:cxnSpLocks noChangeShapeType="1"/>
          </p:cNvCxnSpPr>
          <p:nvPr/>
        </p:nvCxnSpPr>
        <p:spPr bwMode="auto">
          <a:xfrm>
            <a:off x="6716785" y="2694875"/>
            <a:ext cx="524752" cy="2"/>
          </a:xfrm>
          <a:prstGeom prst="line">
            <a:avLst/>
          </a:prstGeom>
          <a:solidFill>
            <a:srgbClr val="FFFF66"/>
          </a:solidFill>
          <a:ln w="19050" algn="ctr">
            <a:solidFill>
              <a:schemeClr val="bg1"/>
            </a:solidFill>
            <a:round/>
            <a:headEnd/>
            <a:tailEnd/>
          </a:ln>
        </p:spPr>
      </p:cxnSp>
      <p:sp>
        <p:nvSpPr>
          <p:cNvPr id="49" name="Rectangle 48">
            <a:extLst>
              <a:ext uri="{FF2B5EF4-FFF2-40B4-BE49-F238E27FC236}">
                <a16:creationId xmlns:a16="http://schemas.microsoft.com/office/drawing/2014/main" id="{0E976DB8-64A9-4069-92CD-F4F6C020566A}"/>
              </a:ext>
            </a:extLst>
          </p:cNvPr>
          <p:cNvSpPr>
            <a:spLocks noChangeAspect="1"/>
          </p:cNvSpPr>
          <p:nvPr/>
        </p:nvSpPr>
        <p:spPr>
          <a:xfrm>
            <a:off x="6932347" y="2658300"/>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53" name="Straight Connector 28">
            <a:extLst>
              <a:ext uri="{FF2B5EF4-FFF2-40B4-BE49-F238E27FC236}">
                <a16:creationId xmlns:a16="http://schemas.microsoft.com/office/drawing/2014/main" id="{2BF90D0F-9D39-4022-9F20-8B9983894377}"/>
              </a:ext>
            </a:extLst>
          </p:cNvPr>
          <p:cNvCxnSpPr>
            <a:cxnSpLocks noChangeShapeType="1"/>
          </p:cNvCxnSpPr>
          <p:nvPr/>
        </p:nvCxnSpPr>
        <p:spPr bwMode="auto">
          <a:xfrm>
            <a:off x="6886769" y="2940758"/>
            <a:ext cx="829014" cy="0"/>
          </a:xfrm>
          <a:prstGeom prst="line">
            <a:avLst/>
          </a:prstGeom>
          <a:solidFill>
            <a:srgbClr val="FFFF66"/>
          </a:solidFill>
          <a:ln w="19050" algn="ctr">
            <a:solidFill>
              <a:schemeClr val="bg1"/>
            </a:solidFill>
            <a:round/>
            <a:headEnd/>
            <a:tailEnd/>
          </a:ln>
        </p:spPr>
      </p:cxnSp>
      <p:sp>
        <p:nvSpPr>
          <p:cNvPr id="54" name="Rectangle 53">
            <a:extLst>
              <a:ext uri="{FF2B5EF4-FFF2-40B4-BE49-F238E27FC236}">
                <a16:creationId xmlns:a16="http://schemas.microsoft.com/office/drawing/2014/main" id="{254ABDAD-0DD3-48C7-946D-39436A966433}"/>
              </a:ext>
            </a:extLst>
          </p:cNvPr>
          <p:cNvSpPr>
            <a:spLocks noChangeAspect="1"/>
          </p:cNvSpPr>
          <p:nvPr/>
        </p:nvSpPr>
        <p:spPr>
          <a:xfrm>
            <a:off x="7225579" y="2904182"/>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59" name="Straight Connector 28">
            <a:extLst>
              <a:ext uri="{FF2B5EF4-FFF2-40B4-BE49-F238E27FC236}">
                <a16:creationId xmlns:a16="http://schemas.microsoft.com/office/drawing/2014/main" id="{26CB2E75-F32C-4E90-96D2-055D4A2B5E8B}"/>
              </a:ext>
            </a:extLst>
          </p:cNvPr>
          <p:cNvCxnSpPr>
            <a:cxnSpLocks noChangeShapeType="1"/>
          </p:cNvCxnSpPr>
          <p:nvPr/>
        </p:nvCxnSpPr>
        <p:spPr bwMode="auto">
          <a:xfrm>
            <a:off x="6774462" y="3379312"/>
            <a:ext cx="609600" cy="0"/>
          </a:xfrm>
          <a:prstGeom prst="line">
            <a:avLst/>
          </a:prstGeom>
          <a:solidFill>
            <a:srgbClr val="FFFF66"/>
          </a:solidFill>
          <a:ln w="19050" algn="ctr">
            <a:solidFill>
              <a:schemeClr val="bg1"/>
            </a:solidFill>
            <a:round/>
            <a:headEnd/>
            <a:tailEnd/>
          </a:ln>
        </p:spPr>
      </p:cxnSp>
      <p:sp>
        <p:nvSpPr>
          <p:cNvPr id="60" name="Rectangle 59">
            <a:extLst>
              <a:ext uri="{FF2B5EF4-FFF2-40B4-BE49-F238E27FC236}">
                <a16:creationId xmlns:a16="http://schemas.microsoft.com/office/drawing/2014/main" id="{50BE1E53-0DCD-4976-A734-FCCED6D45CB2}"/>
              </a:ext>
            </a:extLst>
          </p:cNvPr>
          <p:cNvSpPr>
            <a:spLocks noChangeAspect="1"/>
          </p:cNvSpPr>
          <p:nvPr/>
        </p:nvSpPr>
        <p:spPr>
          <a:xfrm>
            <a:off x="7009628" y="3342736"/>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61" name="Straight Connector 28">
            <a:extLst>
              <a:ext uri="{FF2B5EF4-FFF2-40B4-BE49-F238E27FC236}">
                <a16:creationId xmlns:a16="http://schemas.microsoft.com/office/drawing/2014/main" id="{5BD5770D-ED06-4AEC-BF9A-52B99C0670EC}"/>
              </a:ext>
            </a:extLst>
          </p:cNvPr>
          <p:cNvCxnSpPr>
            <a:cxnSpLocks noChangeShapeType="1"/>
          </p:cNvCxnSpPr>
          <p:nvPr/>
        </p:nvCxnSpPr>
        <p:spPr bwMode="auto">
          <a:xfrm>
            <a:off x="6774462" y="3586513"/>
            <a:ext cx="571241" cy="0"/>
          </a:xfrm>
          <a:prstGeom prst="line">
            <a:avLst/>
          </a:prstGeom>
          <a:solidFill>
            <a:srgbClr val="FFFF66"/>
          </a:solidFill>
          <a:ln w="19050" algn="ctr">
            <a:solidFill>
              <a:schemeClr val="bg1"/>
            </a:solidFill>
            <a:round/>
            <a:headEnd/>
            <a:tailEnd/>
          </a:ln>
        </p:spPr>
      </p:cxnSp>
      <p:sp>
        <p:nvSpPr>
          <p:cNvPr id="62" name="Rectangle 61">
            <a:extLst>
              <a:ext uri="{FF2B5EF4-FFF2-40B4-BE49-F238E27FC236}">
                <a16:creationId xmlns:a16="http://schemas.microsoft.com/office/drawing/2014/main" id="{5E803561-4C4A-46F8-B126-79754EA72C62}"/>
              </a:ext>
            </a:extLst>
          </p:cNvPr>
          <p:cNvSpPr>
            <a:spLocks noChangeAspect="1"/>
          </p:cNvSpPr>
          <p:nvPr/>
        </p:nvSpPr>
        <p:spPr>
          <a:xfrm>
            <a:off x="7009628" y="3549937"/>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64" name="Straight Connector 28">
            <a:extLst>
              <a:ext uri="{FF2B5EF4-FFF2-40B4-BE49-F238E27FC236}">
                <a16:creationId xmlns:a16="http://schemas.microsoft.com/office/drawing/2014/main" id="{0F40C180-1B4E-41C1-B4BB-108EE6E2D15A}"/>
              </a:ext>
            </a:extLst>
          </p:cNvPr>
          <p:cNvCxnSpPr>
            <a:cxnSpLocks noChangeShapeType="1"/>
          </p:cNvCxnSpPr>
          <p:nvPr/>
        </p:nvCxnSpPr>
        <p:spPr bwMode="auto">
          <a:xfrm>
            <a:off x="6774462" y="4032817"/>
            <a:ext cx="1302738" cy="0"/>
          </a:xfrm>
          <a:prstGeom prst="line">
            <a:avLst/>
          </a:prstGeom>
          <a:solidFill>
            <a:srgbClr val="FFFF66"/>
          </a:solidFill>
          <a:ln w="19050" algn="ctr">
            <a:solidFill>
              <a:schemeClr val="bg1"/>
            </a:solidFill>
            <a:round/>
            <a:headEnd/>
            <a:tailEnd/>
          </a:ln>
        </p:spPr>
      </p:cxnSp>
      <p:sp>
        <p:nvSpPr>
          <p:cNvPr id="65" name="Rectangle 64">
            <a:extLst>
              <a:ext uri="{FF2B5EF4-FFF2-40B4-BE49-F238E27FC236}">
                <a16:creationId xmlns:a16="http://schemas.microsoft.com/office/drawing/2014/main" id="{6466D080-F637-4633-AFFC-030E3ED5E060}"/>
              </a:ext>
            </a:extLst>
          </p:cNvPr>
          <p:cNvSpPr>
            <a:spLocks noChangeAspect="1"/>
          </p:cNvSpPr>
          <p:nvPr/>
        </p:nvSpPr>
        <p:spPr>
          <a:xfrm>
            <a:off x="7406741" y="3996241"/>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71" name="Straight Connector 28">
            <a:extLst>
              <a:ext uri="{FF2B5EF4-FFF2-40B4-BE49-F238E27FC236}">
                <a16:creationId xmlns:a16="http://schemas.microsoft.com/office/drawing/2014/main" id="{C2F6D037-0FD1-4B04-9DD5-C2AAFF83FFCC}"/>
              </a:ext>
            </a:extLst>
          </p:cNvPr>
          <p:cNvCxnSpPr>
            <a:cxnSpLocks noChangeShapeType="1"/>
          </p:cNvCxnSpPr>
          <p:nvPr/>
        </p:nvCxnSpPr>
        <p:spPr bwMode="auto">
          <a:xfrm flipV="1">
            <a:off x="6827968" y="4239460"/>
            <a:ext cx="413569" cy="1"/>
          </a:xfrm>
          <a:prstGeom prst="line">
            <a:avLst/>
          </a:prstGeom>
          <a:solidFill>
            <a:srgbClr val="FFFF66"/>
          </a:solidFill>
          <a:ln w="19050" algn="ctr">
            <a:solidFill>
              <a:schemeClr val="bg1"/>
            </a:solidFill>
            <a:round/>
            <a:headEnd/>
            <a:tailEnd/>
          </a:ln>
        </p:spPr>
      </p:cxnSp>
      <p:sp>
        <p:nvSpPr>
          <p:cNvPr id="72" name="Rectangle 71">
            <a:extLst>
              <a:ext uri="{FF2B5EF4-FFF2-40B4-BE49-F238E27FC236}">
                <a16:creationId xmlns:a16="http://schemas.microsoft.com/office/drawing/2014/main" id="{9EAFAC43-CE76-474B-A600-C9AC48B5C0B3}"/>
              </a:ext>
            </a:extLst>
          </p:cNvPr>
          <p:cNvSpPr>
            <a:spLocks noChangeAspect="1"/>
          </p:cNvSpPr>
          <p:nvPr/>
        </p:nvSpPr>
        <p:spPr>
          <a:xfrm>
            <a:off x="6971767" y="4202884"/>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sp>
        <p:nvSpPr>
          <p:cNvPr id="29" name="Title 2">
            <a:extLst>
              <a:ext uri="{FF2B5EF4-FFF2-40B4-BE49-F238E27FC236}">
                <a16:creationId xmlns:a16="http://schemas.microsoft.com/office/drawing/2014/main" id="{2F905594-4806-446B-AE0B-EF9DC2598B3D}"/>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marL="0" marR="0" lvl="0" indent="0" algn="l" defTabSz="685783"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150" normalizeH="0" baseline="0" noProof="0" dirty="0">
                <a:ln>
                  <a:noFill/>
                </a:ln>
                <a:solidFill>
                  <a:srgbClr val="FFD227"/>
                </a:solidFill>
                <a:effectLst/>
                <a:uLnTx/>
                <a:uFillTx/>
                <a:latin typeface="Calibri"/>
                <a:ea typeface="+mj-ea"/>
                <a:cs typeface="Arial" panose="020B0604020202020204" pitchFamily="34" charset="0"/>
              </a:rPr>
              <a:t>Subgroup Analysis for Death or Disabling Stroke at 1 Year</a:t>
            </a:r>
            <a:endParaRPr kumimoji="0" lang="en-US" sz="2400" b="0" i="0" u="none" strike="noStrike" kern="1200" cap="none" spc="-150" normalizeH="0" baseline="0" noProof="0" dirty="0">
              <a:ln>
                <a:noFill/>
              </a:ln>
              <a:solidFill>
                <a:srgbClr val="FFD227"/>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3872521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A3E15859-E56E-4C32-AB39-D49EDA03B71C}"/>
              </a:ext>
            </a:extLst>
          </p:cNvPr>
          <p:cNvGraphicFramePr>
            <a:graphicFrameLocks noGrp="1"/>
          </p:cNvGraphicFramePr>
          <p:nvPr>
            <p:extLst>
              <p:ext uri="{D42A27DB-BD31-4B8C-83A1-F6EECF244321}">
                <p14:modId xmlns:p14="http://schemas.microsoft.com/office/powerpoint/2010/main" val="2441756803"/>
              </p:ext>
            </p:extLst>
          </p:nvPr>
        </p:nvGraphicFramePr>
        <p:xfrm>
          <a:off x="236485" y="967315"/>
          <a:ext cx="8680804" cy="3369663"/>
        </p:xfrm>
        <a:graphic>
          <a:graphicData uri="http://schemas.openxmlformats.org/drawingml/2006/table">
            <a:tbl>
              <a:tblPr>
                <a:tableStyleId>{5C22544A-7EE6-4342-B048-85BDC9FD1C3A}</a:tableStyleId>
              </a:tblPr>
              <a:tblGrid>
                <a:gridCol w="1433963">
                  <a:extLst>
                    <a:ext uri="{9D8B030D-6E8A-4147-A177-3AD203B41FA5}">
                      <a16:colId xmlns:a16="http://schemas.microsoft.com/office/drawing/2014/main" val="20000"/>
                    </a:ext>
                  </a:extLst>
                </a:gridCol>
                <a:gridCol w="1279326">
                  <a:extLst>
                    <a:ext uri="{9D8B030D-6E8A-4147-A177-3AD203B41FA5}">
                      <a16:colId xmlns:a16="http://schemas.microsoft.com/office/drawing/2014/main" val="20001"/>
                    </a:ext>
                  </a:extLst>
                </a:gridCol>
                <a:gridCol w="1279326">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2541974">
                  <a:extLst>
                    <a:ext uri="{9D8B030D-6E8A-4147-A177-3AD203B41FA5}">
                      <a16:colId xmlns:a16="http://schemas.microsoft.com/office/drawing/2014/main" val="20004"/>
                    </a:ext>
                  </a:extLst>
                </a:gridCol>
                <a:gridCol w="888915">
                  <a:extLst>
                    <a:ext uri="{9D8B030D-6E8A-4147-A177-3AD203B41FA5}">
                      <a16:colId xmlns:a16="http://schemas.microsoft.com/office/drawing/2014/main" val="20005"/>
                    </a:ext>
                  </a:extLst>
                </a:gridCol>
              </a:tblGrid>
              <a:tr h="498764">
                <a:tc>
                  <a:txBody>
                    <a:bodyPr/>
                    <a:lstStyle/>
                    <a:p>
                      <a:pPr marL="0" marR="0" algn="l" defTabSz="685783" rtl="0" eaLnBrk="1" latinLnBrk="0" hangingPunct="1">
                        <a:lnSpc>
                          <a:spcPts val="2000"/>
                        </a:lnSpc>
                        <a:spcBef>
                          <a:spcPts val="300"/>
                        </a:spcBef>
                        <a:spcAft>
                          <a:spcPts val="300"/>
                        </a:spcAft>
                      </a:pPr>
                      <a:r>
                        <a:rPr lang="en-US" sz="1600" b="0" kern="1200" dirty="0">
                          <a:solidFill>
                            <a:schemeClr val="bg1"/>
                          </a:solidFill>
                          <a:effectLst/>
                          <a:latin typeface="+mn-lt"/>
                          <a:ea typeface="+mn-ea"/>
                          <a:cs typeface="Arial" panose="020B0604020202020204" pitchFamily="34" charset="0"/>
                        </a:rPr>
                        <a:t>Subgroup</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685783" rtl="0" eaLnBrk="1" latinLnBrk="0" hangingPunct="1">
                        <a:lnSpc>
                          <a:spcPts val="2000"/>
                        </a:lnSpc>
                        <a:spcBef>
                          <a:spcPts val="300"/>
                        </a:spcBef>
                        <a:spcAft>
                          <a:spcPts val="300"/>
                        </a:spcAft>
                      </a:pPr>
                      <a:r>
                        <a:rPr lang="en-US" sz="1600" b="0" kern="1200" dirty="0">
                          <a:solidFill>
                            <a:schemeClr val="bg1"/>
                          </a:solidFill>
                          <a:effectLst/>
                          <a:latin typeface="+mn-lt"/>
                          <a:ea typeface="+mn-ea"/>
                          <a:cs typeface="Arial" panose="020B0604020202020204" pitchFamily="34" charset="0"/>
                        </a:rPr>
                        <a:t>TAVR</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685783" rtl="0" eaLnBrk="1" latinLnBrk="0" hangingPunct="1">
                        <a:lnSpc>
                          <a:spcPts val="2000"/>
                        </a:lnSpc>
                        <a:spcBef>
                          <a:spcPts val="300"/>
                        </a:spcBef>
                        <a:spcAft>
                          <a:spcPts val="300"/>
                        </a:spcAft>
                      </a:pPr>
                      <a:r>
                        <a:rPr lang="en-US" sz="1600" b="0" kern="1200" dirty="0">
                          <a:solidFill>
                            <a:schemeClr val="bg1"/>
                          </a:solidFill>
                          <a:effectLst/>
                          <a:latin typeface="+mn-lt"/>
                          <a:ea typeface="+mn-ea"/>
                          <a:cs typeface="Arial" panose="020B0604020202020204" pitchFamily="34" charset="0"/>
                        </a:rPr>
                        <a:t>SAVR</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685783" rtl="0" eaLnBrk="1" fontAlgn="auto" latinLnBrk="0" hangingPunct="1">
                        <a:lnSpc>
                          <a:spcPts val="2000"/>
                        </a:lnSpc>
                        <a:spcBef>
                          <a:spcPts val="300"/>
                        </a:spcBef>
                        <a:spcAft>
                          <a:spcPts val="300"/>
                        </a:spcAft>
                        <a:buClrTx/>
                        <a:buSzTx/>
                        <a:buFontTx/>
                        <a:buNone/>
                        <a:tabLst/>
                        <a:defRPr/>
                      </a:pPr>
                      <a:r>
                        <a:rPr lang="en-US" sz="1600" b="0" kern="1200" dirty="0">
                          <a:solidFill>
                            <a:schemeClr val="bg1"/>
                          </a:solidFill>
                          <a:effectLst/>
                          <a:latin typeface="+mn-lt"/>
                          <a:ea typeface="+mn-ea"/>
                          <a:cs typeface="Arial" panose="020B0604020202020204" pitchFamily="34" charset="0"/>
                        </a:rPr>
                        <a:t>Hazard Ratio (95% BCI)                      </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l" defTabSz="914400" rtl="0" eaLnBrk="1" fontAlgn="auto" latinLnBrk="0" hangingPunct="1">
                        <a:lnSpc>
                          <a:spcPct val="115000"/>
                        </a:lnSpc>
                        <a:spcBef>
                          <a:spcPts val="300"/>
                        </a:spcBef>
                        <a:spcAft>
                          <a:spcPts val="300"/>
                        </a:spcAft>
                        <a:buClrTx/>
                        <a:buSzTx/>
                        <a:buFontTx/>
                        <a:buNone/>
                        <a:tabLst/>
                        <a:defRPr/>
                      </a:pPr>
                      <a:endParaRPr lang="en-US" sz="1400" b="0" dirty="0">
                        <a:effectLst/>
                        <a:latin typeface="Arial" panose="020B0604020202020204" pitchFamily="34" charset="0"/>
                        <a:ea typeface="Times New Roman"/>
                        <a:cs typeface="Arial" panose="020B0604020202020204" pitchFamily="34" charset="0"/>
                      </a:endParaRPr>
                    </a:p>
                  </a:txBody>
                  <a:tcPr marL="19937" marR="19937"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81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685783" rtl="0" eaLnBrk="1" latinLnBrk="0" hangingPunct="1">
                        <a:lnSpc>
                          <a:spcPct val="100000"/>
                        </a:lnSpc>
                        <a:spcBef>
                          <a:spcPts val="300"/>
                        </a:spcBef>
                        <a:spcAft>
                          <a:spcPts val="300"/>
                        </a:spcAft>
                      </a:pPr>
                      <a:r>
                        <a:rPr lang="en-US" sz="1400" b="0" kern="1200" dirty="0">
                          <a:solidFill>
                            <a:schemeClr val="bg1"/>
                          </a:solidFill>
                          <a:effectLst/>
                          <a:latin typeface="+mn-lt"/>
                          <a:ea typeface="+mn-ea"/>
                          <a:cs typeface="Arial" panose="020B0604020202020204" pitchFamily="34" charset="0"/>
                        </a:rPr>
                        <a:t>P for Interaction</a:t>
                      </a:r>
                    </a:p>
                  </a:txBody>
                  <a:tcPr marL="21931" marR="21931"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D22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19456">
                <a:tc>
                  <a:txBody>
                    <a:bodyPr/>
                    <a:lstStyle/>
                    <a:p>
                      <a:pPr marL="0" marR="0">
                        <a:lnSpc>
                          <a:spcPts val="2000"/>
                        </a:lnSpc>
                        <a:spcBef>
                          <a:spcPts val="300"/>
                        </a:spcBef>
                        <a:spcAft>
                          <a:spcPts val="300"/>
                        </a:spcAft>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dirty="0">
                          <a:solidFill>
                            <a:schemeClr val="bg1"/>
                          </a:solidFill>
                        </a:rPr>
                        <a:t> </a:t>
                      </a:r>
                      <a:r>
                        <a:rPr lang="en-US" sz="1400" i="1" dirty="0">
                          <a:solidFill>
                            <a:schemeClr val="bg1"/>
                          </a:solidFill>
                        </a:rPr>
                        <a:t>n/N</a:t>
                      </a:r>
                      <a:r>
                        <a:rPr lang="en-US" sz="1400" i="1" baseline="0" dirty="0">
                          <a:solidFill>
                            <a:schemeClr val="bg1"/>
                          </a:solidFill>
                        </a:rPr>
                        <a:t> (% KM rate at 1 Year)</a:t>
                      </a:r>
                      <a:endParaRPr lang="en-US" sz="1400" i="1" dirty="0">
                        <a:solidFill>
                          <a:schemeClr val="bg1"/>
                        </a:solidFill>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ts val="2000"/>
                        </a:lnSpc>
                        <a:spcBef>
                          <a:spcPts val="300"/>
                        </a:spcBef>
                        <a:spcAft>
                          <a:spcPts val="300"/>
                        </a:spcAft>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15000"/>
                        </a:lnSpc>
                        <a:spcBef>
                          <a:spcPts val="300"/>
                        </a:spcBef>
                        <a:spcAft>
                          <a:spcPts val="300"/>
                        </a:spcAft>
                      </a:pPr>
                      <a:endParaRPr lang="en-US" sz="1400" b="0" dirty="0">
                        <a:effectLst/>
                        <a:latin typeface="Arial" panose="020B0604020202020204" pitchFamily="34" charset="0"/>
                        <a:ea typeface="Times New Roman"/>
                        <a:cs typeface="Arial" panose="020B0604020202020204" pitchFamily="34" charset="0"/>
                      </a:endParaRPr>
                    </a:p>
                  </a:txBody>
                  <a:tcPr marL="19937" marR="1993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ts val="2000"/>
                        </a:lnSpc>
                        <a:spcBef>
                          <a:spcPts val="300"/>
                        </a:spcBef>
                        <a:spcAft>
                          <a:spcPts val="300"/>
                        </a:spcAft>
                      </a:pPr>
                      <a:endParaRPr lang="en-US" sz="1400" b="0" dirty="0">
                        <a:solidFill>
                          <a:schemeClr val="tx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rgbClr val="FFD227"/>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19456">
                <a:tc gridSpan="2">
                  <a:txBody>
                    <a:bodyPr/>
                    <a:lstStyle/>
                    <a:p>
                      <a:pPr marL="58738" marR="0"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Peripheral Artery Disease</a:t>
                      </a: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US" sz="1400" b="0" dirty="0">
                          <a:solidFill>
                            <a:schemeClr val="tx1"/>
                          </a:solidFill>
                          <a:latin typeface="+mn-lt"/>
                          <a:cs typeface="Arial" panose="020B0604020202020204" pitchFamily="34" charset="0"/>
                        </a:rPr>
                        <a:t>0.92</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19456">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mn-ea"/>
                          <a:cs typeface="Arial" panose="020B0604020202020204" pitchFamily="34" charset="0"/>
                        </a:rPr>
                        <a:t>No</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15/664 (2.7)</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25/621 (4.6)</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0.54 (0.29-1.03)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19456">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mn-ea"/>
                          <a:cs typeface="Arial" panose="020B0604020202020204" pitchFamily="34" charset="0"/>
                        </a:rPr>
                        <a:t>Yes</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1/54 (1.9)</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2/56 (4.9)</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0.46 (0.04-5.15)</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mn-ea"/>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19456">
                <a:tc gridSpan="2">
                  <a:txBody>
                    <a:bodyPr/>
                    <a:lstStyle/>
                    <a:p>
                      <a:pPr marL="60325" marR="0" lvl="1" indent="0">
                        <a:lnSpc>
                          <a:spcPct val="100000"/>
                        </a:lnSpc>
                        <a:spcBef>
                          <a:spcPts val="0"/>
                        </a:spcBef>
                        <a:spcAft>
                          <a:spcPts val="0"/>
                        </a:spcAft>
                      </a:pPr>
                      <a:r>
                        <a:rPr lang="en-US" sz="1400" b="0" dirty="0">
                          <a:solidFill>
                            <a:schemeClr val="bg1"/>
                          </a:solidFill>
                          <a:effectLst/>
                          <a:latin typeface="+mn-lt"/>
                          <a:ea typeface="+mn-ea"/>
                          <a:cs typeface="Arial" panose="020B0604020202020204" pitchFamily="34" charset="0"/>
                        </a:rPr>
                        <a:t>Diabetes Mellitus</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40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endParaRPr lang="en-US" sz="140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r>
                        <a:rPr lang="en-US" sz="1400" b="0" kern="1200" dirty="0">
                          <a:solidFill>
                            <a:schemeClr val="tx1"/>
                          </a:solidFill>
                          <a:effectLst/>
                          <a:latin typeface="+mn-lt"/>
                          <a:ea typeface="+mn-ea"/>
                          <a:cs typeface="Arial" panose="020B0604020202020204" pitchFamily="34" charset="0"/>
                        </a:rPr>
                        <a:t>0.81</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431423"/>
                  </a:ext>
                </a:extLst>
              </a:tr>
              <a:tr h="219456">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mn-ea"/>
                          <a:cs typeface="Arial" panose="020B0604020202020204" pitchFamily="34" charset="0"/>
                        </a:rPr>
                        <a:t>No</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12/497 (2.8)</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18/471 (4.7)</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0.59 (0.28-1.23)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19456">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mn-ea"/>
                          <a:cs typeface="Arial" panose="020B0604020202020204" pitchFamily="34" charset="0"/>
                        </a:rPr>
                        <a:t>Yes</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5/228 (2.3)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9/207 (4.4)</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0.50 (0.17-1.50)</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mn-ea"/>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19456">
                <a:tc gridSpan="2">
                  <a:txBody>
                    <a:bodyPr/>
                    <a:lstStyle/>
                    <a:p>
                      <a:pPr marL="58738" marR="0"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Need for Revascularization</a:t>
                      </a:r>
                      <a:endParaRPr lang="en-US" sz="1400" b="0" baseline="300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lnSpc>
                          <a:spcPct val="100000"/>
                        </a:lnSpc>
                        <a:spcBef>
                          <a:spcPts val="0"/>
                        </a:spcBef>
                        <a:spcAft>
                          <a:spcPts val="0"/>
                        </a:spcAft>
                      </a:pPr>
                      <a:endParaRPr lang="en-US" sz="1400" b="0" dirty="0">
                        <a:solidFill>
                          <a:schemeClr val="bg1"/>
                        </a:solidFill>
                        <a:effectLst/>
                        <a:latin typeface="+mn-lt"/>
                        <a:ea typeface="Times New Roman"/>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algn="ctr">
                        <a:lnSpc>
                          <a:spcPct val="100000"/>
                        </a:lnSpc>
                        <a:spcBef>
                          <a:spcPts val="0"/>
                        </a:spcBef>
                        <a:spcAft>
                          <a:spcPts val="0"/>
                        </a:spcAft>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ct val="100000"/>
                        </a:lnSpc>
                        <a:spcBef>
                          <a:spcPts val="0"/>
                        </a:spcBef>
                        <a:spcAft>
                          <a:spcPts val="0"/>
                        </a:spcAft>
                      </a:pPr>
                      <a:endParaRPr lang="en-US" sz="1400" b="0" dirty="0">
                        <a:solidFill>
                          <a:schemeClr val="bg1"/>
                        </a:solidFill>
                        <a:latin typeface="+mn-lt"/>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Bef>
                          <a:spcPts val="0"/>
                        </a:spcBef>
                        <a:spcAft>
                          <a:spcPts val="0"/>
                        </a:spcAft>
                      </a:pPr>
                      <a:r>
                        <a:rPr lang="en-US" sz="1400" b="0" dirty="0">
                          <a:solidFill>
                            <a:schemeClr val="tx1"/>
                          </a:solidFill>
                          <a:latin typeface="+mn-lt"/>
                          <a:cs typeface="Arial" panose="020B0604020202020204" pitchFamily="34" charset="0"/>
                        </a:rPr>
                        <a:t>0.31</a:t>
                      </a: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19456">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mn-ea"/>
                          <a:cs typeface="Arial" panose="020B0604020202020204" pitchFamily="34" charset="0"/>
                        </a:rPr>
                        <a:t>No</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17/640 (3.1)</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24/599 (4.7)</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0.64 (0.34-1.18)</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mn-ea"/>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19456">
                <a:tc>
                  <a:txBody>
                    <a:bodyPr/>
                    <a:lstStyle/>
                    <a:p>
                      <a:pPr marL="228600" marR="0" lvl="1" indent="0" algn="l" defTabSz="914400" rtl="0" eaLnBrk="1" latinLnBrk="0" hangingPunct="1">
                        <a:lnSpc>
                          <a:spcPct val="100000"/>
                        </a:lnSpc>
                        <a:spcBef>
                          <a:spcPts val="0"/>
                        </a:spcBef>
                        <a:spcAft>
                          <a:spcPts val="0"/>
                        </a:spcAft>
                      </a:pPr>
                      <a:r>
                        <a:rPr lang="en-US" sz="1400" b="0" kern="1200" dirty="0">
                          <a:solidFill>
                            <a:schemeClr val="bg1"/>
                          </a:solidFill>
                          <a:effectLst/>
                          <a:latin typeface="+mn-lt"/>
                          <a:ea typeface="+mn-ea"/>
                          <a:cs typeface="Arial" panose="020B0604020202020204" pitchFamily="34" charset="0"/>
                        </a:rPr>
                        <a:t>Yes</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0/85 (0.0)</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3/79 (3.9)</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0.13 (0.00-1.36)</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19456">
                <a:tc>
                  <a:txBody>
                    <a:bodyPr/>
                    <a:lstStyle/>
                    <a:p>
                      <a:pPr marL="60325" marR="0" lvl="1" indent="0">
                        <a:lnSpc>
                          <a:spcPct val="100000"/>
                        </a:lnSpc>
                        <a:spcBef>
                          <a:spcPts val="0"/>
                        </a:spcBef>
                        <a:spcAft>
                          <a:spcPts val="0"/>
                        </a:spcAft>
                      </a:pPr>
                      <a:r>
                        <a:rPr lang="en-US" sz="1400" b="0" dirty="0">
                          <a:solidFill>
                            <a:schemeClr val="bg1"/>
                          </a:solidFill>
                          <a:effectLst/>
                          <a:latin typeface="+mn-lt"/>
                          <a:ea typeface="+mn-ea"/>
                          <a:cs typeface="Arial" panose="020B0604020202020204" pitchFamily="34" charset="0"/>
                        </a:rPr>
                        <a:t>STS PROM, %</a:t>
                      </a: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dirty="0">
                        <a:solidFill>
                          <a:schemeClr val="bg1"/>
                        </a:solidFill>
                        <a:effectLst/>
                        <a:latin typeface="+mn-lt"/>
                        <a:ea typeface="SimSun"/>
                        <a:cs typeface="Times New Roman"/>
                      </a:endParaRP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r>
                        <a:rPr lang="en-US" sz="1400" b="0" kern="1200" dirty="0">
                          <a:solidFill>
                            <a:schemeClr val="tx1"/>
                          </a:solidFill>
                          <a:effectLst/>
                          <a:latin typeface="+mn-lt"/>
                          <a:ea typeface="+mn-ea"/>
                          <a:cs typeface="Arial" panose="020B0604020202020204" pitchFamily="34" charset="0"/>
                        </a:rPr>
                        <a:t>0.99</a:t>
                      </a: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8059585"/>
                  </a:ext>
                </a:extLst>
              </a:tr>
              <a:tr h="219456">
                <a:tc>
                  <a:txBody>
                    <a:bodyPr/>
                    <a:lstStyle/>
                    <a:p>
                      <a:pPr marL="228600" marR="0" lvl="1" indent="0">
                        <a:lnSpc>
                          <a:spcPct val="100000"/>
                        </a:lnSpc>
                        <a:spcBef>
                          <a:spcPts val="0"/>
                        </a:spcBef>
                        <a:spcAft>
                          <a:spcPts val="0"/>
                        </a:spcAft>
                      </a:pPr>
                      <a:r>
                        <a:rPr lang="en-US" sz="1400" b="0" dirty="0">
                          <a:solidFill>
                            <a:schemeClr val="bg1"/>
                          </a:solidFill>
                          <a:effectLst/>
                          <a:latin typeface="+mn-lt"/>
                          <a:cs typeface="Arial" panose="020B0604020202020204" pitchFamily="34" charset="0"/>
                        </a:rPr>
                        <a:t>&lt; 3</a:t>
                      </a: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15/678 (2.5)</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25/650 (4.4)</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0.56 (0.29-1.06)</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defTabSz="914400" rtl="0" eaLnBrk="1" latinLnBrk="0" hangingPunct="1">
                        <a:lnSpc>
                          <a:spcPct val="100000"/>
                        </a:lnSpc>
                        <a:spcBef>
                          <a:spcPts val="0"/>
                        </a:spcBef>
                        <a:spcAft>
                          <a:spcPts val="0"/>
                        </a:spcAft>
                      </a:pPr>
                      <a:endParaRPr lang="en-US" sz="1400" b="0" kern="1200" dirty="0">
                        <a:solidFill>
                          <a:schemeClr val="tx1"/>
                        </a:solidFill>
                        <a:effectLst/>
                        <a:latin typeface="+mn-lt"/>
                        <a:ea typeface="+mn-ea"/>
                        <a:cs typeface="Arial" panose="020B0604020202020204" pitchFamily="34" charset="0"/>
                      </a:endParaRPr>
                    </a:p>
                  </a:txBody>
                  <a:tcPr marL="41910" marR="4191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19456">
                <a:tc>
                  <a:txBody>
                    <a:bodyPr/>
                    <a:lstStyle/>
                    <a:p>
                      <a:pPr marL="228600" marR="0" lvl="1" indent="0">
                        <a:lnSpc>
                          <a:spcPct val="100000"/>
                        </a:lnSpc>
                        <a:spcBef>
                          <a:spcPts val="0"/>
                        </a:spcBef>
                        <a:spcAft>
                          <a:spcPts val="0"/>
                        </a:spcAft>
                      </a:pPr>
                      <a:r>
                        <a:rPr lang="en-US" sz="1400" b="0" dirty="0">
                          <a:solidFill>
                            <a:schemeClr val="bg1"/>
                          </a:solidFill>
                          <a:effectLst/>
                          <a:latin typeface="+mn-lt"/>
                          <a:ea typeface="+mn-ea"/>
                          <a:cs typeface="Arial" panose="020B0604020202020204" pitchFamily="34" charset="0"/>
                        </a:rPr>
                        <a:t>≥ 3</a:t>
                      </a: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2/47 (5.3)</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2/28 (7.6)</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r>
                        <a:rPr lang="en-US" sz="1400" dirty="0">
                          <a:solidFill>
                            <a:schemeClr val="bg1"/>
                          </a:solidFill>
                          <a:effectLst/>
                          <a:latin typeface="+mn-lt"/>
                          <a:ea typeface="SimSun"/>
                          <a:cs typeface="Times New Roman"/>
                        </a:rPr>
                        <a:t>0.55 (0.08-3.90)</a:t>
                      </a:r>
                    </a:p>
                  </a:txBody>
                  <a:tcPr marL="27940" marR="2794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bg1"/>
                        </a:solidFill>
                        <a:effectLst/>
                        <a:latin typeface="+mn-lt"/>
                        <a:ea typeface="+mn-ea"/>
                        <a:cs typeface="Arial" panose="020B0604020202020204" pitchFamily="34" charset="0"/>
                      </a:endParaRPr>
                    </a:p>
                  </a:txBody>
                  <a:tcPr marL="21931" marR="21931"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spcBef>
                          <a:spcPts val="0"/>
                        </a:spcBef>
                        <a:spcAft>
                          <a:spcPts val="0"/>
                        </a:spcAft>
                      </a:pPr>
                      <a:endParaRPr lang="en-US" sz="1400" b="0" dirty="0">
                        <a:solidFill>
                          <a:schemeClr val="tx1"/>
                        </a:solidFill>
                        <a:effectLst/>
                        <a:latin typeface="+mn-lt"/>
                        <a:ea typeface="+mn-ea"/>
                        <a:cs typeface="Arial" panose="020B0604020202020204" pitchFamily="34" charset="0"/>
                      </a:endParaRPr>
                    </a:p>
                  </a:txBody>
                  <a:tcPr marL="21931" marR="21931"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graphicFrame>
        <p:nvGraphicFramePr>
          <p:cNvPr id="24" name="Table 23">
            <a:extLst>
              <a:ext uri="{FF2B5EF4-FFF2-40B4-BE49-F238E27FC236}">
                <a16:creationId xmlns:a16="http://schemas.microsoft.com/office/drawing/2014/main" id="{BCC0D6ED-3249-4882-AFD4-80B1FE213325}"/>
              </a:ext>
            </a:extLst>
          </p:cNvPr>
          <p:cNvGraphicFramePr>
            <a:graphicFrameLocks noGrp="1"/>
          </p:cNvGraphicFramePr>
          <p:nvPr>
            <p:extLst/>
          </p:nvPr>
        </p:nvGraphicFramePr>
        <p:xfrm>
          <a:off x="5506361" y="4333913"/>
          <a:ext cx="2654464" cy="177165"/>
        </p:xfrm>
        <a:graphic>
          <a:graphicData uri="http://schemas.openxmlformats.org/drawingml/2006/table">
            <a:tbl>
              <a:tblPr firstRow="1" bandRow="1">
                <a:tableStyleId>{5C22544A-7EE6-4342-B048-85BDC9FD1C3A}</a:tableStyleId>
              </a:tblPr>
              <a:tblGrid>
                <a:gridCol w="891041">
                  <a:extLst>
                    <a:ext uri="{9D8B030D-6E8A-4147-A177-3AD203B41FA5}">
                      <a16:colId xmlns:a16="http://schemas.microsoft.com/office/drawing/2014/main" val="20001"/>
                    </a:ext>
                  </a:extLst>
                </a:gridCol>
                <a:gridCol w="881711">
                  <a:extLst>
                    <a:ext uri="{9D8B030D-6E8A-4147-A177-3AD203B41FA5}">
                      <a16:colId xmlns:a16="http://schemas.microsoft.com/office/drawing/2014/main" val="265239299"/>
                    </a:ext>
                  </a:extLst>
                </a:gridCol>
                <a:gridCol w="881712">
                  <a:extLst>
                    <a:ext uri="{9D8B030D-6E8A-4147-A177-3AD203B41FA5}">
                      <a16:colId xmlns:a16="http://schemas.microsoft.com/office/drawing/2014/main" val="2123103489"/>
                    </a:ext>
                  </a:extLst>
                </a:gridCol>
              </a:tblGrid>
              <a:tr h="177165">
                <a:tc>
                  <a:txBody>
                    <a:bodyPr/>
                    <a:lstStyle/>
                    <a:p>
                      <a:endParaRPr lang="en-US" sz="800" dirty="0"/>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800" dirty="0"/>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tc>
                  <a:txBody>
                    <a:bodyPr/>
                    <a:lstStyle/>
                    <a:p>
                      <a:endParaRPr lang="en-US" sz="800" dirty="0"/>
                    </a:p>
                  </a:txBody>
                  <a:tcPr marL="51435" marR="51435" marT="25718" marB="25718">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25" name="TextBox 24">
            <a:extLst>
              <a:ext uri="{FF2B5EF4-FFF2-40B4-BE49-F238E27FC236}">
                <a16:creationId xmlns:a16="http://schemas.microsoft.com/office/drawing/2014/main" id="{3F715E21-88F2-4FBF-84A7-1B3BEBE29D98}"/>
              </a:ext>
            </a:extLst>
          </p:cNvPr>
          <p:cNvSpPr txBox="1"/>
          <p:nvPr/>
        </p:nvSpPr>
        <p:spPr>
          <a:xfrm>
            <a:off x="5235411" y="4434356"/>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0.01</a:t>
            </a:r>
          </a:p>
        </p:txBody>
      </p:sp>
      <p:sp>
        <p:nvSpPr>
          <p:cNvPr id="26" name="TextBox 25">
            <a:extLst>
              <a:ext uri="{FF2B5EF4-FFF2-40B4-BE49-F238E27FC236}">
                <a16:creationId xmlns:a16="http://schemas.microsoft.com/office/drawing/2014/main" id="{8B73F9BC-CECA-4450-8C6D-7ECF696A88E9}"/>
              </a:ext>
            </a:extLst>
          </p:cNvPr>
          <p:cNvSpPr txBox="1"/>
          <p:nvPr/>
        </p:nvSpPr>
        <p:spPr>
          <a:xfrm>
            <a:off x="6064086" y="4434356"/>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0.1</a:t>
            </a:r>
          </a:p>
        </p:txBody>
      </p:sp>
      <p:sp>
        <p:nvSpPr>
          <p:cNvPr id="27" name="TextBox 26">
            <a:extLst>
              <a:ext uri="{FF2B5EF4-FFF2-40B4-BE49-F238E27FC236}">
                <a16:creationId xmlns:a16="http://schemas.microsoft.com/office/drawing/2014/main" id="{E90921FE-5F17-48CA-9F04-45E82E73A08E}"/>
              </a:ext>
            </a:extLst>
          </p:cNvPr>
          <p:cNvSpPr txBox="1"/>
          <p:nvPr/>
        </p:nvSpPr>
        <p:spPr>
          <a:xfrm>
            <a:off x="6975311" y="4434356"/>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1.0</a:t>
            </a:r>
          </a:p>
        </p:txBody>
      </p:sp>
      <p:sp>
        <p:nvSpPr>
          <p:cNvPr id="28" name="TextBox 27">
            <a:extLst>
              <a:ext uri="{FF2B5EF4-FFF2-40B4-BE49-F238E27FC236}">
                <a16:creationId xmlns:a16="http://schemas.microsoft.com/office/drawing/2014/main" id="{999FEE74-48E5-47C6-A4FA-53BE27B5EA87}"/>
              </a:ext>
            </a:extLst>
          </p:cNvPr>
          <p:cNvSpPr txBox="1"/>
          <p:nvPr/>
        </p:nvSpPr>
        <p:spPr>
          <a:xfrm>
            <a:off x="7889875" y="4434356"/>
            <a:ext cx="55245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a:ea typeface="ヒラギノ角ゴ Pro W3"/>
                <a:cs typeface="Arial" charset="0"/>
              </a:rPr>
              <a:t>10.0</a:t>
            </a:r>
          </a:p>
        </p:txBody>
      </p:sp>
      <p:cxnSp>
        <p:nvCxnSpPr>
          <p:cNvPr id="40" name="Straight Connector 28">
            <a:extLst>
              <a:ext uri="{FF2B5EF4-FFF2-40B4-BE49-F238E27FC236}">
                <a16:creationId xmlns:a16="http://schemas.microsoft.com/office/drawing/2014/main" id="{753275AA-46DF-40C0-8899-5E120189403C}"/>
              </a:ext>
            </a:extLst>
          </p:cNvPr>
          <p:cNvCxnSpPr>
            <a:cxnSpLocks noChangeShapeType="1"/>
          </p:cNvCxnSpPr>
          <p:nvPr/>
        </p:nvCxnSpPr>
        <p:spPr bwMode="auto">
          <a:xfrm>
            <a:off x="6875665" y="2048319"/>
            <a:ext cx="444978" cy="0"/>
          </a:xfrm>
          <a:prstGeom prst="line">
            <a:avLst/>
          </a:prstGeom>
          <a:solidFill>
            <a:srgbClr val="FFFF66"/>
          </a:solidFill>
          <a:ln w="19050" algn="ctr">
            <a:solidFill>
              <a:schemeClr val="bg1"/>
            </a:solidFill>
            <a:round/>
            <a:headEnd/>
            <a:tailEnd/>
          </a:ln>
        </p:spPr>
      </p:cxnSp>
      <p:sp>
        <p:nvSpPr>
          <p:cNvPr id="41" name="Rectangle 40">
            <a:extLst>
              <a:ext uri="{FF2B5EF4-FFF2-40B4-BE49-F238E27FC236}">
                <a16:creationId xmlns:a16="http://schemas.microsoft.com/office/drawing/2014/main" id="{4D08EFC8-C549-4718-9867-A22D3CD3063F}"/>
              </a:ext>
            </a:extLst>
          </p:cNvPr>
          <p:cNvSpPr>
            <a:spLocks noChangeAspect="1"/>
          </p:cNvSpPr>
          <p:nvPr/>
        </p:nvSpPr>
        <p:spPr>
          <a:xfrm>
            <a:off x="7009074" y="2011743"/>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47" name="Straight Connector 28">
            <a:extLst>
              <a:ext uri="{FF2B5EF4-FFF2-40B4-BE49-F238E27FC236}">
                <a16:creationId xmlns:a16="http://schemas.microsoft.com/office/drawing/2014/main" id="{5345C296-BD00-4ECF-B2FC-FDC0188F587D}"/>
              </a:ext>
            </a:extLst>
          </p:cNvPr>
          <p:cNvCxnSpPr>
            <a:cxnSpLocks noChangeShapeType="1"/>
          </p:cNvCxnSpPr>
          <p:nvPr/>
        </p:nvCxnSpPr>
        <p:spPr bwMode="auto">
          <a:xfrm>
            <a:off x="5978850" y="2267262"/>
            <a:ext cx="1911025" cy="1"/>
          </a:xfrm>
          <a:prstGeom prst="line">
            <a:avLst/>
          </a:prstGeom>
          <a:solidFill>
            <a:srgbClr val="FFFF66"/>
          </a:solidFill>
          <a:ln w="19050" algn="ctr">
            <a:solidFill>
              <a:schemeClr val="bg1"/>
            </a:solidFill>
            <a:round/>
            <a:headEnd/>
            <a:tailEnd/>
          </a:ln>
        </p:spPr>
      </p:cxnSp>
      <p:sp>
        <p:nvSpPr>
          <p:cNvPr id="48" name="Rectangle 47">
            <a:extLst>
              <a:ext uri="{FF2B5EF4-FFF2-40B4-BE49-F238E27FC236}">
                <a16:creationId xmlns:a16="http://schemas.microsoft.com/office/drawing/2014/main" id="{A39B1120-C816-44D8-A47A-EB3789AF6424}"/>
              </a:ext>
            </a:extLst>
          </p:cNvPr>
          <p:cNvSpPr>
            <a:spLocks noChangeAspect="1"/>
          </p:cNvSpPr>
          <p:nvPr/>
        </p:nvSpPr>
        <p:spPr>
          <a:xfrm>
            <a:off x="6968043" y="2230686"/>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56" name="Straight Connector 28">
            <a:extLst>
              <a:ext uri="{FF2B5EF4-FFF2-40B4-BE49-F238E27FC236}">
                <a16:creationId xmlns:a16="http://schemas.microsoft.com/office/drawing/2014/main" id="{3B5C0CC7-212B-455C-B7F1-A0B69E73390C}"/>
              </a:ext>
            </a:extLst>
          </p:cNvPr>
          <p:cNvCxnSpPr>
            <a:cxnSpLocks noChangeShapeType="1"/>
          </p:cNvCxnSpPr>
          <p:nvPr/>
        </p:nvCxnSpPr>
        <p:spPr bwMode="auto">
          <a:xfrm>
            <a:off x="6857378" y="2695332"/>
            <a:ext cx="534022" cy="0"/>
          </a:xfrm>
          <a:prstGeom prst="line">
            <a:avLst/>
          </a:prstGeom>
          <a:solidFill>
            <a:srgbClr val="FFFF66"/>
          </a:solidFill>
          <a:ln w="19050" algn="ctr">
            <a:solidFill>
              <a:schemeClr val="bg1"/>
            </a:solidFill>
            <a:round/>
            <a:headEnd/>
            <a:tailEnd/>
          </a:ln>
        </p:spPr>
      </p:cxnSp>
      <p:sp>
        <p:nvSpPr>
          <p:cNvPr id="57" name="Rectangle 56">
            <a:extLst>
              <a:ext uri="{FF2B5EF4-FFF2-40B4-BE49-F238E27FC236}">
                <a16:creationId xmlns:a16="http://schemas.microsoft.com/office/drawing/2014/main" id="{6AE045C8-5A09-47DD-91B2-48DFFD359512}"/>
              </a:ext>
            </a:extLst>
          </p:cNvPr>
          <p:cNvSpPr>
            <a:spLocks noChangeAspect="1"/>
          </p:cNvSpPr>
          <p:nvPr/>
        </p:nvSpPr>
        <p:spPr>
          <a:xfrm>
            <a:off x="7036819" y="2658756"/>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60" name="Straight Connector 28">
            <a:extLst>
              <a:ext uri="{FF2B5EF4-FFF2-40B4-BE49-F238E27FC236}">
                <a16:creationId xmlns:a16="http://schemas.microsoft.com/office/drawing/2014/main" id="{A1916E5B-F2C6-4210-91E8-BC9E03288759}"/>
              </a:ext>
            </a:extLst>
          </p:cNvPr>
          <p:cNvCxnSpPr>
            <a:cxnSpLocks noChangeShapeType="1"/>
          </p:cNvCxnSpPr>
          <p:nvPr/>
        </p:nvCxnSpPr>
        <p:spPr bwMode="auto">
          <a:xfrm>
            <a:off x="6616536" y="2934584"/>
            <a:ext cx="833479" cy="0"/>
          </a:xfrm>
          <a:prstGeom prst="line">
            <a:avLst/>
          </a:prstGeom>
          <a:solidFill>
            <a:srgbClr val="FFFF66"/>
          </a:solidFill>
          <a:ln w="19050" algn="ctr">
            <a:solidFill>
              <a:schemeClr val="bg1"/>
            </a:solidFill>
            <a:round/>
            <a:headEnd/>
            <a:tailEnd/>
          </a:ln>
        </p:spPr>
      </p:cxnSp>
      <p:sp>
        <p:nvSpPr>
          <p:cNvPr id="61" name="Rectangle 60">
            <a:extLst>
              <a:ext uri="{FF2B5EF4-FFF2-40B4-BE49-F238E27FC236}">
                <a16:creationId xmlns:a16="http://schemas.microsoft.com/office/drawing/2014/main" id="{1A7786DF-30A5-410D-9F52-1E87C43DED92}"/>
              </a:ext>
            </a:extLst>
          </p:cNvPr>
          <p:cNvSpPr>
            <a:spLocks noChangeAspect="1"/>
          </p:cNvSpPr>
          <p:nvPr/>
        </p:nvSpPr>
        <p:spPr>
          <a:xfrm>
            <a:off x="7003532" y="2898008"/>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64" name="Straight Connector 28">
            <a:extLst>
              <a:ext uri="{FF2B5EF4-FFF2-40B4-BE49-F238E27FC236}">
                <a16:creationId xmlns:a16="http://schemas.microsoft.com/office/drawing/2014/main" id="{BC1E1252-3FC3-439E-AFCA-A5D7A444435D}"/>
              </a:ext>
            </a:extLst>
          </p:cNvPr>
          <p:cNvCxnSpPr>
            <a:cxnSpLocks noChangeShapeType="1"/>
          </p:cNvCxnSpPr>
          <p:nvPr/>
        </p:nvCxnSpPr>
        <p:spPr bwMode="auto">
          <a:xfrm>
            <a:off x="6893251" y="3369918"/>
            <a:ext cx="457200" cy="0"/>
          </a:xfrm>
          <a:prstGeom prst="line">
            <a:avLst/>
          </a:prstGeom>
          <a:solidFill>
            <a:srgbClr val="FFFF66"/>
          </a:solidFill>
          <a:ln w="19050" algn="ctr">
            <a:solidFill>
              <a:schemeClr val="bg1"/>
            </a:solidFill>
            <a:round/>
            <a:headEnd/>
            <a:tailEnd/>
          </a:ln>
        </p:spPr>
      </p:cxnSp>
      <p:sp>
        <p:nvSpPr>
          <p:cNvPr id="65" name="Rectangle 64">
            <a:extLst>
              <a:ext uri="{FF2B5EF4-FFF2-40B4-BE49-F238E27FC236}">
                <a16:creationId xmlns:a16="http://schemas.microsoft.com/office/drawing/2014/main" id="{7ED56585-7ACF-4BC3-8E90-E4FE69087AFD}"/>
              </a:ext>
            </a:extLst>
          </p:cNvPr>
          <p:cNvSpPr>
            <a:spLocks noChangeAspect="1"/>
          </p:cNvSpPr>
          <p:nvPr/>
        </p:nvSpPr>
        <p:spPr>
          <a:xfrm>
            <a:off x="7056584" y="3333342"/>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73" name="Straight Connector 28">
            <a:extLst>
              <a:ext uri="{FF2B5EF4-FFF2-40B4-BE49-F238E27FC236}">
                <a16:creationId xmlns:a16="http://schemas.microsoft.com/office/drawing/2014/main" id="{E3EB7178-1099-4CBE-9580-BD941F239904}"/>
              </a:ext>
            </a:extLst>
          </p:cNvPr>
          <p:cNvCxnSpPr>
            <a:cxnSpLocks noChangeShapeType="1"/>
          </p:cNvCxnSpPr>
          <p:nvPr/>
        </p:nvCxnSpPr>
        <p:spPr bwMode="auto">
          <a:xfrm>
            <a:off x="5506361" y="3570814"/>
            <a:ext cx="1892766" cy="0"/>
          </a:xfrm>
          <a:prstGeom prst="line">
            <a:avLst/>
          </a:prstGeom>
          <a:solidFill>
            <a:srgbClr val="FFFF66"/>
          </a:solidFill>
          <a:ln w="19050" algn="ctr">
            <a:solidFill>
              <a:schemeClr val="bg1"/>
            </a:solidFill>
            <a:round/>
            <a:headEnd type="triangle" w="lg" len="sm"/>
            <a:tailEnd/>
          </a:ln>
        </p:spPr>
      </p:cxnSp>
      <p:sp>
        <p:nvSpPr>
          <p:cNvPr id="74" name="Rectangle 73">
            <a:extLst>
              <a:ext uri="{FF2B5EF4-FFF2-40B4-BE49-F238E27FC236}">
                <a16:creationId xmlns:a16="http://schemas.microsoft.com/office/drawing/2014/main" id="{93DD4626-2FE8-48E0-9189-7BCFEEBAF9A0}"/>
              </a:ext>
            </a:extLst>
          </p:cNvPr>
          <p:cNvSpPr>
            <a:spLocks noChangeAspect="1"/>
          </p:cNvSpPr>
          <p:nvPr/>
        </p:nvSpPr>
        <p:spPr>
          <a:xfrm>
            <a:off x="6434587" y="3534238"/>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78" name="Straight Connector 28">
            <a:extLst>
              <a:ext uri="{FF2B5EF4-FFF2-40B4-BE49-F238E27FC236}">
                <a16:creationId xmlns:a16="http://schemas.microsoft.com/office/drawing/2014/main" id="{5077679E-5374-4637-A0EB-B9836B305144}"/>
              </a:ext>
            </a:extLst>
          </p:cNvPr>
          <p:cNvCxnSpPr>
            <a:cxnSpLocks noChangeShapeType="1"/>
          </p:cNvCxnSpPr>
          <p:nvPr/>
        </p:nvCxnSpPr>
        <p:spPr bwMode="auto">
          <a:xfrm>
            <a:off x="6857378" y="4007386"/>
            <a:ext cx="480629" cy="0"/>
          </a:xfrm>
          <a:prstGeom prst="line">
            <a:avLst/>
          </a:prstGeom>
          <a:solidFill>
            <a:srgbClr val="FFFF66"/>
          </a:solidFill>
          <a:ln w="19050" algn="ctr">
            <a:solidFill>
              <a:schemeClr val="bg1"/>
            </a:solidFill>
            <a:round/>
            <a:headEnd/>
            <a:tailEnd/>
          </a:ln>
        </p:spPr>
      </p:cxnSp>
      <p:sp>
        <p:nvSpPr>
          <p:cNvPr id="79" name="Rectangle 78">
            <a:extLst>
              <a:ext uri="{FF2B5EF4-FFF2-40B4-BE49-F238E27FC236}">
                <a16:creationId xmlns:a16="http://schemas.microsoft.com/office/drawing/2014/main" id="{660E9438-E470-484A-A748-5D3B4F2F6413}"/>
              </a:ext>
            </a:extLst>
          </p:cNvPr>
          <p:cNvSpPr>
            <a:spLocks noChangeAspect="1"/>
          </p:cNvSpPr>
          <p:nvPr/>
        </p:nvSpPr>
        <p:spPr>
          <a:xfrm>
            <a:off x="7014714" y="3970810"/>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82" name="Straight Connector 28">
            <a:extLst>
              <a:ext uri="{FF2B5EF4-FFF2-40B4-BE49-F238E27FC236}">
                <a16:creationId xmlns:a16="http://schemas.microsoft.com/office/drawing/2014/main" id="{E3A13414-9B5E-4CFE-98FE-AE5A8B0266F6}"/>
              </a:ext>
            </a:extLst>
          </p:cNvPr>
          <p:cNvCxnSpPr>
            <a:cxnSpLocks noChangeShapeType="1"/>
          </p:cNvCxnSpPr>
          <p:nvPr/>
        </p:nvCxnSpPr>
        <p:spPr bwMode="auto">
          <a:xfrm>
            <a:off x="6340311" y="4211896"/>
            <a:ext cx="1502427" cy="0"/>
          </a:xfrm>
          <a:prstGeom prst="line">
            <a:avLst/>
          </a:prstGeom>
          <a:solidFill>
            <a:srgbClr val="FFFF66"/>
          </a:solidFill>
          <a:ln w="19050" algn="ctr">
            <a:solidFill>
              <a:schemeClr val="bg1"/>
            </a:solidFill>
            <a:round/>
            <a:headEnd/>
            <a:tailEnd/>
          </a:ln>
        </p:spPr>
      </p:cxnSp>
      <p:sp>
        <p:nvSpPr>
          <p:cNvPr id="83" name="Rectangle 82">
            <a:extLst>
              <a:ext uri="{FF2B5EF4-FFF2-40B4-BE49-F238E27FC236}">
                <a16:creationId xmlns:a16="http://schemas.microsoft.com/office/drawing/2014/main" id="{4D281887-0505-4B5A-979E-E59A1FEDD4A9}"/>
              </a:ext>
            </a:extLst>
          </p:cNvPr>
          <p:cNvSpPr>
            <a:spLocks noChangeAspect="1"/>
          </p:cNvSpPr>
          <p:nvPr/>
        </p:nvSpPr>
        <p:spPr>
          <a:xfrm>
            <a:off x="7014714" y="4175320"/>
            <a:ext cx="73152" cy="73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Calibri"/>
              <a:ea typeface="+mn-ea"/>
              <a:cs typeface="+mn-cs"/>
            </a:endParaRPr>
          </a:p>
        </p:txBody>
      </p:sp>
      <p:cxnSp>
        <p:nvCxnSpPr>
          <p:cNvPr id="86" name="Straight Connector 85">
            <a:extLst>
              <a:ext uri="{FF2B5EF4-FFF2-40B4-BE49-F238E27FC236}">
                <a16:creationId xmlns:a16="http://schemas.microsoft.com/office/drawing/2014/main" id="{1A8DAB60-FD78-4470-B59D-087997546CF9}"/>
              </a:ext>
            </a:extLst>
          </p:cNvPr>
          <p:cNvCxnSpPr>
            <a:cxnSpLocks/>
          </p:cNvCxnSpPr>
          <p:nvPr/>
        </p:nvCxnSpPr>
        <p:spPr>
          <a:xfrm>
            <a:off x="7280172" y="1488245"/>
            <a:ext cx="0" cy="2839318"/>
          </a:xfrm>
          <a:prstGeom prst="line">
            <a:avLst/>
          </a:prstGeom>
          <a:ln w="19050">
            <a:prstDash val="sysDash"/>
          </a:ln>
        </p:spPr>
        <p:style>
          <a:lnRef idx="1">
            <a:schemeClr val="dk1"/>
          </a:lnRef>
          <a:fillRef idx="0">
            <a:schemeClr val="dk1"/>
          </a:fillRef>
          <a:effectRef idx="0">
            <a:schemeClr val="dk1"/>
          </a:effectRef>
          <a:fontRef idx="minor">
            <a:schemeClr val="tx1"/>
          </a:fontRef>
        </p:style>
      </p:cxnSp>
      <p:sp>
        <p:nvSpPr>
          <p:cNvPr id="31" name="Title 2">
            <a:extLst>
              <a:ext uri="{FF2B5EF4-FFF2-40B4-BE49-F238E27FC236}">
                <a16:creationId xmlns:a16="http://schemas.microsoft.com/office/drawing/2014/main" id="{6F9D41D1-66CA-4BD4-A5B0-4CB23F56C059}"/>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marL="0" marR="0" lvl="0" indent="0" algn="l" defTabSz="685783"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150" normalizeH="0" baseline="0" noProof="0" dirty="0">
                <a:ln>
                  <a:noFill/>
                </a:ln>
                <a:solidFill>
                  <a:srgbClr val="FFD227"/>
                </a:solidFill>
                <a:effectLst/>
                <a:uLnTx/>
                <a:uFillTx/>
                <a:latin typeface="Calibri"/>
                <a:ea typeface="+mj-ea"/>
                <a:cs typeface="Arial" panose="020B0604020202020204" pitchFamily="34" charset="0"/>
              </a:rPr>
              <a:t>Subgroup Analysis for Death or Disabling Stroke at 1 Year</a:t>
            </a:r>
            <a:endParaRPr kumimoji="0" lang="en-US" sz="2400" b="0" i="0" u="none" strike="noStrike" kern="1200" cap="none" spc="-150" normalizeH="0" baseline="0" noProof="0" dirty="0">
              <a:ln>
                <a:noFill/>
              </a:ln>
              <a:solidFill>
                <a:srgbClr val="FFD227"/>
              </a:solidFill>
              <a:effectLst/>
              <a:uLnTx/>
              <a:uFillTx/>
              <a:latin typeface="Calibri" charset="0"/>
              <a:ea typeface="Calibri" charset="0"/>
              <a:cs typeface="Calibri" charset="0"/>
            </a:endParaRPr>
          </a:p>
        </p:txBody>
      </p:sp>
      <p:sp>
        <p:nvSpPr>
          <p:cNvPr id="29" name="TextBox 28">
            <a:extLst>
              <a:ext uri="{FF2B5EF4-FFF2-40B4-BE49-F238E27FC236}">
                <a16:creationId xmlns:a16="http://schemas.microsoft.com/office/drawing/2014/main" id="{1FC39478-1C11-4A27-8CCA-96D21DD04AB2}"/>
              </a:ext>
            </a:extLst>
          </p:cNvPr>
          <p:cNvSpPr txBox="1"/>
          <p:nvPr/>
        </p:nvSpPr>
        <p:spPr>
          <a:xfrm>
            <a:off x="5983693" y="4709404"/>
            <a:ext cx="1269387" cy="338554"/>
          </a:xfrm>
          <a:prstGeom prst="rect">
            <a:avLst/>
          </a:prstGeom>
          <a:noFill/>
        </p:spPr>
        <p:txBody>
          <a:bodyPr wrap="square" rtlCol="0">
            <a:spAutoFit/>
          </a:bodyPr>
          <a:lstStyle/>
          <a:p>
            <a:pPr marL="0" marR="0" lvl="0" indent="0" algn="r" defTabSz="91430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D227"/>
                </a:solidFill>
                <a:effectLst/>
                <a:uLnTx/>
                <a:uFillTx/>
                <a:latin typeface="Calibri" panose="020F0502020204030204"/>
                <a:ea typeface="ヒラギノ角ゴ Pro W3"/>
                <a:cs typeface="Arial" charset="0"/>
              </a:rPr>
              <a:t>Favors TAVR</a:t>
            </a:r>
          </a:p>
        </p:txBody>
      </p:sp>
      <p:sp>
        <p:nvSpPr>
          <p:cNvPr id="30" name="TextBox 29">
            <a:extLst>
              <a:ext uri="{FF2B5EF4-FFF2-40B4-BE49-F238E27FC236}">
                <a16:creationId xmlns:a16="http://schemas.microsoft.com/office/drawing/2014/main" id="{F2E7FBCD-6152-4CCC-8545-754BEBDE830D}"/>
              </a:ext>
            </a:extLst>
          </p:cNvPr>
          <p:cNvSpPr txBox="1"/>
          <p:nvPr/>
        </p:nvSpPr>
        <p:spPr>
          <a:xfrm>
            <a:off x="7256719" y="4709404"/>
            <a:ext cx="1442161" cy="338554"/>
          </a:xfrm>
          <a:prstGeom prst="rect">
            <a:avLst/>
          </a:prstGeom>
          <a:noFill/>
        </p:spPr>
        <p:txBody>
          <a:bodyPr wrap="square" rtlCol="0">
            <a:spAutoFit/>
          </a:bodyPr>
          <a:lstStyle/>
          <a:p>
            <a:pPr marL="0" marR="0" lvl="0" indent="0" algn="l" defTabSz="914303"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3C8E9"/>
                </a:solidFill>
                <a:effectLst/>
                <a:uLnTx/>
                <a:uFillTx/>
                <a:latin typeface="Calibri" panose="020F0502020204030204"/>
                <a:ea typeface="ヒラギノ角ゴ Pro W3"/>
                <a:cs typeface="Arial" charset="0"/>
              </a:rPr>
              <a:t>Favors SAVR</a:t>
            </a:r>
          </a:p>
        </p:txBody>
      </p:sp>
    </p:spTree>
    <p:extLst>
      <p:ext uri="{BB962C8B-B14F-4D97-AF65-F5344CB8AC3E}">
        <p14:creationId xmlns:p14="http://schemas.microsoft.com/office/powerpoint/2010/main" val="2397251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12A27C-BF04-4215-BA01-4477AD68CC46}"/>
              </a:ext>
            </a:extLst>
          </p:cNvPr>
          <p:cNvSpPr>
            <a:spLocks noGrp="1"/>
          </p:cNvSpPr>
          <p:nvPr>
            <p:ph idx="1"/>
          </p:nvPr>
        </p:nvSpPr>
        <p:spPr>
          <a:xfrm>
            <a:off x="228600" y="940624"/>
            <a:ext cx="8686800" cy="3763310"/>
          </a:xfrm>
        </p:spPr>
        <p:txBody>
          <a:bodyPr vert="horz" lIns="91440" tIns="45720" rIns="91440" bIns="45720" rtlCol="0" anchor="t">
            <a:noAutofit/>
          </a:bodyPr>
          <a:lstStyle/>
          <a:p>
            <a:pPr marL="256540" indent="-256540"/>
            <a:r>
              <a:rPr lang="en-US" sz="2200" dirty="0">
                <a:latin typeface="Calibri"/>
                <a:cs typeface="Calibri"/>
              </a:rPr>
              <a:t>TAVR with self-expanding supra-annular valves was noninferior to surgery for the primary endpoint of death or disabling stroke at 2 years in patients with severe aortic stenosis at low surgical risk.</a:t>
            </a:r>
            <a:endParaRPr lang="en-US" sz="2200" dirty="0">
              <a:latin typeface="Calibri"/>
              <a:cs typeface="Arial"/>
            </a:endParaRPr>
          </a:p>
          <a:p>
            <a:pPr marL="256540" indent="-256540"/>
            <a:r>
              <a:rPr lang="en-US" sz="2200" dirty="0">
                <a:latin typeface="Calibri"/>
                <a:cs typeface="Arial"/>
              </a:rPr>
              <a:t>At 30 days, TAVR showed a better safety and recovery profile than surgery, with less death or disabling stroke, less disabling stroke, shorter length of stay and better QOL while SAVR had fewer pacemakers implanted and less residual AR.</a:t>
            </a:r>
          </a:p>
          <a:p>
            <a:pPr marL="256540" indent="-256540"/>
            <a:r>
              <a:rPr lang="en-US" sz="2200" dirty="0">
                <a:latin typeface="Calibri"/>
                <a:cs typeface="Arial"/>
              </a:rPr>
              <a:t>At 1 year, both groups had excellent survival. TAVR showed fewer disabling strokes and heart failure rehospitalizations with superior hemodynamics manifest by lower gradients, larger EOAs and less PPM. </a:t>
            </a:r>
            <a:endParaRPr lang="en-US" sz="2200" dirty="0"/>
          </a:p>
          <a:p>
            <a:pPr marL="256540" indent="-256540"/>
            <a:endParaRPr lang="en-US" sz="2200" dirty="0"/>
          </a:p>
        </p:txBody>
      </p:sp>
      <p:sp>
        <p:nvSpPr>
          <p:cNvPr id="3" name="Title 2"/>
          <p:cNvSpPr>
            <a:spLocks noGrp="1"/>
          </p:cNvSpPr>
          <p:nvPr>
            <p:ph type="title"/>
          </p:nvPr>
        </p:nvSpPr>
        <p:spPr>
          <a:xfrm>
            <a:off x="237744" y="153718"/>
            <a:ext cx="8450317" cy="591207"/>
          </a:xfrm>
        </p:spPr>
        <p:txBody>
          <a:bodyPr/>
          <a:lstStyle/>
          <a:p>
            <a:r>
              <a:rPr lang="en-US" spc="-150" dirty="0">
                <a:solidFill>
                  <a:srgbClr val="FFD227"/>
                </a:solidFill>
              </a:rPr>
              <a:t>Summary</a:t>
            </a:r>
            <a:endParaRPr lang="en-US" spc="-150" dirty="0">
              <a:solidFill>
                <a:srgbClr val="FFD227"/>
              </a:solidFill>
              <a:latin typeface="Calibri" charset="0"/>
              <a:ea typeface="Calibri" charset="0"/>
              <a:cs typeface="Calibri" charset="0"/>
            </a:endParaRPr>
          </a:p>
        </p:txBody>
      </p:sp>
    </p:spTree>
    <p:extLst>
      <p:ext uri="{BB962C8B-B14F-4D97-AF65-F5344CB8AC3E}">
        <p14:creationId xmlns:p14="http://schemas.microsoft.com/office/powerpoint/2010/main" val="74717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12A27C-BF04-4215-BA01-4477AD68CC46}"/>
              </a:ext>
            </a:extLst>
          </p:cNvPr>
          <p:cNvSpPr>
            <a:spLocks noGrp="1"/>
          </p:cNvSpPr>
          <p:nvPr>
            <p:ph idx="1"/>
          </p:nvPr>
        </p:nvSpPr>
        <p:spPr>
          <a:xfrm>
            <a:off x="228600" y="940624"/>
            <a:ext cx="8686800" cy="3763310"/>
          </a:xfrm>
        </p:spPr>
        <p:txBody>
          <a:bodyPr vert="horz" lIns="91440" tIns="45720" rIns="91440" bIns="45720" rtlCol="0" anchor="ctr">
            <a:noAutofit/>
          </a:bodyPr>
          <a:lstStyle/>
          <a:p>
            <a:pPr marL="0" indent="0" algn="ctr">
              <a:buNone/>
            </a:pPr>
            <a:r>
              <a:rPr lang="en-US" sz="3200" dirty="0">
                <a:latin typeface="Calibri"/>
                <a:cs typeface="Arial"/>
              </a:rPr>
              <a:t>TAVR may be a preferred strategy to surgery in patients with severe aortic stenosis at low risk of surgical mortality.</a:t>
            </a:r>
          </a:p>
          <a:p>
            <a:pPr marL="256540" indent="-256540"/>
            <a:endParaRPr lang="en-US" sz="2200" dirty="0"/>
          </a:p>
        </p:txBody>
      </p:sp>
      <p:sp>
        <p:nvSpPr>
          <p:cNvPr id="3" name="Title 2"/>
          <p:cNvSpPr>
            <a:spLocks noGrp="1"/>
          </p:cNvSpPr>
          <p:nvPr>
            <p:ph type="title"/>
          </p:nvPr>
        </p:nvSpPr>
        <p:spPr>
          <a:xfrm>
            <a:off x="237744" y="153718"/>
            <a:ext cx="8450317" cy="591207"/>
          </a:xfrm>
        </p:spPr>
        <p:txBody>
          <a:bodyPr/>
          <a:lstStyle/>
          <a:p>
            <a:r>
              <a:rPr lang="en-US" spc="-150" dirty="0">
                <a:solidFill>
                  <a:srgbClr val="FFD227"/>
                </a:solidFill>
              </a:rPr>
              <a:t>Conclusion</a:t>
            </a:r>
            <a:endParaRPr lang="en-US" spc="-150" dirty="0">
              <a:solidFill>
                <a:srgbClr val="FFD227"/>
              </a:solidFill>
              <a:latin typeface="Calibri" charset="0"/>
              <a:ea typeface="Calibri" charset="0"/>
              <a:cs typeface="Calibri" charset="0"/>
            </a:endParaRPr>
          </a:p>
        </p:txBody>
      </p:sp>
    </p:spTree>
    <p:extLst>
      <p:ext uri="{BB962C8B-B14F-4D97-AF65-F5344CB8AC3E}">
        <p14:creationId xmlns:p14="http://schemas.microsoft.com/office/powerpoint/2010/main" val="203983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2B5CFA-E990-4CAA-A69E-23F21E4446FF}"/>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Lst>
          </a:blip>
          <a:srcRect l="1356" t="2483" r="3145" b="2992"/>
          <a:stretch/>
        </p:blipFill>
        <p:spPr>
          <a:xfrm>
            <a:off x="1775978" y="1324459"/>
            <a:ext cx="5306291" cy="3073806"/>
          </a:xfrm>
          <a:prstGeom prst="rect">
            <a:avLst/>
          </a:prstGeom>
          <a:ln w="19050">
            <a:solidFill>
              <a:srgbClr val="0070C0"/>
            </a:solidFill>
          </a:ln>
        </p:spPr>
      </p:pic>
      <p:pic>
        <p:nvPicPr>
          <p:cNvPr id="4" name="Picture 3">
            <a:extLst>
              <a:ext uri="{FF2B5EF4-FFF2-40B4-BE49-F238E27FC236}">
                <a16:creationId xmlns:a16="http://schemas.microsoft.com/office/drawing/2014/main" id="{F234D27C-DCA3-487B-932C-80D3380D3750}"/>
              </a:ext>
            </a:extLst>
          </p:cNvPr>
          <p:cNvPicPr>
            <a:picLocks noChangeAspect="1"/>
          </p:cNvPicPr>
          <p:nvPr/>
        </p:nvPicPr>
        <p:blipFill>
          <a:blip r:embed="rId5"/>
          <a:stretch>
            <a:fillRect/>
          </a:stretch>
        </p:blipFill>
        <p:spPr>
          <a:xfrm>
            <a:off x="2505073" y="455900"/>
            <a:ext cx="3848100" cy="809625"/>
          </a:xfrm>
          <a:prstGeom prst="rect">
            <a:avLst/>
          </a:prstGeom>
          <a:ln w="19050">
            <a:solidFill>
              <a:srgbClr val="0070C0"/>
            </a:solidFill>
          </a:ln>
        </p:spPr>
      </p:pic>
    </p:spTree>
    <p:extLst>
      <p:ext uri="{BB962C8B-B14F-4D97-AF65-F5344CB8AC3E}">
        <p14:creationId xmlns:p14="http://schemas.microsoft.com/office/powerpoint/2010/main" val="2119323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pc="-150" dirty="0">
                <a:effectLst/>
              </a:rPr>
              <a:t>Background</a:t>
            </a:r>
          </a:p>
        </p:txBody>
      </p:sp>
      <p:graphicFrame>
        <p:nvGraphicFramePr>
          <p:cNvPr id="34" name="Chart 33">
            <a:extLst>
              <a:ext uri="{FF2B5EF4-FFF2-40B4-BE49-F238E27FC236}">
                <a16:creationId xmlns:a16="http://schemas.microsoft.com/office/drawing/2014/main" id="{31092BB3-FDA5-E34D-B226-D0E94F8E0D94}"/>
              </a:ext>
            </a:extLst>
          </p:cNvPr>
          <p:cNvGraphicFramePr>
            <a:graphicFrameLocks/>
          </p:cNvGraphicFramePr>
          <p:nvPr>
            <p:extLst/>
          </p:nvPr>
        </p:nvGraphicFramePr>
        <p:xfrm>
          <a:off x="4571734" y="1025676"/>
          <a:ext cx="5559639" cy="35017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a:extLst>
              <a:ext uri="{FF2B5EF4-FFF2-40B4-BE49-F238E27FC236}">
                <a16:creationId xmlns:a16="http://schemas.microsoft.com/office/drawing/2014/main" id="{27ECE71B-B46F-A343-AF3F-EDAB6EF423EA}"/>
              </a:ext>
            </a:extLst>
          </p:cNvPr>
          <p:cNvGraphicFramePr>
            <a:graphicFrameLocks/>
          </p:cNvGraphicFramePr>
          <p:nvPr>
            <p:extLst/>
          </p:nvPr>
        </p:nvGraphicFramePr>
        <p:xfrm>
          <a:off x="154019" y="1205281"/>
          <a:ext cx="4125190" cy="3063808"/>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35">
            <a:extLst>
              <a:ext uri="{FF2B5EF4-FFF2-40B4-BE49-F238E27FC236}">
                <a16:creationId xmlns:a16="http://schemas.microsoft.com/office/drawing/2014/main" id="{5D1D0A64-CB2C-0649-95D2-E0B4DF4840BD}"/>
              </a:ext>
            </a:extLst>
          </p:cNvPr>
          <p:cNvSpPr txBox="1"/>
          <p:nvPr/>
        </p:nvSpPr>
        <p:spPr>
          <a:xfrm>
            <a:off x="113750" y="1917892"/>
            <a:ext cx="369332" cy="1910908"/>
          </a:xfrm>
          <a:prstGeom prst="rect">
            <a:avLst/>
          </a:prstGeom>
          <a:noFill/>
        </p:spPr>
        <p:txBody>
          <a:bodyPr vert="vert270" wrap="none" rtlCol="0">
            <a:spAutoFit/>
          </a:bodyPr>
          <a:lstStyle/>
          <a:p>
            <a:pPr algn="ctr"/>
            <a:r>
              <a:rPr lang="en-US" sz="1200" b="0" i="0" dirty="0">
                <a:solidFill>
                  <a:schemeClr val="bg1"/>
                </a:solidFill>
                <a:latin typeface="+mn-lt"/>
              </a:rPr>
              <a:t>Death or Disabling Stroke (%)</a:t>
            </a:r>
          </a:p>
        </p:txBody>
      </p:sp>
      <p:sp>
        <p:nvSpPr>
          <p:cNvPr id="37" name="TextBox 36">
            <a:extLst>
              <a:ext uri="{FF2B5EF4-FFF2-40B4-BE49-F238E27FC236}">
                <a16:creationId xmlns:a16="http://schemas.microsoft.com/office/drawing/2014/main" id="{BD80DC31-5EE5-EB4B-9B5D-1B642A1B8FB6}"/>
              </a:ext>
            </a:extLst>
          </p:cNvPr>
          <p:cNvSpPr txBox="1"/>
          <p:nvPr/>
        </p:nvSpPr>
        <p:spPr>
          <a:xfrm>
            <a:off x="835191" y="1910137"/>
            <a:ext cx="3328737" cy="307777"/>
          </a:xfrm>
          <a:prstGeom prst="rect">
            <a:avLst/>
          </a:prstGeom>
          <a:noFill/>
        </p:spPr>
        <p:txBody>
          <a:bodyPr wrap="square" rtlCol="0">
            <a:spAutoFit/>
          </a:bodyPr>
          <a:lstStyle/>
          <a:p>
            <a:pPr algn="ctr"/>
            <a:r>
              <a:rPr lang="en-US" sz="1400" i="0" dirty="0">
                <a:solidFill>
                  <a:schemeClr val="bg1"/>
                </a:solidFill>
                <a:latin typeface="+mn-lt"/>
              </a:rPr>
              <a:t>Interim Analysis from the SURTAVI Trial</a:t>
            </a:r>
            <a:r>
              <a:rPr lang="en-US" sz="1400" i="0" baseline="30000" dirty="0">
                <a:solidFill>
                  <a:schemeClr val="bg1"/>
                </a:solidFill>
                <a:latin typeface="+mn-lt"/>
              </a:rPr>
              <a:t>1</a:t>
            </a:r>
          </a:p>
        </p:txBody>
      </p:sp>
      <p:sp>
        <p:nvSpPr>
          <p:cNvPr id="38" name="TextBox 37">
            <a:extLst>
              <a:ext uri="{FF2B5EF4-FFF2-40B4-BE49-F238E27FC236}">
                <a16:creationId xmlns:a16="http://schemas.microsoft.com/office/drawing/2014/main" id="{5478DD06-E34B-1B44-8AD3-E1C1B3330C8E}"/>
              </a:ext>
            </a:extLst>
          </p:cNvPr>
          <p:cNvSpPr txBox="1"/>
          <p:nvPr/>
        </p:nvSpPr>
        <p:spPr>
          <a:xfrm>
            <a:off x="4347776" y="4799042"/>
            <a:ext cx="4686727" cy="276999"/>
          </a:xfrm>
          <a:prstGeom prst="rect">
            <a:avLst/>
          </a:prstGeom>
          <a:noFill/>
        </p:spPr>
        <p:txBody>
          <a:bodyPr wrap="square" rtlCol="0" anchor="t">
            <a:spAutoFit/>
          </a:bodyPr>
          <a:lstStyle/>
          <a:p>
            <a:pPr algn="r"/>
            <a:r>
              <a:rPr lang="en-US" sz="1200" b="0" i="0" baseline="30000" dirty="0">
                <a:solidFill>
                  <a:schemeClr val="bg1"/>
                </a:solidFill>
                <a:latin typeface="+mn-lt"/>
                <a:cs typeface="Arial"/>
              </a:rPr>
              <a:t>2</a:t>
            </a:r>
            <a:r>
              <a:rPr lang="en-US" sz="1200" b="0" i="0" dirty="0">
                <a:solidFill>
                  <a:schemeClr val="bg1"/>
                </a:solidFill>
                <a:latin typeface="+mn-lt"/>
                <a:cs typeface="Calibri"/>
              </a:rPr>
              <a:t>Popma JJ, et al. Presented at TCT 2018.</a:t>
            </a:r>
            <a:endParaRPr lang="en-US" sz="1200" b="0" i="0" dirty="0">
              <a:solidFill>
                <a:schemeClr val="bg1"/>
              </a:solidFill>
              <a:latin typeface="+mn-lt"/>
              <a:cs typeface="Arial"/>
            </a:endParaRPr>
          </a:p>
        </p:txBody>
      </p:sp>
      <p:graphicFrame>
        <p:nvGraphicFramePr>
          <p:cNvPr id="40" name="Table 39">
            <a:extLst>
              <a:ext uri="{FF2B5EF4-FFF2-40B4-BE49-F238E27FC236}">
                <a16:creationId xmlns:a16="http://schemas.microsoft.com/office/drawing/2014/main" id="{B51AD14D-5CDA-E94C-B195-B47C247F491D}"/>
              </a:ext>
            </a:extLst>
          </p:cNvPr>
          <p:cNvGraphicFramePr>
            <a:graphicFrameLocks noGrp="1"/>
          </p:cNvGraphicFramePr>
          <p:nvPr>
            <p:extLst/>
          </p:nvPr>
        </p:nvGraphicFramePr>
        <p:xfrm>
          <a:off x="140220" y="4187327"/>
          <a:ext cx="4263843" cy="503428"/>
        </p:xfrm>
        <a:graphic>
          <a:graphicData uri="http://schemas.openxmlformats.org/drawingml/2006/table">
            <a:tbl>
              <a:tblPr firstRow="1" bandRow="1">
                <a:tableStyleId>{5C22544A-7EE6-4342-B048-85BDC9FD1C3A}</a:tableStyleId>
              </a:tblPr>
              <a:tblGrid>
                <a:gridCol w="531373">
                  <a:extLst>
                    <a:ext uri="{9D8B030D-6E8A-4147-A177-3AD203B41FA5}">
                      <a16:colId xmlns:a16="http://schemas.microsoft.com/office/drawing/2014/main" val="1293189541"/>
                    </a:ext>
                  </a:extLst>
                </a:gridCol>
                <a:gridCol w="790414">
                  <a:extLst>
                    <a:ext uri="{9D8B030D-6E8A-4147-A177-3AD203B41FA5}">
                      <a16:colId xmlns:a16="http://schemas.microsoft.com/office/drawing/2014/main" val="20000"/>
                    </a:ext>
                  </a:extLst>
                </a:gridCol>
                <a:gridCol w="785247">
                  <a:extLst>
                    <a:ext uri="{9D8B030D-6E8A-4147-A177-3AD203B41FA5}">
                      <a16:colId xmlns:a16="http://schemas.microsoft.com/office/drawing/2014/main" val="20002"/>
                    </a:ext>
                  </a:extLst>
                </a:gridCol>
                <a:gridCol w="836909">
                  <a:extLst>
                    <a:ext uri="{9D8B030D-6E8A-4147-A177-3AD203B41FA5}">
                      <a16:colId xmlns:a16="http://schemas.microsoft.com/office/drawing/2014/main" val="20004"/>
                    </a:ext>
                  </a:extLst>
                </a:gridCol>
                <a:gridCol w="819513">
                  <a:extLst>
                    <a:ext uri="{9D8B030D-6E8A-4147-A177-3AD203B41FA5}">
                      <a16:colId xmlns:a16="http://schemas.microsoft.com/office/drawing/2014/main" val="20006"/>
                    </a:ext>
                  </a:extLst>
                </a:gridCol>
                <a:gridCol w="500387">
                  <a:extLst>
                    <a:ext uri="{9D8B030D-6E8A-4147-A177-3AD203B41FA5}">
                      <a16:colId xmlns:a16="http://schemas.microsoft.com/office/drawing/2014/main" val="20008"/>
                    </a:ext>
                  </a:extLst>
                </a:gridCol>
              </a:tblGrid>
              <a:tr h="238125">
                <a:tc>
                  <a:txBody>
                    <a:bodyPr/>
                    <a:lstStyle/>
                    <a:p>
                      <a:pPr>
                        <a:lnSpc>
                          <a:spcPts val="1500"/>
                        </a:lnSpc>
                      </a:pPr>
                      <a:r>
                        <a:rPr lang="en-US" sz="1200" b="0" dirty="0">
                          <a:solidFill>
                            <a:srgbClr val="FFD815"/>
                          </a:solidFill>
                          <a:latin typeface="+mj-lt"/>
                          <a:cs typeface="Arial" panose="020B0604020202020204" pitchFamily="34" charset="0"/>
                        </a:rPr>
                        <a:t>TAVR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FFD815"/>
                          </a:solidFill>
                          <a:latin typeface="+mj-lt"/>
                          <a:cs typeface="Arial" panose="020B0604020202020204" pitchFamily="34" charset="0"/>
                        </a:rPr>
                        <a:t>864</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FFD815"/>
                          </a:solidFill>
                          <a:latin typeface="+mj-lt"/>
                          <a:cs typeface="Arial" panose="020B0604020202020204" pitchFamily="34" charset="0"/>
                        </a:rPr>
                        <a:t>755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FFD815"/>
                          </a:solidFill>
                          <a:latin typeface="+mj-lt"/>
                          <a:cs typeface="Arial" panose="020B0604020202020204" pitchFamily="34" charset="0"/>
                        </a:rPr>
                        <a:t>612</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FFD815"/>
                          </a:solidFill>
                          <a:latin typeface="+mj-lt"/>
                          <a:cs typeface="Arial" panose="020B0604020202020204" pitchFamily="34" charset="0"/>
                        </a:rPr>
                        <a:t>456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1" dirty="0">
                          <a:solidFill>
                            <a:srgbClr val="FFD815"/>
                          </a:solidFill>
                          <a:latin typeface="+mj-lt"/>
                          <a:cs typeface="Arial" panose="020B0604020202020204" pitchFamily="34" charset="0"/>
                        </a:rPr>
                        <a:t>272</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30717847"/>
                  </a:ext>
                </a:extLst>
              </a:tr>
              <a:tr h="238125">
                <a:tc>
                  <a:txBody>
                    <a:bodyPr/>
                    <a:lstStyle/>
                    <a:p>
                      <a:pPr>
                        <a:lnSpc>
                          <a:spcPts val="1500"/>
                        </a:lnSpc>
                      </a:pPr>
                      <a:r>
                        <a:rPr lang="en-US" sz="1200" b="0" dirty="0">
                          <a:solidFill>
                            <a:srgbClr val="00B0F0"/>
                          </a:solidFill>
                          <a:latin typeface="+mj-lt"/>
                          <a:cs typeface="Arial" panose="020B0604020202020204" pitchFamily="34" charset="0"/>
                        </a:rPr>
                        <a:t>SAVR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00B0F0"/>
                          </a:solidFill>
                          <a:latin typeface="+mj-lt"/>
                          <a:cs typeface="Arial" panose="020B0604020202020204" pitchFamily="34" charset="0"/>
                        </a:rPr>
                        <a:t>796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00B0F0"/>
                          </a:solidFill>
                          <a:latin typeface="+mj-lt"/>
                          <a:cs typeface="Arial" panose="020B0604020202020204" pitchFamily="34" charset="0"/>
                        </a:rPr>
                        <a:t>674</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00B0F0"/>
                          </a:solidFill>
                          <a:latin typeface="+mj-lt"/>
                          <a:cs typeface="Arial" panose="020B0604020202020204" pitchFamily="34" charset="0"/>
                        </a:rPr>
                        <a:t>555</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0" dirty="0">
                          <a:solidFill>
                            <a:srgbClr val="00B0F0"/>
                          </a:solidFill>
                          <a:latin typeface="+mj-lt"/>
                          <a:cs typeface="Arial" panose="020B0604020202020204" pitchFamily="34" charset="0"/>
                        </a:rPr>
                        <a:t>407</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nSpc>
                          <a:spcPts val="1500"/>
                        </a:lnSpc>
                      </a:pPr>
                      <a:r>
                        <a:rPr lang="en-US" sz="1200" b="1" dirty="0">
                          <a:solidFill>
                            <a:srgbClr val="00B0F0"/>
                          </a:solidFill>
                          <a:latin typeface="+mj-lt"/>
                          <a:cs typeface="Arial" panose="020B0604020202020204" pitchFamily="34" charset="0"/>
                        </a:rPr>
                        <a:t>241</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41" name="TextBox 40">
            <a:extLst>
              <a:ext uri="{FF2B5EF4-FFF2-40B4-BE49-F238E27FC236}">
                <a16:creationId xmlns:a16="http://schemas.microsoft.com/office/drawing/2014/main" id="{D35A43A7-D984-B748-BEE5-EB80383E6A47}"/>
              </a:ext>
            </a:extLst>
          </p:cNvPr>
          <p:cNvSpPr txBox="1"/>
          <p:nvPr/>
        </p:nvSpPr>
        <p:spPr>
          <a:xfrm>
            <a:off x="5286877" y="1910137"/>
            <a:ext cx="3545305" cy="307777"/>
          </a:xfrm>
          <a:prstGeom prst="rect">
            <a:avLst/>
          </a:prstGeom>
          <a:noFill/>
        </p:spPr>
        <p:txBody>
          <a:bodyPr wrap="square" rtlCol="0">
            <a:spAutoFit/>
          </a:bodyPr>
          <a:lstStyle/>
          <a:p>
            <a:pPr algn="ctr"/>
            <a:r>
              <a:rPr lang="en-US" sz="1400" i="0" dirty="0">
                <a:solidFill>
                  <a:schemeClr val="bg1"/>
                </a:solidFill>
                <a:latin typeface="+mn-lt"/>
              </a:rPr>
              <a:t>Final Analysis from the SURTAVI Trial</a:t>
            </a:r>
            <a:r>
              <a:rPr lang="en-US" sz="1400" i="0" baseline="30000" dirty="0">
                <a:solidFill>
                  <a:schemeClr val="bg1"/>
                </a:solidFill>
                <a:latin typeface="+mn-lt"/>
              </a:rPr>
              <a:t>2</a:t>
            </a:r>
          </a:p>
        </p:txBody>
      </p:sp>
      <p:graphicFrame>
        <p:nvGraphicFramePr>
          <p:cNvPr id="42" name="Table 41">
            <a:extLst>
              <a:ext uri="{FF2B5EF4-FFF2-40B4-BE49-F238E27FC236}">
                <a16:creationId xmlns:a16="http://schemas.microsoft.com/office/drawing/2014/main" id="{221DD388-9DE1-2442-8ACF-22C7F6D7EBB5}"/>
              </a:ext>
            </a:extLst>
          </p:cNvPr>
          <p:cNvGraphicFramePr>
            <a:graphicFrameLocks noGrp="1"/>
          </p:cNvGraphicFramePr>
          <p:nvPr>
            <p:extLst/>
          </p:nvPr>
        </p:nvGraphicFramePr>
        <p:xfrm>
          <a:off x="4518792" y="4187327"/>
          <a:ext cx="4470761" cy="514350"/>
        </p:xfrm>
        <a:graphic>
          <a:graphicData uri="http://schemas.openxmlformats.org/drawingml/2006/table">
            <a:tbl>
              <a:tblPr firstRow="1" bandRow="1">
                <a:tableStyleId>{5C22544A-7EE6-4342-B048-85BDC9FD1C3A}</a:tableStyleId>
              </a:tblPr>
              <a:tblGrid>
                <a:gridCol w="577846">
                  <a:extLst>
                    <a:ext uri="{9D8B030D-6E8A-4147-A177-3AD203B41FA5}">
                      <a16:colId xmlns:a16="http://schemas.microsoft.com/office/drawing/2014/main" val="20000"/>
                    </a:ext>
                  </a:extLst>
                </a:gridCol>
                <a:gridCol w="797884">
                  <a:extLst>
                    <a:ext uri="{9D8B030D-6E8A-4147-A177-3AD203B41FA5}">
                      <a16:colId xmlns:a16="http://schemas.microsoft.com/office/drawing/2014/main" val="20001"/>
                    </a:ext>
                  </a:extLst>
                </a:gridCol>
                <a:gridCol w="697014">
                  <a:extLst>
                    <a:ext uri="{9D8B030D-6E8A-4147-A177-3AD203B41FA5}">
                      <a16:colId xmlns:a16="http://schemas.microsoft.com/office/drawing/2014/main" val="20002"/>
                    </a:ext>
                  </a:extLst>
                </a:gridCol>
                <a:gridCol w="1022418">
                  <a:extLst>
                    <a:ext uri="{9D8B030D-6E8A-4147-A177-3AD203B41FA5}">
                      <a16:colId xmlns:a16="http://schemas.microsoft.com/office/drawing/2014/main" val="20004"/>
                    </a:ext>
                  </a:extLst>
                </a:gridCol>
                <a:gridCol w="915280">
                  <a:extLst>
                    <a:ext uri="{9D8B030D-6E8A-4147-A177-3AD203B41FA5}">
                      <a16:colId xmlns:a16="http://schemas.microsoft.com/office/drawing/2014/main" val="20005"/>
                    </a:ext>
                  </a:extLst>
                </a:gridCol>
                <a:gridCol w="460319">
                  <a:extLst>
                    <a:ext uri="{9D8B030D-6E8A-4147-A177-3AD203B41FA5}">
                      <a16:colId xmlns:a16="http://schemas.microsoft.com/office/drawing/2014/main" val="20008"/>
                    </a:ext>
                  </a:extLst>
                </a:gridCol>
              </a:tblGrid>
              <a:tr h="257175">
                <a:tc>
                  <a:txBody>
                    <a:bodyPr/>
                    <a:lstStyle/>
                    <a:p>
                      <a:pPr algn="r">
                        <a:lnSpc>
                          <a:spcPts val="1500"/>
                        </a:lnSpc>
                      </a:pPr>
                      <a:r>
                        <a:rPr lang="en-US" sz="1200" b="0" dirty="0">
                          <a:solidFill>
                            <a:srgbClr val="FFD815"/>
                          </a:solidFill>
                          <a:latin typeface="+mj-lt"/>
                          <a:cs typeface="Arial" panose="020B0604020202020204" pitchFamily="34" charset="0"/>
                        </a:rPr>
                        <a:t>TAVR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200" b="0" dirty="0">
                          <a:solidFill>
                            <a:srgbClr val="FFD815"/>
                          </a:solidFill>
                          <a:latin typeface="+mj-lt"/>
                          <a:cs typeface="Arial" panose="020B0604020202020204" pitchFamily="34" charset="0"/>
                        </a:rPr>
                        <a:t>864</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200" b="0" dirty="0">
                          <a:solidFill>
                            <a:srgbClr val="FFD815"/>
                          </a:solidFill>
                          <a:latin typeface="+mj-lt"/>
                          <a:cs typeface="Arial" panose="020B0604020202020204" pitchFamily="34" charset="0"/>
                        </a:rPr>
                        <a:t>840</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200" b="0" dirty="0">
                          <a:solidFill>
                            <a:srgbClr val="FFD815"/>
                          </a:solidFill>
                          <a:latin typeface="+mj-lt"/>
                          <a:cs typeface="Arial" panose="020B0604020202020204" pitchFamily="34" charset="0"/>
                        </a:rPr>
                        <a:t>786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endParaRPr lang="en-US" sz="1200" b="0" dirty="0">
                        <a:solidFill>
                          <a:srgbClr val="FFD815"/>
                        </a:solidFill>
                        <a:latin typeface="+mj-lt"/>
                        <a:cs typeface="Arial" panose="020B0604020202020204"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200" b="1" dirty="0">
                          <a:solidFill>
                            <a:srgbClr val="FFD815"/>
                          </a:solidFill>
                          <a:latin typeface="+mj-lt"/>
                          <a:cs typeface="Arial" panose="020B0604020202020204" pitchFamily="34" charset="0"/>
                        </a:rPr>
                        <a:t>663</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257175">
                <a:tc>
                  <a:txBody>
                    <a:bodyPr/>
                    <a:lstStyle/>
                    <a:p>
                      <a:pPr algn="r">
                        <a:lnSpc>
                          <a:spcPts val="1500"/>
                        </a:lnSpc>
                      </a:pPr>
                      <a:r>
                        <a:rPr lang="en-US" sz="1200" b="0" dirty="0">
                          <a:solidFill>
                            <a:srgbClr val="00CCFF"/>
                          </a:solidFill>
                          <a:latin typeface="+mj-lt"/>
                          <a:cs typeface="Arial" panose="020B0604020202020204" pitchFamily="34" charset="0"/>
                        </a:rPr>
                        <a:t>SAVR</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lnSpc>
                          <a:spcPts val="1500"/>
                        </a:lnSpc>
                      </a:pPr>
                      <a:r>
                        <a:rPr lang="en-US" sz="1200" b="0" dirty="0">
                          <a:solidFill>
                            <a:srgbClr val="00CCFF"/>
                          </a:solidFill>
                          <a:latin typeface="+mj-lt"/>
                          <a:cs typeface="Arial" panose="020B0604020202020204" pitchFamily="34" charset="0"/>
                        </a:rPr>
                        <a:t>796</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200" b="0" dirty="0">
                          <a:solidFill>
                            <a:srgbClr val="00CCFF"/>
                          </a:solidFill>
                          <a:latin typeface="+mj-lt"/>
                          <a:cs typeface="Arial" panose="020B0604020202020204" pitchFamily="34" charset="0"/>
                        </a:rPr>
                        <a:t>761</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200" b="0" dirty="0">
                          <a:solidFill>
                            <a:srgbClr val="00CCFF"/>
                          </a:solidFill>
                          <a:latin typeface="+mj-lt"/>
                          <a:cs typeface="Arial" panose="020B0604020202020204" pitchFamily="34" charset="0"/>
                        </a:rPr>
                        <a:t>698</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endParaRPr lang="en-US" sz="1200" b="0" dirty="0">
                        <a:solidFill>
                          <a:srgbClr val="00CCFF"/>
                        </a:solidFill>
                        <a:latin typeface="+mj-lt"/>
                        <a:cs typeface="Arial" panose="020B0604020202020204" pitchFamily="34" charset="0"/>
                      </a:endParaRP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ts val="1500"/>
                        </a:lnSpc>
                      </a:pPr>
                      <a:r>
                        <a:rPr lang="en-US" sz="1200" b="1" dirty="0">
                          <a:solidFill>
                            <a:srgbClr val="00CCFF"/>
                          </a:solidFill>
                          <a:latin typeface="+mj-lt"/>
                          <a:cs typeface="Arial" panose="020B0604020202020204" pitchFamily="34" charset="0"/>
                        </a:rPr>
                        <a:t>583</a:t>
                      </a:r>
                    </a:p>
                  </a:txBody>
                  <a:tcPr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45" name="TextBox 44">
            <a:extLst>
              <a:ext uri="{FF2B5EF4-FFF2-40B4-BE49-F238E27FC236}">
                <a16:creationId xmlns:a16="http://schemas.microsoft.com/office/drawing/2014/main" id="{55E31CDF-7CCD-7A4B-93F4-BDCFF9624F49}"/>
              </a:ext>
            </a:extLst>
          </p:cNvPr>
          <p:cNvSpPr txBox="1"/>
          <p:nvPr/>
        </p:nvSpPr>
        <p:spPr>
          <a:xfrm>
            <a:off x="4558482" y="1917892"/>
            <a:ext cx="369332" cy="1910908"/>
          </a:xfrm>
          <a:prstGeom prst="rect">
            <a:avLst/>
          </a:prstGeom>
          <a:noFill/>
        </p:spPr>
        <p:txBody>
          <a:bodyPr vert="vert270" wrap="none" rtlCol="0">
            <a:spAutoFit/>
          </a:bodyPr>
          <a:lstStyle/>
          <a:p>
            <a:pPr algn="ctr"/>
            <a:r>
              <a:rPr lang="en-US" sz="1200" b="0" i="0" dirty="0">
                <a:solidFill>
                  <a:schemeClr val="bg1"/>
                </a:solidFill>
                <a:latin typeface="+mn-lt"/>
              </a:rPr>
              <a:t>Death or Disabling Stroke (%)</a:t>
            </a:r>
          </a:p>
        </p:txBody>
      </p:sp>
      <p:sp>
        <p:nvSpPr>
          <p:cNvPr id="43" name="Rectangle 42">
            <a:extLst>
              <a:ext uri="{FF2B5EF4-FFF2-40B4-BE49-F238E27FC236}">
                <a16:creationId xmlns:a16="http://schemas.microsoft.com/office/drawing/2014/main" id="{2937204C-28B9-4149-BCA9-0F0B1CFD8066}"/>
              </a:ext>
            </a:extLst>
          </p:cNvPr>
          <p:cNvSpPr/>
          <p:nvPr/>
        </p:nvSpPr>
        <p:spPr>
          <a:xfrm>
            <a:off x="154019" y="1845365"/>
            <a:ext cx="4250044" cy="2928910"/>
          </a:xfrm>
          <a:prstGeom prst="rect">
            <a:avLst/>
          </a:prstGeom>
          <a:noFill/>
          <a:ln w="28575">
            <a:solidFill>
              <a:srgbClr val="FFD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8D179E0-8729-444E-B304-8D2EBE9A6973}"/>
              </a:ext>
            </a:extLst>
          </p:cNvPr>
          <p:cNvSpPr/>
          <p:nvPr/>
        </p:nvSpPr>
        <p:spPr>
          <a:xfrm>
            <a:off x="4555166" y="1845365"/>
            <a:ext cx="4418971" cy="2928910"/>
          </a:xfrm>
          <a:prstGeom prst="rect">
            <a:avLst/>
          </a:prstGeom>
          <a:noFill/>
          <a:ln w="28575">
            <a:solidFill>
              <a:srgbClr val="FFD8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D612A27C-BF04-4215-BA01-4477AD68CC46}"/>
              </a:ext>
            </a:extLst>
          </p:cNvPr>
          <p:cNvSpPr>
            <a:spLocks noGrp="1"/>
          </p:cNvSpPr>
          <p:nvPr>
            <p:ph idx="1"/>
          </p:nvPr>
        </p:nvSpPr>
        <p:spPr>
          <a:xfrm>
            <a:off x="228600" y="667659"/>
            <a:ext cx="8686800" cy="1121384"/>
          </a:xfrm>
        </p:spPr>
        <p:txBody>
          <a:bodyPr>
            <a:normAutofit/>
          </a:bodyPr>
          <a:lstStyle/>
          <a:p>
            <a:r>
              <a:rPr lang="en-US" sz="1800" dirty="0"/>
              <a:t>The SURTAVI intermediate risk trial showed noninferiority at interim analysis.</a:t>
            </a:r>
          </a:p>
          <a:p>
            <a:r>
              <a:rPr lang="en-US" sz="1800" dirty="0"/>
              <a:t>The final analysis of the SURTAVI Trial confirmed the early Bayesian results, showing TAVR noninferior to SAVR.</a:t>
            </a:r>
          </a:p>
        </p:txBody>
      </p:sp>
      <p:sp>
        <p:nvSpPr>
          <p:cNvPr id="5" name="TextBox 4">
            <a:extLst>
              <a:ext uri="{FF2B5EF4-FFF2-40B4-BE49-F238E27FC236}">
                <a16:creationId xmlns:a16="http://schemas.microsoft.com/office/drawing/2014/main" id="{B2DF1ADE-53EA-42AD-A037-EB45FE7B66AC}"/>
              </a:ext>
            </a:extLst>
          </p:cNvPr>
          <p:cNvSpPr txBox="1"/>
          <p:nvPr/>
        </p:nvSpPr>
        <p:spPr>
          <a:xfrm>
            <a:off x="1459975" y="4799042"/>
            <a:ext cx="3009478" cy="276999"/>
          </a:xfrm>
          <a:prstGeom prst="rect">
            <a:avLst/>
          </a:prstGeom>
          <a:noFill/>
        </p:spPr>
        <p:txBody>
          <a:bodyPr wrap="none" rtlCol="0">
            <a:spAutoFit/>
          </a:bodyPr>
          <a:lstStyle/>
          <a:p>
            <a:r>
              <a:rPr lang="en-US" sz="1200" b="0" i="0" baseline="30000" dirty="0">
                <a:solidFill>
                  <a:schemeClr val="bg1"/>
                </a:solidFill>
                <a:latin typeface="+mn-lt"/>
                <a:cs typeface="Arial"/>
              </a:rPr>
              <a:t>1</a:t>
            </a:r>
            <a:r>
              <a:rPr lang="en-US" sz="1200" b="0" i="0" dirty="0">
                <a:solidFill>
                  <a:schemeClr val="bg1"/>
                </a:solidFill>
                <a:latin typeface="+mn-lt"/>
                <a:cs typeface="Arial"/>
              </a:rPr>
              <a:t>Reardon MJ, et al. NEJM 2017; 376:1321-31.</a:t>
            </a:r>
            <a:endParaRPr lang="en-US" sz="1200" dirty="0">
              <a:latin typeface="+mn-lt"/>
            </a:endParaRPr>
          </a:p>
        </p:txBody>
      </p:sp>
    </p:spTree>
    <p:extLst>
      <p:ext uri="{BB962C8B-B14F-4D97-AF65-F5344CB8AC3E}">
        <p14:creationId xmlns:p14="http://schemas.microsoft.com/office/powerpoint/2010/main" val="297945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4" grpId="0">
        <p:bldAsOne/>
      </p:bldGraphic>
      <p:bldGraphic spid="35" grpId="0">
        <p:bldAsOne/>
      </p:bldGraphic>
      <p:bldP spid="36" grpId="0"/>
      <p:bldP spid="37" grpId="0"/>
      <p:bldP spid="38" grpId="0"/>
      <p:bldP spid="41" grpId="0"/>
      <p:bldP spid="45" grpId="0"/>
      <p:bldP spid="43" grpId="0" animBg="1"/>
      <p:bldP spid="46" grpId="0" animBg="1"/>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358290-612D-4037-BF43-0F3A023DCDCC}"/>
              </a:ext>
            </a:extLst>
          </p:cNvPr>
          <p:cNvSpPr txBox="1">
            <a:spLocks/>
          </p:cNvSpPr>
          <p:nvPr/>
        </p:nvSpPr>
        <p:spPr>
          <a:xfrm>
            <a:off x="844658" y="1507958"/>
            <a:ext cx="7772400" cy="2266510"/>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algn="ctr" fontAlgn="auto">
              <a:spcAft>
                <a:spcPts val="0"/>
              </a:spcAft>
            </a:pPr>
            <a:r>
              <a:rPr lang="en-US" sz="3600" i="0" dirty="0">
                <a:solidFill>
                  <a:srgbClr val="FFD227"/>
                </a:solidFill>
                <a:effectLst/>
              </a:rPr>
              <a:t>Thank you to the </a:t>
            </a:r>
            <a:r>
              <a:rPr lang="en-US" sz="3600" i="0" dirty="0" err="1">
                <a:solidFill>
                  <a:srgbClr val="FFD227"/>
                </a:solidFill>
                <a:effectLst/>
              </a:rPr>
              <a:t>Evolut</a:t>
            </a:r>
            <a:r>
              <a:rPr lang="en-US" sz="3600" i="0" dirty="0">
                <a:solidFill>
                  <a:srgbClr val="FFD227"/>
                </a:solidFill>
                <a:effectLst/>
              </a:rPr>
              <a:t> Low Risk patients, site personnel, investigators and sponsor for making this and our series of randomized trials possible</a:t>
            </a:r>
          </a:p>
        </p:txBody>
      </p:sp>
      <p:sp>
        <p:nvSpPr>
          <p:cNvPr id="8" name="Rectangle: Rounded Corners 7">
            <a:extLst>
              <a:ext uri="{FF2B5EF4-FFF2-40B4-BE49-F238E27FC236}">
                <a16:creationId xmlns:a16="http://schemas.microsoft.com/office/drawing/2014/main" id="{8345A4A6-1E66-42AB-A94D-238029A3252E}"/>
              </a:ext>
            </a:extLst>
          </p:cNvPr>
          <p:cNvSpPr/>
          <p:nvPr/>
        </p:nvSpPr>
        <p:spPr>
          <a:xfrm>
            <a:off x="526942" y="1418094"/>
            <a:ext cx="8121112" cy="2446239"/>
          </a:xfrm>
          <a:prstGeom prst="roundRect">
            <a:avLst/>
          </a:prstGeom>
          <a:noFill/>
          <a:ln>
            <a:solidFill>
              <a:srgbClr val="0070C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ln>
                <a:solidFill>
                  <a:srgbClr val="49BEE3"/>
                </a:solidFill>
              </a:ln>
            </a:endParaRPr>
          </a:p>
        </p:txBody>
      </p:sp>
    </p:spTree>
    <p:extLst>
      <p:ext uri="{BB962C8B-B14F-4D97-AF65-F5344CB8AC3E}">
        <p14:creationId xmlns:p14="http://schemas.microsoft.com/office/powerpoint/2010/main" val="221788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612A27C-BF04-4215-BA01-4477AD68CC46}"/>
              </a:ext>
            </a:extLst>
          </p:cNvPr>
          <p:cNvSpPr>
            <a:spLocks noGrp="1"/>
          </p:cNvSpPr>
          <p:nvPr>
            <p:ph idx="1"/>
          </p:nvPr>
        </p:nvSpPr>
        <p:spPr>
          <a:xfrm>
            <a:off x="228600" y="1918089"/>
            <a:ext cx="8686800" cy="1307321"/>
          </a:xfrm>
        </p:spPr>
        <p:txBody>
          <a:bodyPr vert="horz" lIns="91440" tIns="45720" rIns="91440" bIns="45720" rtlCol="0">
            <a:normAutofit fontScale="92500"/>
          </a:bodyPr>
          <a:lstStyle/>
          <a:p>
            <a:pPr marL="0" indent="0" algn="ctr">
              <a:buNone/>
            </a:pPr>
            <a:r>
              <a:rPr lang="en-US" sz="2800" dirty="0"/>
              <a:t>To assess the safety and efficacy of TAVR with the Evolut self-expanding supra-annular valve compared with surgical AVR in patients with a low predicted risk of 30-day surgical mortality. </a:t>
            </a:r>
          </a:p>
        </p:txBody>
      </p:sp>
      <p:sp>
        <p:nvSpPr>
          <p:cNvPr id="8" name="Title 2">
            <a:extLst>
              <a:ext uri="{FF2B5EF4-FFF2-40B4-BE49-F238E27FC236}">
                <a16:creationId xmlns:a16="http://schemas.microsoft.com/office/drawing/2014/main" id="{431A8FD3-8993-43F3-97A7-AF31B4B117E5}"/>
              </a:ext>
            </a:extLst>
          </p:cNvPr>
          <p:cNvSpPr>
            <a:spLocks noGrp="1"/>
          </p:cNvSpPr>
          <p:nvPr>
            <p:ph type="title"/>
          </p:nvPr>
        </p:nvSpPr>
        <p:spPr>
          <a:xfrm>
            <a:off x="236485" y="153718"/>
            <a:ext cx="8450317" cy="591207"/>
          </a:xfrm>
        </p:spPr>
        <p:txBody>
          <a:bodyPr/>
          <a:lstStyle/>
          <a:p>
            <a:r>
              <a:rPr lang="en-US" spc="-150" dirty="0">
                <a:solidFill>
                  <a:srgbClr val="FFD227"/>
                </a:solidFill>
                <a:effectLst/>
              </a:rPr>
              <a:t>Objective</a:t>
            </a:r>
          </a:p>
        </p:txBody>
      </p:sp>
    </p:spTree>
    <p:extLst>
      <p:ext uri="{BB962C8B-B14F-4D97-AF65-F5344CB8AC3E}">
        <p14:creationId xmlns:p14="http://schemas.microsoft.com/office/powerpoint/2010/main" val="3593840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69CE846C-2E6A-40F0-BC2D-06E0D372CC09}"/>
              </a:ext>
            </a:extLst>
          </p:cNvPr>
          <p:cNvSpPr>
            <a:spLocks noGrp="1"/>
          </p:cNvSpPr>
          <p:nvPr>
            <p:ph type="title"/>
          </p:nvPr>
        </p:nvSpPr>
        <p:spPr/>
        <p:txBody>
          <a:bodyPr/>
          <a:lstStyle/>
          <a:p>
            <a:r>
              <a:rPr lang="en-US" spc="-150" dirty="0">
                <a:solidFill>
                  <a:srgbClr val="FFD227"/>
                </a:solidFill>
                <a:effectLst/>
              </a:rPr>
              <a:t>Study Administration</a:t>
            </a:r>
          </a:p>
        </p:txBody>
      </p:sp>
      <p:graphicFrame>
        <p:nvGraphicFramePr>
          <p:cNvPr id="24" name="Table 23">
            <a:extLst>
              <a:ext uri="{FF2B5EF4-FFF2-40B4-BE49-F238E27FC236}">
                <a16:creationId xmlns:a16="http://schemas.microsoft.com/office/drawing/2014/main" id="{88C1A919-D078-4778-A90D-4E5CBBAA57B4}"/>
              </a:ext>
            </a:extLst>
          </p:cNvPr>
          <p:cNvGraphicFramePr>
            <a:graphicFrameLocks noGrp="1"/>
          </p:cNvGraphicFramePr>
          <p:nvPr>
            <p:extLst>
              <p:ext uri="{D42A27DB-BD31-4B8C-83A1-F6EECF244321}">
                <p14:modId xmlns:p14="http://schemas.microsoft.com/office/powerpoint/2010/main" val="3152302408"/>
              </p:ext>
            </p:extLst>
          </p:nvPr>
        </p:nvGraphicFramePr>
        <p:xfrm>
          <a:off x="236485" y="718286"/>
          <a:ext cx="8857748" cy="4425210"/>
        </p:xfrm>
        <a:graphic>
          <a:graphicData uri="http://schemas.openxmlformats.org/drawingml/2006/table">
            <a:tbl>
              <a:tblPr firstRow="1" bandRow="1">
                <a:tableStyleId>{2D5ABB26-0587-4C30-8999-92F81FD0307C}</a:tableStyleId>
              </a:tblPr>
              <a:tblGrid>
                <a:gridCol w="8857748">
                  <a:extLst>
                    <a:ext uri="{9D8B030D-6E8A-4147-A177-3AD203B41FA5}">
                      <a16:colId xmlns:a16="http://schemas.microsoft.com/office/drawing/2014/main" val="3125359825"/>
                    </a:ext>
                  </a:extLst>
                </a:gridCol>
              </a:tblGrid>
              <a:tr h="350697">
                <a:tc>
                  <a:txBody>
                    <a:bodyPr/>
                    <a:lstStyle/>
                    <a:p>
                      <a:pPr marL="109538" marR="0" indent="-109538" algn="l" defTabSz="914400" rtl="0" eaLnBrk="1" fontAlgn="auto" latinLnBrk="0" hangingPunct="1">
                        <a:lnSpc>
                          <a:spcPct val="100000"/>
                        </a:lnSpc>
                        <a:spcBef>
                          <a:spcPts val="0"/>
                        </a:spcBef>
                        <a:spcAft>
                          <a:spcPts val="0"/>
                        </a:spcAft>
                        <a:buClrTx/>
                        <a:buSzTx/>
                        <a:buFontTx/>
                        <a:buNone/>
                        <a:tabLst/>
                        <a:defRPr/>
                      </a:pPr>
                      <a:r>
                        <a:rPr lang="en-US" sz="1600" kern="1200" dirty="0">
                          <a:solidFill>
                            <a:srgbClr val="FFD815"/>
                          </a:solidFill>
                          <a:effectLst/>
                          <a:latin typeface="+mn-lt"/>
                          <a:ea typeface="+mn-ea"/>
                          <a:cs typeface="+mn-cs"/>
                        </a:rPr>
                        <a:t>Principal Investigators:  </a:t>
                      </a:r>
                      <a:r>
                        <a:rPr lang="en-US" sz="1400" kern="1200" dirty="0">
                          <a:solidFill>
                            <a:schemeClr val="bg1"/>
                          </a:solidFill>
                          <a:effectLst/>
                          <a:latin typeface="+mn-lt"/>
                          <a:ea typeface="+mn-ea"/>
                          <a:cs typeface="+mn-cs"/>
                        </a:rPr>
                        <a:t>Jeffrey </a:t>
                      </a:r>
                      <a:r>
                        <a:rPr lang="en-US" sz="1400" kern="1200" dirty="0" err="1">
                          <a:solidFill>
                            <a:schemeClr val="bg1"/>
                          </a:solidFill>
                          <a:effectLst/>
                          <a:latin typeface="+mn-lt"/>
                          <a:ea typeface="+mn-ea"/>
                          <a:cs typeface="+mn-cs"/>
                        </a:rPr>
                        <a:t>Popma</a:t>
                      </a:r>
                      <a:r>
                        <a:rPr lang="en-US" sz="1400" kern="1200" dirty="0">
                          <a:solidFill>
                            <a:schemeClr val="bg1"/>
                          </a:solidFill>
                          <a:effectLst/>
                          <a:latin typeface="+mn-lt"/>
                          <a:ea typeface="+mn-ea"/>
                          <a:cs typeface="+mn-cs"/>
                        </a:rPr>
                        <a:t>, Michael Reardon </a:t>
                      </a:r>
                      <a:endParaRPr lang="en-US" sz="1400" kern="1200" dirty="0">
                        <a:solidFill>
                          <a:srgbClr val="FFD815"/>
                        </a:solidFill>
                        <a:effectLst/>
                        <a:latin typeface="+mn-lt"/>
                        <a:ea typeface="+mn-ea"/>
                        <a:cs typeface="+mn-cs"/>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3271635"/>
                  </a:ext>
                </a:extLst>
              </a:tr>
              <a:tr h="350697">
                <a:tc>
                  <a:txBody>
                    <a:bodyPr/>
                    <a:lstStyle/>
                    <a:p>
                      <a:pPr marL="109538" marR="0" indent="-109538" algn="l" defTabSz="914400" rtl="0" eaLnBrk="1" fontAlgn="auto" latinLnBrk="0" hangingPunct="1">
                        <a:lnSpc>
                          <a:spcPct val="100000"/>
                        </a:lnSpc>
                        <a:spcBef>
                          <a:spcPts val="0"/>
                        </a:spcBef>
                        <a:spcAft>
                          <a:spcPts val="0"/>
                        </a:spcAft>
                        <a:buClrTx/>
                        <a:buSzTx/>
                        <a:buFontTx/>
                        <a:buNone/>
                        <a:tabLst/>
                        <a:defRPr/>
                      </a:pPr>
                      <a:r>
                        <a:rPr lang="en-US" sz="1600" b="0" i="0" dirty="0">
                          <a:solidFill>
                            <a:srgbClr val="FFD815"/>
                          </a:solidFill>
                          <a:effectLst/>
                          <a:latin typeface="+mn-lt"/>
                          <a:cs typeface="Arial" pitchFamily="34" charset="0"/>
                        </a:rPr>
                        <a:t>Executive Committee</a:t>
                      </a:r>
                      <a:r>
                        <a:rPr lang="en-US" sz="1600" b="0" i="0" baseline="0" dirty="0">
                          <a:solidFill>
                            <a:srgbClr val="FFD815"/>
                          </a:solidFill>
                          <a:effectLst/>
                          <a:latin typeface="+mn-lt"/>
                          <a:cs typeface="Arial" pitchFamily="34" charset="0"/>
                        </a:rPr>
                        <a:t>: </a:t>
                      </a:r>
                      <a:r>
                        <a:rPr lang="en-US" sz="1400" kern="1200" dirty="0">
                          <a:solidFill>
                            <a:schemeClr val="bg1"/>
                          </a:solidFill>
                          <a:effectLst/>
                          <a:latin typeface="+mn-lt"/>
                          <a:ea typeface="+mn-ea"/>
                          <a:cs typeface="+mn-cs"/>
                        </a:rPr>
                        <a:t>Jeffrey </a:t>
                      </a:r>
                      <a:r>
                        <a:rPr lang="en-US" sz="1400" kern="1200" dirty="0" err="1">
                          <a:solidFill>
                            <a:schemeClr val="bg1"/>
                          </a:solidFill>
                          <a:effectLst/>
                          <a:latin typeface="+mn-lt"/>
                          <a:ea typeface="+mn-ea"/>
                          <a:cs typeface="+mn-cs"/>
                        </a:rPr>
                        <a:t>Popma</a:t>
                      </a:r>
                      <a:r>
                        <a:rPr lang="en-US" sz="1400" kern="1200" dirty="0">
                          <a:solidFill>
                            <a:schemeClr val="bg1"/>
                          </a:solidFill>
                          <a:effectLst/>
                          <a:latin typeface="+mn-lt"/>
                          <a:ea typeface="+mn-ea"/>
                          <a:cs typeface="+mn-cs"/>
                        </a:rPr>
                        <a:t>, Michael Reardon, G. Michael </a:t>
                      </a:r>
                      <a:r>
                        <a:rPr lang="en-US" sz="1400" kern="1200" dirty="0" err="1">
                          <a:solidFill>
                            <a:schemeClr val="bg1"/>
                          </a:solidFill>
                          <a:effectLst/>
                          <a:latin typeface="+mn-lt"/>
                          <a:ea typeface="+mn-ea"/>
                          <a:cs typeface="+mn-cs"/>
                        </a:rPr>
                        <a:t>Deeb</a:t>
                      </a:r>
                      <a:r>
                        <a:rPr lang="en-US" sz="1400" kern="1200" dirty="0">
                          <a:solidFill>
                            <a:schemeClr val="bg1"/>
                          </a:solidFill>
                          <a:effectLst/>
                          <a:latin typeface="+mn-lt"/>
                          <a:ea typeface="+mn-ea"/>
                          <a:cs typeface="+mn-cs"/>
                        </a:rPr>
                        <a:t>, Steven Yakubov</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33874707"/>
                  </a:ext>
                </a:extLst>
              </a:tr>
              <a:tr h="865415">
                <a:tc>
                  <a:txBody>
                    <a:bodyPr/>
                    <a:lstStyle/>
                    <a:p>
                      <a:pPr marL="109538" indent="-109538">
                        <a:lnSpc>
                          <a:spcPct val="100000"/>
                        </a:lnSpc>
                        <a:buClr>
                          <a:srgbClr val="FFCC66"/>
                        </a:buClr>
                      </a:pPr>
                      <a:r>
                        <a:rPr lang="en-US" sz="1600" b="0" i="0" dirty="0">
                          <a:solidFill>
                            <a:srgbClr val="FFD815"/>
                          </a:solidFill>
                          <a:effectLst/>
                          <a:latin typeface="+mn-lt"/>
                          <a:cs typeface="Arial" pitchFamily="34" charset="0"/>
                        </a:rPr>
                        <a:t>Steering Committee: </a:t>
                      </a:r>
                      <a:r>
                        <a:rPr lang="en-US" sz="1600" b="0" kern="1200" baseline="0" dirty="0">
                          <a:solidFill>
                            <a:schemeClr val="bg1"/>
                          </a:solidFill>
                          <a:effectLst/>
                          <a:latin typeface="+mn-lt"/>
                          <a:ea typeface="+mn-ea"/>
                          <a:cs typeface="+mn-cs"/>
                        </a:rPr>
                        <a:t> </a:t>
                      </a:r>
                      <a:r>
                        <a:rPr lang="en-US" sz="1400" kern="1200" baseline="0" dirty="0">
                          <a:solidFill>
                            <a:schemeClr val="bg1"/>
                          </a:solidFill>
                          <a:effectLst/>
                          <a:latin typeface="+mn-lt"/>
                          <a:ea typeface="+mn-ea"/>
                          <a:cs typeface="+mn-cs"/>
                        </a:rPr>
                        <a:t>David Adams, Stan Chetcuti, G. Michael Deeb, John Forrest, Thomas Gleason, John Heiser, William Mehri, Mubashir Mumtaz, Daniel O’Hair, </a:t>
                      </a:r>
                      <a:r>
                        <a:rPr lang="en-US" sz="1400" kern="1200" baseline="0" dirty="0" err="1">
                          <a:solidFill>
                            <a:schemeClr val="bg1"/>
                          </a:solidFill>
                          <a:effectLst/>
                          <a:latin typeface="+mn-lt"/>
                          <a:ea typeface="+mn-ea"/>
                          <a:cs typeface="+mn-cs"/>
                        </a:rPr>
                        <a:t>Nicolo</a:t>
                      </a:r>
                      <a:r>
                        <a:rPr lang="en-US" sz="1400" kern="1200" baseline="0" dirty="0">
                          <a:solidFill>
                            <a:schemeClr val="bg1"/>
                          </a:solidFill>
                          <a:effectLst/>
                          <a:latin typeface="+mn-lt"/>
                          <a:ea typeface="+mn-ea"/>
                          <a:cs typeface="+mn-cs"/>
                        </a:rPr>
                        <a:t> Piazza, Joshua </a:t>
                      </a:r>
                      <a:r>
                        <a:rPr lang="en-US" sz="1400" kern="1200" baseline="0" dirty="0" err="1">
                          <a:solidFill>
                            <a:schemeClr val="bg1"/>
                          </a:solidFill>
                          <a:effectLst/>
                          <a:latin typeface="+mn-lt"/>
                          <a:ea typeface="+mn-ea"/>
                          <a:cs typeface="+mn-cs"/>
                        </a:rPr>
                        <a:t>Rovin</a:t>
                      </a:r>
                      <a:r>
                        <a:rPr lang="en-US" sz="1400" kern="1200" baseline="0" dirty="0">
                          <a:solidFill>
                            <a:schemeClr val="bg1"/>
                          </a:solidFill>
                          <a:effectLst/>
                          <a:latin typeface="+mn-lt"/>
                          <a:ea typeface="+mn-ea"/>
                          <a:cs typeface="+mn-cs"/>
                        </a:rPr>
                        <a:t>, </a:t>
                      </a:r>
                      <a:r>
                        <a:rPr lang="en-US" sz="1400" kern="1200" dirty="0">
                          <a:solidFill>
                            <a:schemeClr val="bg1"/>
                          </a:solidFill>
                          <a:effectLst/>
                          <a:latin typeface="+mn-lt"/>
                          <a:ea typeface="+mn-ea"/>
                          <a:cs typeface="+mn-cs"/>
                        </a:rPr>
                        <a:t>Michael Reardon, Paul </a:t>
                      </a:r>
                      <a:r>
                        <a:rPr lang="en-US" sz="1400" kern="1200" dirty="0" err="1">
                          <a:solidFill>
                            <a:schemeClr val="bg1"/>
                          </a:solidFill>
                          <a:effectLst/>
                          <a:latin typeface="+mn-lt"/>
                          <a:ea typeface="+mn-ea"/>
                          <a:cs typeface="+mn-cs"/>
                        </a:rPr>
                        <a:t>Sorajja</a:t>
                      </a:r>
                      <a:r>
                        <a:rPr lang="en-US" sz="1400" kern="1200" dirty="0">
                          <a:solidFill>
                            <a:schemeClr val="bg1"/>
                          </a:solidFill>
                          <a:effectLst/>
                          <a:latin typeface="+mn-lt"/>
                          <a:ea typeface="+mn-ea"/>
                          <a:cs typeface="+mn-cs"/>
                        </a:rPr>
                        <a:t>, Didier </a:t>
                      </a:r>
                      <a:r>
                        <a:rPr lang="en-US" sz="1400" kern="1200" dirty="0" err="1">
                          <a:solidFill>
                            <a:schemeClr val="bg1"/>
                          </a:solidFill>
                          <a:effectLst/>
                          <a:latin typeface="+mn-lt"/>
                          <a:ea typeface="+mn-ea"/>
                          <a:cs typeface="+mn-cs"/>
                        </a:rPr>
                        <a:t>Tchétché</a:t>
                      </a:r>
                      <a:r>
                        <a:rPr lang="en-US" sz="1400" kern="1200" dirty="0">
                          <a:solidFill>
                            <a:schemeClr val="bg1"/>
                          </a:solidFill>
                          <a:effectLst/>
                          <a:latin typeface="+mn-lt"/>
                          <a:ea typeface="+mn-ea"/>
                          <a:cs typeface="+mn-cs"/>
                        </a:rPr>
                        <a:t>, Paul Teirstein, Antony Walton, Steven Yakubov, George Zorn III</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27811907"/>
                  </a:ext>
                </a:extLst>
              </a:tr>
              <a:tr h="350697">
                <a:tc>
                  <a:txBody>
                    <a:bodyPr/>
                    <a:lstStyle/>
                    <a:p>
                      <a:pPr marL="119063" marR="0" lvl="0" indent="-119063" algn="l" defTabSz="914400" rtl="0" eaLnBrk="1" fontAlgn="auto" latinLnBrk="0" hangingPunct="1">
                        <a:lnSpc>
                          <a:spcPct val="100000"/>
                        </a:lnSpc>
                        <a:spcBef>
                          <a:spcPts val="0"/>
                        </a:spcBef>
                        <a:spcAft>
                          <a:spcPts val="0"/>
                        </a:spcAft>
                        <a:buClr>
                          <a:srgbClr val="FFCC66"/>
                        </a:buClr>
                        <a:buSzTx/>
                        <a:buFont typeface="Arial" pitchFamily="34" charset="0"/>
                        <a:buNone/>
                        <a:tabLst/>
                        <a:defRPr/>
                      </a:pPr>
                      <a:r>
                        <a:rPr lang="en-US" sz="1600" b="0" dirty="0">
                          <a:solidFill>
                            <a:srgbClr val="FBDD4D"/>
                          </a:solidFill>
                          <a:effectLst/>
                          <a:latin typeface="+mn-lt"/>
                          <a:cs typeface="Arial" panose="020B0604020202020204" pitchFamily="34" charset="0"/>
                        </a:rPr>
                        <a:t>Screening Committee: </a:t>
                      </a:r>
                      <a:r>
                        <a:rPr lang="en-US" sz="1400" b="0" dirty="0">
                          <a:solidFill>
                            <a:schemeClr val="bg1"/>
                          </a:solidFill>
                          <a:effectLst/>
                          <a:latin typeface="+mn-lt"/>
                          <a:cs typeface="Arial" panose="020B0604020202020204" pitchFamily="34" charset="0"/>
                        </a:rPr>
                        <a:t>G. Michael </a:t>
                      </a:r>
                      <a:r>
                        <a:rPr lang="en-US" sz="1400" b="0" dirty="0" err="1">
                          <a:solidFill>
                            <a:schemeClr val="bg1"/>
                          </a:solidFill>
                          <a:effectLst/>
                          <a:latin typeface="+mn-lt"/>
                          <a:cs typeface="Arial" panose="020B0604020202020204" pitchFamily="34" charset="0"/>
                        </a:rPr>
                        <a:t>Deeb</a:t>
                      </a:r>
                      <a:r>
                        <a:rPr lang="en-US" sz="1400" b="0" dirty="0">
                          <a:solidFill>
                            <a:schemeClr val="bg1"/>
                          </a:solidFill>
                          <a:effectLst/>
                          <a:latin typeface="+mn-lt"/>
                          <a:cs typeface="Arial" panose="020B0604020202020204" pitchFamily="34" charset="0"/>
                        </a:rPr>
                        <a:t> (Chair), Thomas Gleason, Jeffrey </a:t>
                      </a:r>
                      <a:r>
                        <a:rPr lang="en-US" sz="1400" b="0" dirty="0" err="1">
                          <a:solidFill>
                            <a:schemeClr val="bg1"/>
                          </a:solidFill>
                          <a:effectLst/>
                          <a:latin typeface="+mn-lt"/>
                          <a:cs typeface="Arial" panose="020B0604020202020204" pitchFamily="34" charset="0"/>
                        </a:rPr>
                        <a:t>Popma</a:t>
                      </a:r>
                      <a:r>
                        <a:rPr lang="en-US" sz="1400" b="0" dirty="0">
                          <a:solidFill>
                            <a:schemeClr val="bg1"/>
                          </a:solidFill>
                          <a:effectLst/>
                          <a:latin typeface="+mn-lt"/>
                          <a:cs typeface="Arial" panose="020B0604020202020204" pitchFamily="34" charset="0"/>
                        </a:rPr>
                        <a:t>, Michael  Reardon, Steven Yakubov</a:t>
                      </a:r>
                      <a:endParaRPr lang="en-US" sz="1400" b="0" dirty="0">
                        <a:solidFill>
                          <a:srgbClr val="FBDD4D"/>
                        </a:solidFill>
                        <a:effectLst/>
                        <a:latin typeface="+mn-lt"/>
                        <a:cs typeface="Arial" panose="020B060402020202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7112017"/>
                  </a:ext>
                </a:extLst>
              </a:tr>
              <a:tr h="350697">
                <a:tc>
                  <a:txBody>
                    <a:bodyPr/>
                    <a:lstStyle/>
                    <a:p>
                      <a:pPr marL="119063" marR="0" lvl="0" indent="-119063" algn="l" defTabSz="914400" rtl="0" eaLnBrk="1" fontAlgn="auto" latinLnBrk="0" hangingPunct="1">
                        <a:lnSpc>
                          <a:spcPct val="100000"/>
                        </a:lnSpc>
                        <a:spcBef>
                          <a:spcPts val="0"/>
                        </a:spcBef>
                        <a:spcAft>
                          <a:spcPts val="0"/>
                        </a:spcAft>
                        <a:buClr>
                          <a:srgbClr val="FFCC66"/>
                        </a:buClr>
                        <a:buSzTx/>
                        <a:buFont typeface="Arial" pitchFamily="34" charset="0"/>
                        <a:buNone/>
                        <a:tabLst/>
                        <a:defRPr/>
                      </a:pPr>
                      <a:r>
                        <a:rPr kumimoji="0" lang="en-US" sz="1600" b="0" i="0" u="none" strike="noStrike" kern="1200" cap="none" spc="0" normalizeH="0" baseline="0" noProof="0" dirty="0">
                          <a:ln>
                            <a:noFill/>
                          </a:ln>
                          <a:solidFill>
                            <a:srgbClr val="FFD815"/>
                          </a:solidFill>
                          <a:effectLst/>
                          <a:uLnTx/>
                          <a:uFillTx/>
                          <a:latin typeface="+mn-lt"/>
                          <a:cs typeface="Arial" panose="020B0604020202020204" pitchFamily="34" charset="0"/>
                        </a:rPr>
                        <a:t>Echo Core Laboratory: </a:t>
                      </a:r>
                      <a:r>
                        <a:rPr kumimoji="0" lang="en-US" sz="1400" b="0" i="0" u="none" strike="noStrike" kern="1200" cap="none" spc="0" normalizeH="0" baseline="0" noProof="0" dirty="0">
                          <a:ln>
                            <a:noFill/>
                          </a:ln>
                          <a:solidFill>
                            <a:srgbClr val="FFFFFF"/>
                          </a:solidFill>
                          <a:effectLst/>
                          <a:uLnTx/>
                          <a:uFillTx/>
                          <a:latin typeface="+mn-lt"/>
                          <a:cs typeface="Arial" panose="020B0604020202020204" pitchFamily="34" charset="0"/>
                        </a:rPr>
                        <a:t>Jae Oh, Mayo Clinic, Rochester, MN</a:t>
                      </a:r>
                      <a:endParaRPr lang="en-US" sz="1400" b="0" dirty="0">
                        <a:effectLst/>
                        <a:latin typeface="+mn-lt"/>
                        <a:cs typeface="Arial" panose="020B060402020202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264288"/>
                  </a:ext>
                </a:extLst>
              </a:tr>
              <a:tr h="590198">
                <a:tc>
                  <a:txBody>
                    <a:bodyPr/>
                    <a:lstStyle/>
                    <a:p>
                      <a:pPr marL="119063" marR="0" lvl="0" indent="-119063" algn="l" defTabSz="914400" rtl="0" eaLnBrk="1" fontAlgn="auto" latinLnBrk="0" hangingPunct="1">
                        <a:lnSpc>
                          <a:spcPct val="100000"/>
                        </a:lnSpc>
                        <a:spcBef>
                          <a:spcPts val="0"/>
                        </a:spcBef>
                        <a:spcAft>
                          <a:spcPts val="0"/>
                        </a:spcAft>
                        <a:buClr>
                          <a:srgbClr val="FFCC66"/>
                        </a:buClr>
                        <a:buSzTx/>
                        <a:buFontTx/>
                        <a:buNone/>
                        <a:tabLst/>
                        <a:defRPr/>
                      </a:pPr>
                      <a:r>
                        <a:rPr kumimoji="0" lang="en-US" sz="1600" b="0" i="0" u="none" strike="noStrike" kern="1200" cap="none" spc="0" normalizeH="0" baseline="0" noProof="0" dirty="0">
                          <a:ln>
                            <a:noFill/>
                          </a:ln>
                          <a:solidFill>
                            <a:srgbClr val="FFD815"/>
                          </a:solidFill>
                          <a:effectLst/>
                          <a:uLnTx/>
                          <a:uFillTx/>
                          <a:latin typeface="+mn-lt"/>
                          <a:cs typeface="Arial" panose="020B0604020202020204" pitchFamily="34" charset="0"/>
                        </a:rPr>
                        <a:t>Data &amp; Safety Monitoring Board</a:t>
                      </a:r>
                      <a:r>
                        <a:rPr kumimoji="0" lang="en-US" sz="1400" b="0" i="0" u="none" strike="noStrike" kern="1200" cap="none" spc="0" normalizeH="0" baseline="0" noProof="0" dirty="0">
                          <a:ln>
                            <a:noFill/>
                          </a:ln>
                          <a:solidFill>
                            <a:srgbClr val="FFD815"/>
                          </a:solidFill>
                          <a:effectLst/>
                          <a:uLnTx/>
                          <a:uFillTx/>
                          <a:latin typeface="+mn-lt"/>
                          <a:cs typeface="Arial" panose="020B0604020202020204" pitchFamily="34" charset="0"/>
                        </a:rPr>
                        <a:t>: </a:t>
                      </a:r>
                      <a:r>
                        <a:rPr kumimoji="0" lang="en-US" sz="1400" b="0" i="0" u="none" strike="noStrike" kern="1200" cap="none" spc="0" normalizeH="0" baseline="0" noProof="0" dirty="0" err="1">
                          <a:ln>
                            <a:noFill/>
                          </a:ln>
                          <a:solidFill>
                            <a:schemeClr val="bg1"/>
                          </a:solidFill>
                          <a:effectLst/>
                          <a:uLnTx/>
                          <a:uFillTx/>
                          <a:latin typeface="+mn-lt"/>
                          <a:cs typeface="Arial" panose="020B0604020202020204" pitchFamily="34" charset="0"/>
                        </a:rPr>
                        <a:t>Baim</a:t>
                      </a:r>
                      <a:r>
                        <a:rPr kumimoji="0" lang="en-US" sz="1400" b="0" i="0" u="none" strike="noStrike" kern="1200" cap="none" spc="0" normalizeH="0" baseline="0" noProof="0" dirty="0">
                          <a:ln>
                            <a:noFill/>
                          </a:ln>
                          <a:solidFill>
                            <a:schemeClr val="bg1"/>
                          </a:solidFill>
                          <a:effectLst/>
                          <a:uLnTx/>
                          <a:uFillTx/>
                          <a:latin typeface="+mn-lt"/>
                          <a:cs typeface="Arial" panose="020B0604020202020204" pitchFamily="34" charset="0"/>
                        </a:rPr>
                        <a:t> Institute for Clinical Research; </a:t>
                      </a:r>
                      <a:r>
                        <a:rPr lang="en-US" sz="1400" kern="1200" dirty="0">
                          <a:solidFill>
                            <a:schemeClr val="bg1"/>
                          </a:solidFill>
                          <a:effectLst/>
                          <a:latin typeface="+mn-lt"/>
                          <a:ea typeface="+mn-ea"/>
                          <a:cs typeface="+mn-cs"/>
                        </a:rPr>
                        <a:t>David Faxon (Chair), William Holman, John Lopez, Scott </a:t>
                      </a:r>
                      <a:r>
                        <a:rPr lang="en-US" sz="1400" kern="1200" dirty="0" err="1">
                          <a:solidFill>
                            <a:schemeClr val="bg1"/>
                          </a:solidFill>
                          <a:effectLst/>
                          <a:latin typeface="+mn-lt"/>
                          <a:ea typeface="+mn-ea"/>
                          <a:cs typeface="+mn-cs"/>
                        </a:rPr>
                        <a:t>Kasner</a:t>
                      </a:r>
                      <a:r>
                        <a:rPr lang="en-US" sz="1400" kern="1200" dirty="0">
                          <a:solidFill>
                            <a:schemeClr val="bg1"/>
                          </a:solidFill>
                          <a:effectLst/>
                          <a:latin typeface="+mn-lt"/>
                          <a:ea typeface="+mn-ea"/>
                          <a:cs typeface="+mn-cs"/>
                        </a:rPr>
                        <a:t>, John </a:t>
                      </a:r>
                      <a:r>
                        <a:rPr lang="en-US" sz="1400" kern="1200" dirty="0" err="1">
                          <a:solidFill>
                            <a:schemeClr val="bg1"/>
                          </a:solidFill>
                          <a:effectLst/>
                          <a:latin typeface="+mn-lt"/>
                          <a:ea typeface="+mn-ea"/>
                          <a:cs typeface="+mn-cs"/>
                        </a:rPr>
                        <a:t>Orav</a:t>
                      </a:r>
                      <a:endParaRPr lang="en-US" sz="1400" b="0" dirty="0">
                        <a:solidFill>
                          <a:schemeClr val="bg1"/>
                        </a:solidFill>
                        <a:effectLst/>
                        <a:latin typeface="+mn-lt"/>
                        <a:cs typeface="Arial" panose="020B060402020202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4041392"/>
                  </a:ext>
                </a:extLst>
              </a:tr>
              <a:tr h="865415">
                <a:tc>
                  <a:txBody>
                    <a:bodyPr/>
                    <a:lstStyle/>
                    <a:p>
                      <a:pPr marL="109538" marR="0" lvl="0" indent="-109538" algn="l" defTabSz="914400" rtl="0" eaLnBrk="1" fontAlgn="auto" latinLnBrk="0" hangingPunct="1">
                        <a:lnSpc>
                          <a:spcPct val="100000"/>
                        </a:lnSpc>
                        <a:spcBef>
                          <a:spcPts val="0"/>
                        </a:spcBef>
                        <a:spcAft>
                          <a:spcPts val="0"/>
                        </a:spcAft>
                        <a:buClr>
                          <a:srgbClr val="FFCC66"/>
                        </a:buClr>
                        <a:buSzTx/>
                        <a:buFont typeface="Arial" pitchFamily="34" charset="0"/>
                        <a:buNone/>
                        <a:tabLst/>
                        <a:defRPr/>
                      </a:pPr>
                      <a:r>
                        <a:rPr kumimoji="0" lang="en-US" sz="1600" b="0" i="0" u="none" strike="noStrike" kern="1200" cap="none" spc="0" normalizeH="0" baseline="0" noProof="0" dirty="0">
                          <a:ln>
                            <a:noFill/>
                          </a:ln>
                          <a:solidFill>
                            <a:srgbClr val="FFD815"/>
                          </a:solidFill>
                          <a:effectLst/>
                          <a:uLnTx/>
                          <a:uFillTx/>
                          <a:latin typeface="+mn-lt"/>
                          <a:cs typeface="Arial" pitchFamily="34" charset="0"/>
                        </a:rPr>
                        <a:t>Clinical Events Committee: </a:t>
                      </a:r>
                      <a:r>
                        <a:rPr kumimoji="0" lang="en-US" sz="1400" b="0" i="0" u="none" strike="noStrike" kern="1200" cap="none" spc="0" normalizeH="0" baseline="0" noProof="0" dirty="0" err="1">
                          <a:ln>
                            <a:noFill/>
                          </a:ln>
                          <a:solidFill>
                            <a:schemeClr val="bg1"/>
                          </a:solidFill>
                          <a:effectLst/>
                          <a:uLnTx/>
                          <a:uFillTx/>
                          <a:latin typeface="+mn-lt"/>
                          <a:cs typeface="Arial" panose="020B0604020202020204" pitchFamily="34" charset="0"/>
                        </a:rPr>
                        <a:t>Baim</a:t>
                      </a:r>
                      <a:r>
                        <a:rPr kumimoji="0" lang="en-US" sz="1400" b="0" i="0" u="none" strike="noStrike" kern="1200" cap="none" spc="0" normalizeH="0" baseline="0" noProof="0" dirty="0">
                          <a:ln>
                            <a:noFill/>
                          </a:ln>
                          <a:solidFill>
                            <a:schemeClr val="bg1"/>
                          </a:solidFill>
                          <a:effectLst/>
                          <a:uLnTx/>
                          <a:uFillTx/>
                          <a:latin typeface="+mn-lt"/>
                          <a:cs typeface="Arial" panose="020B0604020202020204" pitchFamily="34" charset="0"/>
                        </a:rPr>
                        <a:t> Institute for Clinical Research; </a:t>
                      </a:r>
                      <a:r>
                        <a:rPr lang="en-US" sz="1400" kern="1200" dirty="0">
                          <a:solidFill>
                            <a:schemeClr val="bg1"/>
                          </a:solidFill>
                          <a:effectLst/>
                          <a:latin typeface="+mn-lt"/>
                          <a:ea typeface="+mn-ea"/>
                          <a:cs typeface="+mn-cs"/>
                        </a:rPr>
                        <a:t>Claudia Hochberg (Chair), Cliff Berger, </a:t>
                      </a:r>
                      <a:r>
                        <a:rPr lang="en-US" sz="1400" kern="1200" dirty="0" err="1">
                          <a:solidFill>
                            <a:schemeClr val="bg1"/>
                          </a:solidFill>
                          <a:effectLst/>
                          <a:latin typeface="+mn-lt"/>
                          <a:ea typeface="+mn-ea"/>
                          <a:cs typeface="+mn-cs"/>
                        </a:rPr>
                        <a:t>Torin</a:t>
                      </a:r>
                      <a:r>
                        <a:rPr lang="en-US" sz="1400" kern="1200" dirty="0">
                          <a:solidFill>
                            <a:schemeClr val="bg1"/>
                          </a:solidFill>
                          <a:effectLst/>
                          <a:latin typeface="+mn-lt"/>
                          <a:ea typeface="+mn-ea"/>
                          <a:cs typeface="+mn-cs"/>
                        </a:rPr>
                        <a:t> Fitton, Sergio Waxman, Scott </a:t>
                      </a:r>
                      <a:r>
                        <a:rPr lang="en-US" sz="1400" kern="1200" dirty="0" err="1">
                          <a:solidFill>
                            <a:schemeClr val="bg1"/>
                          </a:solidFill>
                          <a:effectLst/>
                          <a:latin typeface="+mn-lt"/>
                          <a:ea typeface="+mn-ea"/>
                          <a:cs typeface="+mn-cs"/>
                        </a:rPr>
                        <a:t>Bortman</a:t>
                      </a:r>
                      <a:r>
                        <a:rPr lang="en-US" sz="1400" kern="1200" dirty="0">
                          <a:solidFill>
                            <a:schemeClr val="bg1"/>
                          </a:solidFill>
                          <a:effectLst/>
                          <a:latin typeface="+mn-lt"/>
                          <a:ea typeface="+mn-ea"/>
                          <a:cs typeface="+mn-cs"/>
                        </a:rPr>
                        <a:t>, Carey </a:t>
                      </a:r>
                      <a:r>
                        <a:rPr lang="en-US" sz="1400" kern="1200" dirty="0" err="1">
                          <a:solidFill>
                            <a:schemeClr val="bg1"/>
                          </a:solidFill>
                          <a:effectLst/>
                          <a:latin typeface="+mn-lt"/>
                          <a:ea typeface="+mn-ea"/>
                          <a:cs typeface="+mn-cs"/>
                        </a:rPr>
                        <a:t>Kimmelstiel</a:t>
                      </a:r>
                      <a:r>
                        <a:rPr lang="en-US" sz="1400" kern="1200" dirty="0">
                          <a:solidFill>
                            <a:schemeClr val="bg1"/>
                          </a:solidFill>
                          <a:effectLst/>
                          <a:latin typeface="+mn-lt"/>
                          <a:ea typeface="+mn-ea"/>
                          <a:cs typeface="+mn-cs"/>
                        </a:rPr>
                        <a:t>, David Grossman, Manish Chauhan, Jeffrey </a:t>
                      </a:r>
                      <a:r>
                        <a:rPr lang="en-US" sz="1400" kern="1200" dirty="0" err="1">
                          <a:solidFill>
                            <a:schemeClr val="bg1"/>
                          </a:solidFill>
                          <a:effectLst/>
                          <a:latin typeface="+mn-lt"/>
                          <a:ea typeface="+mn-ea"/>
                          <a:cs typeface="+mn-cs"/>
                        </a:rPr>
                        <a:t>Veluz</a:t>
                      </a:r>
                      <a:r>
                        <a:rPr lang="en-US" sz="1400" kern="1200" dirty="0">
                          <a:solidFill>
                            <a:schemeClr val="bg1"/>
                          </a:solidFill>
                          <a:effectLst/>
                          <a:latin typeface="+mn-lt"/>
                          <a:ea typeface="+mn-ea"/>
                          <a:cs typeface="+mn-cs"/>
                        </a:rPr>
                        <a:t>, Robert Rodriguez, Sanjay </a:t>
                      </a:r>
                      <a:r>
                        <a:rPr lang="en-US" sz="1400" kern="1200" dirty="0" err="1">
                          <a:solidFill>
                            <a:schemeClr val="bg1"/>
                          </a:solidFill>
                          <a:effectLst/>
                          <a:latin typeface="+mn-lt"/>
                          <a:ea typeface="+mn-ea"/>
                          <a:cs typeface="+mn-cs"/>
                        </a:rPr>
                        <a:t>Samy</a:t>
                      </a:r>
                      <a:r>
                        <a:rPr lang="en-US" sz="1400" kern="1200" dirty="0">
                          <a:solidFill>
                            <a:schemeClr val="bg1"/>
                          </a:solidFill>
                          <a:effectLst/>
                          <a:latin typeface="+mn-lt"/>
                          <a:ea typeface="+mn-ea"/>
                          <a:cs typeface="+mn-cs"/>
                        </a:rPr>
                        <a:t>, Gregory </a:t>
                      </a:r>
                      <a:r>
                        <a:rPr lang="en-US" sz="1400" kern="1200" dirty="0" err="1">
                          <a:solidFill>
                            <a:schemeClr val="bg1"/>
                          </a:solidFill>
                          <a:effectLst/>
                          <a:latin typeface="+mn-lt"/>
                          <a:ea typeface="+mn-ea"/>
                          <a:cs typeface="+mn-cs"/>
                        </a:rPr>
                        <a:t>Smaroff</a:t>
                      </a:r>
                      <a:r>
                        <a:rPr lang="en-US" sz="1400" kern="1200" dirty="0">
                          <a:solidFill>
                            <a:schemeClr val="bg1"/>
                          </a:solidFill>
                          <a:effectLst/>
                          <a:latin typeface="+mn-lt"/>
                          <a:ea typeface="+mn-ea"/>
                          <a:cs typeface="+mn-cs"/>
                        </a:rPr>
                        <a:t>, Jonathan </a:t>
                      </a:r>
                      <a:r>
                        <a:rPr lang="en-US" sz="1400" kern="1200" dirty="0" err="1">
                          <a:solidFill>
                            <a:schemeClr val="bg1"/>
                          </a:solidFill>
                          <a:effectLst/>
                          <a:latin typeface="+mn-lt"/>
                          <a:ea typeface="+mn-ea"/>
                          <a:cs typeface="+mn-cs"/>
                        </a:rPr>
                        <a:t>Waks</a:t>
                      </a:r>
                      <a:r>
                        <a:rPr lang="en-US" sz="1400" kern="1200" dirty="0">
                          <a:solidFill>
                            <a:schemeClr val="bg1"/>
                          </a:solidFill>
                          <a:effectLst/>
                          <a:latin typeface="+mn-lt"/>
                          <a:ea typeface="+mn-ea"/>
                          <a:cs typeface="+mn-cs"/>
                        </a:rPr>
                        <a:t>, Daniel Kramer</a:t>
                      </a:r>
                      <a:endParaRPr lang="en-US" sz="1400" b="0" dirty="0">
                        <a:solidFill>
                          <a:schemeClr val="bg1"/>
                        </a:solidFill>
                        <a:effectLst/>
                        <a:latin typeface="+mn-lt"/>
                        <a:cs typeface="Arial" panose="020B060402020202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87002465"/>
                  </a:ext>
                </a:extLst>
              </a:tr>
              <a:tr h="350697">
                <a:tc>
                  <a:txBody>
                    <a:bodyPr/>
                    <a:lstStyle/>
                    <a:p>
                      <a:pPr marL="109538" marR="0" lvl="0" indent="-109538" algn="l" defTabSz="914400" rtl="0" eaLnBrk="1" fontAlgn="auto" latinLnBrk="0" hangingPunct="1">
                        <a:lnSpc>
                          <a:spcPct val="100000"/>
                        </a:lnSpc>
                        <a:spcBef>
                          <a:spcPts val="0"/>
                        </a:spcBef>
                        <a:spcAft>
                          <a:spcPts val="0"/>
                        </a:spcAft>
                        <a:buClr>
                          <a:srgbClr val="FFCC66"/>
                        </a:buClr>
                        <a:buSzTx/>
                        <a:buFont typeface="Arial" pitchFamily="34" charset="0"/>
                        <a:buNone/>
                        <a:tabLst/>
                        <a:defRPr/>
                      </a:pPr>
                      <a:r>
                        <a:rPr lang="en-US" sz="1600" b="0" dirty="0">
                          <a:solidFill>
                            <a:srgbClr val="FFD815"/>
                          </a:solidFill>
                          <a:effectLst/>
                          <a:latin typeface="+mn-lt"/>
                          <a:cs typeface="Arial" panose="020B0604020202020204" pitchFamily="34" charset="0"/>
                        </a:rPr>
                        <a:t>Statistical Design and</a:t>
                      </a:r>
                      <a:r>
                        <a:rPr lang="en-US" sz="1600" b="0" baseline="0" dirty="0">
                          <a:solidFill>
                            <a:srgbClr val="FFD815"/>
                          </a:solidFill>
                          <a:effectLst/>
                          <a:latin typeface="+mn-lt"/>
                          <a:cs typeface="Arial" panose="020B0604020202020204" pitchFamily="34" charset="0"/>
                        </a:rPr>
                        <a:t> </a:t>
                      </a:r>
                      <a:r>
                        <a:rPr lang="en-US" sz="1600" b="0" dirty="0">
                          <a:solidFill>
                            <a:srgbClr val="FFD815"/>
                          </a:solidFill>
                          <a:effectLst/>
                          <a:latin typeface="+mn-lt"/>
                          <a:cs typeface="Arial" panose="020B0604020202020204" pitchFamily="34" charset="0"/>
                        </a:rPr>
                        <a:t>Analyses:</a:t>
                      </a:r>
                      <a:r>
                        <a:rPr lang="en-US" sz="1600" b="0" dirty="0">
                          <a:solidFill>
                            <a:schemeClr val="bg1"/>
                          </a:solidFill>
                          <a:effectLst/>
                          <a:latin typeface="+mn-lt"/>
                          <a:cs typeface="Arial" panose="020B0604020202020204" pitchFamily="34" charset="0"/>
                        </a:rPr>
                        <a:t> </a:t>
                      </a:r>
                      <a:r>
                        <a:rPr lang="en-US" sz="1400" b="0" dirty="0">
                          <a:solidFill>
                            <a:schemeClr val="bg1"/>
                          </a:solidFill>
                          <a:effectLst/>
                          <a:latin typeface="+mn-lt"/>
                          <a:cs typeface="Arial" panose="020B0604020202020204" pitchFamily="34" charset="0"/>
                        </a:rPr>
                        <a:t>Andrew </a:t>
                      </a:r>
                      <a:r>
                        <a:rPr lang="en-US" sz="1400" b="0" dirty="0" err="1">
                          <a:solidFill>
                            <a:schemeClr val="bg1"/>
                          </a:solidFill>
                          <a:effectLst/>
                          <a:latin typeface="+mn-lt"/>
                          <a:cs typeface="Arial" panose="020B0604020202020204" pitchFamily="34" charset="0"/>
                        </a:rPr>
                        <a:t>Mugglin</a:t>
                      </a:r>
                      <a:r>
                        <a:rPr lang="en-US" sz="1400" b="0" dirty="0">
                          <a:solidFill>
                            <a:schemeClr val="bg1"/>
                          </a:solidFill>
                          <a:effectLst/>
                          <a:latin typeface="+mn-lt"/>
                          <a:cs typeface="Arial" panose="020B0604020202020204" pitchFamily="34" charset="0"/>
                        </a:rPr>
                        <a:t>, Paradigm Biostatistics, LLC</a:t>
                      </a: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6124886"/>
                  </a:ext>
                </a:extLst>
              </a:tr>
              <a:tr h="350697">
                <a:tc>
                  <a:txBody>
                    <a:bodyPr/>
                    <a:lstStyle/>
                    <a:p>
                      <a:pPr marL="114300" marR="0" lvl="0" indent="-114300" algn="l" defTabSz="914400" rtl="0" eaLnBrk="1" fontAlgn="auto" latinLnBrk="0" hangingPunct="1">
                        <a:lnSpc>
                          <a:spcPct val="100000"/>
                        </a:lnSpc>
                        <a:spcBef>
                          <a:spcPts val="0"/>
                        </a:spcBef>
                        <a:spcAft>
                          <a:spcPts val="0"/>
                        </a:spcAft>
                        <a:buClr>
                          <a:srgbClr val="FFCC66"/>
                        </a:buClr>
                        <a:buSzTx/>
                        <a:buFont typeface="Arial" pitchFamily="34" charset="0"/>
                        <a:buNone/>
                        <a:tabLst/>
                        <a:defRPr/>
                      </a:pPr>
                      <a:r>
                        <a:rPr kumimoji="0" lang="en-US" sz="1600" b="0" i="0" u="none" strike="noStrike" kern="1200" cap="none" spc="0" normalizeH="0" baseline="0" noProof="0" dirty="0">
                          <a:ln>
                            <a:noFill/>
                          </a:ln>
                          <a:solidFill>
                            <a:srgbClr val="FFD815"/>
                          </a:solidFill>
                          <a:effectLst/>
                          <a:uLnTx/>
                          <a:uFillTx/>
                          <a:latin typeface="+mn-lt"/>
                          <a:cs typeface="Arial" pitchFamily="34" charset="0"/>
                        </a:rPr>
                        <a:t>Sponsor: </a:t>
                      </a:r>
                      <a:r>
                        <a:rPr kumimoji="0" lang="en-US" sz="1400" b="0" i="0" u="none" strike="noStrike" kern="1200" cap="none" spc="0" normalizeH="0" baseline="0" noProof="0" dirty="0">
                          <a:ln>
                            <a:noFill/>
                          </a:ln>
                          <a:solidFill>
                            <a:srgbClr val="FFFFFF"/>
                          </a:solidFill>
                          <a:effectLst/>
                          <a:uLnTx/>
                          <a:uFillTx/>
                          <a:latin typeface="+mn-lt"/>
                          <a:cs typeface="Arial" pitchFamily="34" charset="0"/>
                        </a:rPr>
                        <a:t>Medtronic</a:t>
                      </a:r>
                      <a:endParaRPr lang="en-US" sz="1400" b="0" dirty="0">
                        <a:effectLst/>
                        <a:latin typeface="+mn-lt"/>
                        <a:cs typeface="Arial" panose="020B0604020202020204" pitchFamily="34" charset="0"/>
                      </a:endParaRPr>
                    </a:p>
                  </a:txBody>
                  <a:tcPr marT="34290" marB="3429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7063663"/>
                  </a:ext>
                </a:extLst>
              </a:tr>
            </a:tbl>
          </a:graphicData>
        </a:graphic>
      </p:graphicFrame>
    </p:spTree>
    <p:extLst>
      <p:ext uri="{BB962C8B-B14F-4D97-AF65-F5344CB8AC3E}">
        <p14:creationId xmlns:p14="http://schemas.microsoft.com/office/powerpoint/2010/main" val="38865536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1213A682-ED9C-41AA-8297-156850ED0360}"/>
              </a:ext>
            </a:extLst>
          </p:cNvPr>
          <p:cNvSpPr txBox="1"/>
          <p:nvPr/>
        </p:nvSpPr>
        <p:spPr>
          <a:xfrm>
            <a:off x="6522831" y="2565066"/>
            <a:ext cx="2852217" cy="215444"/>
          </a:xfrm>
          <a:prstGeom prst="rect">
            <a:avLst/>
          </a:prstGeom>
          <a:noFill/>
        </p:spPr>
        <p:txBody>
          <a:bodyPr wrap="square" rtlCol="0">
            <a:spAutoFit/>
          </a:bodyPr>
          <a:lstStyle/>
          <a:p>
            <a:r>
              <a:rPr lang="en-US" sz="800" i="0" dirty="0">
                <a:solidFill>
                  <a:schemeClr val="bg1"/>
                </a:solidFill>
                <a:latin typeface="+mn-lt"/>
              </a:rPr>
              <a:t>Johns Hopkins, MedStar Union, &amp; Univ. of Maryland MC</a:t>
            </a:r>
            <a:endParaRPr lang="en-US" sz="800" b="0" i="0" dirty="0">
              <a:solidFill>
                <a:schemeClr val="bg1"/>
              </a:solidFill>
              <a:latin typeface="+mn-lt"/>
            </a:endParaRPr>
          </a:p>
        </p:txBody>
      </p:sp>
      <p:sp>
        <p:nvSpPr>
          <p:cNvPr id="160" name="TextBox 159">
            <a:extLst>
              <a:ext uri="{FF2B5EF4-FFF2-40B4-BE49-F238E27FC236}">
                <a16:creationId xmlns:a16="http://schemas.microsoft.com/office/drawing/2014/main" id="{36EA59DA-08E3-4518-9A17-B3FDEB2D586C}"/>
              </a:ext>
            </a:extLst>
          </p:cNvPr>
          <p:cNvSpPr txBox="1"/>
          <p:nvPr/>
        </p:nvSpPr>
        <p:spPr>
          <a:xfrm>
            <a:off x="6841964" y="2130335"/>
            <a:ext cx="2250176" cy="215444"/>
          </a:xfrm>
          <a:prstGeom prst="rect">
            <a:avLst/>
          </a:prstGeom>
          <a:noFill/>
        </p:spPr>
        <p:txBody>
          <a:bodyPr wrap="square" rtlCol="0">
            <a:spAutoFit/>
          </a:bodyPr>
          <a:lstStyle/>
          <a:p>
            <a:r>
              <a:rPr lang="en-US" sz="800" i="0" dirty="0">
                <a:solidFill>
                  <a:schemeClr val="bg1"/>
                </a:solidFill>
                <a:latin typeface="+mn-lt"/>
              </a:rPr>
              <a:t>The Mount Sinai MC</a:t>
            </a:r>
            <a:endParaRPr lang="en-US" sz="800" b="0" i="0" dirty="0">
              <a:solidFill>
                <a:schemeClr val="bg1"/>
              </a:solidFill>
              <a:latin typeface="+mn-lt"/>
            </a:endParaRPr>
          </a:p>
        </p:txBody>
      </p:sp>
      <p:sp>
        <p:nvSpPr>
          <p:cNvPr id="138" name="TextBox 137">
            <a:extLst>
              <a:ext uri="{FF2B5EF4-FFF2-40B4-BE49-F238E27FC236}">
                <a16:creationId xmlns:a16="http://schemas.microsoft.com/office/drawing/2014/main" id="{1ABC5C42-0ABB-4375-9493-80D7BE3D521C}"/>
              </a:ext>
            </a:extLst>
          </p:cNvPr>
          <p:cNvSpPr txBox="1"/>
          <p:nvPr/>
        </p:nvSpPr>
        <p:spPr>
          <a:xfrm>
            <a:off x="6628709" y="2784052"/>
            <a:ext cx="2374264" cy="215444"/>
          </a:xfrm>
          <a:prstGeom prst="rect">
            <a:avLst/>
          </a:prstGeom>
          <a:noFill/>
        </p:spPr>
        <p:txBody>
          <a:bodyPr wrap="square" rtlCol="0">
            <a:spAutoFit/>
          </a:bodyPr>
          <a:lstStyle/>
          <a:p>
            <a:r>
              <a:rPr lang="en-US" sz="800" i="0" dirty="0">
                <a:solidFill>
                  <a:schemeClr val="bg1"/>
                </a:solidFill>
                <a:latin typeface="+mn-lt"/>
              </a:rPr>
              <a:t>Bon Secours Heart &amp; Vascular Institute</a:t>
            </a:r>
            <a:endParaRPr lang="en-US" sz="800" b="0" i="0" dirty="0">
              <a:solidFill>
                <a:schemeClr val="bg1"/>
              </a:solidFill>
              <a:latin typeface="+mn-lt"/>
            </a:endParaRPr>
          </a:p>
        </p:txBody>
      </p:sp>
      <p:sp>
        <p:nvSpPr>
          <p:cNvPr id="105" name="TextBox 104">
            <a:extLst>
              <a:ext uri="{FF2B5EF4-FFF2-40B4-BE49-F238E27FC236}">
                <a16:creationId xmlns:a16="http://schemas.microsoft.com/office/drawing/2014/main" id="{ED0ABDC8-6A46-453B-AF28-9D73548420CE}"/>
              </a:ext>
            </a:extLst>
          </p:cNvPr>
          <p:cNvSpPr txBox="1"/>
          <p:nvPr/>
        </p:nvSpPr>
        <p:spPr>
          <a:xfrm>
            <a:off x="6954368" y="2041404"/>
            <a:ext cx="1429201" cy="215444"/>
          </a:xfrm>
          <a:prstGeom prst="rect">
            <a:avLst/>
          </a:prstGeom>
          <a:noFill/>
        </p:spPr>
        <p:txBody>
          <a:bodyPr wrap="square" rtlCol="0">
            <a:spAutoFit/>
          </a:bodyPr>
          <a:lstStyle/>
          <a:p>
            <a:r>
              <a:rPr lang="en-US" sz="800" i="0" dirty="0">
                <a:solidFill>
                  <a:schemeClr val="bg1"/>
                </a:solidFill>
                <a:latin typeface="+mn-lt"/>
              </a:rPr>
              <a:t>St. Francis Hospital</a:t>
            </a:r>
            <a:endParaRPr lang="en-US" sz="800" b="0" i="0" dirty="0">
              <a:solidFill>
                <a:schemeClr val="bg1"/>
              </a:solidFill>
              <a:latin typeface="+mn-lt"/>
            </a:endParaRPr>
          </a:p>
        </p:txBody>
      </p:sp>
      <p:sp>
        <p:nvSpPr>
          <p:cNvPr id="155" name="TextBox 154">
            <a:extLst>
              <a:ext uri="{FF2B5EF4-FFF2-40B4-BE49-F238E27FC236}">
                <a16:creationId xmlns:a16="http://schemas.microsoft.com/office/drawing/2014/main" id="{66B2650E-88D8-4C43-86FB-7A1867BE8914}"/>
              </a:ext>
            </a:extLst>
          </p:cNvPr>
          <p:cNvSpPr txBox="1"/>
          <p:nvPr/>
        </p:nvSpPr>
        <p:spPr>
          <a:xfrm>
            <a:off x="7021244" y="1605469"/>
            <a:ext cx="1730943" cy="215444"/>
          </a:xfrm>
          <a:prstGeom prst="rect">
            <a:avLst/>
          </a:prstGeom>
          <a:noFill/>
        </p:spPr>
        <p:txBody>
          <a:bodyPr wrap="square" rtlCol="0">
            <a:spAutoFit/>
          </a:bodyPr>
          <a:lstStyle/>
          <a:p>
            <a:r>
              <a:rPr lang="en-US" sz="800" i="0" dirty="0">
                <a:solidFill>
                  <a:schemeClr val="bg1"/>
                </a:solidFill>
                <a:latin typeface="+mn-lt"/>
              </a:rPr>
              <a:t>Mass General</a:t>
            </a:r>
            <a:endParaRPr lang="en-US" sz="800" b="0" i="0" dirty="0">
              <a:solidFill>
                <a:schemeClr val="bg1"/>
              </a:solidFill>
              <a:latin typeface="+mn-lt"/>
            </a:endParaRPr>
          </a:p>
        </p:txBody>
      </p:sp>
      <p:sp>
        <p:nvSpPr>
          <p:cNvPr id="24" name="Freeform 107">
            <a:extLst>
              <a:ext uri="{FF2B5EF4-FFF2-40B4-BE49-F238E27FC236}">
                <a16:creationId xmlns:a16="http://schemas.microsoft.com/office/drawing/2014/main" id="{D6860CD0-45CB-4812-B3AA-B795CB8A887B}"/>
              </a:ext>
            </a:extLst>
          </p:cNvPr>
          <p:cNvSpPr>
            <a:spLocks/>
          </p:cNvSpPr>
          <p:nvPr/>
        </p:nvSpPr>
        <p:spPr bwMode="auto">
          <a:xfrm>
            <a:off x="346363" y="661949"/>
            <a:ext cx="6971131" cy="4435029"/>
          </a:xfrm>
          <a:custGeom>
            <a:avLst/>
            <a:gdLst/>
            <a:ahLst/>
            <a:cxnLst>
              <a:cxn ang="0">
                <a:pos x="260" y="959"/>
              </a:cxn>
              <a:cxn ang="0">
                <a:pos x="106" y="1485"/>
              </a:cxn>
              <a:cxn ang="0">
                <a:pos x="0" y="2108"/>
              </a:cxn>
              <a:cxn ang="0">
                <a:pos x="130" y="2790"/>
              </a:cxn>
              <a:cxn ang="0">
                <a:pos x="354" y="3232"/>
              </a:cxn>
              <a:cxn ang="0">
                <a:pos x="803" y="3735"/>
              </a:cxn>
              <a:cxn ang="0">
                <a:pos x="1292" y="3922"/>
              </a:cxn>
              <a:cxn ang="0">
                <a:pos x="2138" y="4249"/>
              </a:cxn>
              <a:cxn ang="0">
                <a:pos x="2647" y="4369"/>
              </a:cxn>
              <a:cxn ang="0">
                <a:pos x="3001" y="4859"/>
              </a:cxn>
              <a:cxn ang="0">
                <a:pos x="3367" y="4728"/>
              </a:cxn>
              <a:cxn ang="0">
                <a:pos x="3745" y="5194"/>
              </a:cxn>
              <a:cxn ang="0">
                <a:pos x="4068" y="5597"/>
              </a:cxn>
              <a:cxn ang="0">
                <a:pos x="4206" y="5230"/>
              </a:cxn>
              <a:cxn ang="0">
                <a:pos x="4679" y="4859"/>
              </a:cxn>
              <a:cxn ang="0">
                <a:pos x="5187" y="4835"/>
              </a:cxn>
              <a:cxn ang="0">
                <a:pos x="5671" y="4740"/>
              </a:cxn>
              <a:cxn ang="0">
                <a:pos x="6191" y="4584"/>
              </a:cxn>
              <a:cxn ang="0">
                <a:pos x="6664" y="4620"/>
              </a:cxn>
              <a:cxn ang="0">
                <a:pos x="7006" y="5158"/>
              </a:cxn>
              <a:cxn ang="0">
                <a:pos x="7290" y="5493"/>
              </a:cxn>
              <a:cxn ang="0">
                <a:pos x="7479" y="5386"/>
              </a:cxn>
              <a:cxn ang="0">
                <a:pos x="7313" y="4859"/>
              </a:cxn>
              <a:cxn ang="0">
                <a:pos x="7113" y="4285"/>
              </a:cxn>
              <a:cxn ang="0">
                <a:pos x="7514" y="3627"/>
              </a:cxn>
              <a:cxn ang="0">
                <a:pos x="7845" y="3125"/>
              </a:cxn>
              <a:cxn ang="0">
                <a:pos x="7597" y="2670"/>
              </a:cxn>
              <a:cxn ang="0">
                <a:pos x="7821" y="2658"/>
              </a:cxn>
              <a:cxn ang="0">
                <a:pos x="7916" y="2347"/>
              </a:cxn>
              <a:cxn ang="0">
                <a:pos x="7904" y="1964"/>
              </a:cxn>
              <a:cxn ang="0">
                <a:pos x="8318" y="1689"/>
              </a:cxn>
              <a:cxn ang="0">
                <a:pos x="8341" y="1378"/>
              </a:cxn>
              <a:cxn ang="0">
                <a:pos x="8625" y="959"/>
              </a:cxn>
              <a:cxn ang="0">
                <a:pos x="8484" y="621"/>
              </a:cxn>
              <a:cxn ang="0">
                <a:pos x="8237" y="438"/>
              </a:cxn>
              <a:cxn ang="0">
                <a:pos x="7990" y="1022"/>
              </a:cxn>
              <a:cxn ang="0">
                <a:pos x="7337" y="1545"/>
              </a:cxn>
              <a:cxn ang="0">
                <a:pos x="7030" y="1820"/>
              </a:cxn>
              <a:cxn ang="0">
                <a:pos x="6758" y="2048"/>
              </a:cxn>
              <a:cxn ang="0">
                <a:pos x="6462" y="2029"/>
              </a:cxn>
              <a:cxn ang="0">
                <a:pos x="6432" y="1588"/>
              </a:cxn>
              <a:cxn ang="0">
                <a:pos x="6132" y="1354"/>
              </a:cxn>
              <a:cxn ang="0">
                <a:pos x="5931" y="1521"/>
              </a:cxn>
              <a:cxn ang="0">
                <a:pos x="5966" y="1928"/>
              </a:cxn>
              <a:cxn ang="0">
                <a:pos x="5801" y="2191"/>
              </a:cxn>
              <a:cxn ang="0">
                <a:pos x="5694" y="1708"/>
              </a:cxn>
              <a:cxn ang="0">
                <a:pos x="5896" y="1258"/>
              </a:cxn>
              <a:cxn ang="0">
                <a:pos x="6156" y="1139"/>
              </a:cxn>
              <a:cxn ang="0">
                <a:pos x="5837" y="1151"/>
              </a:cxn>
              <a:cxn ang="0">
                <a:pos x="5565" y="1031"/>
              </a:cxn>
              <a:cxn ang="0">
                <a:pos x="5222" y="1151"/>
              </a:cxn>
              <a:cxn ang="0">
                <a:pos x="5280" y="888"/>
              </a:cxn>
              <a:cxn ang="0">
                <a:pos x="4659" y="667"/>
              </a:cxn>
              <a:cxn ang="0">
                <a:pos x="3524" y="588"/>
              </a:cxn>
              <a:cxn ang="0">
                <a:pos x="2210" y="411"/>
              </a:cxn>
              <a:cxn ang="0">
                <a:pos x="803" y="86"/>
              </a:cxn>
              <a:cxn ang="0">
                <a:pos x="557" y="25"/>
              </a:cxn>
            </a:cxnLst>
            <a:rect l="0" t="0" r="r" b="b"/>
            <a:pathLst>
              <a:path w="8679" h="5597">
                <a:moveTo>
                  <a:pt x="532" y="277"/>
                </a:moveTo>
                <a:lnTo>
                  <a:pt x="496" y="493"/>
                </a:lnTo>
                <a:lnTo>
                  <a:pt x="260" y="959"/>
                </a:lnTo>
                <a:lnTo>
                  <a:pt x="154" y="1151"/>
                </a:lnTo>
                <a:lnTo>
                  <a:pt x="140" y="1349"/>
                </a:lnTo>
                <a:lnTo>
                  <a:pt x="106" y="1485"/>
                </a:lnTo>
                <a:lnTo>
                  <a:pt x="12" y="1641"/>
                </a:lnTo>
                <a:lnTo>
                  <a:pt x="35" y="1856"/>
                </a:lnTo>
                <a:lnTo>
                  <a:pt x="0" y="2108"/>
                </a:lnTo>
                <a:lnTo>
                  <a:pt x="118" y="2323"/>
                </a:lnTo>
                <a:lnTo>
                  <a:pt x="130" y="2586"/>
                </a:lnTo>
                <a:lnTo>
                  <a:pt x="130" y="2790"/>
                </a:lnTo>
                <a:lnTo>
                  <a:pt x="224" y="3041"/>
                </a:lnTo>
                <a:lnTo>
                  <a:pt x="236" y="3196"/>
                </a:lnTo>
                <a:lnTo>
                  <a:pt x="354" y="3232"/>
                </a:lnTo>
                <a:lnTo>
                  <a:pt x="508" y="3376"/>
                </a:lnTo>
                <a:lnTo>
                  <a:pt x="673" y="3615"/>
                </a:lnTo>
                <a:lnTo>
                  <a:pt x="803" y="3735"/>
                </a:lnTo>
                <a:lnTo>
                  <a:pt x="969" y="3711"/>
                </a:lnTo>
                <a:lnTo>
                  <a:pt x="1122" y="3806"/>
                </a:lnTo>
                <a:lnTo>
                  <a:pt x="1292" y="3922"/>
                </a:lnTo>
                <a:lnTo>
                  <a:pt x="1607" y="4141"/>
                </a:lnTo>
                <a:lnTo>
                  <a:pt x="1796" y="4189"/>
                </a:lnTo>
                <a:lnTo>
                  <a:pt x="2138" y="4249"/>
                </a:lnTo>
                <a:lnTo>
                  <a:pt x="2257" y="4189"/>
                </a:lnTo>
                <a:lnTo>
                  <a:pt x="2481" y="4237"/>
                </a:lnTo>
                <a:lnTo>
                  <a:pt x="2647" y="4369"/>
                </a:lnTo>
                <a:lnTo>
                  <a:pt x="2812" y="4536"/>
                </a:lnTo>
                <a:lnTo>
                  <a:pt x="2895" y="4775"/>
                </a:lnTo>
                <a:lnTo>
                  <a:pt x="3001" y="4859"/>
                </a:lnTo>
                <a:lnTo>
                  <a:pt x="3131" y="4847"/>
                </a:lnTo>
                <a:lnTo>
                  <a:pt x="3214" y="4716"/>
                </a:lnTo>
                <a:lnTo>
                  <a:pt x="3367" y="4728"/>
                </a:lnTo>
                <a:lnTo>
                  <a:pt x="3497" y="4859"/>
                </a:lnTo>
                <a:lnTo>
                  <a:pt x="3615" y="5051"/>
                </a:lnTo>
                <a:lnTo>
                  <a:pt x="3745" y="5194"/>
                </a:lnTo>
                <a:lnTo>
                  <a:pt x="3793" y="5362"/>
                </a:lnTo>
                <a:lnTo>
                  <a:pt x="3863" y="5529"/>
                </a:lnTo>
                <a:lnTo>
                  <a:pt x="4068" y="5597"/>
                </a:lnTo>
                <a:lnTo>
                  <a:pt x="4194" y="5541"/>
                </a:lnTo>
                <a:lnTo>
                  <a:pt x="4171" y="5410"/>
                </a:lnTo>
                <a:lnTo>
                  <a:pt x="4206" y="5230"/>
                </a:lnTo>
                <a:lnTo>
                  <a:pt x="4360" y="5087"/>
                </a:lnTo>
                <a:lnTo>
                  <a:pt x="4490" y="4967"/>
                </a:lnTo>
                <a:lnTo>
                  <a:pt x="4679" y="4859"/>
                </a:lnTo>
                <a:lnTo>
                  <a:pt x="4856" y="4823"/>
                </a:lnTo>
                <a:lnTo>
                  <a:pt x="5069" y="4859"/>
                </a:lnTo>
                <a:lnTo>
                  <a:pt x="5187" y="4835"/>
                </a:lnTo>
                <a:lnTo>
                  <a:pt x="5369" y="4879"/>
                </a:lnTo>
                <a:lnTo>
                  <a:pt x="5605" y="4849"/>
                </a:lnTo>
                <a:lnTo>
                  <a:pt x="5671" y="4740"/>
                </a:lnTo>
                <a:lnTo>
                  <a:pt x="5841" y="4640"/>
                </a:lnTo>
                <a:lnTo>
                  <a:pt x="6002" y="4584"/>
                </a:lnTo>
                <a:lnTo>
                  <a:pt x="6191" y="4584"/>
                </a:lnTo>
                <a:lnTo>
                  <a:pt x="6403" y="4700"/>
                </a:lnTo>
                <a:lnTo>
                  <a:pt x="6534" y="4656"/>
                </a:lnTo>
                <a:lnTo>
                  <a:pt x="6664" y="4620"/>
                </a:lnTo>
                <a:lnTo>
                  <a:pt x="6875" y="4789"/>
                </a:lnTo>
                <a:lnTo>
                  <a:pt x="6912" y="5003"/>
                </a:lnTo>
                <a:lnTo>
                  <a:pt x="7006" y="5158"/>
                </a:lnTo>
                <a:lnTo>
                  <a:pt x="7077" y="5278"/>
                </a:lnTo>
                <a:lnTo>
                  <a:pt x="7207" y="5398"/>
                </a:lnTo>
                <a:lnTo>
                  <a:pt x="7290" y="5493"/>
                </a:lnTo>
                <a:lnTo>
                  <a:pt x="7349" y="5541"/>
                </a:lnTo>
                <a:lnTo>
                  <a:pt x="7467" y="5529"/>
                </a:lnTo>
                <a:lnTo>
                  <a:pt x="7479" y="5386"/>
                </a:lnTo>
                <a:lnTo>
                  <a:pt x="7496" y="5238"/>
                </a:lnTo>
                <a:lnTo>
                  <a:pt x="7384" y="5051"/>
                </a:lnTo>
                <a:lnTo>
                  <a:pt x="7313" y="4859"/>
                </a:lnTo>
                <a:lnTo>
                  <a:pt x="7242" y="4728"/>
                </a:lnTo>
                <a:lnTo>
                  <a:pt x="7136" y="4464"/>
                </a:lnTo>
                <a:lnTo>
                  <a:pt x="7113" y="4285"/>
                </a:lnTo>
                <a:lnTo>
                  <a:pt x="7171" y="4072"/>
                </a:lnTo>
                <a:lnTo>
                  <a:pt x="7337" y="3854"/>
                </a:lnTo>
                <a:lnTo>
                  <a:pt x="7514" y="3627"/>
                </a:lnTo>
                <a:lnTo>
                  <a:pt x="7761" y="3414"/>
                </a:lnTo>
                <a:lnTo>
                  <a:pt x="7798" y="3256"/>
                </a:lnTo>
                <a:lnTo>
                  <a:pt x="7845" y="3125"/>
                </a:lnTo>
                <a:lnTo>
                  <a:pt x="7739" y="2861"/>
                </a:lnTo>
                <a:lnTo>
                  <a:pt x="7656" y="2742"/>
                </a:lnTo>
                <a:lnTo>
                  <a:pt x="7597" y="2670"/>
                </a:lnTo>
                <a:lnTo>
                  <a:pt x="7609" y="2550"/>
                </a:lnTo>
                <a:lnTo>
                  <a:pt x="7727" y="2550"/>
                </a:lnTo>
                <a:lnTo>
                  <a:pt x="7821" y="2658"/>
                </a:lnTo>
                <a:lnTo>
                  <a:pt x="7892" y="2610"/>
                </a:lnTo>
                <a:lnTo>
                  <a:pt x="7821" y="2502"/>
                </a:lnTo>
                <a:lnTo>
                  <a:pt x="7916" y="2347"/>
                </a:lnTo>
                <a:lnTo>
                  <a:pt x="8022" y="2203"/>
                </a:lnTo>
                <a:lnTo>
                  <a:pt x="7975" y="2096"/>
                </a:lnTo>
                <a:lnTo>
                  <a:pt x="7904" y="1964"/>
                </a:lnTo>
                <a:lnTo>
                  <a:pt x="8058" y="1868"/>
                </a:lnTo>
                <a:lnTo>
                  <a:pt x="8199" y="1785"/>
                </a:lnTo>
                <a:lnTo>
                  <a:pt x="8318" y="1689"/>
                </a:lnTo>
                <a:lnTo>
                  <a:pt x="8436" y="1629"/>
                </a:lnTo>
                <a:lnTo>
                  <a:pt x="8365" y="1521"/>
                </a:lnTo>
                <a:lnTo>
                  <a:pt x="8341" y="1378"/>
                </a:lnTo>
                <a:lnTo>
                  <a:pt x="8412" y="1198"/>
                </a:lnTo>
                <a:lnTo>
                  <a:pt x="8459" y="1043"/>
                </a:lnTo>
                <a:lnTo>
                  <a:pt x="8625" y="959"/>
                </a:lnTo>
                <a:lnTo>
                  <a:pt x="8679" y="781"/>
                </a:lnTo>
                <a:lnTo>
                  <a:pt x="8567" y="739"/>
                </a:lnTo>
                <a:lnTo>
                  <a:pt x="8484" y="621"/>
                </a:lnTo>
                <a:lnTo>
                  <a:pt x="8439" y="516"/>
                </a:lnTo>
                <a:lnTo>
                  <a:pt x="8387" y="375"/>
                </a:lnTo>
                <a:lnTo>
                  <a:pt x="8237" y="438"/>
                </a:lnTo>
                <a:lnTo>
                  <a:pt x="8187" y="644"/>
                </a:lnTo>
                <a:lnTo>
                  <a:pt x="8179" y="862"/>
                </a:lnTo>
                <a:lnTo>
                  <a:pt x="7990" y="1022"/>
                </a:lnTo>
                <a:lnTo>
                  <a:pt x="7599" y="1133"/>
                </a:lnTo>
                <a:lnTo>
                  <a:pt x="7491" y="1306"/>
                </a:lnTo>
                <a:lnTo>
                  <a:pt x="7337" y="1545"/>
                </a:lnTo>
                <a:lnTo>
                  <a:pt x="7172" y="1593"/>
                </a:lnTo>
                <a:lnTo>
                  <a:pt x="7082" y="1734"/>
                </a:lnTo>
                <a:lnTo>
                  <a:pt x="7030" y="1820"/>
                </a:lnTo>
                <a:lnTo>
                  <a:pt x="6971" y="1928"/>
                </a:lnTo>
                <a:lnTo>
                  <a:pt x="6900" y="1988"/>
                </a:lnTo>
                <a:lnTo>
                  <a:pt x="6758" y="2048"/>
                </a:lnTo>
                <a:lnTo>
                  <a:pt x="6664" y="2120"/>
                </a:lnTo>
                <a:lnTo>
                  <a:pt x="6475" y="2155"/>
                </a:lnTo>
                <a:lnTo>
                  <a:pt x="6462" y="2029"/>
                </a:lnTo>
                <a:lnTo>
                  <a:pt x="6512" y="1903"/>
                </a:lnTo>
                <a:lnTo>
                  <a:pt x="6510" y="1725"/>
                </a:lnTo>
                <a:lnTo>
                  <a:pt x="6432" y="1588"/>
                </a:lnTo>
                <a:lnTo>
                  <a:pt x="6356" y="1462"/>
                </a:lnTo>
                <a:lnTo>
                  <a:pt x="6262" y="1378"/>
                </a:lnTo>
                <a:lnTo>
                  <a:pt x="6132" y="1354"/>
                </a:lnTo>
                <a:lnTo>
                  <a:pt x="6061" y="1378"/>
                </a:lnTo>
                <a:lnTo>
                  <a:pt x="6014" y="1497"/>
                </a:lnTo>
                <a:lnTo>
                  <a:pt x="5931" y="1521"/>
                </a:lnTo>
                <a:lnTo>
                  <a:pt x="5896" y="1653"/>
                </a:lnTo>
                <a:lnTo>
                  <a:pt x="5955" y="1785"/>
                </a:lnTo>
                <a:lnTo>
                  <a:pt x="5966" y="1928"/>
                </a:lnTo>
                <a:lnTo>
                  <a:pt x="6014" y="2012"/>
                </a:lnTo>
                <a:lnTo>
                  <a:pt x="5943" y="2143"/>
                </a:lnTo>
                <a:lnTo>
                  <a:pt x="5801" y="2191"/>
                </a:lnTo>
                <a:lnTo>
                  <a:pt x="5730" y="2096"/>
                </a:lnTo>
                <a:lnTo>
                  <a:pt x="5671" y="1964"/>
                </a:lnTo>
                <a:lnTo>
                  <a:pt x="5694" y="1708"/>
                </a:lnTo>
                <a:lnTo>
                  <a:pt x="5683" y="1533"/>
                </a:lnTo>
                <a:lnTo>
                  <a:pt x="5754" y="1330"/>
                </a:lnTo>
                <a:lnTo>
                  <a:pt x="5896" y="1258"/>
                </a:lnTo>
                <a:lnTo>
                  <a:pt x="6014" y="1246"/>
                </a:lnTo>
                <a:lnTo>
                  <a:pt x="6108" y="1234"/>
                </a:lnTo>
                <a:lnTo>
                  <a:pt x="6156" y="1139"/>
                </a:lnTo>
                <a:lnTo>
                  <a:pt x="6014" y="1103"/>
                </a:lnTo>
                <a:lnTo>
                  <a:pt x="5930" y="1140"/>
                </a:lnTo>
                <a:lnTo>
                  <a:pt x="5837" y="1151"/>
                </a:lnTo>
                <a:lnTo>
                  <a:pt x="5742" y="1127"/>
                </a:lnTo>
                <a:lnTo>
                  <a:pt x="5683" y="1127"/>
                </a:lnTo>
                <a:lnTo>
                  <a:pt x="5565" y="1031"/>
                </a:lnTo>
                <a:lnTo>
                  <a:pt x="5423" y="1079"/>
                </a:lnTo>
                <a:lnTo>
                  <a:pt x="5376" y="1115"/>
                </a:lnTo>
                <a:lnTo>
                  <a:pt x="5222" y="1151"/>
                </a:lnTo>
                <a:lnTo>
                  <a:pt x="5069" y="1127"/>
                </a:lnTo>
                <a:lnTo>
                  <a:pt x="5175" y="1031"/>
                </a:lnTo>
                <a:lnTo>
                  <a:pt x="5280" y="888"/>
                </a:lnTo>
                <a:lnTo>
                  <a:pt x="5004" y="789"/>
                </a:lnTo>
                <a:lnTo>
                  <a:pt x="4770" y="763"/>
                </a:lnTo>
                <a:lnTo>
                  <a:pt x="4659" y="667"/>
                </a:lnTo>
                <a:lnTo>
                  <a:pt x="4401" y="651"/>
                </a:lnTo>
                <a:lnTo>
                  <a:pt x="3995" y="636"/>
                </a:lnTo>
                <a:lnTo>
                  <a:pt x="3524" y="588"/>
                </a:lnTo>
                <a:lnTo>
                  <a:pt x="3185" y="573"/>
                </a:lnTo>
                <a:lnTo>
                  <a:pt x="2714" y="508"/>
                </a:lnTo>
                <a:lnTo>
                  <a:pt x="2210" y="411"/>
                </a:lnTo>
                <a:lnTo>
                  <a:pt x="1343" y="166"/>
                </a:lnTo>
                <a:lnTo>
                  <a:pt x="900" y="0"/>
                </a:lnTo>
                <a:lnTo>
                  <a:pt x="803" y="86"/>
                </a:lnTo>
                <a:lnTo>
                  <a:pt x="803" y="241"/>
                </a:lnTo>
                <a:lnTo>
                  <a:pt x="673" y="146"/>
                </a:lnTo>
                <a:lnTo>
                  <a:pt x="557" y="25"/>
                </a:lnTo>
                <a:lnTo>
                  <a:pt x="532" y="277"/>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pPr fontAlgn="base">
              <a:spcBef>
                <a:spcPct val="0"/>
              </a:spcBef>
              <a:spcAft>
                <a:spcPct val="0"/>
              </a:spcAft>
            </a:pPr>
            <a:endParaRPr lang="zh-CN" altLang="en-US" sz="700" b="1" kern="0">
              <a:solidFill>
                <a:srgbClr val="000000"/>
              </a:solidFill>
              <a:latin typeface="Arial" charset="0"/>
            </a:endParaRPr>
          </a:p>
        </p:txBody>
      </p:sp>
      <p:sp>
        <p:nvSpPr>
          <p:cNvPr id="52" name="Oval 51">
            <a:extLst>
              <a:ext uri="{FF2B5EF4-FFF2-40B4-BE49-F238E27FC236}">
                <a16:creationId xmlns:a16="http://schemas.microsoft.com/office/drawing/2014/main" id="{280D3349-B484-4FC8-8B66-E9997EE628E2}"/>
              </a:ext>
            </a:extLst>
          </p:cNvPr>
          <p:cNvSpPr/>
          <p:nvPr/>
        </p:nvSpPr>
        <p:spPr bwMode="auto">
          <a:xfrm>
            <a:off x="4035462" y="184916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53" name="TextBox 52">
            <a:extLst>
              <a:ext uri="{FF2B5EF4-FFF2-40B4-BE49-F238E27FC236}">
                <a16:creationId xmlns:a16="http://schemas.microsoft.com/office/drawing/2014/main" id="{5D277DFD-237F-4C62-AD29-A8C0176FF9DD}"/>
              </a:ext>
            </a:extLst>
          </p:cNvPr>
          <p:cNvSpPr txBox="1"/>
          <p:nvPr/>
        </p:nvSpPr>
        <p:spPr>
          <a:xfrm>
            <a:off x="3404380" y="1800440"/>
            <a:ext cx="1181113" cy="215444"/>
          </a:xfrm>
          <a:prstGeom prst="rect">
            <a:avLst/>
          </a:prstGeom>
          <a:noFill/>
        </p:spPr>
        <p:txBody>
          <a:bodyPr wrap="square" rtlCol="0">
            <a:spAutoFit/>
          </a:bodyPr>
          <a:lstStyle/>
          <a:p>
            <a:r>
              <a:rPr lang="en-US" sz="800" i="0" dirty="0">
                <a:solidFill>
                  <a:schemeClr val="bg1"/>
                </a:solidFill>
                <a:latin typeface="+mn-lt"/>
              </a:rPr>
              <a:t>Abbott NW</a:t>
            </a:r>
          </a:p>
        </p:txBody>
      </p:sp>
      <p:sp>
        <p:nvSpPr>
          <p:cNvPr id="54" name="Oval 53">
            <a:extLst>
              <a:ext uri="{FF2B5EF4-FFF2-40B4-BE49-F238E27FC236}">
                <a16:creationId xmlns:a16="http://schemas.microsoft.com/office/drawing/2014/main" id="{C4623ED5-D434-44AA-85D1-77112777D816}"/>
              </a:ext>
            </a:extLst>
          </p:cNvPr>
          <p:cNvSpPr/>
          <p:nvPr/>
        </p:nvSpPr>
        <p:spPr bwMode="auto">
          <a:xfrm>
            <a:off x="6227463" y="3509162"/>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55" name="TextBox 54">
            <a:extLst>
              <a:ext uri="{FF2B5EF4-FFF2-40B4-BE49-F238E27FC236}">
                <a16:creationId xmlns:a16="http://schemas.microsoft.com/office/drawing/2014/main" id="{D65EE876-B636-4CDD-B099-ACF499EE5963}"/>
              </a:ext>
            </a:extLst>
          </p:cNvPr>
          <p:cNvSpPr txBox="1"/>
          <p:nvPr/>
        </p:nvSpPr>
        <p:spPr>
          <a:xfrm>
            <a:off x="6282085" y="3442976"/>
            <a:ext cx="2107618" cy="215444"/>
          </a:xfrm>
          <a:prstGeom prst="rect">
            <a:avLst/>
          </a:prstGeom>
          <a:noFill/>
        </p:spPr>
        <p:txBody>
          <a:bodyPr wrap="square" rtlCol="0">
            <a:spAutoFit/>
          </a:bodyPr>
          <a:lstStyle/>
          <a:p>
            <a:r>
              <a:rPr lang="en-US" sz="800" i="0" dirty="0">
                <a:solidFill>
                  <a:schemeClr val="bg1"/>
                </a:solidFill>
                <a:latin typeface="+mn-lt"/>
              </a:rPr>
              <a:t>Medical Univ. of South Carolina</a:t>
            </a:r>
            <a:endParaRPr lang="en-US" sz="800" b="0" i="0" dirty="0">
              <a:solidFill>
                <a:schemeClr val="bg1"/>
              </a:solidFill>
              <a:latin typeface="+mn-lt"/>
            </a:endParaRPr>
          </a:p>
        </p:txBody>
      </p:sp>
      <p:sp>
        <p:nvSpPr>
          <p:cNvPr id="56" name="Oval 55">
            <a:extLst>
              <a:ext uri="{FF2B5EF4-FFF2-40B4-BE49-F238E27FC236}">
                <a16:creationId xmlns:a16="http://schemas.microsoft.com/office/drawing/2014/main" id="{2124C5B6-B2A3-4289-9241-EB44D0F38B10}"/>
              </a:ext>
            </a:extLst>
          </p:cNvPr>
          <p:cNvSpPr/>
          <p:nvPr/>
        </p:nvSpPr>
        <p:spPr bwMode="auto">
          <a:xfrm>
            <a:off x="6975785" y="1747578"/>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57" name="TextBox 56">
            <a:extLst>
              <a:ext uri="{FF2B5EF4-FFF2-40B4-BE49-F238E27FC236}">
                <a16:creationId xmlns:a16="http://schemas.microsoft.com/office/drawing/2014/main" id="{3ED8823B-208B-40C9-A6A0-6216BF88CFF8}"/>
              </a:ext>
            </a:extLst>
          </p:cNvPr>
          <p:cNvSpPr txBox="1"/>
          <p:nvPr/>
        </p:nvSpPr>
        <p:spPr>
          <a:xfrm>
            <a:off x="7021244" y="1694745"/>
            <a:ext cx="1730943" cy="215444"/>
          </a:xfrm>
          <a:prstGeom prst="rect">
            <a:avLst/>
          </a:prstGeom>
          <a:noFill/>
        </p:spPr>
        <p:txBody>
          <a:bodyPr wrap="square" rtlCol="0">
            <a:spAutoFit/>
          </a:bodyPr>
          <a:lstStyle/>
          <a:p>
            <a:r>
              <a:rPr lang="en-US" sz="800" i="0" dirty="0">
                <a:solidFill>
                  <a:schemeClr val="bg1"/>
                </a:solidFill>
                <a:latin typeface="+mn-lt"/>
              </a:rPr>
              <a:t>Beth Israel Deaconess</a:t>
            </a:r>
            <a:endParaRPr lang="en-US" sz="800" b="0" i="0" dirty="0">
              <a:solidFill>
                <a:schemeClr val="bg1"/>
              </a:solidFill>
              <a:latin typeface="+mn-lt"/>
            </a:endParaRPr>
          </a:p>
        </p:txBody>
      </p:sp>
      <p:sp>
        <p:nvSpPr>
          <p:cNvPr id="58" name="Oval 57">
            <a:extLst>
              <a:ext uri="{FF2B5EF4-FFF2-40B4-BE49-F238E27FC236}">
                <a16:creationId xmlns:a16="http://schemas.microsoft.com/office/drawing/2014/main" id="{FD9501B7-F88C-4691-9F40-BFAEB262956F}"/>
              </a:ext>
            </a:extLst>
          </p:cNvPr>
          <p:cNvSpPr/>
          <p:nvPr/>
        </p:nvSpPr>
        <p:spPr bwMode="auto">
          <a:xfrm>
            <a:off x="6934963" y="202736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59" name="TextBox 58">
            <a:extLst>
              <a:ext uri="{FF2B5EF4-FFF2-40B4-BE49-F238E27FC236}">
                <a16:creationId xmlns:a16="http://schemas.microsoft.com/office/drawing/2014/main" id="{8C2A482B-81CB-49F0-A584-EF70603AF5E9}"/>
              </a:ext>
            </a:extLst>
          </p:cNvPr>
          <p:cNvSpPr txBox="1"/>
          <p:nvPr/>
        </p:nvSpPr>
        <p:spPr>
          <a:xfrm>
            <a:off x="6955066" y="1947815"/>
            <a:ext cx="2188934" cy="215444"/>
          </a:xfrm>
          <a:prstGeom prst="rect">
            <a:avLst/>
          </a:prstGeom>
          <a:noFill/>
        </p:spPr>
        <p:txBody>
          <a:bodyPr wrap="square" rtlCol="0">
            <a:spAutoFit/>
          </a:bodyPr>
          <a:lstStyle/>
          <a:p>
            <a:r>
              <a:rPr lang="en-US" sz="800" i="0" dirty="0">
                <a:solidFill>
                  <a:schemeClr val="bg1"/>
                </a:solidFill>
                <a:latin typeface="+mn-lt"/>
              </a:rPr>
              <a:t>North Shore Univ. Hospital</a:t>
            </a:r>
            <a:endParaRPr lang="en-US" sz="800" b="0" i="0" dirty="0">
              <a:solidFill>
                <a:schemeClr val="bg1"/>
              </a:solidFill>
              <a:latin typeface="+mn-lt"/>
            </a:endParaRPr>
          </a:p>
        </p:txBody>
      </p:sp>
      <p:sp>
        <p:nvSpPr>
          <p:cNvPr id="60" name="Oval 59">
            <a:extLst>
              <a:ext uri="{FF2B5EF4-FFF2-40B4-BE49-F238E27FC236}">
                <a16:creationId xmlns:a16="http://schemas.microsoft.com/office/drawing/2014/main" id="{BD010913-94AC-4924-A062-C427F310CE8F}"/>
              </a:ext>
            </a:extLst>
          </p:cNvPr>
          <p:cNvSpPr/>
          <p:nvPr/>
        </p:nvSpPr>
        <p:spPr bwMode="auto">
          <a:xfrm>
            <a:off x="6388601" y="262544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62" name="Oval 61">
            <a:extLst>
              <a:ext uri="{FF2B5EF4-FFF2-40B4-BE49-F238E27FC236}">
                <a16:creationId xmlns:a16="http://schemas.microsoft.com/office/drawing/2014/main" id="{EE4DEDF2-F65F-480F-A260-E18C2B7EF8CF}"/>
              </a:ext>
            </a:extLst>
          </p:cNvPr>
          <p:cNvSpPr/>
          <p:nvPr/>
        </p:nvSpPr>
        <p:spPr bwMode="auto">
          <a:xfrm>
            <a:off x="6792545" y="141299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63" name="TextBox 62">
            <a:extLst>
              <a:ext uri="{FF2B5EF4-FFF2-40B4-BE49-F238E27FC236}">
                <a16:creationId xmlns:a16="http://schemas.microsoft.com/office/drawing/2014/main" id="{13841772-C730-4C24-AA23-76E12D1B9B0C}"/>
              </a:ext>
            </a:extLst>
          </p:cNvPr>
          <p:cNvSpPr txBox="1"/>
          <p:nvPr/>
        </p:nvSpPr>
        <p:spPr>
          <a:xfrm>
            <a:off x="5917093" y="1279235"/>
            <a:ext cx="983108" cy="215444"/>
          </a:xfrm>
          <a:prstGeom prst="rect">
            <a:avLst/>
          </a:prstGeom>
          <a:noFill/>
        </p:spPr>
        <p:txBody>
          <a:bodyPr wrap="square" rtlCol="0">
            <a:spAutoFit/>
          </a:bodyPr>
          <a:lstStyle/>
          <a:p>
            <a:r>
              <a:rPr lang="en-US" sz="800" i="0" dirty="0">
                <a:solidFill>
                  <a:schemeClr val="bg1"/>
                </a:solidFill>
                <a:latin typeface="+mn-lt"/>
              </a:rPr>
              <a:t>Univ. Vermont MC</a:t>
            </a:r>
            <a:endParaRPr lang="en-US" sz="800" b="0" i="0" dirty="0">
              <a:solidFill>
                <a:schemeClr val="bg1"/>
              </a:solidFill>
              <a:latin typeface="+mn-lt"/>
            </a:endParaRPr>
          </a:p>
        </p:txBody>
      </p:sp>
      <p:sp>
        <p:nvSpPr>
          <p:cNvPr id="64" name="Oval 63">
            <a:extLst>
              <a:ext uri="{FF2B5EF4-FFF2-40B4-BE49-F238E27FC236}">
                <a16:creationId xmlns:a16="http://schemas.microsoft.com/office/drawing/2014/main" id="{E4CA34C7-93D5-4E49-9C67-EEA030C7BDB0}"/>
              </a:ext>
            </a:extLst>
          </p:cNvPr>
          <p:cNvSpPr/>
          <p:nvPr/>
        </p:nvSpPr>
        <p:spPr bwMode="auto">
          <a:xfrm>
            <a:off x="3969093" y="234571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65" name="TextBox 64">
            <a:extLst>
              <a:ext uri="{FF2B5EF4-FFF2-40B4-BE49-F238E27FC236}">
                <a16:creationId xmlns:a16="http://schemas.microsoft.com/office/drawing/2014/main" id="{4FB16DDE-8B1F-46EE-ACDD-D46416179CF0}"/>
              </a:ext>
            </a:extLst>
          </p:cNvPr>
          <p:cNvSpPr txBox="1"/>
          <p:nvPr/>
        </p:nvSpPr>
        <p:spPr>
          <a:xfrm>
            <a:off x="3072659" y="2293483"/>
            <a:ext cx="1655509" cy="215444"/>
          </a:xfrm>
          <a:prstGeom prst="rect">
            <a:avLst/>
          </a:prstGeom>
          <a:noFill/>
        </p:spPr>
        <p:txBody>
          <a:bodyPr wrap="square" rtlCol="0">
            <a:spAutoFit/>
          </a:bodyPr>
          <a:lstStyle/>
          <a:p>
            <a:r>
              <a:rPr lang="en-US" sz="800" i="0" dirty="0">
                <a:solidFill>
                  <a:schemeClr val="bg1"/>
                </a:solidFill>
                <a:latin typeface="+mn-lt"/>
              </a:rPr>
              <a:t>Mercy Medical Ctr</a:t>
            </a:r>
            <a:endParaRPr lang="en-US" sz="800" b="0" i="0" dirty="0">
              <a:solidFill>
                <a:schemeClr val="bg1"/>
              </a:solidFill>
              <a:latin typeface="+mn-lt"/>
            </a:endParaRPr>
          </a:p>
        </p:txBody>
      </p:sp>
      <p:sp>
        <p:nvSpPr>
          <p:cNvPr id="66" name="Oval 65">
            <a:extLst>
              <a:ext uri="{FF2B5EF4-FFF2-40B4-BE49-F238E27FC236}">
                <a16:creationId xmlns:a16="http://schemas.microsoft.com/office/drawing/2014/main" id="{85D44496-1932-4447-9D8D-2BFA1CD32852}"/>
              </a:ext>
            </a:extLst>
          </p:cNvPr>
          <p:cNvSpPr/>
          <p:nvPr/>
        </p:nvSpPr>
        <p:spPr bwMode="auto">
          <a:xfrm>
            <a:off x="5859346" y="453802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67" name="TextBox 66">
            <a:extLst>
              <a:ext uri="{FF2B5EF4-FFF2-40B4-BE49-F238E27FC236}">
                <a16:creationId xmlns:a16="http://schemas.microsoft.com/office/drawing/2014/main" id="{3BC0EDFC-BD07-40D6-AD3B-92CF7030832C}"/>
              </a:ext>
            </a:extLst>
          </p:cNvPr>
          <p:cNvSpPr txBox="1"/>
          <p:nvPr/>
        </p:nvSpPr>
        <p:spPr>
          <a:xfrm>
            <a:off x="5259552" y="4493522"/>
            <a:ext cx="1181113" cy="307777"/>
          </a:xfrm>
          <a:prstGeom prst="rect">
            <a:avLst/>
          </a:prstGeom>
          <a:noFill/>
        </p:spPr>
        <p:txBody>
          <a:bodyPr wrap="square" rtlCol="0">
            <a:spAutoFit/>
          </a:bodyPr>
          <a:lstStyle/>
          <a:p>
            <a:r>
              <a:rPr lang="en-US" sz="700" i="0" dirty="0">
                <a:solidFill>
                  <a:schemeClr val="bg1"/>
                </a:solidFill>
                <a:latin typeface="+mn-lt"/>
              </a:rPr>
              <a:t>Morton Plant</a:t>
            </a:r>
            <a:br>
              <a:rPr lang="en-US" sz="700" b="0" i="0" dirty="0">
                <a:solidFill>
                  <a:schemeClr val="bg1"/>
                </a:solidFill>
                <a:latin typeface="+mn-lt"/>
              </a:rPr>
            </a:br>
            <a:endParaRPr lang="en-US" sz="700" b="0" i="0" dirty="0">
              <a:solidFill>
                <a:schemeClr val="bg1"/>
              </a:solidFill>
              <a:latin typeface="+mn-lt"/>
            </a:endParaRPr>
          </a:p>
        </p:txBody>
      </p:sp>
      <p:sp>
        <p:nvSpPr>
          <p:cNvPr id="68" name="Oval 67">
            <a:extLst>
              <a:ext uri="{FF2B5EF4-FFF2-40B4-BE49-F238E27FC236}">
                <a16:creationId xmlns:a16="http://schemas.microsoft.com/office/drawing/2014/main" id="{6E661A63-16A9-4977-99ED-82EBC1E802BF}"/>
              </a:ext>
            </a:extLst>
          </p:cNvPr>
          <p:cNvSpPr/>
          <p:nvPr/>
        </p:nvSpPr>
        <p:spPr bwMode="auto">
          <a:xfrm>
            <a:off x="3641976" y="366983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69" name="TextBox 68">
            <a:extLst>
              <a:ext uri="{FF2B5EF4-FFF2-40B4-BE49-F238E27FC236}">
                <a16:creationId xmlns:a16="http://schemas.microsoft.com/office/drawing/2014/main" id="{F58D92AD-76BB-4C4A-A7AA-8D6264EE0495}"/>
              </a:ext>
            </a:extLst>
          </p:cNvPr>
          <p:cNvSpPr txBox="1"/>
          <p:nvPr/>
        </p:nvSpPr>
        <p:spPr>
          <a:xfrm>
            <a:off x="2633058" y="3618524"/>
            <a:ext cx="1347648" cy="307777"/>
          </a:xfrm>
          <a:prstGeom prst="rect">
            <a:avLst/>
          </a:prstGeom>
          <a:noFill/>
        </p:spPr>
        <p:txBody>
          <a:bodyPr wrap="square" rtlCol="0">
            <a:spAutoFit/>
          </a:bodyPr>
          <a:lstStyle/>
          <a:p>
            <a:r>
              <a:rPr lang="en-US" sz="700" i="0" dirty="0">
                <a:solidFill>
                  <a:schemeClr val="bg1"/>
                </a:solidFill>
                <a:latin typeface="+mn-lt"/>
              </a:rPr>
              <a:t>Baylor Heart &amp; Vascular</a:t>
            </a:r>
            <a:br>
              <a:rPr lang="en-US" sz="700" b="0" i="0" dirty="0">
                <a:solidFill>
                  <a:schemeClr val="bg1"/>
                </a:solidFill>
                <a:latin typeface="+mn-lt"/>
              </a:rPr>
            </a:br>
            <a:endParaRPr lang="en-US" sz="700" b="0" i="0" dirty="0">
              <a:solidFill>
                <a:schemeClr val="bg1"/>
              </a:solidFill>
              <a:latin typeface="+mn-lt"/>
            </a:endParaRPr>
          </a:p>
        </p:txBody>
      </p:sp>
      <p:sp>
        <p:nvSpPr>
          <p:cNvPr id="70" name="Oval 69">
            <a:extLst>
              <a:ext uri="{FF2B5EF4-FFF2-40B4-BE49-F238E27FC236}">
                <a16:creationId xmlns:a16="http://schemas.microsoft.com/office/drawing/2014/main" id="{63B6212B-0985-49C8-A83E-41CED1C672A0}"/>
              </a:ext>
            </a:extLst>
          </p:cNvPr>
          <p:cNvSpPr/>
          <p:nvPr/>
        </p:nvSpPr>
        <p:spPr bwMode="auto">
          <a:xfrm>
            <a:off x="3928642" y="442941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71" name="TextBox 70">
            <a:extLst>
              <a:ext uri="{FF2B5EF4-FFF2-40B4-BE49-F238E27FC236}">
                <a16:creationId xmlns:a16="http://schemas.microsoft.com/office/drawing/2014/main" id="{34A79E9D-73F9-44D4-A668-A00994D45F59}"/>
              </a:ext>
            </a:extLst>
          </p:cNvPr>
          <p:cNvSpPr txBox="1"/>
          <p:nvPr/>
        </p:nvSpPr>
        <p:spPr>
          <a:xfrm>
            <a:off x="3426950" y="4151774"/>
            <a:ext cx="1347647" cy="415498"/>
          </a:xfrm>
          <a:prstGeom prst="rect">
            <a:avLst/>
          </a:prstGeom>
          <a:noFill/>
        </p:spPr>
        <p:txBody>
          <a:bodyPr wrap="square" rtlCol="0">
            <a:spAutoFit/>
          </a:bodyPr>
          <a:lstStyle/>
          <a:p>
            <a:r>
              <a:rPr lang="en-US" sz="700" i="0" dirty="0">
                <a:solidFill>
                  <a:schemeClr val="bg1"/>
                </a:solidFill>
                <a:latin typeface="+mn-lt"/>
              </a:rPr>
              <a:t>Methodist Debakey &amp; Baylor College of Medicine</a:t>
            </a:r>
            <a:br>
              <a:rPr lang="en-US" sz="700" b="0" i="0" dirty="0">
                <a:solidFill>
                  <a:schemeClr val="bg1"/>
                </a:solidFill>
                <a:latin typeface="+mn-lt"/>
              </a:rPr>
            </a:br>
            <a:endParaRPr lang="en-US" sz="700" b="0" i="0" dirty="0">
              <a:solidFill>
                <a:schemeClr val="bg1"/>
              </a:solidFill>
              <a:latin typeface="+mn-lt"/>
            </a:endParaRPr>
          </a:p>
        </p:txBody>
      </p:sp>
      <p:sp>
        <p:nvSpPr>
          <p:cNvPr id="72" name="Oval 71">
            <a:extLst>
              <a:ext uri="{FF2B5EF4-FFF2-40B4-BE49-F238E27FC236}">
                <a16:creationId xmlns:a16="http://schemas.microsoft.com/office/drawing/2014/main" id="{BF9CB07F-7658-4BE6-A467-9D4E8705C0C9}"/>
              </a:ext>
            </a:extLst>
          </p:cNvPr>
          <p:cNvSpPr/>
          <p:nvPr/>
        </p:nvSpPr>
        <p:spPr bwMode="auto">
          <a:xfrm>
            <a:off x="4933336" y="240040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73" name="TextBox 72">
            <a:extLst>
              <a:ext uri="{FF2B5EF4-FFF2-40B4-BE49-F238E27FC236}">
                <a16:creationId xmlns:a16="http://schemas.microsoft.com/office/drawing/2014/main" id="{950A6C6C-9A07-49F8-AC85-89A4357519BA}"/>
              </a:ext>
            </a:extLst>
          </p:cNvPr>
          <p:cNvSpPr txBox="1"/>
          <p:nvPr/>
        </p:nvSpPr>
        <p:spPr>
          <a:xfrm>
            <a:off x="4548422" y="2351282"/>
            <a:ext cx="1181113" cy="215444"/>
          </a:xfrm>
          <a:prstGeom prst="rect">
            <a:avLst/>
          </a:prstGeom>
          <a:noFill/>
        </p:spPr>
        <p:txBody>
          <a:bodyPr wrap="square" rtlCol="0">
            <a:spAutoFit/>
          </a:bodyPr>
          <a:lstStyle/>
          <a:p>
            <a:r>
              <a:rPr lang="en-US" sz="800" i="0" dirty="0">
                <a:solidFill>
                  <a:schemeClr val="bg1"/>
                </a:solidFill>
                <a:latin typeface="+mn-lt"/>
              </a:rPr>
              <a:t>Loyola</a:t>
            </a:r>
            <a:endParaRPr lang="en-US" sz="700" b="0" i="0" dirty="0">
              <a:solidFill>
                <a:schemeClr val="bg1"/>
              </a:solidFill>
              <a:latin typeface="+mn-lt"/>
            </a:endParaRPr>
          </a:p>
        </p:txBody>
      </p:sp>
      <p:sp>
        <p:nvSpPr>
          <p:cNvPr id="74" name="Oval 73">
            <a:extLst>
              <a:ext uri="{FF2B5EF4-FFF2-40B4-BE49-F238E27FC236}">
                <a16:creationId xmlns:a16="http://schemas.microsoft.com/office/drawing/2014/main" id="{E451826A-15A8-4B06-BD04-AEA7B12F2156}"/>
              </a:ext>
            </a:extLst>
          </p:cNvPr>
          <p:cNvSpPr/>
          <p:nvPr/>
        </p:nvSpPr>
        <p:spPr bwMode="auto">
          <a:xfrm>
            <a:off x="4809302" y="2130772"/>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75" name="TextBox 74">
            <a:extLst>
              <a:ext uri="{FF2B5EF4-FFF2-40B4-BE49-F238E27FC236}">
                <a16:creationId xmlns:a16="http://schemas.microsoft.com/office/drawing/2014/main" id="{37785C72-2B15-4A16-B471-46E0AE810365}"/>
              </a:ext>
            </a:extLst>
          </p:cNvPr>
          <p:cNvSpPr txBox="1"/>
          <p:nvPr/>
        </p:nvSpPr>
        <p:spPr>
          <a:xfrm>
            <a:off x="3907247" y="2069478"/>
            <a:ext cx="1268803" cy="338554"/>
          </a:xfrm>
          <a:prstGeom prst="rect">
            <a:avLst/>
          </a:prstGeom>
          <a:noFill/>
        </p:spPr>
        <p:txBody>
          <a:bodyPr wrap="square" rtlCol="0">
            <a:spAutoFit/>
          </a:bodyPr>
          <a:lstStyle/>
          <a:p>
            <a:r>
              <a:rPr lang="en-US" sz="800" i="0" dirty="0">
                <a:solidFill>
                  <a:schemeClr val="bg1"/>
                </a:solidFill>
                <a:latin typeface="+mn-lt"/>
              </a:rPr>
              <a:t>   St. </a:t>
            </a:r>
            <a:r>
              <a:rPr lang="en-US" sz="800" i="0" dirty="0" err="1">
                <a:solidFill>
                  <a:schemeClr val="bg1"/>
                </a:solidFill>
                <a:latin typeface="+mn-lt"/>
              </a:rPr>
              <a:t>Lukes</a:t>
            </a:r>
            <a:r>
              <a:rPr lang="en-US" sz="800" i="0" dirty="0">
                <a:solidFill>
                  <a:schemeClr val="bg1"/>
                </a:solidFill>
                <a:latin typeface="+mn-lt"/>
              </a:rPr>
              <a:t>/Aurora</a:t>
            </a:r>
            <a:br>
              <a:rPr lang="en-US" sz="800" b="0" i="0" dirty="0">
                <a:solidFill>
                  <a:schemeClr val="bg1"/>
                </a:solidFill>
                <a:latin typeface="+mn-lt"/>
              </a:rPr>
            </a:br>
            <a:endParaRPr lang="en-US" sz="800" b="0" i="0" dirty="0">
              <a:solidFill>
                <a:schemeClr val="bg1"/>
              </a:solidFill>
              <a:latin typeface="+mn-lt"/>
            </a:endParaRPr>
          </a:p>
        </p:txBody>
      </p:sp>
      <p:sp>
        <p:nvSpPr>
          <p:cNvPr id="76" name="Oval 75">
            <a:extLst>
              <a:ext uri="{FF2B5EF4-FFF2-40B4-BE49-F238E27FC236}">
                <a16:creationId xmlns:a16="http://schemas.microsoft.com/office/drawing/2014/main" id="{8D2B80D9-DFC3-43FC-9365-7EC9B0229990}"/>
              </a:ext>
            </a:extLst>
          </p:cNvPr>
          <p:cNvSpPr/>
          <p:nvPr/>
        </p:nvSpPr>
        <p:spPr bwMode="auto">
          <a:xfrm>
            <a:off x="2748191" y="266860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77" name="TextBox 76">
            <a:extLst>
              <a:ext uri="{FF2B5EF4-FFF2-40B4-BE49-F238E27FC236}">
                <a16:creationId xmlns:a16="http://schemas.microsoft.com/office/drawing/2014/main" id="{8FBB9C66-DD36-4596-80F5-9309819F96F8}"/>
              </a:ext>
            </a:extLst>
          </p:cNvPr>
          <p:cNvSpPr txBox="1"/>
          <p:nvPr/>
        </p:nvSpPr>
        <p:spPr>
          <a:xfrm>
            <a:off x="1360483" y="2611732"/>
            <a:ext cx="1786412" cy="230832"/>
          </a:xfrm>
          <a:prstGeom prst="rect">
            <a:avLst/>
          </a:prstGeom>
          <a:noFill/>
        </p:spPr>
        <p:txBody>
          <a:bodyPr wrap="square" rtlCol="0">
            <a:spAutoFit/>
          </a:bodyPr>
          <a:lstStyle/>
          <a:p>
            <a:r>
              <a:rPr lang="en-US" sz="900" i="0" dirty="0">
                <a:solidFill>
                  <a:schemeClr val="bg1"/>
                </a:solidFill>
                <a:latin typeface="+mn-lt"/>
              </a:rPr>
              <a:t>Univ. of Colorado Hospital</a:t>
            </a:r>
          </a:p>
        </p:txBody>
      </p:sp>
      <p:sp>
        <p:nvSpPr>
          <p:cNvPr id="78" name="Oval 77">
            <a:extLst>
              <a:ext uri="{FF2B5EF4-FFF2-40B4-BE49-F238E27FC236}">
                <a16:creationId xmlns:a16="http://schemas.microsoft.com/office/drawing/2014/main" id="{5916C551-F601-4B5C-8AC4-AA23873E26ED}"/>
              </a:ext>
            </a:extLst>
          </p:cNvPr>
          <p:cNvSpPr/>
          <p:nvPr/>
        </p:nvSpPr>
        <p:spPr bwMode="auto">
          <a:xfrm>
            <a:off x="5545839" y="3388285"/>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79" name="TextBox 78">
            <a:extLst>
              <a:ext uri="{FF2B5EF4-FFF2-40B4-BE49-F238E27FC236}">
                <a16:creationId xmlns:a16="http://schemas.microsoft.com/office/drawing/2014/main" id="{4DD3ECDA-738D-45A1-AAC7-4B8DEBB10A83}"/>
              </a:ext>
            </a:extLst>
          </p:cNvPr>
          <p:cNvSpPr txBox="1"/>
          <p:nvPr/>
        </p:nvSpPr>
        <p:spPr>
          <a:xfrm>
            <a:off x="4375489" y="3331791"/>
            <a:ext cx="1295349" cy="215444"/>
          </a:xfrm>
          <a:prstGeom prst="rect">
            <a:avLst/>
          </a:prstGeom>
          <a:noFill/>
        </p:spPr>
        <p:txBody>
          <a:bodyPr wrap="square" rtlCol="0">
            <a:spAutoFit/>
          </a:bodyPr>
          <a:lstStyle/>
          <a:p>
            <a:r>
              <a:rPr lang="en-US" sz="800" i="0" dirty="0">
                <a:solidFill>
                  <a:schemeClr val="bg1"/>
                </a:solidFill>
                <a:latin typeface="+mn-lt"/>
              </a:rPr>
              <a:t>Piedmont Heart Institute</a:t>
            </a:r>
            <a:endParaRPr lang="en-US" sz="800" b="0" i="0" dirty="0">
              <a:solidFill>
                <a:schemeClr val="bg1"/>
              </a:solidFill>
              <a:latin typeface="+mn-lt"/>
            </a:endParaRPr>
          </a:p>
        </p:txBody>
      </p:sp>
      <p:sp>
        <p:nvSpPr>
          <p:cNvPr id="80" name="Oval 79">
            <a:extLst>
              <a:ext uri="{FF2B5EF4-FFF2-40B4-BE49-F238E27FC236}">
                <a16:creationId xmlns:a16="http://schemas.microsoft.com/office/drawing/2014/main" id="{A7B3B0B2-AE70-4484-A55B-4A284CAB1A94}"/>
              </a:ext>
            </a:extLst>
          </p:cNvPr>
          <p:cNvSpPr/>
          <p:nvPr/>
        </p:nvSpPr>
        <p:spPr bwMode="auto">
          <a:xfrm>
            <a:off x="6044927" y="307621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81" name="TextBox 80">
            <a:extLst>
              <a:ext uri="{FF2B5EF4-FFF2-40B4-BE49-F238E27FC236}">
                <a16:creationId xmlns:a16="http://schemas.microsoft.com/office/drawing/2014/main" id="{3435A597-FF4A-4A99-A21D-E84DBAEFFA83}"/>
              </a:ext>
            </a:extLst>
          </p:cNvPr>
          <p:cNvSpPr txBox="1"/>
          <p:nvPr/>
        </p:nvSpPr>
        <p:spPr>
          <a:xfrm>
            <a:off x="6093631" y="3033555"/>
            <a:ext cx="2140875" cy="215444"/>
          </a:xfrm>
          <a:prstGeom prst="rect">
            <a:avLst/>
          </a:prstGeom>
          <a:noFill/>
        </p:spPr>
        <p:txBody>
          <a:bodyPr wrap="square" rtlCol="0">
            <a:spAutoFit/>
          </a:bodyPr>
          <a:lstStyle/>
          <a:p>
            <a:r>
              <a:rPr lang="en-US" sz="800" i="0" dirty="0">
                <a:solidFill>
                  <a:schemeClr val="bg1"/>
                </a:solidFill>
                <a:latin typeface="+mn-lt"/>
              </a:rPr>
              <a:t>Wake Forest Baptist MC</a:t>
            </a:r>
            <a:endParaRPr lang="en-US" sz="800" b="0" i="0" dirty="0">
              <a:solidFill>
                <a:schemeClr val="bg1"/>
              </a:solidFill>
              <a:latin typeface="+mn-lt"/>
            </a:endParaRPr>
          </a:p>
        </p:txBody>
      </p:sp>
      <p:sp>
        <p:nvSpPr>
          <p:cNvPr id="82" name="Oval 81">
            <a:extLst>
              <a:ext uri="{FF2B5EF4-FFF2-40B4-BE49-F238E27FC236}">
                <a16:creationId xmlns:a16="http://schemas.microsoft.com/office/drawing/2014/main" id="{D1B3730F-D738-49A3-BA91-71C83B0375E7}"/>
              </a:ext>
            </a:extLst>
          </p:cNvPr>
          <p:cNvSpPr/>
          <p:nvPr/>
        </p:nvSpPr>
        <p:spPr bwMode="auto">
          <a:xfrm>
            <a:off x="865253" y="341925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83" name="TextBox 82">
            <a:extLst>
              <a:ext uri="{FF2B5EF4-FFF2-40B4-BE49-F238E27FC236}">
                <a16:creationId xmlns:a16="http://schemas.microsoft.com/office/drawing/2014/main" id="{6ED166F9-05E6-4516-9913-89F15DB3888F}"/>
              </a:ext>
            </a:extLst>
          </p:cNvPr>
          <p:cNvSpPr txBox="1"/>
          <p:nvPr/>
        </p:nvSpPr>
        <p:spPr>
          <a:xfrm>
            <a:off x="53152" y="3372073"/>
            <a:ext cx="1362298" cy="338554"/>
          </a:xfrm>
          <a:prstGeom prst="rect">
            <a:avLst/>
          </a:prstGeom>
          <a:noFill/>
        </p:spPr>
        <p:txBody>
          <a:bodyPr wrap="square" rtlCol="0">
            <a:spAutoFit/>
          </a:bodyPr>
          <a:lstStyle/>
          <a:p>
            <a:r>
              <a:rPr lang="en-US" sz="800" i="0" dirty="0">
                <a:solidFill>
                  <a:schemeClr val="bg1"/>
                </a:solidFill>
                <a:latin typeface="+mn-lt"/>
              </a:rPr>
              <a:t>Scripps Hospital</a:t>
            </a:r>
            <a:br>
              <a:rPr lang="en-US" sz="800" b="0" i="0" dirty="0">
                <a:solidFill>
                  <a:schemeClr val="bg1"/>
                </a:solidFill>
                <a:latin typeface="+mn-lt"/>
              </a:rPr>
            </a:br>
            <a:endParaRPr lang="en-US" sz="800" b="0" i="0" dirty="0">
              <a:solidFill>
                <a:schemeClr val="bg1"/>
              </a:solidFill>
              <a:latin typeface="+mn-lt"/>
            </a:endParaRPr>
          </a:p>
        </p:txBody>
      </p:sp>
      <p:sp>
        <p:nvSpPr>
          <p:cNvPr id="84" name="Oval 83">
            <a:extLst>
              <a:ext uri="{FF2B5EF4-FFF2-40B4-BE49-F238E27FC236}">
                <a16:creationId xmlns:a16="http://schemas.microsoft.com/office/drawing/2014/main" id="{4DAA0AF8-9318-4184-A7AD-166574749E9F}"/>
              </a:ext>
            </a:extLst>
          </p:cNvPr>
          <p:cNvSpPr/>
          <p:nvPr/>
        </p:nvSpPr>
        <p:spPr bwMode="auto">
          <a:xfrm>
            <a:off x="5609939" y="234571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85" name="TextBox 84">
            <a:extLst>
              <a:ext uri="{FF2B5EF4-FFF2-40B4-BE49-F238E27FC236}">
                <a16:creationId xmlns:a16="http://schemas.microsoft.com/office/drawing/2014/main" id="{6C063D5B-86B9-496C-B27F-7E88F694719D}"/>
              </a:ext>
            </a:extLst>
          </p:cNvPr>
          <p:cNvSpPr txBox="1"/>
          <p:nvPr/>
        </p:nvSpPr>
        <p:spPr>
          <a:xfrm>
            <a:off x="5378274" y="1355258"/>
            <a:ext cx="842722" cy="215444"/>
          </a:xfrm>
          <a:prstGeom prst="rect">
            <a:avLst/>
          </a:prstGeom>
          <a:noFill/>
        </p:spPr>
        <p:txBody>
          <a:bodyPr wrap="square" rtlCol="0">
            <a:spAutoFit/>
          </a:bodyPr>
          <a:lstStyle/>
          <a:p>
            <a:r>
              <a:rPr lang="en-US" sz="800" i="0" dirty="0">
                <a:solidFill>
                  <a:schemeClr val="bg1"/>
                </a:solidFill>
                <a:latin typeface="+mn-lt"/>
              </a:rPr>
              <a:t>Case MC</a:t>
            </a:r>
            <a:endParaRPr lang="en-US" sz="800" b="0" i="0" dirty="0">
              <a:solidFill>
                <a:schemeClr val="bg1"/>
              </a:solidFill>
              <a:latin typeface="+mn-lt"/>
            </a:endParaRPr>
          </a:p>
        </p:txBody>
      </p:sp>
      <p:sp>
        <p:nvSpPr>
          <p:cNvPr id="86" name="Oval 85">
            <a:extLst>
              <a:ext uri="{FF2B5EF4-FFF2-40B4-BE49-F238E27FC236}">
                <a16:creationId xmlns:a16="http://schemas.microsoft.com/office/drawing/2014/main" id="{EA3CB4B0-945C-4030-A1F2-50B4FABC4CD5}"/>
              </a:ext>
            </a:extLst>
          </p:cNvPr>
          <p:cNvSpPr/>
          <p:nvPr/>
        </p:nvSpPr>
        <p:spPr bwMode="auto">
          <a:xfrm>
            <a:off x="5872724" y="253523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87" name="TextBox 86">
            <a:extLst>
              <a:ext uri="{FF2B5EF4-FFF2-40B4-BE49-F238E27FC236}">
                <a16:creationId xmlns:a16="http://schemas.microsoft.com/office/drawing/2014/main" id="{ECBEF928-A386-41C4-B4F5-F7AAE9E339CF}"/>
              </a:ext>
            </a:extLst>
          </p:cNvPr>
          <p:cNvSpPr txBox="1"/>
          <p:nvPr/>
        </p:nvSpPr>
        <p:spPr>
          <a:xfrm>
            <a:off x="5829798" y="2266825"/>
            <a:ext cx="650308" cy="338554"/>
          </a:xfrm>
          <a:prstGeom prst="rect">
            <a:avLst/>
          </a:prstGeom>
          <a:noFill/>
        </p:spPr>
        <p:txBody>
          <a:bodyPr wrap="square" rtlCol="0">
            <a:spAutoFit/>
          </a:bodyPr>
          <a:lstStyle/>
          <a:p>
            <a:r>
              <a:rPr lang="en-US" sz="800" i="0" dirty="0">
                <a:solidFill>
                  <a:schemeClr val="bg1"/>
                </a:solidFill>
                <a:latin typeface="+mn-lt"/>
              </a:rPr>
              <a:t>Univ. of Pittsburgh</a:t>
            </a:r>
            <a:endParaRPr lang="en-US" sz="800" b="0" i="0" dirty="0">
              <a:solidFill>
                <a:schemeClr val="bg1"/>
              </a:solidFill>
              <a:latin typeface="+mn-lt"/>
            </a:endParaRPr>
          </a:p>
        </p:txBody>
      </p:sp>
      <p:sp>
        <p:nvSpPr>
          <p:cNvPr id="88" name="Oval 87">
            <a:extLst>
              <a:ext uri="{FF2B5EF4-FFF2-40B4-BE49-F238E27FC236}">
                <a16:creationId xmlns:a16="http://schemas.microsoft.com/office/drawing/2014/main" id="{500EBD5C-1613-408A-A520-9E42C9EE41D8}"/>
              </a:ext>
            </a:extLst>
          </p:cNvPr>
          <p:cNvSpPr/>
          <p:nvPr/>
        </p:nvSpPr>
        <p:spPr bwMode="auto">
          <a:xfrm>
            <a:off x="5498024" y="267372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89" name="TextBox 88">
            <a:extLst>
              <a:ext uri="{FF2B5EF4-FFF2-40B4-BE49-F238E27FC236}">
                <a16:creationId xmlns:a16="http://schemas.microsoft.com/office/drawing/2014/main" id="{989EEC7C-3D6F-4339-AF7F-D41F570EFD8F}"/>
              </a:ext>
            </a:extLst>
          </p:cNvPr>
          <p:cNvSpPr txBox="1"/>
          <p:nvPr/>
        </p:nvSpPr>
        <p:spPr>
          <a:xfrm>
            <a:off x="4998791" y="2394067"/>
            <a:ext cx="961041" cy="338554"/>
          </a:xfrm>
          <a:prstGeom prst="rect">
            <a:avLst/>
          </a:prstGeom>
          <a:noFill/>
        </p:spPr>
        <p:txBody>
          <a:bodyPr wrap="square" rtlCol="0">
            <a:spAutoFit/>
          </a:bodyPr>
          <a:lstStyle/>
          <a:p>
            <a:r>
              <a:rPr lang="en-US" sz="800" i="0" dirty="0">
                <a:solidFill>
                  <a:schemeClr val="bg1"/>
                </a:solidFill>
                <a:latin typeface="+mn-lt"/>
              </a:rPr>
              <a:t>Riverside Methodist &amp; OSU</a:t>
            </a:r>
            <a:endParaRPr lang="en-US" sz="800" b="0" i="0" dirty="0">
              <a:solidFill>
                <a:schemeClr val="bg1"/>
              </a:solidFill>
              <a:latin typeface="+mn-lt"/>
            </a:endParaRPr>
          </a:p>
        </p:txBody>
      </p:sp>
      <p:sp>
        <p:nvSpPr>
          <p:cNvPr id="90" name="TextBox 89">
            <a:extLst>
              <a:ext uri="{FF2B5EF4-FFF2-40B4-BE49-F238E27FC236}">
                <a16:creationId xmlns:a16="http://schemas.microsoft.com/office/drawing/2014/main" id="{F47E9FD3-3D64-4E4D-BC8A-9395B641815B}"/>
              </a:ext>
            </a:extLst>
          </p:cNvPr>
          <p:cNvSpPr txBox="1"/>
          <p:nvPr/>
        </p:nvSpPr>
        <p:spPr>
          <a:xfrm>
            <a:off x="4490391" y="2636700"/>
            <a:ext cx="1645155" cy="215444"/>
          </a:xfrm>
          <a:prstGeom prst="rect">
            <a:avLst/>
          </a:prstGeom>
          <a:noFill/>
        </p:spPr>
        <p:txBody>
          <a:bodyPr wrap="square" rtlCol="0">
            <a:spAutoFit/>
          </a:bodyPr>
          <a:lstStyle/>
          <a:p>
            <a:r>
              <a:rPr lang="en-US" sz="800" i="0" dirty="0">
                <a:solidFill>
                  <a:schemeClr val="bg1"/>
                </a:solidFill>
                <a:latin typeface="+mn-lt"/>
              </a:rPr>
              <a:t>St. Vincent</a:t>
            </a:r>
            <a:endParaRPr lang="en-US" sz="800" b="0" i="0" dirty="0">
              <a:solidFill>
                <a:schemeClr val="bg1"/>
              </a:solidFill>
              <a:latin typeface="+mn-lt"/>
            </a:endParaRPr>
          </a:p>
        </p:txBody>
      </p:sp>
      <p:sp>
        <p:nvSpPr>
          <p:cNvPr id="91" name="Oval 90">
            <a:extLst>
              <a:ext uri="{FF2B5EF4-FFF2-40B4-BE49-F238E27FC236}">
                <a16:creationId xmlns:a16="http://schemas.microsoft.com/office/drawing/2014/main" id="{FF044F4B-823D-4595-9448-6FBD441DA84A}"/>
              </a:ext>
            </a:extLst>
          </p:cNvPr>
          <p:cNvSpPr/>
          <p:nvPr/>
        </p:nvSpPr>
        <p:spPr bwMode="auto">
          <a:xfrm>
            <a:off x="5051360" y="2705314"/>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92" name="Oval 91">
            <a:extLst>
              <a:ext uri="{FF2B5EF4-FFF2-40B4-BE49-F238E27FC236}">
                <a16:creationId xmlns:a16="http://schemas.microsoft.com/office/drawing/2014/main" id="{8EFD5674-B1AA-4B09-B22A-58C143991413}"/>
              </a:ext>
            </a:extLst>
          </p:cNvPr>
          <p:cNvSpPr/>
          <p:nvPr/>
        </p:nvSpPr>
        <p:spPr bwMode="auto">
          <a:xfrm>
            <a:off x="5023177" y="3044515"/>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93" name="TextBox 92">
            <a:extLst>
              <a:ext uri="{FF2B5EF4-FFF2-40B4-BE49-F238E27FC236}">
                <a16:creationId xmlns:a16="http://schemas.microsoft.com/office/drawing/2014/main" id="{DCF498DA-D936-4444-A38C-E2AE812ADA96}"/>
              </a:ext>
            </a:extLst>
          </p:cNvPr>
          <p:cNvSpPr txBox="1"/>
          <p:nvPr/>
        </p:nvSpPr>
        <p:spPr>
          <a:xfrm>
            <a:off x="4461059" y="2999376"/>
            <a:ext cx="1306928" cy="215444"/>
          </a:xfrm>
          <a:prstGeom prst="rect">
            <a:avLst/>
          </a:prstGeom>
          <a:noFill/>
        </p:spPr>
        <p:txBody>
          <a:bodyPr wrap="square" rtlCol="0">
            <a:spAutoFit/>
          </a:bodyPr>
          <a:lstStyle/>
          <a:p>
            <a:r>
              <a:rPr lang="en-US" sz="800" i="0" dirty="0">
                <a:solidFill>
                  <a:schemeClr val="bg1"/>
                </a:solidFill>
                <a:latin typeface="+mn-lt"/>
              </a:rPr>
              <a:t>Vanderbilt</a:t>
            </a:r>
            <a:endParaRPr lang="en-US" sz="800" b="0" i="0" dirty="0">
              <a:solidFill>
                <a:schemeClr val="bg1"/>
              </a:solidFill>
              <a:latin typeface="+mn-lt"/>
            </a:endParaRPr>
          </a:p>
        </p:txBody>
      </p:sp>
      <p:sp>
        <p:nvSpPr>
          <p:cNvPr id="94" name="Oval 93">
            <a:extLst>
              <a:ext uri="{FF2B5EF4-FFF2-40B4-BE49-F238E27FC236}">
                <a16:creationId xmlns:a16="http://schemas.microsoft.com/office/drawing/2014/main" id="{6FADD7BA-E488-4BCA-A344-85C63783E72A}"/>
              </a:ext>
            </a:extLst>
          </p:cNvPr>
          <p:cNvSpPr/>
          <p:nvPr/>
        </p:nvSpPr>
        <p:spPr bwMode="auto">
          <a:xfrm>
            <a:off x="3852495" y="2818175"/>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95" name="TextBox 94">
            <a:extLst>
              <a:ext uri="{FF2B5EF4-FFF2-40B4-BE49-F238E27FC236}">
                <a16:creationId xmlns:a16="http://schemas.microsoft.com/office/drawing/2014/main" id="{18053AAD-8614-4FD6-9B0E-B62756D6C1C5}"/>
              </a:ext>
            </a:extLst>
          </p:cNvPr>
          <p:cNvSpPr txBox="1"/>
          <p:nvPr/>
        </p:nvSpPr>
        <p:spPr>
          <a:xfrm>
            <a:off x="3092844" y="2764466"/>
            <a:ext cx="911891" cy="215444"/>
          </a:xfrm>
          <a:prstGeom prst="rect">
            <a:avLst/>
          </a:prstGeom>
          <a:noFill/>
        </p:spPr>
        <p:txBody>
          <a:bodyPr wrap="square" rtlCol="0">
            <a:spAutoFit/>
          </a:bodyPr>
          <a:lstStyle/>
          <a:p>
            <a:r>
              <a:rPr lang="en-US" sz="800" i="0" dirty="0">
                <a:solidFill>
                  <a:schemeClr val="bg1"/>
                </a:solidFill>
                <a:latin typeface="+mn-lt"/>
              </a:rPr>
              <a:t>Univ. of Kansas</a:t>
            </a:r>
          </a:p>
        </p:txBody>
      </p:sp>
      <p:sp>
        <p:nvSpPr>
          <p:cNvPr id="96" name="TextBox 95">
            <a:extLst>
              <a:ext uri="{FF2B5EF4-FFF2-40B4-BE49-F238E27FC236}">
                <a16:creationId xmlns:a16="http://schemas.microsoft.com/office/drawing/2014/main" id="{FA78387E-0DB4-4606-94C8-8545D0AA5B58}"/>
              </a:ext>
            </a:extLst>
          </p:cNvPr>
          <p:cNvSpPr txBox="1"/>
          <p:nvPr/>
        </p:nvSpPr>
        <p:spPr>
          <a:xfrm>
            <a:off x="4264888" y="2813852"/>
            <a:ext cx="1019883" cy="215444"/>
          </a:xfrm>
          <a:prstGeom prst="rect">
            <a:avLst/>
          </a:prstGeom>
          <a:noFill/>
        </p:spPr>
        <p:txBody>
          <a:bodyPr wrap="square" rtlCol="0">
            <a:spAutoFit/>
          </a:bodyPr>
          <a:lstStyle/>
          <a:p>
            <a:r>
              <a:rPr lang="en-US" sz="800" i="0" dirty="0">
                <a:solidFill>
                  <a:schemeClr val="bg1"/>
                </a:solidFill>
                <a:latin typeface="+mn-lt"/>
              </a:rPr>
              <a:t>Jewish Hospital</a:t>
            </a:r>
            <a:endParaRPr lang="en-US" sz="800" b="0" i="0" dirty="0">
              <a:solidFill>
                <a:schemeClr val="bg1"/>
              </a:solidFill>
              <a:latin typeface="+mn-lt"/>
            </a:endParaRPr>
          </a:p>
        </p:txBody>
      </p:sp>
      <p:sp>
        <p:nvSpPr>
          <p:cNvPr id="97" name="Oval 96">
            <a:extLst>
              <a:ext uri="{FF2B5EF4-FFF2-40B4-BE49-F238E27FC236}">
                <a16:creationId xmlns:a16="http://schemas.microsoft.com/office/drawing/2014/main" id="{49495179-E88B-4292-A999-57399C63CE10}"/>
              </a:ext>
            </a:extLst>
          </p:cNvPr>
          <p:cNvSpPr/>
          <p:nvPr/>
        </p:nvSpPr>
        <p:spPr bwMode="auto">
          <a:xfrm>
            <a:off x="5026510" y="2866066"/>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98" name="Oval 97">
            <a:extLst>
              <a:ext uri="{FF2B5EF4-FFF2-40B4-BE49-F238E27FC236}">
                <a16:creationId xmlns:a16="http://schemas.microsoft.com/office/drawing/2014/main" id="{811F3BA3-6D06-4429-8E02-29CF2CBBFABD}"/>
              </a:ext>
            </a:extLst>
          </p:cNvPr>
          <p:cNvSpPr/>
          <p:nvPr/>
        </p:nvSpPr>
        <p:spPr bwMode="auto">
          <a:xfrm>
            <a:off x="445225" y="2469805"/>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99" name="TextBox 98">
            <a:extLst>
              <a:ext uri="{FF2B5EF4-FFF2-40B4-BE49-F238E27FC236}">
                <a16:creationId xmlns:a16="http://schemas.microsoft.com/office/drawing/2014/main" id="{9E893FE7-6454-4E18-BADB-41FA240A207A}"/>
              </a:ext>
            </a:extLst>
          </p:cNvPr>
          <p:cNvSpPr txBox="1"/>
          <p:nvPr/>
        </p:nvSpPr>
        <p:spPr>
          <a:xfrm>
            <a:off x="484257" y="2419320"/>
            <a:ext cx="1181113" cy="215444"/>
          </a:xfrm>
          <a:prstGeom prst="rect">
            <a:avLst/>
          </a:prstGeom>
          <a:noFill/>
        </p:spPr>
        <p:txBody>
          <a:bodyPr wrap="square" rtlCol="0">
            <a:spAutoFit/>
          </a:bodyPr>
          <a:lstStyle/>
          <a:p>
            <a:r>
              <a:rPr lang="en-US" sz="800" i="0" dirty="0">
                <a:solidFill>
                  <a:schemeClr val="bg1"/>
                </a:solidFill>
                <a:latin typeface="+mn-lt"/>
              </a:rPr>
              <a:t>El Camino</a:t>
            </a:r>
          </a:p>
        </p:txBody>
      </p:sp>
      <p:sp>
        <p:nvSpPr>
          <p:cNvPr id="100" name="Oval 99">
            <a:extLst>
              <a:ext uri="{FF2B5EF4-FFF2-40B4-BE49-F238E27FC236}">
                <a16:creationId xmlns:a16="http://schemas.microsoft.com/office/drawing/2014/main" id="{BEAC69B4-670E-4158-A6B6-4D04DE6E3A47}"/>
              </a:ext>
            </a:extLst>
          </p:cNvPr>
          <p:cNvSpPr/>
          <p:nvPr/>
        </p:nvSpPr>
        <p:spPr bwMode="auto">
          <a:xfrm>
            <a:off x="6205653" y="270879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01" name="TextBox 100">
            <a:extLst>
              <a:ext uri="{FF2B5EF4-FFF2-40B4-BE49-F238E27FC236}">
                <a16:creationId xmlns:a16="http://schemas.microsoft.com/office/drawing/2014/main" id="{67009751-19E2-44A0-B27D-3449B302D894}"/>
              </a:ext>
            </a:extLst>
          </p:cNvPr>
          <p:cNvSpPr txBox="1"/>
          <p:nvPr/>
        </p:nvSpPr>
        <p:spPr>
          <a:xfrm>
            <a:off x="6565179" y="2691951"/>
            <a:ext cx="932417" cy="215444"/>
          </a:xfrm>
          <a:prstGeom prst="rect">
            <a:avLst/>
          </a:prstGeom>
          <a:noFill/>
        </p:spPr>
        <p:txBody>
          <a:bodyPr wrap="square" rtlCol="0">
            <a:spAutoFit/>
          </a:bodyPr>
          <a:lstStyle/>
          <a:p>
            <a:r>
              <a:rPr lang="en-US" sz="800" i="0" dirty="0">
                <a:solidFill>
                  <a:schemeClr val="bg1"/>
                </a:solidFill>
                <a:latin typeface="+mn-lt"/>
              </a:rPr>
              <a:t>Winchester MC</a:t>
            </a:r>
            <a:endParaRPr lang="en-US" sz="700" b="0" i="0" dirty="0">
              <a:solidFill>
                <a:schemeClr val="bg1"/>
              </a:solidFill>
              <a:latin typeface="+mn-lt"/>
            </a:endParaRPr>
          </a:p>
        </p:txBody>
      </p:sp>
      <p:sp>
        <p:nvSpPr>
          <p:cNvPr id="102" name="Oval 101">
            <a:extLst>
              <a:ext uri="{FF2B5EF4-FFF2-40B4-BE49-F238E27FC236}">
                <a16:creationId xmlns:a16="http://schemas.microsoft.com/office/drawing/2014/main" id="{2DE01A80-CE43-4615-BD4E-2AC60242FCF3}"/>
              </a:ext>
            </a:extLst>
          </p:cNvPr>
          <p:cNvSpPr/>
          <p:nvPr/>
        </p:nvSpPr>
        <p:spPr bwMode="auto">
          <a:xfrm>
            <a:off x="5356695" y="220296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03" name="TextBox 102">
            <a:extLst>
              <a:ext uri="{FF2B5EF4-FFF2-40B4-BE49-F238E27FC236}">
                <a16:creationId xmlns:a16="http://schemas.microsoft.com/office/drawing/2014/main" id="{4D148398-6CF7-4309-8CCC-1688360FEACC}"/>
              </a:ext>
            </a:extLst>
          </p:cNvPr>
          <p:cNvSpPr txBox="1"/>
          <p:nvPr/>
        </p:nvSpPr>
        <p:spPr>
          <a:xfrm>
            <a:off x="4224389" y="907773"/>
            <a:ext cx="1504292" cy="338554"/>
          </a:xfrm>
          <a:prstGeom prst="rect">
            <a:avLst/>
          </a:prstGeom>
          <a:noFill/>
        </p:spPr>
        <p:txBody>
          <a:bodyPr wrap="square" rtlCol="0">
            <a:spAutoFit/>
          </a:bodyPr>
          <a:lstStyle/>
          <a:p>
            <a:r>
              <a:rPr lang="en-US" sz="800" i="0" dirty="0">
                <a:solidFill>
                  <a:schemeClr val="bg1"/>
                </a:solidFill>
                <a:latin typeface="+mn-lt"/>
              </a:rPr>
              <a:t>Univ. of Michigan</a:t>
            </a:r>
            <a:br>
              <a:rPr lang="en-US" sz="800" b="0" i="0" dirty="0">
                <a:solidFill>
                  <a:schemeClr val="bg1"/>
                </a:solidFill>
                <a:latin typeface="+mn-lt"/>
              </a:rPr>
            </a:br>
            <a:endParaRPr lang="en-US" sz="800" b="0" i="0" dirty="0">
              <a:solidFill>
                <a:schemeClr val="bg1"/>
              </a:solidFill>
              <a:latin typeface="+mn-lt"/>
            </a:endParaRPr>
          </a:p>
        </p:txBody>
      </p:sp>
      <p:sp>
        <p:nvSpPr>
          <p:cNvPr id="104" name="Oval 103">
            <a:extLst>
              <a:ext uri="{FF2B5EF4-FFF2-40B4-BE49-F238E27FC236}">
                <a16:creationId xmlns:a16="http://schemas.microsoft.com/office/drawing/2014/main" id="{F56CD47F-2A7C-4BCC-BFE5-3D3EE7D5147B}"/>
              </a:ext>
            </a:extLst>
          </p:cNvPr>
          <p:cNvSpPr/>
          <p:nvPr/>
        </p:nvSpPr>
        <p:spPr bwMode="auto">
          <a:xfrm>
            <a:off x="6934963" y="2093742"/>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06" name="Oval 105">
            <a:extLst>
              <a:ext uri="{FF2B5EF4-FFF2-40B4-BE49-F238E27FC236}">
                <a16:creationId xmlns:a16="http://schemas.microsoft.com/office/drawing/2014/main" id="{BF8C857F-5D20-4E4A-BFD6-6C931150DE92}"/>
              </a:ext>
            </a:extLst>
          </p:cNvPr>
          <p:cNvSpPr/>
          <p:nvPr/>
        </p:nvSpPr>
        <p:spPr bwMode="auto">
          <a:xfrm>
            <a:off x="6327381" y="298090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07" name="TextBox 106">
            <a:extLst>
              <a:ext uri="{FF2B5EF4-FFF2-40B4-BE49-F238E27FC236}">
                <a16:creationId xmlns:a16="http://schemas.microsoft.com/office/drawing/2014/main" id="{35479E4F-628E-40F5-846E-F69C0E2C1CDA}"/>
              </a:ext>
            </a:extLst>
          </p:cNvPr>
          <p:cNvSpPr txBox="1"/>
          <p:nvPr/>
        </p:nvSpPr>
        <p:spPr>
          <a:xfrm>
            <a:off x="6365197" y="2924286"/>
            <a:ext cx="2060295" cy="215444"/>
          </a:xfrm>
          <a:prstGeom prst="rect">
            <a:avLst/>
          </a:prstGeom>
          <a:noFill/>
        </p:spPr>
        <p:txBody>
          <a:bodyPr wrap="square" rtlCol="0">
            <a:spAutoFit/>
          </a:bodyPr>
          <a:lstStyle/>
          <a:p>
            <a:r>
              <a:rPr lang="en-US" sz="800" i="0" dirty="0">
                <a:solidFill>
                  <a:schemeClr val="bg1"/>
                </a:solidFill>
                <a:latin typeface="+mn-lt"/>
              </a:rPr>
              <a:t>Duke Univ.</a:t>
            </a:r>
            <a:endParaRPr lang="en-US" sz="800" b="0" i="0" dirty="0">
              <a:solidFill>
                <a:schemeClr val="bg1"/>
              </a:solidFill>
              <a:latin typeface="+mn-lt"/>
            </a:endParaRPr>
          </a:p>
        </p:txBody>
      </p:sp>
      <p:sp>
        <p:nvSpPr>
          <p:cNvPr id="108" name="Oval 107">
            <a:extLst>
              <a:ext uri="{FF2B5EF4-FFF2-40B4-BE49-F238E27FC236}">
                <a16:creationId xmlns:a16="http://schemas.microsoft.com/office/drawing/2014/main" id="{A6254198-71A5-42A0-AD36-3898B1A2FC88}"/>
              </a:ext>
            </a:extLst>
          </p:cNvPr>
          <p:cNvSpPr/>
          <p:nvPr/>
        </p:nvSpPr>
        <p:spPr bwMode="auto">
          <a:xfrm>
            <a:off x="6513115" y="251785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10" name="Oval 109">
            <a:extLst>
              <a:ext uri="{FF2B5EF4-FFF2-40B4-BE49-F238E27FC236}">
                <a16:creationId xmlns:a16="http://schemas.microsoft.com/office/drawing/2014/main" id="{73335FA2-1945-4F86-93A4-E0B682B079A5}"/>
              </a:ext>
            </a:extLst>
          </p:cNvPr>
          <p:cNvSpPr/>
          <p:nvPr/>
        </p:nvSpPr>
        <p:spPr bwMode="auto">
          <a:xfrm>
            <a:off x="3611421" y="330308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11" name="TextBox 110">
            <a:extLst>
              <a:ext uri="{FF2B5EF4-FFF2-40B4-BE49-F238E27FC236}">
                <a16:creationId xmlns:a16="http://schemas.microsoft.com/office/drawing/2014/main" id="{399D2B8B-0168-4FF7-AAE8-027663F487FD}"/>
              </a:ext>
            </a:extLst>
          </p:cNvPr>
          <p:cNvSpPr txBox="1"/>
          <p:nvPr/>
        </p:nvSpPr>
        <p:spPr>
          <a:xfrm>
            <a:off x="2002554" y="3266617"/>
            <a:ext cx="2332219" cy="200055"/>
          </a:xfrm>
          <a:prstGeom prst="rect">
            <a:avLst/>
          </a:prstGeom>
          <a:noFill/>
        </p:spPr>
        <p:txBody>
          <a:bodyPr wrap="square" rtlCol="0">
            <a:spAutoFit/>
          </a:bodyPr>
          <a:lstStyle/>
          <a:p>
            <a:r>
              <a:rPr lang="en-US" sz="700" i="0" dirty="0">
                <a:solidFill>
                  <a:schemeClr val="bg1"/>
                </a:solidFill>
                <a:latin typeface="+mn-lt"/>
              </a:rPr>
              <a:t>                                     Integris Baptist MC</a:t>
            </a:r>
            <a:endParaRPr lang="en-US" sz="700" b="0" i="0" dirty="0">
              <a:solidFill>
                <a:schemeClr val="bg1"/>
              </a:solidFill>
              <a:latin typeface="+mn-lt"/>
            </a:endParaRPr>
          </a:p>
        </p:txBody>
      </p:sp>
      <p:sp>
        <p:nvSpPr>
          <p:cNvPr id="112" name="Oval 111">
            <a:extLst>
              <a:ext uri="{FF2B5EF4-FFF2-40B4-BE49-F238E27FC236}">
                <a16:creationId xmlns:a16="http://schemas.microsoft.com/office/drawing/2014/main" id="{DF3F6612-C5C5-4BF7-A861-8EE61E808E06}"/>
              </a:ext>
            </a:extLst>
          </p:cNvPr>
          <p:cNvSpPr/>
          <p:nvPr/>
        </p:nvSpPr>
        <p:spPr bwMode="auto">
          <a:xfrm>
            <a:off x="3968294" y="442434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13" name="Oval 112">
            <a:extLst>
              <a:ext uri="{FF2B5EF4-FFF2-40B4-BE49-F238E27FC236}">
                <a16:creationId xmlns:a16="http://schemas.microsoft.com/office/drawing/2014/main" id="{AA0314AF-2505-40F3-8B91-7BB97FDEC5B9}"/>
              </a:ext>
            </a:extLst>
          </p:cNvPr>
          <p:cNvSpPr/>
          <p:nvPr/>
        </p:nvSpPr>
        <p:spPr bwMode="auto">
          <a:xfrm>
            <a:off x="6351791" y="2624388"/>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14" name="Oval 113">
            <a:extLst>
              <a:ext uri="{FF2B5EF4-FFF2-40B4-BE49-F238E27FC236}">
                <a16:creationId xmlns:a16="http://schemas.microsoft.com/office/drawing/2014/main" id="{07C2B1A7-28B5-4BC1-AA46-39365D295BE8}"/>
              </a:ext>
            </a:extLst>
          </p:cNvPr>
          <p:cNvSpPr/>
          <p:nvPr/>
        </p:nvSpPr>
        <p:spPr bwMode="auto">
          <a:xfrm>
            <a:off x="948254" y="782088"/>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15" name="TextBox 114">
            <a:extLst>
              <a:ext uri="{FF2B5EF4-FFF2-40B4-BE49-F238E27FC236}">
                <a16:creationId xmlns:a16="http://schemas.microsoft.com/office/drawing/2014/main" id="{192CA958-A2F7-4D3F-95F4-EB5BB4FA04AA}"/>
              </a:ext>
            </a:extLst>
          </p:cNvPr>
          <p:cNvSpPr txBox="1"/>
          <p:nvPr/>
        </p:nvSpPr>
        <p:spPr>
          <a:xfrm>
            <a:off x="1006485" y="723857"/>
            <a:ext cx="1554734" cy="215444"/>
          </a:xfrm>
          <a:prstGeom prst="rect">
            <a:avLst/>
          </a:prstGeom>
          <a:noFill/>
        </p:spPr>
        <p:txBody>
          <a:bodyPr wrap="square" rtlCol="0">
            <a:spAutoFit/>
          </a:bodyPr>
          <a:lstStyle/>
          <a:p>
            <a:r>
              <a:rPr lang="en-US" sz="800" i="0" dirty="0">
                <a:solidFill>
                  <a:schemeClr val="bg1"/>
                </a:solidFill>
                <a:latin typeface="+mn-lt"/>
              </a:rPr>
              <a:t>Swedish MC</a:t>
            </a:r>
            <a:endParaRPr lang="en-US" sz="800" b="0" i="0" dirty="0">
              <a:solidFill>
                <a:schemeClr val="bg1"/>
              </a:solidFill>
              <a:latin typeface="+mn-lt"/>
            </a:endParaRPr>
          </a:p>
        </p:txBody>
      </p:sp>
      <p:sp>
        <p:nvSpPr>
          <p:cNvPr id="116" name="TextBox 115">
            <a:extLst>
              <a:ext uri="{FF2B5EF4-FFF2-40B4-BE49-F238E27FC236}">
                <a16:creationId xmlns:a16="http://schemas.microsoft.com/office/drawing/2014/main" id="{F3F2387E-5627-457F-8A55-1B4515502260}"/>
              </a:ext>
            </a:extLst>
          </p:cNvPr>
          <p:cNvSpPr txBox="1"/>
          <p:nvPr/>
        </p:nvSpPr>
        <p:spPr>
          <a:xfrm>
            <a:off x="6324677" y="4896923"/>
            <a:ext cx="1181113" cy="200055"/>
          </a:xfrm>
          <a:prstGeom prst="rect">
            <a:avLst/>
          </a:prstGeom>
          <a:noFill/>
        </p:spPr>
        <p:txBody>
          <a:bodyPr wrap="square" rtlCol="0">
            <a:spAutoFit/>
          </a:bodyPr>
          <a:lstStyle/>
          <a:p>
            <a:r>
              <a:rPr lang="en-US" sz="700" i="0" dirty="0">
                <a:solidFill>
                  <a:schemeClr val="bg1"/>
                </a:solidFill>
                <a:latin typeface="+mn-lt"/>
              </a:rPr>
              <a:t>Univ. of Miami</a:t>
            </a:r>
            <a:endParaRPr lang="en-US" sz="700" b="0" i="0" dirty="0">
              <a:solidFill>
                <a:schemeClr val="bg1"/>
              </a:solidFill>
              <a:latin typeface="+mn-lt"/>
            </a:endParaRPr>
          </a:p>
        </p:txBody>
      </p:sp>
      <p:sp>
        <p:nvSpPr>
          <p:cNvPr id="117" name="Oval 116">
            <a:extLst>
              <a:ext uri="{FF2B5EF4-FFF2-40B4-BE49-F238E27FC236}">
                <a16:creationId xmlns:a16="http://schemas.microsoft.com/office/drawing/2014/main" id="{8D3E04C8-D088-4B4B-B64E-D0B150FFFAF7}"/>
              </a:ext>
            </a:extLst>
          </p:cNvPr>
          <p:cNvSpPr/>
          <p:nvPr/>
        </p:nvSpPr>
        <p:spPr bwMode="auto">
          <a:xfrm rot="10800000">
            <a:off x="6287513" y="493509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18" name="Oval 117">
            <a:extLst>
              <a:ext uri="{FF2B5EF4-FFF2-40B4-BE49-F238E27FC236}">
                <a16:creationId xmlns:a16="http://schemas.microsoft.com/office/drawing/2014/main" id="{072FE425-7366-45A9-BC9B-3426B4F61A2A}"/>
              </a:ext>
            </a:extLst>
          </p:cNvPr>
          <p:cNvSpPr/>
          <p:nvPr/>
        </p:nvSpPr>
        <p:spPr bwMode="auto">
          <a:xfrm>
            <a:off x="6987027" y="1905826"/>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19" name="TextBox 118">
            <a:extLst>
              <a:ext uri="{FF2B5EF4-FFF2-40B4-BE49-F238E27FC236}">
                <a16:creationId xmlns:a16="http://schemas.microsoft.com/office/drawing/2014/main" id="{22331944-21F2-4CBB-9850-B24DE7CEFD90}"/>
              </a:ext>
            </a:extLst>
          </p:cNvPr>
          <p:cNvSpPr txBox="1"/>
          <p:nvPr/>
        </p:nvSpPr>
        <p:spPr>
          <a:xfrm>
            <a:off x="7032963" y="1819106"/>
            <a:ext cx="1949175" cy="215444"/>
          </a:xfrm>
          <a:prstGeom prst="rect">
            <a:avLst/>
          </a:prstGeom>
          <a:noFill/>
        </p:spPr>
        <p:txBody>
          <a:bodyPr wrap="square" rtlCol="0">
            <a:spAutoFit/>
          </a:bodyPr>
          <a:lstStyle/>
          <a:p>
            <a:r>
              <a:rPr lang="en-US" sz="800" i="0" dirty="0">
                <a:solidFill>
                  <a:schemeClr val="bg1"/>
                </a:solidFill>
                <a:latin typeface="+mn-lt"/>
              </a:rPr>
              <a:t>Yale New Haven Hospital</a:t>
            </a:r>
            <a:endParaRPr lang="en-US" sz="800" b="0" i="0" dirty="0">
              <a:solidFill>
                <a:schemeClr val="bg1"/>
              </a:solidFill>
              <a:latin typeface="+mn-lt"/>
            </a:endParaRPr>
          </a:p>
        </p:txBody>
      </p:sp>
      <p:sp>
        <p:nvSpPr>
          <p:cNvPr id="120" name="Oval 119">
            <a:extLst>
              <a:ext uri="{FF2B5EF4-FFF2-40B4-BE49-F238E27FC236}">
                <a16:creationId xmlns:a16="http://schemas.microsoft.com/office/drawing/2014/main" id="{A330D098-9A45-40D3-AF61-62BDEC1D5CB1}"/>
              </a:ext>
            </a:extLst>
          </p:cNvPr>
          <p:cNvSpPr/>
          <p:nvPr/>
        </p:nvSpPr>
        <p:spPr bwMode="auto">
          <a:xfrm>
            <a:off x="5449796" y="2205148"/>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21" name="TextBox 120">
            <a:extLst>
              <a:ext uri="{FF2B5EF4-FFF2-40B4-BE49-F238E27FC236}">
                <a16:creationId xmlns:a16="http://schemas.microsoft.com/office/drawing/2014/main" id="{DC06245B-7AF5-4468-9DE9-8A38C227B925}"/>
              </a:ext>
            </a:extLst>
          </p:cNvPr>
          <p:cNvSpPr txBox="1"/>
          <p:nvPr/>
        </p:nvSpPr>
        <p:spPr>
          <a:xfrm>
            <a:off x="4989968" y="1085875"/>
            <a:ext cx="940311" cy="215444"/>
          </a:xfrm>
          <a:prstGeom prst="rect">
            <a:avLst/>
          </a:prstGeom>
          <a:noFill/>
        </p:spPr>
        <p:txBody>
          <a:bodyPr wrap="square" rtlCol="0">
            <a:spAutoFit/>
          </a:bodyPr>
          <a:lstStyle/>
          <a:p>
            <a:r>
              <a:rPr lang="en-US" sz="800" i="0" dirty="0">
                <a:solidFill>
                  <a:schemeClr val="bg1"/>
                </a:solidFill>
                <a:latin typeface="+mn-lt"/>
              </a:rPr>
              <a:t>St. John Hospital</a:t>
            </a:r>
            <a:endParaRPr lang="en-US" sz="800" b="0" i="0" dirty="0">
              <a:solidFill>
                <a:schemeClr val="bg1"/>
              </a:solidFill>
              <a:latin typeface="+mn-lt"/>
            </a:endParaRPr>
          </a:p>
        </p:txBody>
      </p:sp>
      <p:sp>
        <p:nvSpPr>
          <p:cNvPr id="122" name="Oval 121">
            <a:extLst>
              <a:ext uri="{FF2B5EF4-FFF2-40B4-BE49-F238E27FC236}">
                <a16:creationId xmlns:a16="http://schemas.microsoft.com/office/drawing/2014/main" id="{508FDDCA-C9F1-476F-AED0-5C5ED40E1D3A}"/>
              </a:ext>
            </a:extLst>
          </p:cNvPr>
          <p:cNvSpPr/>
          <p:nvPr/>
        </p:nvSpPr>
        <p:spPr bwMode="auto">
          <a:xfrm>
            <a:off x="4094021" y="309841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23" name="TextBox 122">
            <a:extLst>
              <a:ext uri="{FF2B5EF4-FFF2-40B4-BE49-F238E27FC236}">
                <a16:creationId xmlns:a16="http://schemas.microsoft.com/office/drawing/2014/main" id="{5B40F51F-44C6-4DE5-B8CF-B88B87DD18D5}"/>
              </a:ext>
            </a:extLst>
          </p:cNvPr>
          <p:cNvSpPr txBox="1"/>
          <p:nvPr/>
        </p:nvSpPr>
        <p:spPr>
          <a:xfrm>
            <a:off x="2818691" y="3060227"/>
            <a:ext cx="1508934" cy="200055"/>
          </a:xfrm>
          <a:prstGeom prst="rect">
            <a:avLst/>
          </a:prstGeom>
          <a:noFill/>
        </p:spPr>
        <p:txBody>
          <a:bodyPr wrap="square" rtlCol="0">
            <a:spAutoFit/>
          </a:bodyPr>
          <a:lstStyle/>
          <a:p>
            <a:r>
              <a:rPr lang="en-US" sz="700" i="0" dirty="0">
                <a:solidFill>
                  <a:schemeClr val="bg1"/>
                </a:solidFill>
                <a:latin typeface="+mn-lt"/>
              </a:rPr>
              <a:t>                            Mercy Hospital</a:t>
            </a:r>
            <a:endParaRPr lang="en-US" sz="700" b="0" i="0" dirty="0">
              <a:solidFill>
                <a:schemeClr val="bg1"/>
              </a:solidFill>
              <a:latin typeface="+mn-lt"/>
            </a:endParaRPr>
          </a:p>
        </p:txBody>
      </p:sp>
      <p:sp>
        <p:nvSpPr>
          <p:cNvPr id="124" name="Oval 123">
            <a:extLst>
              <a:ext uri="{FF2B5EF4-FFF2-40B4-BE49-F238E27FC236}">
                <a16:creationId xmlns:a16="http://schemas.microsoft.com/office/drawing/2014/main" id="{31D185CB-966E-41C6-811D-F52D9AAAC18B}"/>
              </a:ext>
            </a:extLst>
          </p:cNvPr>
          <p:cNvSpPr/>
          <p:nvPr/>
        </p:nvSpPr>
        <p:spPr bwMode="auto">
          <a:xfrm>
            <a:off x="3673383" y="1242355"/>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25" name="TextBox 124">
            <a:extLst>
              <a:ext uri="{FF2B5EF4-FFF2-40B4-BE49-F238E27FC236}">
                <a16:creationId xmlns:a16="http://schemas.microsoft.com/office/drawing/2014/main" id="{8E25A194-DE60-4345-83AE-B60B29B213F6}"/>
              </a:ext>
            </a:extLst>
          </p:cNvPr>
          <p:cNvSpPr txBox="1"/>
          <p:nvPr/>
        </p:nvSpPr>
        <p:spPr>
          <a:xfrm>
            <a:off x="3049669" y="1199242"/>
            <a:ext cx="1330305" cy="215444"/>
          </a:xfrm>
          <a:prstGeom prst="rect">
            <a:avLst/>
          </a:prstGeom>
          <a:noFill/>
        </p:spPr>
        <p:txBody>
          <a:bodyPr wrap="square" rtlCol="0">
            <a:spAutoFit/>
          </a:bodyPr>
          <a:lstStyle/>
          <a:p>
            <a:r>
              <a:rPr lang="en-US" sz="800" i="0" dirty="0">
                <a:solidFill>
                  <a:schemeClr val="bg1"/>
                </a:solidFill>
                <a:latin typeface="+mn-lt"/>
              </a:rPr>
              <a:t>Sanford MC</a:t>
            </a:r>
            <a:endParaRPr lang="en-US" sz="800" b="0" i="0" dirty="0">
              <a:solidFill>
                <a:schemeClr val="bg1"/>
              </a:solidFill>
              <a:latin typeface="+mn-lt"/>
            </a:endParaRPr>
          </a:p>
        </p:txBody>
      </p:sp>
      <p:sp>
        <p:nvSpPr>
          <p:cNvPr id="126" name="TextBox 125">
            <a:extLst>
              <a:ext uri="{FF2B5EF4-FFF2-40B4-BE49-F238E27FC236}">
                <a16:creationId xmlns:a16="http://schemas.microsoft.com/office/drawing/2014/main" id="{02180D05-07DC-4953-8ED6-C233137248DA}"/>
              </a:ext>
            </a:extLst>
          </p:cNvPr>
          <p:cNvSpPr txBox="1"/>
          <p:nvPr/>
        </p:nvSpPr>
        <p:spPr>
          <a:xfrm>
            <a:off x="4439074" y="4351371"/>
            <a:ext cx="1257468" cy="307777"/>
          </a:xfrm>
          <a:prstGeom prst="rect">
            <a:avLst/>
          </a:prstGeom>
          <a:noFill/>
        </p:spPr>
        <p:txBody>
          <a:bodyPr wrap="square" rtlCol="0">
            <a:spAutoFit/>
          </a:bodyPr>
          <a:lstStyle/>
          <a:p>
            <a:r>
              <a:rPr lang="en-US" sz="700" i="0" dirty="0">
                <a:solidFill>
                  <a:schemeClr val="bg1"/>
                </a:solidFill>
                <a:latin typeface="+mn-lt"/>
              </a:rPr>
              <a:t>CV Institute of the South</a:t>
            </a:r>
            <a:br>
              <a:rPr lang="en-US" sz="700" b="0" i="0" dirty="0">
                <a:solidFill>
                  <a:schemeClr val="bg1"/>
                </a:solidFill>
                <a:latin typeface="+mn-lt"/>
              </a:rPr>
            </a:br>
            <a:endParaRPr lang="en-US" sz="700" b="0" i="0" dirty="0">
              <a:solidFill>
                <a:schemeClr val="bg1"/>
              </a:solidFill>
              <a:latin typeface="+mn-lt"/>
            </a:endParaRPr>
          </a:p>
        </p:txBody>
      </p:sp>
      <p:sp>
        <p:nvSpPr>
          <p:cNvPr id="127" name="Oval 126">
            <a:extLst>
              <a:ext uri="{FF2B5EF4-FFF2-40B4-BE49-F238E27FC236}">
                <a16:creationId xmlns:a16="http://schemas.microsoft.com/office/drawing/2014/main" id="{015BE951-19E7-4430-8569-BF6268B5C177}"/>
              </a:ext>
            </a:extLst>
          </p:cNvPr>
          <p:cNvSpPr/>
          <p:nvPr/>
        </p:nvSpPr>
        <p:spPr bwMode="auto">
          <a:xfrm>
            <a:off x="4380275" y="440231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28" name="TextBox 127">
            <a:extLst>
              <a:ext uri="{FF2B5EF4-FFF2-40B4-BE49-F238E27FC236}">
                <a16:creationId xmlns:a16="http://schemas.microsoft.com/office/drawing/2014/main" id="{4409DC2F-6776-4442-A5A1-D106B558B11A}"/>
              </a:ext>
            </a:extLst>
          </p:cNvPr>
          <p:cNvSpPr txBox="1"/>
          <p:nvPr/>
        </p:nvSpPr>
        <p:spPr>
          <a:xfrm>
            <a:off x="1347265" y="2282313"/>
            <a:ext cx="1181113" cy="215444"/>
          </a:xfrm>
          <a:prstGeom prst="rect">
            <a:avLst/>
          </a:prstGeom>
          <a:noFill/>
        </p:spPr>
        <p:txBody>
          <a:bodyPr wrap="square" rtlCol="0">
            <a:spAutoFit/>
          </a:bodyPr>
          <a:lstStyle/>
          <a:p>
            <a:r>
              <a:rPr lang="en-US" sz="800" i="0" dirty="0">
                <a:solidFill>
                  <a:schemeClr val="bg1"/>
                </a:solidFill>
                <a:latin typeface="+mn-lt"/>
              </a:rPr>
              <a:t>Univ. of Utah</a:t>
            </a:r>
          </a:p>
        </p:txBody>
      </p:sp>
      <p:sp>
        <p:nvSpPr>
          <p:cNvPr id="129" name="Oval 128">
            <a:extLst>
              <a:ext uri="{FF2B5EF4-FFF2-40B4-BE49-F238E27FC236}">
                <a16:creationId xmlns:a16="http://schemas.microsoft.com/office/drawing/2014/main" id="{5244CCEB-D7DA-41E8-BD8C-944D0B33C8E0}"/>
              </a:ext>
            </a:extLst>
          </p:cNvPr>
          <p:cNvSpPr/>
          <p:nvPr/>
        </p:nvSpPr>
        <p:spPr bwMode="auto">
          <a:xfrm>
            <a:off x="2105379" y="2350022"/>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30" name="Oval 129">
            <a:extLst>
              <a:ext uri="{FF2B5EF4-FFF2-40B4-BE49-F238E27FC236}">
                <a16:creationId xmlns:a16="http://schemas.microsoft.com/office/drawing/2014/main" id="{3DC56789-9BF4-4316-8120-4FC4C50E5AF5}"/>
              </a:ext>
            </a:extLst>
          </p:cNvPr>
          <p:cNvSpPr/>
          <p:nvPr/>
        </p:nvSpPr>
        <p:spPr bwMode="auto">
          <a:xfrm>
            <a:off x="865254" y="120260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31" name="TextBox 130">
            <a:extLst>
              <a:ext uri="{FF2B5EF4-FFF2-40B4-BE49-F238E27FC236}">
                <a16:creationId xmlns:a16="http://schemas.microsoft.com/office/drawing/2014/main" id="{2685B8B8-4A73-47B3-979F-E35BC5E8B89B}"/>
              </a:ext>
            </a:extLst>
          </p:cNvPr>
          <p:cNvSpPr txBox="1"/>
          <p:nvPr/>
        </p:nvSpPr>
        <p:spPr>
          <a:xfrm>
            <a:off x="908313" y="1145491"/>
            <a:ext cx="1752195" cy="215444"/>
          </a:xfrm>
          <a:prstGeom prst="rect">
            <a:avLst/>
          </a:prstGeom>
          <a:noFill/>
        </p:spPr>
        <p:txBody>
          <a:bodyPr wrap="square" rtlCol="0">
            <a:spAutoFit/>
          </a:bodyPr>
          <a:lstStyle/>
          <a:p>
            <a:r>
              <a:rPr lang="en-US" sz="800" i="0" dirty="0">
                <a:solidFill>
                  <a:schemeClr val="bg1"/>
                </a:solidFill>
                <a:latin typeface="+mn-lt"/>
              </a:rPr>
              <a:t>Oregon Health &amp; Science Univ. </a:t>
            </a:r>
          </a:p>
        </p:txBody>
      </p:sp>
      <p:cxnSp>
        <p:nvCxnSpPr>
          <p:cNvPr id="5" name="Straight Connector 4">
            <a:extLst>
              <a:ext uri="{FF2B5EF4-FFF2-40B4-BE49-F238E27FC236}">
                <a16:creationId xmlns:a16="http://schemas.microsoft.com/office/drawing/2014/main" id="{E661C334-2E9B-41D0-BBDA-9E1CE37E1D2A}"/>
              </a:ext>
            </a:extLst>
          </p:cNvPr>
          <p:cNvCxnSpPr>
            <a:cxnSpLocks/>
          </p:cNvCxnSpPr>
          <p:nvPr/>
        </p:nvCxnSpPr>
        <p:spPr>
          <a:xfrm>
            <a:off x="4704981" y="1145491"/>
            <a:ext cx="645969" cy="1051070"/>
          </a:xfrm>
          <a:prstGeom prst="line">
            <a:avLst/>
          </a:prstGeom>
          <a:ln w="12700">
            <a:solidFill>
              <a:srgbClr val="FFD815"/>
            </a:solidFill>
            <a:prstDash val="sysDot"/>
          </a:ln>
        </p:spPr>
        <p:style>
          <a:lnRef idx="1">
            <a:schemeClr val="accent2"/>
          </a:lnRef>
          <a:fillRef idx="0">
            <a:schemeClr val="accent2"/>
          </a:fillRef>
          <a:effectRef idx="0">
            <a:schemeClr val="accent2"/>
          </a:effectRef>
          <a:fontRef idx="minor">
            <a:schemeClr val="tx1"/>
          </a:fontRef>
        </p:style>
      </p:cxnSp>
      <p:cxnSp>
        <p:nvCxnSpPr>
          <p:cNvPr id="132" name="Straight Connector 131">
            <a:extLst>
              <a:ext uri="{FF2B5EF4-FFF2-40B4-BE49-F238E27FC236}">
                <a16:creationId xmlns:a16="http://schemas.microsoft.com/office/drawing/2014/main" id="{520D87AA-15E2-4E56-BDE7-4B9A748E0665}"/>
              </a:ext>
            </a:extLst>
          </p:cNvPr>
          <p:cNvCxnSpPr>
            <a:cxnSpLocks/>
            <a:stCxn id="121" idx="2"/>
          </p:cNvCxnSpPr>
          <p:nvPr/>
        </p:nvCxnSpPr>
        <p:spPr>
          <a:xfrm>
            <a:off x="5460124" y="1301319"/>
            <a:ext cx="29616" cy="874120"/>
          </a:xfrm>
          <a:prstGeom prst="line">
            <a:avLst/>
          </a:prstGeom>
          <a:ln w="12700">
            <a:solidFill>
              <a:srgbClr val="FFD815"/>
            </a:solidFill>
            <a:prstDash val="sysDot"/>
          </a:ln>
        </p:spPr>
        <p:style>
          <a:lnRef idx="1">
            <a:schemeClr val="accent2"/>
          </a:lnRef>
          <a:fillRef idx="0">
            <a:schemeClr val="accent2"/>
          </a:fillRef>
          <a:effectRef idx="0">
            <a:schemeClr val="accent2"/>
          </a:effectRef>
          <a:fontRef idx="minor">
            <a:schemeClr val="tx1"/>
          </a:fontRef>
        </p:style>
      </p:cxnSp>
      <p:cxnSp>
        <p:nvCxnSpPr>
          <p:cNvPr id="133" name="Straight Connector 132">
            <a:extLst>
              <a:ext uri="{FF2B5EF4-FFF2-40B4-BE49-F238E27FC236}">
                <a16:creationId xmlns:a16="http://schemas.microsoft.com/office/drawing/2014/main" id="{C3D58EB3-6BBF-4EC2-8625-1C7064D5D0E8}"/>
              </a:ext>
            </a:extLst>
          </p:cNvPr>
          <p:cNvCxnSpPr>
            <a:cxnSpLocks/>
          </p:cNvCxnSpPr>
          <p:nvPr/>
        </p:nvCxnSpPr>
        <p:spPr>
          <a:xfrm>
            <a:off x="5638262" y="1529680"/>
            <a:ext cx="16235" cy="814671"/>
          </a:xfrm>
          <a:prstGeom prst="line">
            <a:avLst/>
          </a:prstGeom>
          <a:ln w="12700">
            <a:solidFill>
              <a:srgbClr val="FFD815"/>
            </a:solidFill>
            <a:prstDash val="sysDot"/>
          </a:ln>
        </p:spPr>
        <p:style>
          <a:lnRef idx="1">
            <a:schemeClr val="accent2"/>
          </a:lnRef>
          <a:fillRef idx="0">
            <a:schemeClr val="accent2"/>
          </a:fillRef>
          <a:effectRef idx="0">
            <a:schemeClr val="accent2"/>
          </a:effectRef>
          <a:fontRef idx="minor">
            <a:schemeClr val="tx1"/>
          </a:fontRef>
        </p:style>
      </p:cxnSp>
      <p:sp>
        <p:nvSpPr>
          <p:cNvPr id="134" name="Oval 133">
            <a:extLst>
              <a:ext uri="{FF2B5EF4-FFF2-40B4-BE49-F238E27FC236}">
                <a16:creationId xmlns:a16="http://schemas.microsoft.com/office/drawing/2014/main" id="{0B3D476F-77E2-4415-AD95-EA65D943BED1}"/>
              </a:ext>
            </a:extLst>
          </p:cNvPr>
          <p:cNvSpPr/>
          <p:nvPr/>
        </p:nvSpPr>
        <p:spPr bwMode="auto">
          <a:xfrm>
            <a:off x="5280612" y="278787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35" name="TextBox 134">
            <a:extLst>
              <a:ext uri="{FF2B5EF4-FFF2-40B4-BE49-F238E27FC236}">
                <a16:creationId xmlns:a16="http://schemas.microsoft.com/office/drawing/2014/main" id="{97958145-F2A6-43BC-BF71-EE18209B9707}"/>
              </a:ext>
            </a:extLst>
          </p:cNvPr>
          <p:cNvSpPr txBox="1"/>
          <p:nvPr/>
        </p:nvSpPr>
        <p:spPr>
          <a:xfrm>
            <a:off x="5310094" y="2758534"/>
            <a:ext cx="1610638" cy="215444"/>
          </a:xfrm>
          <a:prstGeom prst="rect">
            <a:avLst/>
          </a:prstGeom>
          <a:noFill/>
        </p:spPr>
        <p:txBody>
          <a:bodyPr wrap="square" rtlCol="0">
            <a:spAutoFit/>
          </a:bodyPr>
          <a:lstStyle/>
          <a:p>
            <a:r>
              <a:rPr lang="en-US" sz="800" i="0" dirty="0">
                <a:solidFill>
                  <a:schemeClr val="bg1"/>
                </a:solidFill>
                <a:latin typeface="+mn-lt"/>
              </a:rPr>
              <a:t>Good Samaritan</a:t>
            </a:r>
            <a:endParaRPr lang="en-US" sz="800" b="0" i="0" dirty="0">
              <a:solidFill>
                <a:schemeClr val="bg1"/>
              </a:solidFill>
              <a:latin typeface="+mn-lt"/>
            </a:endParaRPr>
          </a:p>
        </p:txBody>
      </p:sp>
      <p:cxnSp>
        <p:nvCxnSpPr>
          <p:cNvPr id="136" name="Straight Connector 135">
            <a:extLst>
              <a:ext uri="{FF2B5EF4-FFF2-40B4-BE49-F238E27FC236}">
                <a16:creationId xmlns:a16="http://schemas.microsoft.com/office/drawing/2014/main" id="{7A840456-9C21-428E-AC09-F65D8822712B}"/>
              </a:ext>
            </a:extLst>
          </p:cNvPr>
          <p:cNvCxnSpPr>
            <a:cxnSpLocks/>
          </p:cNvCxnSpPr>
          <p:nvPr/>
        </p:nvCxnSpPr>
        <p:spPr>
          <a:xfrm flipH="1" flipV="1">
            <a:off x="6282085" y="2788532"/>
            <a:ext cx="357119" cy="6280"/>
          </a:xfrm>
          <a:prstGeom prst="line">
            <a:avLst/>
          </a:prstGeom>
          <a:ln w="12700">
            <a:solidFill>
              <a:srgbClr val="FFD815"/>
            </a:solidFill>
            <a:prstDash val="sysDot"/>
          </a:ln>
        </p:spPr>
        <p:style>
          <a:lnRef idx="1">
            <a:schemeClr val="accent2"/>
          </a:lnRef>
          <a:fillRef idx="0">
            <a:schemeClr val="accent2"/>
          </a:fillRef>
          <a:effectRef idx="0">
            <a:schemeClr val="accent2"/>
          </a:effectRef>
          <a:fontRef idx="minor">
            <a:schemeClr val="tx1"/>
          </a:fontRef>
        </p:style>
      </p:cxnSp>
      <p:sp>
        <p:nvSpPr>
          <p:cNvPr id="137" name="Oval 136">
            <a:extLst>
              <a:ext uri="{FF2B5EF4-FFF2-40B4-BE49-F238E27FC236}">
                <a16:creationId xmlns:a16="http://schemas.microsoft.com/office/drawing/2014/main" id="{C685C3E1-44A2-42DE-B405-0D7A6515F2CE}"/>
              </a:ext>
            </a:extLst>
          </p:cNvPr>
          <p:cNvSpPr/>
          <p:nvPr/>
        </p:nvSpPr>
        <p:spPr bwMode="auto">
          <a:xfrm>
            <a:off x="6352049" y="2724624"/>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cxnSp>
        <p:nvCxnSpPr>
          <p:cNvPr id="139" name="Straight Connector 138">
            <a:extLst>
              <a:ext uri="{FF2B5EF4-FFF2-40B4-BE49-F238E27FC236}">
                <a16:creationId xmlns:a16="http://schemas.microsoft.com/office/drawing/2014/main" id="{AB3E795D-1D0E-419B-9A39-5A337B3E00F8}"/>
              </a:ext>
            </a:extLst>
          </p:cNvPr>
          <p:cNvCxnSpPr>
            <a:cxnSpLocks/>
          </p:cNvCxnSpPr>
          <p:nvPr/>
        </p:nvCxnSpPr>
        <p:spPr>
          <a:xfrm>
            <a:off x="6450078" y="2794812"/>
            <a:ext cx="261575" cy="82924"/>
          </a:xfrm>
          <a:prstGeom prst="line">
            <a:avLst/>
          </a:prstGeom>
          <a:ln w="12700">
            <a:solidFill>
              <a:srgbClr val="FFD815"/>
            </a:solidFill>
            <a:prstDash val="sysDot"/>
          </a:ln>
        </p:spPr>
        <p:style>
          <a:lnRef idx="1">
            <a:schemeClr val="accent2"/>
          </a:lnRef>
          <a:fillRef idx="0">
            <a:schemeClr val="accent2"/>
          </a:fillRef>
          <a:effectRef idx="0">
            <a:schemeClr val="accent2"/>
          </a:effectRef>
          <a:fontRef idx="minor">
            <a:schemeClr val="tx1"/>
          </a:fontRef>
        </p:style>
      </p:cxnSp>
      <p:sp>
        <p:nvSpPr>
          <p:cNvPr id="140" name="Oval 139">
            <a:extLst>
              <a:ext uri="{FF2B5EF4-FFF2-40B4-BE49-F238E27FC236}">
                <a16:creationId xmlns:a16="http://schemas.microsoft.com/office/drawing/2014/main" id="{C9478FB0-C7F0-4D5B-B050-F8C04D62ABD6}"/>
              </a:ext>
            </a:extLst>
          </p:cNvPr>
          <p:cNvSpPr/>
          <p:nvPr/>
        </p:nvSpPr>
        <p:spPr bwMode="auto">
          <a:xfrm>
            <a:off x="5752550" y="425014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41" name="TextBox 140">
            <a:extLst>
              <a:ext uri="{FF2B5EF4-FFF2-40B4-BE49-F238E27FC236}">
                <a16:creationId xmlns:a16="http://schemas.microsoft.com/office/drawing/2014/main" id="{D92F83C1-93C4-4B6D-8D4A-1A640C57C118}"/>
              </a:ext>
            </a:extLst>
          </p:cNvPr>
          <p:cNvSpPr txBox="1"/>
          <p:nvPr/>
        </p:nvSpPr>
        <p:spPr>
          <a:xfrm>
            <a:off x="5798955" y="4195261"/>
            <a:ext cx="1724725" cy="215444"/>
          </a:xfrm>
          <a:prstGeom prst="rect">
            <a:avLst/>
          </a:prstGeom>
          <a:noFill/>
        </p:spPr>
        <p:txBody>
          <a:bodyPr wrap="square" rtlCol="0">
            <a:spAutoFit/>
          </a:bodyPr>
          <a:lstStyle/>
          <a:p>
            <a:r>
              <a:rPr lang="en-US" sz="800" i="0" dirty="0">
                <a:solidFill>
                  <a:schemeClr val="bg1"/>
                </a:solidFill>
                <a:latin typeface="+mn-lt"/>
              </a:rPr>
              <a:t>Tallahassee Research Institute</a:t>
            </a:r>
            <a:endParaRPr lang="en-US" sz="800" b="0" i="0" dirty="0">
              <a:solidFill>
                <a:schemeClr val="bg1"/>
              </a:solidFill>
              <a:latin typeface="+mn-lt"/>
            </a:endParaRPr>
          </a:p>
        </p:txBody>
      </p:sp>
      <p:sp>
        <p:nvSpPr>
          <p:cNvPr id="142" name="TextBox 141">
            <a:extLst>
              <a:ext uri="{FF2B5EF4-FFF2-40B4-BE49-F238E27FC236}">
                <a16:creationId xmlns:a16="http://schemas.microsoft.com/office/drawing/2014/main" id="{8DEC13B5-6923-4658-BA6A-78286C39DF0A}"/>
              </a:ext>
            </a:extLst>
          </p:cNvPr>
          <p:cNvSpPr txBox="1"/>
          <p:nvPr/>
        </p:nvSpPr>
        <p:spPr>
          <a:xfrm>
            <a:off x="1379289" y="3314424"/>
            <a:ext cx="1543496" cy="338554"/>
          </a:xfrm>
          <a:prstGeom prst="rect">
            <a:avLst/>
          </a:prstGeom>
          <a:noFill/>
        </p:spPr>
        <p:txBody>
          <a:bodyPr wrap="square" rtlCol="0">
            <a:spAutoFit/>
          </a:bodyPr>
          <a:lstStyle/>
          <a:p>
            <a:r>
              <a:rPr lang="en-US" sz="800" i="0" dirty="0">
                <a:solidFill>
                  <a:schemeClr val="bg1"/>
                </a:solidFill>
                <a:latin typeface="+mn-lt"/>
              </a:rPr>
              <a:t>Abrazo Arizona Heart Hospital</a:t>
            </a:r>
            <a:br>
              <a:rPr lang="en-US" sz="800" b="0" i="0" dirty="0">
                <a:solidFill>
                  <a:schemeClr val="bg1"/>
                </a:solidFill>
                <a:latin typeface="+mn-lt"/>
              </a:rPr>
            </a:br>
            <a:endParaRPr lang="en-US" sz="800" b="0" i="0" dirty="0">
              <a:solidFill>
                <a:schemeClr val="bg1"/>
              </a:solidFill>
              <a:latin typeface="+mn-lt"/>
            </a:endParaRPr>
          </a:p>
        </p:txBody>
      </p:sp>
      <p:sp>
        <p:nvSpPr>
          <p:cNvPr id="143" name="Oval 142">
            <a:extLst>
              <a:ext uri="{FF2B5EF4-FFF2-40B4-BE49-F238E27FC236}">
                <a16:creationId xmlns:a16="http://schemas.microsoft.com/office/drawing/2014/main" id="{63E2F633-80BA-4DF1-AE3B-035F2B26B734}"/>
              </a:ext>
            </a:extLst>
          </p:cNvPr>
          <p:cNvSpPr/>
          <p:nvPr/>
        </p:nvSpPr>
        <p:spPr bwMode="auto">
          <a:xfrm>
            <a:off x="1349489" y="3361431"/>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44" name="TextBox 143">
            <a:extLst>
              <a:ext uri="{FF2B5EF4-FFF2-40B4-BE49-F238E27FC236}">
                <a16:creationId xmlns:a16="http://schemas.microsoft.com/office/drawing/2014/main" id="{3A1AED96-D8FE-41B3-96E6-7DD16AD63ECC}"/>
              </a:ext>
            </a:extLst>
          </p:cNvPr>
          <p:cNvSpPr txBox="1"/>
          <p:nvPr/>
        </p:nvSpPr>
        <p:spPr>
          <a:xfrm>
            <a:off x="4767958" y="4715670"/>
            <a:ext cx="1618410" cy="200055"/>
          </a:xfrm>
          <a:prstGeom prst="rect">
            <a:avLst/>
          </a:prstGeom>
          <a:noFill/>
        </p:spPr>
        <p:txBody>
          <a:bodyPr wrap="square" rtlCol="0">
            <a:spAutoFit/>
          </a:bodyPr>
          <a:lstStyle/>
          <a:p>
            <a:r>
              <a:rPr lang="en-US" sz="700" i="0" dirty="0">
                <a:solidFill>
                  <a:schemeClr val="bg1"/>
                </a:solidFill>
                <a:latin typeface="+mn-lt"/>
              </a:rPr>
              <a:t>Lee Memorial Health System</a:t>
            </a:r>
            <a:endParaRPr lang="en-US" sz="700" b="0" i="0" dirty="0">
              <a:solidFill>
                <a:schemeClr val="bg1"/>
              </a:solidFill>
              <a:latin typeface="+mn-lt"/>
            </a:endParaRPr>
          </a:p>
        </p:txBody>
      </p:sp>
      <p:sp>
        <p:nvSpPr>
          <p:cNvPr id="145" name="Oval 144">
            <a:extLst>
              <a:ext uri="{FF2B5EF4-FFF2-40B4-BE49-F238E27FC236}">
                <a16:creationId xmlns:a16="http://schemas.microsoft.com/office/drawing/2014/main" id="{5022A336-15A4-43D1-B705-B5A44C500CB8}"/>
              </a:ext>
            </a:extLst>
          </p:cNvPr>
          <p:cNvSpPr/>
          <p:nvPr/>
        </p:nvSpPr>
        <p:spPr bwMode="auto">
          <a:xfrm>
            <a:off x="5954531" y="474843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46" name="Oval 145">
            <a:extLst>
              <a:ext uri="{FF2B5EF4-FFF2-40B4-BE49-F238E27FC236}">
                <a16:creationId xmlns:a16="http://schemas.microsoft.com/office/drawing/2014/main" id="{39F88F7D-FD56-4038-A75E-277B5208D58E}"/>
              </a:ext>
            </a:extLst>
          </p:cNvPr>
          <p:cNvSpPr/>
          <p:nvPr/>
        </p:nvSpPr>
        <p:spPr bwMode="auto">
          <a:xfrm>
            <a:off x="6327381" y="477291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47" name="TextBox 146">
            <a:extLst>
              <a:ext uri="{FF2B5EF4-FFF2-40B4-BE49-F238E27FC236}">
                <a16:creationId xmlns:a16="http://schemas.microsoft.com/office/drawing/2014/main" id="{83C8BC1D-EAC9-44A8-87C4-BAD3C082CD83}"/>
              </a:ext>
            </a:extLst>
          </p:cNvPr>
          <p:cNvSpPr txBox="1"/>
          <p:nvPr/>
        </p:nvSpPr>
        <p:spPr>
          <a:xfrm>
            <a:off x="6351791" y="4725353"/>
            <a:ext cx="1821686" cy="200055"/>
          </a:xfrm>
          <a:prstGeom prst="rect">
            <a:avLst/>
          </a:prstGeom>
          <a:noFill/>
        </p:spPr>
        <p:txBody>
          <a:bodyPr wrap="square" rtlCol="0">
            <a:spAutoFit/>
          </a:bodyPr>
          <a:lstStyle/>
          <a:p>
            <a:r>
              <a:rPr lang="en-US" sz="700" i="0" dirty="0">
                <a:solidFill>
                  <a:schemeClr val="bg1"/>
                </a:solidFill>
                <a:latin typeface="+mn-lt"/>
              </a:rPr>
              <a:t>Delray Medical Center</a:t>
            </a:r>
            <a:endParaRPr lang="en-US" sz="700" b="0" i="0" dirty="0">
              <a:solidFill>
                <a:schemeClr val="bg1"/>
              </a:solidFill>
              <a:latin typeface="+mn-lt"/>
            </a:endParaRPr>
          </a:p>
        </p:txBody>
      </p:sp>
      <p:sp>
        <p:nvSpPr>
          <p:cNvPr id="148" name="Oval 147">
            <a:extLst>
              <a:ext uri="{FF2B5EF4-FFF2-40B4-BE49-F238E27FC236}">
                <a16:creationId xmlns:a16="http://schemas.microsoft.com/office/drawing/2014/main" id="{DB030E8E-843D-4DD5-9F2C-2B85859D46ED}"/>
              </a:ext>
            </a:extLst>
          </p:cNvPr>
          <p:cNvSpPr/>
          <p:nvPr/>
        </p:nvSpPr>
        <p:spPr bwMode="auto">
          <a:xfrm>
            <a:off x="6645318" y="1799304"/>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49" name="TextBox 148">
            <a:extLst>
              <a:ext uri="{FF2B5EF4-FFF2-40B4-BE49-F238E27FC236}">
                <a16:creationId xmlns:a16="http://schemas.microsoft.com/office/drawing/2014/main" id="{3CBCD373-E723-456F-8AC5-4E40FC6BDE37}"/>
              </a:ext>
            </a:extLst>
          </p:cNvPr>
          <p:cNvSpPr txBox="1"/>
          <p:nvPr/>
        </p:nvSpPr>
        <p:spPr>
          <a:xfrm>
            <a:off x="5992856" y="1747280"/>
            <a:ext cx="842722" cy="338554"/>
          </a:xfrm>
          <a:prstGeom prst="rect">
            <a:avLst/>
          </a:prstGeom>
          <a:noFill/>
        </p:spPr>
        <p:txBody>
          <a:bodyPr wrap="square" rtlCol="0">
            <a:spAutoFit/>
          </a:bodyPr>
          <a:lstStyle/>
          <a:p>
            <a:r>
              <a:rPr lang="en-US" sz="800" i="0" dirty="0">
                <a:solidFill>
                  <a:schemeClr val="bg1"/>
                </a:solidFill>
                <a:latin typeface="+mn-lt"/>
              </a:rPr>
              <a:t>Baystate MC</a:t>
            </a:r>
            <a:br>
              <a:rPr lang="en-US" sz="800" b="0" i="0" dirty="0">
                <a:solidFill>
                  <a:schemeClr val="bg1"/>
                </a:solidFill>
                <a:latin typeface="+mn-lt"/>
              </a:rPr>
            </a:br>
            <a:endParaRPr lang="en-US" sz="800" b="0" i="0" dirty="0">
              <a:solidFill>
                <a:schemeClr val="bg1"/>
              </a:solidFill>
              <a:latin typeface="+mn-lt"/>
            </a:endParaRPr>
          </a:p>
        </p:txBody>
      </p:sp>
      <p:sp>
        <p:nvSpPr>
          <p:cNvPr id="150" name="Oval 149">
            <a:extLst>
              <a:ext uri="{FF2B5EF4-FFF2-40B4-BE49-F238E27FC236}">
                <a16:creationId xmlns:a16="http://schemas.microsoft.com/office/drawing/2014/main" id="{20FEBBA0-B30D-44D9-AF65-D12A7F655C35}"/>
              </a:ext>
            </a:extLst>
          </p:cNvPr>
          <p:cNvSpPr/>
          <p:nvPr/>
        </p:nvSpPr>
        <p:spPr bwMode="auto">
          <a:xfrm>
            <a:off x="3241905" y="426539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700">
              <a:solidFill>
                <a:srgbClr val="0066CC"/>
              </a:solidFill>
              <a:latin typeface="Gill Sans" charset="0"/>
              <a:ea typeface="ヒラギノ角ゴ ProN W3" charset="0"/>
              <a:sym typeface="Gill Sans" charset="0"/>
            </a:endParaRPr>
          </a:p>
        </p:txBody>
      </p:sp>
      <p:sp>
        <p:nvSpPr>
          <p:cNvPr id="151" name="TextBox 150">
            <a:extLst>
              <a:ext uri="{FF2B5EF4-FFF2-40B4-BE49-F238E27FC236}">
                <a16:creationId xmlns:a16="http://schemas.microsoft.com/office/drawing/2014/main" id="{16345D09-DB90-4E10-B0D1-A89BE482525F}"/>
              </a:ext>
            </a:extLst>
          </p:cNvPr>
          <p:cNvSpPr txBox="1"/>
          <p:nvPr/>
        </p:nvSpPr>
        <p:spPr>
          <a:xfrm>
            <a:off x="2414460" y="4223063"/>
            <a:ext cx="1347648" cy="307777"/>
          </a:xfrm>
          <a:prstGeom prst="rect">
            <a:avLst/>
          </a:prstGeom>
          <a:noFill/>
        </p:spPr>
        <p:txBody>
          <a:bodyPr wrap="square" rtlCol="0">
            <a:spAutoFit/>
          </a:bodyPr>
          <a:lstStyle/>
          <a:p>
            <a:r>
              <a:rPr lang="en-US" sz="700" i="0" dirty="0">
                <a:solidFill>
                  <a:schemeClr val="bg1"/>
                </a:solidFill>
                <a:latin typeface="+mn-lt"/>
              </a:rPr>
              <a:t>Methodist Hospital</a:t>
            </a:r>
            <a:br>
              <a:rPr lang="en-US" sz="700" b="0" i="0" dirty="0">
                <a:solidFill>
                  <a:schemeClr val="bg1"/>
                </a:solidFill>
                <a:latin typeface="+mn-lt"/>
              </a:rPr>
            </a:br>
            <a:endParaRPr lang="en-US" sz="700" b="0" i="0" dirty="0">
              <a:solidFill>
                <a:schemeClr val="bg1"/>
              </a:solidFill>
              <a:latin typeface="+mn-lt"/>
            </a:endParaRPr>
          </a:p>
        </p:txBody>
      </p:sp>
      <p:sp>
        <p:nvSpPr>
          <p:cNvPr id="152" name="TextBox 151">
            <a:extLst>
              <a:ext uri="{FF2B5EF4-FFF2-40B4-BE49-F238E27FC236}">
                <a16:creationId xmlns:a16="http://schemas.microsoft.com/office/drawing/2014/main" id="{0194C119-0154-42CD-8E21-A2C9ADF04351}"/>
              </a:ext>
            </a:extLst>
          </p:cNvPr>
          <p:cNvSpPr txBox="1"/>
          <p:nvPr/>
        </p:nvSpPr>
        <p:spPr>
          <a:xfrm>
            <a:off x="662974" y="3038595"/>
            <a:ext cx="1181113" cy="215444"/>
          </a:xfrm>
          <a:prstGeom prst="rect">
            <a:avLst/>
          </a:prstGeom>
          <a:noFill/>
        </p:spPr>
        <p:txBody>
          <a:bodyPr wrap="square" rtlCol="0">
            <a:spAutoFit/>
          </a:bodyPr>
          <a:lstStyle/>
          <a:p>
            <a:r>
              <a:rPr lang="en-US" sz="800" i="0" dirty="0">
                <a:solidFill>
                  <a:schemeClr val="bg1"/>
                </a:solidFill>
                <a:latin typeface="+mn-lt"/>
              </a:rPr>
              <a:t>Los Robles Hospital</a:t>
            </a:r>
            <a:endParaRPr lang="en-US" sz="800" b="0" i="0" dirty="0">
              <a:solidFill>
                <a:schemeClr val="bg1"/>
              </a:solidFill>
              <a:latin typeface="+mn-lt"/>
            </a:endParaRPr>
          </a:p>
        </p:txBody>
      </p:sp>
      <p:sp>
        <p:nvSpPr>
          <p:cNvPr id="153" name="Oval 152">
            <a:extLst>
              <a:ext uri="{FF2B5EF4-FFF2-40B4-BE49-F238E27FC236}">
                <a16:creationId xmlns:a16="http://schemas.microsoft.com/office/drawing/2014/main" id="{499D7C8B-A97F-49B1-BA11-6EF41C81D078}"/>
              </a:ext>
            </a:extLst>
          </p:cNvPr>
          <p:cNvSpPr/>
          <p:nvPr/>
        </p:nvSpPr>
        <p:spPr bwMode="auto">
          <a:xfrm>
            <a:off x="632439" y="3153897"/>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54" name="Oval 153">
            <a:extLst>
              <a:ext uri="{FF2B5EF4-FFF2-40B4-BE49-F238E27FC236}">
                <a16:creationId xmlns:a16="http://schemas.microsoft.com/office/drawing/2014/main" id="{30EA79A3-019A-41EC-A509-9EF577A2B246}"/>
              </a:ext>
            </a:extLst>
          </p:cNvPr>
          <p:cNvSpPr/>
          <p:nvPr/>
        </p:nvSpPr>
        <p:spPr bwMode="auto">
          <a:xfrm>
            <a:off x="6969180" y="1671292"/>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56" name="Oval 155">
            <a:extLst>
              <a:ext uri="{FF2B5EF4-FFF2-40B4-BE49-F238E27FC236}">
                <a16:creationId xmlns:a16="http://schemas.microsoft.com/office/drawing/2014/main" id="{3E9C537C-B3DD-40BF-9DBD-1851A1EC8EBF}"/>
              </a:ext>
            </a:extLst>
          </p:cNvPr>
          <p:cNvSpPr/>
          <p:nvPr/>
        </p:nvSpPr>
        <p:spPr bwMode="auto">
          <a:xfrm>
            <a:off x="6376759" y="2586535"/>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57" name="TextBox 156">
            <a:extLst>
              <a:ext uri="{FF2B5EF4-FFF2-40B4-BE49-F238E27FC236}">
                <a16:creationId xmlns:a16="http://schemas.microsoft.com/office/drawing/2014/main" id="{F10DBF9C-4DE0-4238-AAC4-4EF4298E18FA}"/>
              </a:ext>
            </a:extLst>
          </p:cNvPr>
          <p:cNvSpPr txBox="1"/>
          <p:nvPr/>
        </p:nvSpPr>
        <p:spPr>
          <a:xfrm>
            <a:off x="-55000" y="3201289"/>
            <a:ext cx="1181113" cy="215444"/>
          </a:xfrm>
          <a:prstGeom prst="rect">
            <a:avLst/>
          </a:prstGeom>
          <a:noFill/>
        </p:spPr>
        <p:txBody>
          <a:bodyPr wrap="square" rtlCol="0">
            <a:spAutoFit/>
          </a:bodyPr>
          <a:lstStyle/>
          <a:p>
            <a:r>
              <a:rPr lang="en-US" sz="800" i="0" dirty="0">
                <a:solidFill>
                  <a:schemeClr val="bg1"/>
                </a:solidFill>
                <a:latin typeface="+mn-lt"/>
              </a:rPr>
              <a:t>Keck Hospital</a:t>
            </a:r>
          </a:p>
        </p:txBody>
      </p:sp>
      <p:sp>
        <p:nvSpPr>
          <p:cNvPr id="158" name="Oval 157">
            <a:extLst>
              <a:ext uri="{FF2B5EF4-FFF2-40B4-BE49-F238E27FC236}">
                <a16:creationId xmlns:a16="http://schemas.microsoft.com/office/drawing/2014/main" id="{FC1B0704-237E-4F19-AB50-F95D13EB93EB}"/>
              </a:ext>
            </a:extLst>
          </p:cNvPr>
          <p:cNvSpPr/>
          <p:nvPr/>
        </p:nvSpPr>
        <p:spPr bwMode="auto">
          <a:xfrm>
            <a:off x="701946" y="323459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59" name="Oval 158">
            <a:extLst>
              <a:ext uri="{FF2B5EF4-FFF2-40B4-BE49-F238E27FC236}">
                <a16:creationId xmlns:a16="http://schemas.microsoft.com/office/drawing/2014/main" id="{68B0EEC2-4FED-459E-BFED-F953E35D0F4D}"/>
              </a:ext>
            </a:extLst>
          </p:cNvPr>
          <p:cNvSpPr/>
          <p:nvPr/>
        </p:nvSpPr>
        <p:spPr bwMode="auto">
          <a:xfrm>
            <a:off x="6840885" y="2104003"/>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61" name="Oval 160">
            <a:extLst>
              <a:ext uri="{FF2B5EF4-FFF2-40B4-BE49-F238E27FC236}">
                <a16:creationId xmlns:a16="http://schemas.microsoft.com/office/drawing/2014/main" id="{767CF843-C7DB-4264-A65A-EBE3A4344D8D}"/>
              </a:ext>
            </a:extLst>
          </p:cNvPr>
          <p:cNvSpPr/>
          <p:nvPr/>
        </p:nvSpPr>
        <p:spPr bwMode="auto">
          <a:xfrm>
            <a:off x="5267454" y="2066084"/>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62" name="TextBox 161">
            <a:extLst>
              <a:ext uri="{FF2B5EF4-FFF2-40B4-BE49-F238E27FC236}">
                <a16:creationId xmlns:a16="http://schemas.microsoft.com/office/drawing/2014/main" id="{99445858-3594-4CF6-ADC9-979A5712A79A}"/>
              </a:ext>
            </a:extLst>
          </p:cNvPr>
          <p:cNvSpPr txBox="1"/>
          <p:nvPr/>
        </p:nvSpPr>
        <p:spPr>
          <a:xfrm>
            <a:off x="4514236" y="1894553"/>
            <a:ext cx="1181113" cy="338554"/>
          </a:xfrm>
          <a:prstGeom prst="rect">
            <a:avLst/>
          </a:prstGeom>
          <a:noFill/>
        </p:spPr>
        <p:txBody>
          <a:bodyPr wrap="square" rtlCol="0">
            <a:spAutoFit/>
          </a:bodyPr>
          <a:lstStyle/>
          <a:p>
            <a:r>
              <a:rPr lang="en-US" sz="800" i="0" dirty="0">
                <a:solidFill>
                  <a:schemeClr val="bg1"/>
                </a:solidFill>
                <a:latin typeface="+mn-lt"/>
              </a:rPr>
              <a:t>Spectrum Health</a:t>
            </a:r>
            <a:br>
              <a:rPr lang="en-US" sz="800" b="0" i="0" dirty="0">
                <a:solidFill>
                  <a:schemeClr val="bg1"/>
                </a:solidFill>
                <a:latin typeface="+mn-lt"/>
              </a:rPr>
            </a:br>
            <a:endParaRPr lang="en-US" sz="800" b="0" i="0" dirty="0">
              <a:solidFill>
                <a:schemeClr val="bg1"/>
              </a:solidFill>
              <a:latin typeface="+mn-lt"/>
            </a:endParaRPr>
          </a:p>
        </p:txBody>
      </p:sp>
      <p:sp>
        <p:nvSpPr>
          <p:cNvPr id="163" name="TextBox 162">
            <a:extLst>
              <a:ext uri="{FF2B5EF4-FFF2-40B4-BE49-F238E27FC236}">
                <a16:creationId xmlns:a16="http://schemas.microsoft.com/office/drawing/2014/main" id="{C4B8E8F4-9864-49D6-B14F-5F3D80CE1017}"/>
              </a:ext>
            </a:extLst>
          </p:cNvPr>
          <p:cNvSpPr txBox="1"/>
          <p:nvPr/>
        </p:nvSpPr>
        <p:spPr>
          <a:xfrm>
            <a:off x="309712" y="2090971"/>
            <a:ext cx="1684891" cy="215444"/>
          </a:xfrm>
          <a:prstGeom prst="rect">
            <a:avLst/>
          </a:prstGeom>
          <a:noFill/>
        </p:spPr>
        <p:txBody>
          <a:bodyPr wrap="square" rtlCol="0">
            <a:spAutoFit/>
          </a:bodyPr>
          <a:lstStyle/>
          <a:p>
            <a:r>
              <a:rPr lang="en-US" sz="800" i="0" dirty="0">
                <a:solidFill>
                  <a:schemeClr val="bg1"/>
                </a:solidFill>
                <a:latin typeface="+mn-lt"/>
              </a:rPr>
              <a:t>Mercy General Hospital</a:t>
            </a:r>
          </a:p>
        </p:txBody>
      </p:sp>
      <p:sp>
        <p:nvSpPr>
          <p:cNvPr id="164" name="Oval 163">
            <a:extLst>
              <a:ext uri="{FF2B5EF4-FFF2-40B4-BE49-F238E27FC236}">
                <a16:creationId xmlns:a16="http://schemas.microsoft.com/office/drawing/2014/main" id="{DCB1657E-3DE2-4100-83B6-F3B6D7A6ABD5}"/>
              </a:ext>
            </a:extLst>
          </p:cNvPr>
          <p:cNvSpPr/>
          <p:nvPr/>
        </p:nvSpPr>
        <p:spPr bwMode="auto">
          <a:xfrm>
            <a:off x="756556" y="2297384"/>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65" name="Oval 164">
            <a:extLst>
              <a:ext uri="{FF2B5EF4-FFF2-40B4-BE49-F238E27FC236}">
                <a16:creationId xmlns:a16="http://schemas.microsoft.com/office/drawing/2014/main" id="{A5CFD44D-F2C5-493A-A031-8AD3F8B7A492}"/>
              </a:ext>
            </a:extLst>
          </p:cNvPr>
          <p:cNvSpPr/>
          <p:nvPr/>
        </p:nvSpPr>
        <p:spPr bwMode="auto">
          <a:xfrm>
            <a:off x="5939299" y="2097866"/>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67" name="Oval 166">
            <a:extLst>
              <a:ext uri="{FF2B5EF4-FFF2-40B4-BE49-F238E27FC236}">
                <a16:creationId xmlns:a16="http://schemas.microsoft.com/office/drawing/2014/main" id="{76931887-9E69-4AD0-B4DD-FF5C8FCAE7F4}"/>
              </a:ext>
            </a:extLst>
          </p:cNvPr>
          <p:cNvSpPr/>
          <p:nvPr/>
        </p:nvSpPr>
        <p:spPr bwMode="auto">
          <a:xfrm>
            <a:off x="6066461" y="2097866"/>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68" name="TextBox 167">
            <a:extLst>
              <a:ext uri="{FF2B5EF4-FFF2-40B4-BE49-F238E27FC236}">
                <a16:creationId xmlns:a16="http://schemas.microsoft.com/office/drawing/2014/main" id="{B7381A63-C2A7-4785-9803-5E5C97417329}"/>
              </a:ext>
            </a:extLst>
          </p:cNvPr>
          <p:cNvSpPr txBox="1"/>
          <p:nvPr/>
        </p:nvSpPr>
        <p:spPr>
          <a:xfrm>
            <a:off x="5776329" y="2143310"/>
            <a:ext cx="1202896" cy="215444"/>
          </a:xfrm>
          <a:prstGeom prst="rect">
            <a:avLst/>
          </a:prstGeom>
          <a:noFill/>
        </p:spPr>
        <p:txBody>
          <a:bodyPr wrap="square" rtlCol="0">
            <a:spAutoFit/>
          </a:bodyPr>
          <a:lstStyle/>
          <a:p>
            <a:r>
              <a:rPr lang="en-US" sz="800" i="0" dirty="0">
                <a:solidFill>
                  <a:schemeClr val="bg1"/>
                </a:solidFill>
                <a:latin typeface="+mn-lt"/>
              </a:rPr>
              <a:t>St. </a:t>
            </a:r>
            <a:r>
              <a:rPr lang="en-US" sz="800" i="0" dirty="0" err="1">
                <a:solidFill>
                  <a:schemeClr val="bg1"/>
                </a:solidFill>
                <a:latin typeface="+mn-lt"/>
              </a:rPr>
              <a:t>Joseph’S</a:t>
            </a:r>
            <a:r>
              <a:rPr lang="en-US" sz="800" i="0" dirty="0">
                <a:solidFill>
                  <a:schemeClr val="bg1"/>
                </a:solidFill>
                <a:latin typeface="+mn-lt"/>
              </a:rPr>
              <a:t> Hospital</a:t>
            </a:r>
            <a:endParaRPr lang="en-US" sz="800" b="0" i="0" dirty="0">
              <a:solidFill>
                <a:schemeClr val="bg1"/>
              </a:solidFill>
              <a:latin typeface="+mn-lt"/>
            </a:endParaRPr>
          </a:p>
        </p:txBody>
      </p:sp>
      <p:sp>
        <p:nvSpPr>
          <p:cNvPr id="169" name="Oval 168">
            <a:extLst>
              <a:ext uri="{FF2B5EF4-FFF2-40B4-BE49-F238E27FC236}">
                <a16:creationId xmlns:a16="http://schemas.microsoft.com/office/drawing/2014/main" id="{E589FA75-0973-437B-9028-79FAEB9F6E47}"/>
              </a:ext>
            </a:extLst>
          </p:cNvPr>
          <p:cNvSpPr/>
          <p:nvPr/>
        </p:nvSpPr>
        <p:spPr bwMode="auto">
          <a:xfrm>
            <a:off x="6492969" y="237551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72" name="Oval 171">
            <a:extLst>
              <a:ext uri="{FF2B5EF4-FFF2-40B4-BE49-F238E27FC236}">
                <a16:creationId xmlns:a16="http://schemas.microsoft.com/office/drawing/2014/main" id="{1939A560-7851-4D44-89A5-90FE02C1AC0B}"/>
              </a:ext>
            </a:extLst>
          </p:cNvPr>
          <p:cNvSpPr/>
          <p:nvPr/>
        </p:nvSpPr>
        <p:spPr bwMode="auto">
          <a:xfrm>
            <a:off x="6448240" y="2457344"/>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74" name="Oval 173">
            <a:extLst>
              <a:ext uri="{FF2B5EF4-FFF2-40B4-BE49-F238E27FC236}">
                <a16:creationId xmlns:a16="http://schemas.microsoft.com/office/drawing/2014/main" id="{C97B69CE-7E1A-41C4-B05B-5835AB2374F0}"/>
              </a:ext>
            </a:extLst>
          </p:cNvPr>
          <p:cNvSpPr/>
          <p:nvPr/>
        </p:nvSpPr>
        <p:spPr bwMode="auto">
          <a:xfrm>
            <a:off x="5537707" y="2673439"/>
            <a:ext cx="104129" cy="109382"/>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800">
              <a:solidFill>
                <a:srgbClr val="0066CC"/>
              </a:solidFill>
              <a:latin typeface="Gill Sans" charset="0"/>
              <a:ea typeface="ヒラギノ角ゴ ProN W3" charset="0"/>
              <a:sym typeface="Gill Sans" charset="0"/>
            </a:endParaRPr>
          </a:p>
        </p:txBody>
      </p:sp>
      <p:sp>
        <p:nvSpPr>
          <p:cNvPr id="170" name="Title 2">
            <a:extLst>
              <a:ext uri="{FF2B5EF4-FFF2-40B4-BE49-F238E27FC236}">
                <a16:creationId xmlns:a16="http://schemas.microsoft.com/office/drawing/2014/main" id="{5573A070-84C3-43BE-AA3C-B8B118DC889D}"/>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Participating Sites in the United States</a:t>
            </a:r>
            <a:endParaRPr lang="en-US" sz="2400" i="0" spc="-150" dirty="0">
              <a:solidFill>
                <a:srgbClr val="FFD227"/>
              </a:solidFill>
              <a:effectLst/>
              <a:latin typeface="Calibri" charset="0"/>
              <a:ea typeface="Calibri" charset="0"/>
              <a:cs typeface="Calibri" charset="0"/>
            </a:endParaRPr>
          </a:p>
        </p:txBody>
      </p:sp>
      <p:sp>
        <p:nvSpPr>
          <p:cNvPr id="175" name="TextBox 174">
            <a:extLst>
              <a:ext uri="{FF2B5EF4-FFF2-40B4-BE49-F238E27FC236}">
                <a16:creationId xmlns:a16="http://schemas.microsoft.com/office/drawing/2014/main" id="{461A778D-DD99-4360-970E-04A07ADE73BA}"/>
              </a:ext>
            </a:extLst>
          </p:cNvPr>
          <p:cNvSpPr txBox="1"/>
          <p:nvPr/>
        </p:nvSpPr>
        <p:spPr>
          <a:xfrm>
            <a:off x="5604205" y="1926112"/>
            <a:ext cx="1202896" cy="215444"/>
          </a:xfrm>
          <a:prstGeom prst="rect">
            <a:avLst/>
          </a:prstGeom>
          <a:noFill/>
        </p:spPr>
        <p:txBody>
          <a:bodyPr wrap="square" rtlCol="0">
            <a:spAutoFit/>
          </a:bodyPr>
          <a:lstStyle/>
          <a:p>
            <a:r>
              <a:rPr lang="en-US" sz="800" i="0" dirty="0">
                <a:solidFill>
                  <a:schemeClr val="bg1"/>
                </a:solidFill>
                <a:latin typeface="+mn-lt"/>
              </a:rPr>
              <a:t>Strong Memorial</a:t>
            </a:r>
            <a:endParaRPr lang="en-US" sz="800" b="0" i="0" dirty="0">
              <a:solidFill>
                <a:schemeClr val="bg1"/>
              </a:solidFill>
              <a:latin typeface="+mn-lt"/>
            </a:endParaRPr>
          </a:p>
        </p:txBody>
      </p:sp>
      <p:sp>
        <p:nvSpPr>
          <p:cNvPr id="173" name="TextBox 172">
            <a:extLst>
              <a:ext uri="{FF2B5EF4-FFF2-40B4-BE49-F238E27FC236}">
                <a16:creationId xmlns:a16="http://schemas.microsoft.com/office/drawing/2014/main" id="{0A721CF8-7179-4831-94A8-E591FB68464A}"/>
              </a:ext>
            </a:extLst>
          </p:cNvPr>
          <p:cNvSpPr txBox="1"/>
          <p:nvPr/>
        </p:nvSpPr>
        <p:spPr>
          <a:xfrm>
            <a:off x="6524232" y="2381936"/>
            <a:ext cx="2212702" cy="215444"/>
          </a:xfrm>
          <a:prstGeom prst="rect">
            <a:avLst/>
          </a:prstGeom>
          <a:noFill/>
        </p:spPr>
        <p:txBody>
          <a:bodyPr wrap="square" rtlCol="0">
            <a:spAutoFit/>
          </a:bodyPr>
          <a:lstStyle/>
          <a:p>
            <a:r>
              <a:rPr lang="en-US" sz="800" i="0" dirty="0">
                <a:solidFill>
                  <a:schemeClr val="bg1"/>
                </a:solidFill>
                <a:latin typeface="+mn-lt"/>
              </a:rPr>
              <a:t>U Pittsburg Pinnacle Health</a:t>
            </a:r>
            <a:endParaRPr lang="en-US" sz="800" b="0" i="0" dirty="0">
              <a:solidFill>
                <a:schemeClr val="bg1"/>
              </a:solidFill>
              <a:latin typeface="+mn-lt"/>
            </a:endParaRPr>
          </a:p>
        </p:txBody>
      </p:sp>
      <p:sp>
        <p:nvSpPr>
          <p:cNvPr id="171" name="TextBox 170">
            <a:extLst>
              <a:ext uri="{FF2B5EF4-FFF2-40B4-BE49-F238E27FC236}">
                <a16:creationId xmlns:a16="http://schemas.microsoft.com/office/drawing/2014/main" id="{02F382CE-D02B-4E85-A3C6-20D19874F4DD}"/>
              </a:ext>
            </a:extLst>
          </p:cNvPr>
          <p:cNvSpPr txBox="1"/>
          <p:nvPr/>
        </p:nvSpPr>
        <p:spPr>
          <a:xfrm>
            <a:off x="6580064" y="2298668"/>
            <a:ext cx="1677108" cy="215444"/>
          </a:xfrm>
          <a:prstGeom prst="rect">
            <a:avLst/>
          </a:prstGeom>
          <a:noFill/>
        </p:spPr>
        <p:txBody>
          <a:bodyPr wrap="square" rtlCol="0">
            <a:spAutoFit/>
          </a:bodyPr>
          <a:lstStyle/>
          <a:p>
            <a:r>
              <a:rPr lang="en-US" sz="800" i="0" dirty="0">
                <a:solidFill>
                  <a:schemeClr val="bg1"/>
                </a:solidFill>
                <a:latin typeface="+mn-lt"/>
              </a:rPr>
              <a:t>Geisinger MC</a:t>
            </a:r>
            <a:endParaRPr lang="en-US" sz="800" b="0" i="0" dirty="0">
              <a:solidFill>
                <a:schemeClr val="bg1"/>
              </a:solidFill>
              <a:latin typeface="+mn-lt"/>
            </a:endParaRPr>
          </a:p>
        </p:txBody>
      </p:sp>
      <p:sp>
        <p:nvSpPr>
          <p:cNvPr id="109" name="TextBox 108">
            <a:extLst>
              <a:ext uri="{FF2B5EF4-FFF2-40B4-BE49-F238E27FC236}">
                <a16:creationId xmlns:a16="http://schemas.microsoft.com/office/drawing/2014/main" id="{C72FBD8C-3487-44BA-A2A8-F776FCB759C4}"/>
              </a:ext>
            </a:extLst>
          </p:cNvPr>
          <p:cNvSpPr txBox="1"/>
          <p:nvPr/>
        </p:nvSpPr>
        <p:spPr>
          <a:xfrm>
            <a:off x="6565379" y="2475848"/>
            <a:ext cx="1677108" cy="215444"/>
          </a:xfrm>
          <a:prstGeom prst="rect">
            <a:avLst/>
          </a:prstGeom>
          <a:noFill/>
        </p:spPr>
        <p:txBody>
          <a:bodyPr wrap="square" rtlCol="0">
            <a:spAutoFit/>
          </a:bodyPr>
          <a:lstStyle/>
          <a:p>
            <a:r>
              <a:rPr lang="en-US" sz="800" i="0" dirty="0">
                <a:solidFill>
                  <a:schemeClr val="bg1"/>
                </a:solidFill>
                <a:latin typeface="+mn-lt"/>
              </a:rPr>
              <a:t>Lehigh Valley Hospital</a:t>
            </a:r>
            <a:endParaRPr lang="en-US" sz="800" b="0" i="0" dirty="0">
              <a:solidFill>
                <a:schemeClr val="bg1"/>
              </a:solidFill>
              <a:latin typeface="+mn-lt"/>
            </a:endParaRPr>
          </a:p>
        </p:txBody>
      </p:sp>
    </p:spTree>
    <p:extLst>
      <p:ext uri="{BB962C8B-B14F-4D97-AF65-F5344CB8AC3E}">
        <p14:creationId xmlns:p14="http://schemas.microsoft.com/office/powerpoint/2010/main" val="408353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椭圆 29">
            <a:extLst>
              <a:ext uri="{FF2B5EF4-FFF2-40B4-BE49-F238E27FC236}">
                <a16:creationId xmlns:a16="http://schemas.microsoft.com/office/drawing/2014/main" id="{A68CDB9E-2B36-4E0F-842C-F2FD330AC9C5}"/>
              </a:ext>
            </a:extLst>
          </p:cNvPr>
          <p:cNvSpPr>
            <a:spLocks/>
          </p:cNvSpPr>
          <p:nvPr/>
        </p:nvSpPr>
        <p:spPr bwMode="auto">
          <a:xfrm>
            <a:off x="6131763" y="698306"/>
            <a:ext cx="1771663" cy="1897272"/>
          </a:xfrm>
          <a:custGeom>
            <a:avLst/>
            <a:gdLst>
              <a:gd name="T0" fmla="*/ 15468600 w 15780"/>
              <a:gd name="T1" fmla="*/ 1104900 h 16052"/>
              <a:gd name="T2" fmla="*/ 17049750 w 15780"/>
              <a:gd name="T3" fmla="*/ 2171700 h 16052"/>
              <a:gd name="T4" fmla="*/ 17964150 w 15780"/>
              <a:gd name="T5" fmla="*/ 3187700 h 16052"/>
              <a:gd name="T6" fmla="*/ 18865850 w 15780"/>
              <a:gd name="T7" fmla="*/ 3702050 h 16052"/>
              <a:gd name="T8" fmla="*/ 20466050 w 15780"/>
              <a:gd name="T9" fmla="*/ 4495800 h 16052"/>
              <a:gd name="T10" fmla="*/ 21850350 w 15780"/>
              <a:gd name="T11" fmla="*/ 4959350 h 16052"/>
              <a:gd name="T12" fmla="*/ 23609300 w 15780"/>
              <a:gd name="T13" fmla="*/ 5346700 h 16052"/>
              <a:gd name="T14" fmla="*/ 24860250 w 15780"/>
              <a:gd name="T15" fmla="*/ 6191250 h 16052"/>
              <a:gd name="T16" fmla="*/ 23945850 w 15780"/>
              <a:gd name="T17" fmla="*/ 8242300 h 16052"/>
              <a:gd name="T18" fmla="*/ 23926800 w 15780"/>
              <a:gd name="T19" fmla="*/ 9944100 h 16052"/>
              <a:gd name="T20" fmla="*/ 23001288 w 15780"/>
              <a:gd name="T21" fmla="*/ 10242550 h 16052"/>
              <a:gd name="T22" fmla="*/ 22091650 w 15780"/>
              <a:gd name="T23" fmla="*/ 11766550 h 16052"/>
              <a:gd name="T24" fmla="*/ 21469350 w 15780"/>
              <a:gd name="T25" fmla="*/ 13506450 h 16052"/>
              <a:gd name="T26" fmla="*/ 21602700 w 15780"/>
              <a:gd name="T27" fmla="*/ 13773150 h 16052"/>
              <a:gd name="T28" fmla="*/ 22974300 w 15780"/>
              <a:gd name="T29" fmla="*/ 14351000 h 16052"/>
              <a:gd name="T30" fmla="*/ 23615650 w 15780"/>
              <a:gd name="T31" fmla="*/ 16186150 h 16052"/>
              <a:gd name="T32" fmla="*/ 22644100 w 15780"/>
              <a:gd name="T33" fmla="*/ 17233900 h 16052"/>
              <a:gd name="T34" fmla="*/ 23437850 w 15780"/>
              <a:gd name="T35" fmla="*/ 18326100 h 16052"/>
              <a:gd name="T36" fmla="*/ 23450550 w 15780"/>
              <a:gd name="T37" fmla="*/ 19596100 h 16052"/>
              <a:gd name="T38" fmla="*/ 24822150 w 15780"/>
              <a:gd name="T39" fmla="*/ 20320000 h 16052"/>
              <a:gd name="T40" fmla="*/ 24307800 w 15780"/>
              <a:gd name="T41" fmla="*/ 21094700 h 16052"/>
              <a:gd name="T42" fmla="*/ 23037800 w 15780"/>
              <a:gd name="T43" fmla="*/ 22301200 h 16052"/>
              <a:gd name="T44" fmla="*/ 21932900 w 15780"/>
              <a:gd name="T45" fmla="*/ 22993350 h 16052"/>
              <a:gd name="T46" fmla="*/ 20593050 w 15780"/>
              <a:gd name="T47" fmla="*/ 22777450 h 16052"/>
              <a:gd name="T48" fmla="*/ 19113500 w 15780"/>
              <a:gd name="T49" fmla="*/ 22174200 h 16052"/>
              <a:gd name="T50" fmla="*/ 17767300 w 15780"/>
              <a:gd name="T51" fmla="*/ 22123400 h 16052"/>
              <a:gd name="T52" fmla="*/ 16014700 w 15780"/>
              <a:gd name="T53" fmla="*/ 22669500 h 16052"/>
              <a:gd name="T54" fmla="*/ 15297150 w 15780"/>
              <a:gd name="T55" fmla="*/ 23863300 h 16052"/>
              <a:gd name="T56" fmla="*/ 14503400 w 15780"/>
              <a:gd name="T57" fmla="*/ 25387300 h 16052"/>
              <a:gd name="T58" fmla="*/ 12865100 w 15780"/>
              <a:gd name="T59" fmla="*/ 25044400 h 16052"/>
              <a:gd name="T60" fmla="*/ 11207750 w 15780"/>
              <a:gd name="T61" fmla="*/ 24326850 h 16052"/>
              <a:gd name="T62" fmla="*/ 9790113 w 15780"/>
              <a:gd name="T63" fmla="*/ 24352250 h 16052"/>
              <a:gd name="T64" fmla="*/ 8110538 w 15780"/>
              <a:gd name="T65" fmla="*/ 23872825 h 16052"/>
              <a:gd name="T66" fmla="*/ 6527800 w 15780"/>
              <a:gd name="T67" fmla="*/ 23329900 h 16052"/>
              <a:gd name="T68" fmla="*/ 5626100 w 15780"/>
              <a:gd name="T69" fmla="*/ 22479000 h 16052"/>
              <a:gd name="T70" fmla="*/ 5727700 w 15780"/>
              <a:gd name="T71" fmla="*/ 21577300 h 16052"/>
              <a:gd name="T72" fmla="*/ 6699250 w 15780"/>
              <a:gd name="T73" fmla="*/ 18542000 h 16052"/>
              <a:gd name="T74" fmla="*/ 6750050 w 15780"/>
              <a:gd name="T75" fmla="*/ 15894050 h 16052"/>
              <a:gd name="T76" fmla="*/ 7010400 w 15780"/>
              <a:gd name="T77" fmla="*/ 15951200 h 16052"/>
              <a:gd name="T78" fmla="*/ 6584950 w 15780"/>
              <a:gd name="T79" fmla="*/ 14897100 h 16052"/>
              <a:gd name="T80" fmla="*/ 6007100 w 15780"/>
              <a:gd name="T81" fmla="*/ 14046200 h 16052"/>
              <a:gd name="T82" fmla="*/ 6127750 w 15780"/>
              <a:gd name="T83" fmla="*/ 13633450 h 16052"/>
              <a:gd name="T84" fmla="*/ 4857750 w 15780"/>
              <a:gd name="T85" fmla="*/ 11893550 h 16052"/>
              <a:gd name="T86" fmla="*/ 5029200 w 15780"/>
              <a:gd name="T87" fmla="*/ 10769600 h 16052"/>
              <a:gd name="T88" fmla="*/ 4121150 w 15780"/>
              <a:gd name="T89" fmla="*/ 10128250 h 16052"/>
              <a:gd name="T90" fmla="*/ 3225800 w 15780"/>
              <a:gd name="T91" fmla="*/ 9874250 h 16052"/>
              <a:gd name="T92" fmla="*/ 2000250 w 15780"/>
              <a:gd name="T93" fmla="*/ 9207500 h 16052"/>
              <a:gd name="T94" fmla="*/ 685800 w 15780"/>
              <a:gd name="T95" fmla="*/ 8782050 h 16052"/>
              <a:gd name="T96" fmla="*/ 444500 w 15780"/>
              <a:gd name="T97" fmla="*/ 7937500 h 16052"/>
              <a:gd name="T98" fmla="*/ 355600 w 15780"/>
              <a:gd name="T99" fmla="*/ 7391400 h 16052"/>
              <a:gd name="T100" fmla="*/ 1035050 w 15780"/>
              <a:gd name="T101" fmla="*/ 6629400 h 16052"/>
              <a:gd name="T102" fmla="*/ 2324100 w 15780"/>
              <a:gd name="T103" fmla="*/ 6559550 h 16052"/>
              <a:gd name="T104" fmla="*/ 3575050 w 15780"/>
              <a:gd name="T105" fmla="*/ 6407150 h 16052"/>
              <a:gd name="T106" fmla="*/ 4819650 w 15780"/>
              <a:gd name="T107" fmla="*/ 6927850 h 16052"/>
              <a:gd name="T108" fmla="*/ 6172200 w 15780"/>
              <a:gd name="T109" fmla="*/ 7004050 h 16052"/>
              <a:gd name="T110" fmla="*/ 6191250 w 15780"/>
              <a:gd name="T111" fmla="*/ 5689600 h 16052"/>
              <a:gd name="T112" fmla="*/ 5664200 w 15780"/>
              <a:gd name="T113" fmla="*/ 3721100 h 16052"/>
              <a:gd name="T114" fmla="*/ 7588250 w 15780"/>
              <a:gd name="T115" fmla="*/ 4845050 h 16052"/>
              <a:gd name="T116" fmla="*/ 9575800 w 15780"/>
              <a:gd name="T117" fmla="*/ 4660900 h 16052"/>
              <a:gd name="T118" fmla="*/ 11982450 w 15780"/>
              <a:gd name="T119" fmla="*/ 2825750 h 16052"/>
              <a:gd name="T120" fmla="*/ 12909550 w 15780"/>
              <a:gd name="T121" fmla="*/ 317500 h 160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780" h="16052">
                <a:moveTo>
                  <a:pt x="8928" y="0"/>
                </a:moveTo>
                <a:lnTo>
                  <a:pt x="8992" y="120"/>
                </a:lnTo>
                <a:cubicBezTo>
                  <a:pt x="9005" y="145"/>
                  <a:pt x="9019" y="171"/>
                  <a:pt x="9032" y="196"/>
                </a:cubicBezTo>
                <a:cubicBezTo>
                  <a:pt x="9027" y="221"/>
                  <a:pt x="9021" y="247"/>
                  <a:pt x="9016" y="272"/>
                </a:cubicBezTo>
                <a:cubicBezTo>
                  <a:pt x="9005" y="292"/>
                  <a:pt x="8995" y="312"/>
                  <a:pt x="8984" y="332"/>
                </a:cubicBezTo>
                <a:cubicBezTo>
                  <a:pt x="8985" y="359"/>
                  <a:pt x="8987" y="385"/>
                  <a:pt x="8988" y="412"/>
                </a:cubicBezTo>
                <a:cubicBezTo>
                  <a:pt x="8995" y="440"/>
                  <a:pt x="9001" y="468"/>
                  <a:pt x="9008" y="496"/>
                </a:cubicBezTo>
                <a:lnTo>
                  <a:pt x="9100" y="492"/>
                </a:lnTo>
                <a:lnTo>
                  <a:pt x="9164" y="560"/>
                </a:lnTo>
                <a:cubicBezTo>
                  <a:pt x="9173" y="581"/>
                  <a:pt x="9183" y="603"/>
                  <a:pt x="9192" y="624"/>
                </a:cubicBezTo>
                <a:cubicBezTo>
                  <a:pt x="9203" y="648"/>
                  <a:pt x="9213" y="672"/>
                  <a:pt x="9224" y="696"/>
                </a:cubicBezTo>
                <a:lnTo>
                  <a:pt x="9312" y="716"/>
                </a:lnTo>
                <a:cubicBezTo>
                  <a:pt x="9329" y="692"/>
                  <a:pt x="9347" y="668"/>
                  <a:pt x="9364" y="644"/>
                </a:cubicBezTo>
                <a:lnTo>
                  <a:pt x="9408" y="600"/>
                </a:lnTo>
                <a:lnTo>
                  <a:pt x="9484" y="576"/>
                </a:lnTo>
                <a:lnTo>
                  <a:pt x="9568" y="540"/>
                </a:lnTo>
                <a:lnTo>
                  <a:pt x="9632" y="540"/>
                </a:lnTo>
                <a:cubicBezTo>
                  <a:pt x="9637" y="571"/>
                  <a:pt x="9643" y="601"/>
                  <a:pt x="9648" y="632"/>
                </a:cubicBezTo>
                <a:lnTo>
                  <a:pt x="9744" y="696"/>
                </a:lnTo>
                <a:lnTo>
                  <a:pt x="9732" y="828"/>
                </a:lnTo>
                <a:cubicBezTo>
                  <a:pt x="9733" y="869"/>
                  <a:pt x="9735" y="911"/>
                  <a:pt x="9736" y="952"/>
                </a:cubicBezTo>
                <a:cubicBezTo>
                  <a:pt x="9745" y="975"/>
                  <a:pt x="9755" y="997"/>
                  <a:pt x="9764" y="1020"/>
                </a:cubicBezTo>
                <a:lnTo>
                  <a:pt x="9848" y="1008"/>
                </a:lnTo>
                <a:lnTo>
                  <a:pt x="9896" y="1092"/>
                </a:lnTo>
                <a:lnTo>
                  <a:pt x="9964" y="1048"/>
                </a:lnTo>
                <a:lnTo>
                  <a:pt x="10024" y="1008"/>
                </a:lnTo>
                <a:lnTo>
                  <a:pt x="10068" y="1084"/>
                </a:lnTo>
                <a:lnTo>
                  <a:pt x="10144" y="1064"/>
                </a:lnTo>
                <a:lnTo>
                  <a:pt x="10212" y="1132"/>
                </a:lnTo>
                <a:cubicBezTo>
                  <a:pt x="10227" y="1155"/>
                  <a:pt x="10241" y="1177"/>
                  <a:pt x="10256" y="1200"/>
                </a:cubicBezTo>
                <a:cubicBezTo>
                  <a:pt x="10249" y="1235"/>
                  <a:pt x="10243" y="1269"/>
                  <a:pt x="10236" y="1304"/>
                </a:cubicBezTo>
                <a:lnTo>
                  <a:pt x="10236" y="1392"/>
                </a:lnTo>
                <a:lnTo>
                  <a:pt x="10284" y="1396"/>
                </a:lnTo>
                <a:cubicBezTo>
                  <a:pt x="10292" y="1373"/>
                  <a:pt x="10300" y="1351"/>
                  <a:pt x="10308" y="1328"/>
                </a:cubicBezTo>
                <a:lnTo>
                  <a:pt x="10420" y="1320"/>
                </a:lnTo>
                <a:lnTo>
                  <a:pt x="10556" y="1304"/>
                </a:lnTo>
                <a:lnTo>
                  <a:pt x="10672" y="1296"/>
                </a:lnTo>
                <a:lnTo>
                  <a:pt x="10740" y="1368"/>
                </a:lnTo>
                <a:lnTo>
                  <a:pt x="10820" y="1436"/>
                </a:lnTo>
                <a:lnTo>
                  <a:pt x="10904" y="1484"/>
                </a:lnTo>
                <a:cubicBezTo>
                  <a:pt x="10911" y="1503"/>
                  <a:pt x="10917" y="1521"/>
                  <a:pt x="10924" y="1540"/>
                </a:cubicBezTo>
                <a:lnTo>
                  <a:pt x="10828" y="1576"/>
                </a:lnTo>
                <a:cubicBezTo>
                  <a:pt x="10821" y="1603"/>
                  <a:pt x="10815" y="1629"/>
                  <a:pt x="10808" y="1656"/>
                </a:cubicBezTo>
                <a:cubicBezTo>
                  <a:pt x="10799" y="1677"/>
                  <a:pt x="10790" y="1699"/>
                  <a:pt x="10780" y="1720"/>
                </a:cubicBezTo>
                <a:lnTo>
                  <a:pt x="10896" y="1740"/>
                </a:lnTo>
                <a:cubicBezTo>
                  <a:pt x="10904" y="1775"/>
                  <a:pt x="10912" y="1809"/>
                  <a:pt x="10920" y="1844"/>
                </a:cubicBezTo>
                <a:lnTo>
                  <a:pt x="10860" y="1876"/>
                </a:lnTo>
                <a:lnTo>
                  <a:pt x="10776" y="1924"/>
                </a:lnTo>
                <a:lnTo>
                  <a:pt x="10794" y="2023"/>
                </a:lnTo>
                <a:lnTo>
                  <a:pt x="10792" y="2024"/>
                </a:lnTo>
                <a:lnTo>
                  <a:pt x="10952" y="1996"/>
                </a:lnTo>
                <a:lnTo>
                  <a:pt x="11012" y="1992"/>
                </a:lnTo>
                <a:lnTo>
                  <a:pt x="11072" y="2004"/>
                </a:lnTo>
                <a:lnTo>
                  <a:pt x="11112" y="2048"/>
                </a:lnTo>
                <a:lnTo>
                  <a:pt x="11148" y="2072"/>
                </a:lnTo>
                <a:lnTo>
                  <a:pt x="11224" y="2036"/>
                </a:lnTo>
                <a:lnTo>
                  <a:pt x="11316" y="2008"/>
                </a:lnTo>
                <a:lnTo>
                  <a:pt x="11424" y="1964"/>
                </a:lnTo>
                <a:cubicBezTo>
                  <a:pt x="11425" y="1919"/>
                  <a:pt x="11427" y="1873"/>
                  <a:pt x="11428" y="1828"/>
                </a:cubicBezTo>
                <a:lnTo>
                  <a:pt x="11488" y="1752"/>
                </a:lnTo>
                <a:lnTo>
                  <a:pt x="11544" y="1656"/>
                </a:lnTo>
                <a:lnTo>
                  <a:pt x="11628" y="1656"/>
                </a:lnTo>
                <a:lnTo>
                  <a:pt x="11676" y="1684"/>
                </a:lnTo>
                <a:lnTo>
                  <a:pt x="11676" y="1740"/>
                </a:lnTo>
                <a:lnTo>
                  <a:pt x="11680" y="1792"/>
                </a:lnTo>
                <a:lnTo>
                  <a:pt x="11600" y="1852"/>
                </a:lnTo>
                <a:lnTo>
                  <a:pt x="11648" y="1892"/>
                </a:lnTo>
                <a:lnTo>
                  <a:pt x="11604" y="2008"/>
                </a:lnTo>
                <a:lnTo>
                  <a:pt x="11656" y="2060"/>
                </a:lnTo>
                <a:lnTo>
                  <a:pt x="11700" y="2084"/>
                </a:lnTo>
                <a:cubicBezTo>
                  <a:pt x="11701" y="2101"/>
                  <a:pt x="11703" y="2119"/>
                  <a:pt x="11704" y="2136"/>
                </a:cubicBezTo>
                <a:lnTo>
                  <a:pt x="11660" y="2184"/>
                </a:lnTo>
                <a:cubicBezTo>
                  <a:pt x="11665" y="2213"/>
                  <a:pt x="11671" y="2243"/>
                  <a:pt x="11676" y="2272"/>
                </a:cubicBezTo>
                <a:lnTo>
                  <a:pt x="11704" y="2332"/>
                </a:lnTo>
                <a:lnTo>
                  <a:pt x="11784" y="2332"/>
                </a:lnTo>
                <a:lnTo>
                  <a:pt x="11884" y="2332"/>
                </a:lnTo>
                <a:lnTo>
                  <a:pt x="11936" y="2360"/>
                </a:lnTo>
                <a:lnTo>
                  <a:pt x="11960" y="2408"/>
                </a:lnTo>
                <a:lnTo>
                  <a:pt x="11984" y="2472"/>
                </a:lnTo>
                <a:lnTo>
                  <a:pt x="12064" y="2468"/>
                </a:lnTo>
                <a:lnTo>
                  <a:pt x="12140" y="2476"/>
                </a:lnTo>
                <a:lnTo>
                  <a:pt x="12216" y="2504"/>
                </a:lnTo>
                <a:lnTo>
                  <a:pt x="12216" y="2568"/>
                </a:lnTo>
                <a:cubicBezTo>
                  <a:pt x="12219" y="2588"/>
                  <a:pt x="12215" y="2613"/>
                  <a:pt x="12224" y="2628"/>
                </a:cubicBezTo>
                <a:lnTo>
                  <a:pt x="12269" y="2660"/>
                </a:lnTo>
                <a:lnTo>
                  <a:pt x="12404" y="2824"/>
                </a:lnTo>
                <a:lnTo>
                  <a:pt x="12460" y="2796"/>
                </a:lnTo>
                <a:lnTo>
                  <a:pt x="12552" y="2792"/>
                </a:lnTo>
                <a:lnTo>
                  <a:pt x="12604" y="2752"/>
                </a:lnTo>
                <a:lnTo>
                  <a:pt x="12652" y="2716"/>
                </a:lnTo>
                <a:lnTo>
                  <a:pt x="12712" y="2704"/>
                </a:lnTo>
                <a:lnTo>
                  <a:pt x="12800" y="2704"/>
                </a:lnTo>
                <a:lnTo>
                  <a:pt x="12860" y="2768"/>
                </a:lnTo>
                <a:lnTo>
                  <a:pt x="12892" y="2832"/>
                </a:lnTo>
                <a:lnTo>
                  <a:pt x="13016" y="2844"/>
                </a:lnTo>
                <a:lnTo>
                  <a:pt x="13080" y="2888"/>
                </a:lnTo>
                <a:lnTo>
                  <a:pt x="13140" y="2892"/>
                </a:lnTo>
                <a:lnTo>
                  <a:pt x="13168" y="2852"/>
                </a:lnTo>
                <a:lnTo>
                  <a:pt x="13200" y="2816"/>
                </a:lnTo>
                <a:lnTo>
                  <a:pt x="13236" y="2780"/>
                </a:lnTo>
                <a:lnTo>
                  <a:pt x="13288" y="2764"/>
                </a:lnTo>
                <a:lnTo>
                  <a:pt x="13336" y="2768"/>
                </a:lnTo>
                <a:lnTo>
                  <a:pt x="13376" y="2808"/>
                </a:lnTo>
                <a:lnTo>
                  <a:pt x="13404" y="2860"/>
                </a:lnTo>
                <a:lnTo>
                  <a:pt x="13456" y="2876"/>
                </a:lnTo>
                <a:lnTo>
                  <a:pt x="13480" y="2828"/>
                </a:lnTo>
                <a:lnTo>
                  <a:pt x="13484" y="2824"/>
                </a:lnTo>
                <a:lnTo>
                  <a:pt x="13584" y="2840"/>
                </a:lnTo>
                <a:lnTo>
                  <a:pt x="13668" y="2876"/>
                </a:lnTo>
                <a:lnTo>
                  <a:pt x="13752" y="2916"/>
                </a:lnTo>
                <a:lnTo>
                  <a:pt x="13784" y="2980"/>
                </a:lnTo>
                <a:cubicBezTo>
                  <a:pt x="13777" y="3007"/>
                  <a:pt x="13771" y="3033"/>
                  <a:pt x="13764" y="3060"/>
                </a:cubicBezTo>
                <a:lnTo>
                  <a:pt x="13764" y="3124"/>
                </a:lnTo>
                <a:lnTo>
                  <a:pt x="13840" y="3136"/>
                </a:lnTo>
                <a:lnTo>
                  <a:pt x="13856" y="3196"/>
                </a:lnTo>
                <a:lnTo>
                  <a:pt x="13880" y="3244"/>
                </a:lnTo>
                <a:lnTo>
                  <a:pt x="13924" y="3296"/>
                </a:lnTo>
                <a:lnTo>
                  <a:pt x="13968" y="3364"/>
                </a:lnTo>
                <a:lnTo>
                  <a:pt x="14052" y="3368"/>
                </a:lnTo>
                <a:lnTo>
                  <a:pt x="14068" y="3300"/>
                </a:lnTo>
                <a:cubicBezTo>
                  <a:pt x="14076" y="3287"/>
                  <a:pt x="14084" y="3273"/>
                  <a:pt x="14092" y="3260"/>
                </a:cubicBezTo>
                <a:lnTo>
                  <a:pt x="14160" y="3244"/>
                </a:lnTo>
                <a:lnTo>
                  <a:pt x="14220" y="3264"/>
                </a:lnTo>
                <a:lnTo>
                  <a:pt x="14280" y="3292"/>
                </a:lnTo>
                <a:lnTo>
                  <a:pt x="14320" y="3364"/>
                </a:lnTo>
                <a:lnTo>
                  <a:pt x="14380" y="3412"/>
                </a:lnTo>
                <a:lnTo>
                  <a:pt x="14464" y="3408"/>
                </a:lnTo>
                <a:lnTo>
                  <a:pt x="14576" y="3400"/>
                </a:lnTo>
                <a:lnTo>
                  <a:pt x="14644" y="3368"/>
                </a:lnTo>
                <a:lnTo>
                  <a:pt x="14688" y="3316"/>
                </a:lnTo>
                <a:lnTo>
                  <a:pt x="14836" y="3296"/>
                </a:lnTo>
                <a:lnTo>
                  <a:pt x="14872" y="3368"/>
                </a:lnTo>
                <a:lnTo>
                  <a:pt x="14948" y="3420"/>
                </a:lnTo>
                <a:lnTo>
                  <a:pt x="15024" y="3452"/>
                </a:lnTo>
                <a:lnTo>
                  <a:pt x="15047" y="3516"/>
                </a:lnTo>
                <a:lnTo>
                  <a:pt x="15048" y="3518"/>
                </a:lnTo>
                <a:lnTo>
                  <a:pt x="15124" y="3500"/>
                </a:lnTo>
                <a:lnTo>
                  <a:pt x="15196" y="3472"/>
                </a:lnTo>
                <a:lnTo>
                  <a:pt x="15264" y="3472"/>
                </a:lnTo>
                <a:lnTo>
                  <a:pt x="15300" y="3540"/>
                </a:lnTo>
                <a:lnTo>
                  <a:pt x="15356" y="3504"/>
                </a:lnTo>
                <a:lnTo>
                  <a:pt x="15412" y="3460"/>
                </a:lnTo>
                <a:lnTo>
                  <a:pt x="15456" y="3508"/>
                </a:lnTo>
                <a:lnTo>
                  <a:pt x="15528" y="3552"/>
                </a:lnTo>
                <a:lnTo>
                  <a:pt x="15608" y="3552"/>
                </a:lnTo>
                <a:lnTo>
                  <a:pt x="15680" y="3560"/>
                </a:lnTo>
                <a:lnTo>
                  <a:pt x="15780" y="3628"/>
                </a:lnTo>
                <a:lnTo>
                  <a:pt x="15708" y="3648"/>
                </a:lnTo>
                <a:lnTo>
                  <a:pt x="15672" y="3732"/>
                </a:lnTo>
                <a:lnTo>
                  <a:pt x="15640" y="3800"/>
                </a:lnTo>
                <a:cubicBezTo>
                  <a:pt x="15647" y="3833"/>
                  <a:pt x="15653" y="3867"/>
                  <a:pt x="15660" y="3900"/>
                </a:cubicBezTo>
                <a:lnTo>
                  <a:pt x="15628" y="3948"/>
                </a:lnTo>
                <a:lnTo>
                  <a:pt x="15544" y="3956"/>
                </a:lnTo>
                <a:lnTo>
                  <a:pt x="15484" y="4036"/>
                </a:lnTo>
                <a:cubicBezTo>
                  <a:pt x="15487" y="4067"/>
                  <a:pt x="15489" y="4097"/>
                  <a:pt x="15492" y="4128"/>
                </a:cubicBezTo>
                <a:lnTo>
                  <a:pt x="15424" y="4176"/>
                </a:lnTo>
                <a:lnTo>
                  <a:pt x="15344" y="4220"/>
                </a:lnTo>
                <a:lnTo>
                  <a:pt x="15324" y="4260"/>
                </a:lnTo>
                <a:cubicBezTo>
                  <a:pt x="15321" y="4289"/>
                  <a:pt x="15319" y="4319"/>
                  <a:pt x="15316" y="4348"/>
                </a:cubicBezTo>
                <a:cubicBezTo>
                  <a:pt x="15315" y="4383"/>
                  <a:pt x="15313" y="4417"/>
                  <a:pt x="15312" y="4452"/>
                </a:cubicBezTo>
                <a:lnTo>
                  <a:pt x="15276" y="4532"/>
                </a:lnTo>
                <a:lnTo>
                  <a:pt x="15244" y="4628"/>
                </a:lnTo>
                <a:lnTo>
                  <a:pt x="15220" y="4684"/>
                </a:lnTo>
                <a:lnTo>
                  <a:pt x="15220" y="4752"/>
                </a:lnTo>
                <a:lnTo>
                  <a:pt x="15232" y="4840"/>
                </a:lnTo>
                <a:lnTo>
                  <a:pt x="15248" y="4900"/>
                </a:lnTo>
                <a:lnTo>
                  <a:pt x="15204" y="4956"/>
                </a:lnTo>
                <a:lnTo>
                  <a:pt x="15164" y="5028"/>
                </a:lnTo>
                <a:lnTo>
                  <a:pt x="15128" y="5104"/>
                </a:lnTo>
                <a:lnTo>
                  <a:pt x="15084" y="5192"/>
                </a:lnTo>
                <a:lnTo>
                  <a:pt x="15083" y="5192"/>
                </a:lnTo>
                <a:lnTo>
                  <a:pt x="15076" y="5264"/>
                </a:lnTo>
                <a:cubicBezTo>
                  <a:pt x="15076" y="5287"/>
                  <a:pt x="15081" y="5309"/>
                  <a:pt x="15084" y="5332"/>
                </a:cubicBezTo>
                <a:lnTo>
                  <a:pt x="15084" y="5408"/>
                </a:lnTo>
                <a:lnTo>
                  <a:pt x="15116" y="5440"/>
                </a:lnTo>
                <a:lnTo>
                  <a:pt x="15148" y="5472"/>
                </a:lnTo>
                <a:lnTo>
                  <a:pt x="15132" y="5524"/>
                </a:lnTo>
                <a:lnTo>
                  <a:pt x="15084" y="5560"/>
                </a:lnTo>
                <a:cubicBezTo>
                  <a:pt x="15085" y="5592"/>
                  <a:pt x="15087" y="5624"/>
                  <a:pt x="15088" y="5656"/>
                </a:cubicBezTo>
                <a:cubicBezTo>
                  <a:pt x="15091" y="5679"/>
                  <a:pt x="15093" y="5701"/>
                  <a:pt x="15096" y="5724"/>
                </a:cubicBezTo>
                <a:lnTo>
                  <a:pt x="15052" y="5788"/>
                </a:lnTo>
                <a:cubicBezTo>
                  <a:pt x="15053" y="5817"/>
                  <a:pt x="15055" y="5847"/>
                  <a:pt x="15056" y="5876"/>
                </a:cubicBezTo>
                <a:cubicBezTo>
                  <a:pt x="15059" y="5899"/>
                  <a:pt x="15061" y="5921"/>
                  <a:pt x="15064" y="5944"/>
                </a:cubicBezTo>
                <a:lnTo>
                  <a:pt x="15008" y="6004"/>
                </a:lnTo>
                <a:lnTo>
                  <a:pt x="15024" y="6064"/>
                </a:lnTo>
                <a:lnTo>
                  <a:pt x="15068" y="6100"/>
                </a:lnTo>
                <a:lnTo>
                  <a:pt x="15104" y="6164"/>
                </a:lnTo>
                <a:lnTo>
                  <a:pt x="15140" y="6208"/>
                </a:lnTo>
                <a:lnTo>
                  <a:pt x="15072" y="6264"/>
                </a:lnTo>
                <a:lnTo>
                  <a:pt x="15064" y="6308"/>
                </a:lnTo>
                <a:lnTo>
                  <a:pt x="15056" y="6360"/>
                </a:lnTo>
                <a:lnTo>
                  <a:pt x="15072" y="6420"/>
                </a:lnTo>
                <a:lnTo>
                  <a:pt x="15040" y="6448"/>
                </a:lnTo>
                <a:lnTo>
                  <a:pt x="14980" y="6496"/>
                </a:lnTo>
                <a:lnTo>
                  <a:pt x="14932" y="6516"/>
                </a:lnTo>
                <a:lnTo>
                  <a:pt x="14848" y="6520"/>
                </a:lnTo>
                <a:lnTo>
                  <a:pt x="14764" y="6508"/>
                </a:lnTo>
                <a:lnTo>
                  <a:pt x="14688" y="6504"/>
                </a:lnTo>
                <a:lnTo>
                  <a:pt x="14692" y="6456"/>
                </a:lnTo>
                <a:lnTo>
                  <a:pt x="14660" y="6416"/>
                </a:lnTo>
                <a:lnTo>
                  <a:pt x="14658" y="6416"/>
                </a:lnTo>
                <a:lnTo>
                  <a:pt x="14624" y="6408"/>
                </a:lnTo>
                <a:lnTo>
                  <a:pt x="14596" y="6416"/>
                </a:lnTo>
                <a:lnTo>
                  <a:pt x="14552" y="6424"/>
                </a:lnTo>
                <a:lnTo>
                  <a:pt x="14520" y="6424"/>
                </a:lnTo>
                <a:lnTo>
                  <a:pt x="14489" y="6451"/>
                </a:lnTo>
                <a:lnTo>
                  <a:pt x="14489" y="6452"/>
                </a:lnTo>
                <a:lnTo>
                  <a:pt x="14428" y="6556"/>
                </a:lnTo>
                <a:lnTo>
                  <a:pt x="14348" y="6620"/>
                </a:lnTo>
                <a:lnTo>
                  <a:pt x="14384" y="6660"/>
                </a:lnTo>
                <a:lnTo>
                  <a:pt x="14460" y="6636"/>
                </a:lnTo>
                <a:lnTo>
                  <a:pt x="14528" y="6612"/>
                </a:lnTo>
                <a:lnTo>
                  <a:pt x="14564" y="6656"/>
                </a:lnTo>
                <a:lnTo>
                  <a:pt x="14536" y="6704"/>
                </a:lnTo>
                <a:lnTo>
                  <a:pt x="14480" y="6768"/>
                </a:lnTo>
                <a:lnTo>
                  <a:pt x="14404" y="6788"/>
                </a:lnTo>
                <a:cubicBezTo>
                  <a:pt x="14415" y="6823"/>
                  <a:pt x="14425" y="6857"/>
                  <a:pt x="14436" y="6892"/>
                </a:cubicBezTo>
                <a:lnTo>
                  <a:pt x="14360" y="6960"/>
                </a:lnTo>
                <a:lnTo>
                  <a:pt x="14304" y="7036"/>
                </a:lnTo>
                <a:lnTo>
                  <a:pt x="14236" y="7104"/>
                </a:lnTo>
                <a:lnTo>
                  <a:pt x="14160" y="7140"/>
                </a:lnTo>
                <a:lnTo>
                  <a:pt x="14160" y="7208"/>
                </a:lnTo>
                <a:lnTo>
                  <a:pt x="14144" y="7284"/>
                </a:lnTo>
                <a:lnTo>
                  <a:pt x="14084" y="7320"/>
                </a:lnTo>
                <a:lnTo>
                  <a:pt x="14012" y="7364"/>
                </a:lnTo>
                <a:lnTo>
                  <a:pt x="13916" y="7412"/>
                </a:lnTo>
                <a:lnTo>
                  <a:pt x="13820" y="7464"/>
                </a:lnTo>
                <a:cubicBezTo>
                  <a:pt x="13827" y="7524"/>
                  <a:pt x="13833" y="7584"/>
                  <a:pt x="13840" y="7644"/>
                </a:cubicBezTo>
                <a:lnTo>
                  <a:pt x="13824" y="7776"/>
                </a:lnTo>
                <a:lnTo>
                  <a:pt x="13740" y="7844"/>
                </a:lnTo>
                <a:lnTo>
                  <a:pt x="13664" y="7920"/>
                </a:lnTo>
                <a:lnTo>
                  <a:pt x="13588" y="7976"/>
                </a:lnTo>
                <a:lnTo>
                  <a:pt x="13520" y="8056"/>
                </a:lnTo>
                <a:lnTo>
                  <a:pt x="13463" y="8128"/>
                </a:lnTo>
                <a:lnTo>
                  <a:pt x="13460" y="8136"/>
                </a:lnTo>
                <a:lnTo>
                  <a:pt x="13512" y="8172"/>
                </a:lnTo>
                <a:lnTo>
                  <a:pt x="13500" y="8228"/>
                </a:lnTo>
                <a:lnTo>
                  <a:pt x="13456" y="8264"/>
                </a:lnTo>
                <a:lnTo>
                  <a:pt x="13416" y="8300"/>
                </a:lnTo>
                <a:lnTo>
                  <a:pt x="13408" y="8340"/>
                </a:lnTo>
                <a:lnTo>
                  <a:pt x="13396" y="8408"/>
                </a:lnTo>
                <a:lnTo>
                  <a:pt x="13408" y="8452"/>
                </a:lnTo>
                <a:lnTo>
                  <a:pt x="13407" y="8453"/>
                </a:lnTo>
                <a:lnTo>
                  <a:pt x="13476" y="8476"/>
                </a:lnTo>
                <a:lnTo>
                  <a:pt x="13524" y="8508"/>
                </a:lnTo>
                <a:cubicBezTo>
                  <a:pt x="13525" y="8527"/>
                  <a:pt x="13527" y="8545"/>
                  <a:pt x="13528" y="8564"/>
                </a:cubicBezTo>
                <a:lnTo>
                  <a:pt x="13464" y="8612"/>
                </a:lnTo>
                <a:lnTo>
                  <a:pt x="13428" y="8648"/>
                </a:lnTo>
                <a:lnTo>
                  <a:pt x="13452" y="8688"/>
                </a:lnTo>
                <a:lnTo>
                  <a:pt x="13488" y="8720"/>
                </a:lnTo>
                <a:cubicBezTo>
                  <a:pt x="13481" y="8735"/>
                  <a:pt x="13475" y="8749"/>
                  <a:pt x="13468" y="8764"/>
                </a:cubicBezTo>
                <a:lnTo>
                  <a:pt x="13392" y="8756"/>
                </a:lnTo>
                <a:lnTo>
                  <a:pt x="13332" y="8756"/>
                </a:lnTo>
                <a:lnTo>
                  <a:pt x="13296" y="8788"/>
                </a:lnTo>
                <a:lnTo>
                  <a:pt x="13280" y="8836"/>
                </a:lnTo>
                <a:lnTo>
                  <a:pt x="13280" y="8904"/>
                </a:lnTo>
                <a:lnTo>
                  <a:pt x="13292" y="8948"/>
                </a:lnTo>
                <a:lnTo>
                  <a:pt x="13380" y="8908"/>
                </a:lnTo>
                <a:lnTo>
                  <a:pt x="13472" y="8924"/>
                </a:lnTo>
                <a:lnTo>
                  <a:pt x="13540" y="8860"/>
                </a:lnTo>
                <a:lnTo>
                  <a:pt x="13620" y="8832"/>
                </a:lnTo>
                <a:lnTo>
                  <a:pt x="13704" y="8764"/>
                </a:lnTo>
                <a:lnTo>
                  <a:pt x="13668" y="8732"/>
                </a:lnTo>
                <a:lnTo>
                  <a:pt x="13608" y="8676"/>
                </a:lnTo>
                <a:lnTo>
                  <a:pt x="13644" y="8608"/>
                </a:lnTo>
                <a:lnTo>
                  <a:pt x="13668" y="8528"/>
                </a:lnTo>
                <a:lnTo>
                  <a:pt x="13752" y="8488"/>
                </a:lnTo>
                <a:lnTo>
                  <a:pt x="13796" y="8560"/>
                </a:lnTo>
                <a:lnTo>
                  <a:pt x="13864" y="8508"/>
                </a:lnTo>
                <a:lnTo>
                  <a:pt x="13932" y="8444"/>
                </a:lnTo>
                <a:lnTo>
                  <a:pt x="14028" y="8424"/>
                </a:lnTo>
                <a:lnTo>
                  <a:pt x="14144" y="8412"/>
                </a:lnTo>
                <a:lnTo>
                  <a:pt x="14288" y="8416"/>
                </a:lnTo>
                <a:lnTo>
                  <a:pt x="14296" y="8504"/>
                </a:lnTo>
                <a:lnTo>
                  <a:pt x="14376" y="8588"/>
                </a:lnTo>
                <a:lnTo>
                  <a:pt x="14416" y="8644"/>
                </a:lnTo>
                <a:lnTo>
                  <a:pt x="14412" y="8712"/>
                </a:lnTo>
                <a:lnTo>
                  <a:pt x="14376" y="8756"/>
                </a:lnTo>
                <a:lnTo>
                  <a:pt x="14332" y="8804"/>
                </a:lnTo>
                <a:lnTo>
                  <a:pt x="14360" y="8852"/>
                </a:lnTo>
                <a:lnTo>
                  <a:pt x="14440" y="8876"/>
                </a:lnTo>
                <a:lnTo>
                  <a:pt x="14480" y="8896"/>
                </a:lnTo>
                <a:lnTo>
                  <a:pt x="14472" y="9040"/>
                </a:lnTo>
                <a:lnTo>
                  <a:pt x="14532" y="9044"/>
                </a:lnTo>
                <a:lnTo>
                  <a:pt x="14592" y="9112"/>
                </a:lnTo>
                <a:lnTo>
                  <a:pt x="14668" y="9168"/>
                </a:lnTo>
                <a:lnTo>
                  <a:pt x="14664" y="9248"/>
                </a:lnTo>
                <a:lnTo>
                  <a:pt x="14626" y="9475"/>
                </a:lnTo>
                <a:lnTo>
                  <a:pt x="14427" y="9524"/>
                </a:lnTo>
                <a:lnTo>
                  <a:pt x="14412" y="9676"/>
                </a:lnTo>
                <a:lnTo>
                  <a:pt x="14452" y="9724"/>
                </a:lnTo>
                <a:lnTo>
                  <a:pt x="14500" y="9768"/>
                </a:lnTo>
                <a:lnTo>
                  <a:pt x="14560" y="9776"/>
                </a:lnTo>
                <a:lnTo>
                  <a:pt x="14636" y="9744"/>
                </a:lnTo>
                <a:cubicBezTo>
                  <a:pt x="14641" y="9765"/>
                  <a:pt x="14647" y="9787"/>
                  <a:pt x="14652" y="9808"/>
                </a:cubicBezTo>
                <a:cubicBezTo>
                  <a:pt x="14646" y="9836"/>
                  <a:pt x="14639" y="9864"/>
                  <a:pt x="14632" y="9892"/>
                </a:cubicBezTo>
                <a:lnTo>
                  <a:pt x="14632" y="9972"/>
                </a:lnTo>
                <a:lnTo>
                  <a:pt x="14676" y="10016"/>
                </a:lnTo>
                <a:lnTo>
                  <a:pt x="14740" y="10052"/>
                </a:lnTo>
                <a:lnTo>
                  <a:pt x="14800" y="10096"/>
                </a:lnTo>
                <a:cubicBezTo>
                  <a:pt x="14807" y="10123"/>
                  <a:pt x="14813" y="10150"/>
                  <a:pt x="14820" y="10176"/>
                </a:cubicBezTo>
                <a:lnTo>
                  <a:pt x="14876" y="10196"/>
                </a:lnTo>
                <a:cubicBezTo>
                  <a:pt x="14887" y="10211"/>
                  <a:pt x="14897" y="10225"/>
                  <a:pt x="14908" y="10240"/>
                </a:cubicBezTo>
                <a:lnTo>
                  <a:pt x="14856" y="10316"/>
                </a:lnTo>
                <a:lnTo>
                  <a:pt x="14824" y="10368"/>
                </a:lnTo>
                <a:lnTo>
                  <a:pt x="14860" y="10428"/>
                </a:lnTo>
                <a:lnTo>
                  <a:pt x="14848" y="10480"/>
                </a:lnTo>
                <a:lnTo>
                  <a:pt x="14812" y="10544"/>
                </a:lnTo>
                <a:lnTo>
                  <a:pt x="14752" y="10540"/>
                </a:lnTo>
                <a:lnTo>
                  <a:pt x="14680" y="10572"/>
                </a:lnTo>
                <a:lnTo>
                  <a:pt x="14632" y="10624"/>
                </a:lnTo>
                <a:lnTo>
                  <a:pt x="14560" y="10656"/>
                </a:lnTo>
                <a:cubicBezTo>
                  <a:pt x="14564" y="10687"/>
                  <a:pt x="14568" y="10717"/>
                  <a:pt x="14572" y="10748"/>
                </a:cubicBezTo>
                <a:lnTo>
                  <a:pt x="14484" y="10756"/>
                </a:lnTo>
                <a:cubicBezTo>
                  <a:pt x="14473" y="10739"/>
                  <a:pt x="14463" y="10721"/>
                  <a:pt x="14452" y="10704"/>
                </a:cubicBezTo>
                <a:lnTo>
                  <a:pt x="14392" y="10676"/>
                </a:lnTo>
                <a:lnTo>
                  <a:pt x="14332" y="10724"/>
                </a:lnTo>
                <a:lnTo>
                  <a:pt x="14247" y="10772"/>
                </a:lnTo>
                <a:lnTo>
                  <a:pt x="14248" y="10772"/>
                </a:lnTo>
                <a:lnTo>
                  <a:pt x="14242" y="10787"/>
                </a:lnTo>
                <a:lnTo>
                  <a:pt x="14264" y="10856"/>
                </a:lnTo>
                <a:lnTo>
                  <a:pt x="14304" y="10920"/>
                </a:lnTo>
                <a:lnTo>
                  <a:pt x="14356" y="10948"/>
                </a:lnTo>
                <a:lnTo>
                  <a:pt x="14408" y="10960"/>
                </a:lnTo>
                <a:lnTo>
                  <a:pt x="14416" y="11032"/>
                </a:lnTo>
                <a:lnTo>
                  <a:pt x="14416" y="11108"/>
                </a:lnTo>
                <a:cubicBezTo>
                  <a:pt x="14427" y="11129"/>
                  <a:pt x="14437" y="11151"/>
                  <a:pt x="14448" y="11172"/>
                </a:cubicBezTo>
                <a:lnTo>
                  <a:pt x="14512" y="11200"/>
                </a:lnTo>
                <a:lnTo>
                  <a:pt x="14564" y="11236"/>
                </a:lnTo>
                <a:lnTo>
                  <a:pt x="14636" y="11228"/>
                </a:lnTo>
                <a:lnTo>
                  <a:pt x="14696" y="11220"/>
                </a:lnTo>
                <a:lnTo>
                  <a:pt x="14736" y="11240"/>
                </a:lnTo>
                <a:cubicBezTo>
                  <a:pt x="14739" y="11264"/>
                  <a:pt x="14741" y="11288"/>
                  <a:pt x="14744" y="11312"/>
                </a:cubicBezTo>
                <a:lnTo>
                  <a:pt x="14752" y="11372"/>
                </a:lnTo>
                <a:lnTo>
                  <a:pt x="14776" y="11424"/>
                </a:lnTo>
                <a:lnTo>
                  <a:pt x="14832" y="11444"/>
                </a:lnTo>
                <a:lnTo>
                  <a:pt x="14868" y="11484"/>
                </a:lnTo>
                <a:cubicBezTo>
                  <a:pt x="14869" y="11501"/>
                  <a:pt x="14871" y="11519"/>
                  <a:pt x="14872" y="11536"/>
                </a:cubicBezTo>
                <a:lnTo>
                  <a:pt x="14796" y="11512"/>
                </a:lnTo>
                <a:lnTo>
                  <a:pt x="14764" y="11544"/>
                </a:lnTo>
                <a:lnTo>
                  <a:pt x="14697" y="11602"/>
                </a:lnTo>
                <a:lnTo>
                  <a:pt x="14697" y="11604"/>
                </a:lnTo>
                <a:lnTo>
                  <a:pt x="14740" y="11688"/>
                </a:lnTo>
                <a:lnTo>
                  <a:pt x="14684" y="11732"/>
                </a:lnTo>
                <a:lnTo>
                  <a:pt x="14644" y="11760"/>
                </a:lnTo>
                <a:lnTo>
                  <a:pt x="14612" y="11812"/>
                </a:lnTo>
                <a:cubicBezTo>
                  <a:pt x="14604" y="11835"/>
                  <a:pt x="14596" y="11857"/>
                  <a:pt x="14588" y="11880"/>
                </a:cubicBezTo>
                <a:lnTo>
                  <a:pt x="14604" y="11916"/>
                </a:lnTo>
                <a:lnTo>
                  <a:pt x="14632" y="11956"/>
                </a:lnTo>
                <a:lnTo>
                  <a:pt x="14692" y="11968"/>
                </a:lnTo>
                <a:lnTo>
                  <a:pt x="14740" y="11996"/>
                </a:lnTo>
                <a:lnTo>
                  <a:pt x="14712" y="12044"/>
                </a:lnTo>
                <a:lnTo>
                  <a:pt x="14660" y="12036"/>
                </a:lnTo>
                <a:lnTo>
                  <a:pt x="14644" y="12100"/>
                </a:lnTo>
                <a:lnTo>
                  <a:pt x="14652" y="12144"/>
                </a:lnTo>
                <a:lnTo>
                  <a:pt x="14748" y="12192"/>
                </a:lnTo>
                <a:cubicBezTo>
                  <a:pt x="14767" y="12206"/>
                  <a:pt x="14761" y="12216"/>
                  <a:pt x="14768" y="12228"/>
                </a:cubicBezTo>
                <a:lnTo>
                  <a:pt x="14784" y="12284"/>
                </a:lnTo>
                <a:lnTo>
                  <a:pt x="14772" y="12344"/>
                </a:lnTo>
                <a:lnTo>
                  <a:pt x="14860" y="12336"/>
                </a:lnTo>
                <a:lnTo>
                  <a:pt x="14936" y="12348"/>
                </a:lnTo>
                <a:lnTo>
                  <a:pt x="15032" y="12380"/>
                </a:lnTo>
                <a:lnTo>
                  <a:pt x="15096" y="12420"/>
                </a:lnTo>
                <a:lnTo>
                  <a:pt x="15148" y="12472"/>
                </a:lnTo>
                <a:lnTo>
                  <a:pt x="15200" y="12524"/>
                </a:lnTo>
                <a:lnTo>
                  <a:pt x="15272" y="12524"/>
                </a:lnTo>
                <a:lnTo>
                  <a:pt x="15340" y="12512"/>
                </a:lnTo>
                <a:lnTo>
                  <a:pt x="15404" y="12468"/>
                </a:lnTo>
                <a:lnTo>
                  <a:pt x="15468" y="12448"/>
                </a:lnTo>
                <a:lnTo>
                  <a:pt x="15556" y="12432"/>
                </a:lnTo>
                <a:lnTo>
                  <a:pt x="15600" y="12416"/>
                </a:lnTo>
                <a:lnTo>
                  <a:pt x="15648" y="12412"/>
                </a:lnTo>
                <a:lnTo>
                  <a:pt x="15696" y="12424"/>
                </a:lnTo>
                <a:lnTo>
                  <a:pt x="15728" y="12508"/>
                </a:lnTo>
                <a:lnTo>
                  <a:pt x="15746" y="12607"/>
                </a:lnTo>
                <a:lnTo>
                  <a:pt x="15764" y="12712"/>
                </a:lnTo>
                <a:lnTo>
                  <a:pt x="15720" y="12796"/>
                </a:lnTo>
                <a:lnTo>
                  <a:pt x="15636" y="12800"/>
                </a:lnTo>
                <a:lnTo>
                  <a:pt x="15576" y="12844"/>
                </a:lnTo>
                <a:cubicBezTo>
                  <a:pt x="15581" y="12873"/>
                  <a:pt x="15587" y="12903"/>
                  <a:pt x="15592" y="12932"/>
                </a:cubicBezTo>
                <a:lnTo>
                  <a:pt x="15548" y="12980"/>
                </a:lnTo>
                <a:lnTo>
                  <a:pt x="15516" y="13012"/>
                </a:lnTo>
                <a:lnTo>
                  <a:pt x="15536" y="13052"/>
                </a:lnTo>
                <a:cubicBezTo>
                  <a:pt x="15544" y="13072"/>
                  <a:pt x="15555" y="13092"/>
                  <a:pt x="15560" y="13112"/>
                </a:cubicBezTo>
                <a:lnTo>
                  <a:pt x="15568" y="13172"/>
                </a:lnTo>
                <a:lnTo>
                  <a:pt x="15501" y="13186"/>
                </a:lnTo>
                <a:cubicBezTo>
                  <a:pt x="15501" y="13195"/>
                  <a:pt x="15500" y="13204"/>
                  <a:pt x="15500" y="13213"/>
                </a:cubicBezTo>
                <a:lnTo>
                  <a:pt x="15479" y="13219"/>
                </a:lnTo>
                <a:lnTo>
                  <a:pt x="15479" y="13234"/>
                </a:lnTo>
                <a:lnTo>
                  <a:pt x="15470" y="13244"/>
                </a:lnTo>
                <a:lnTo>
                  <a:pt x="15458" y="13255"/>
                </a:lnTo>
                <a:lnTo>
                  <a:pt x="15447" y="13264"/>
                </a:lnTo>
                <a:cubicBezTo>
                  <a:pt x="15446" y="13267"/>
                  <a:pt x="15444" y="13271"/>
                  <a:pt x="15443" y="13274"/>
                </a:cubicBezTo>
                <a:cubicBezTo>
                  <a:pt x="15440" y="13278"/>
                  <a:pt x="15438" y="13282"/>
                  <a:pt x="15435" y="13286"/>
                </a:cubicBezTo>
                <a:lnTo>
                  <a:pt x="15456" y="13300"/>
                </a:lnTo>
                <a:lnTo>
                  <a:pt x="15380" y="13304"/>
                </a:lnTo>
                <a:lnTo>
                  <a:pt x="15312" y="13288"/>
                </a:lnTo>
                <a:lnTo>
                  <a:pt x="15280" y="13380"/>
                </a:lnTo>
                <a:lnTo>
                  <a:pt x="15184" y="13412"/>
                </a:lnTo>
                <a:lnTo>
                  <a:pt x="15072" y="13420"/>
                </a:lnTo>
                <a:lnTo>
                  <a:pt x="15068" y="13536"/>
                </a:lnTo>
                <a:cubicBezTo>
                  <a:pt x="15065" y="13560"/>
                  <a:pt x="15063" y="13584"/>
                  <a:pt x="15060" y="13608"/>
                </a:cubicBezTo>
                <a:lnTo>
                  <a:pt x="14996" y="13600"/>
                </a:lnTo>
                <a:lnTo>
                  <a:pt x="14952" y="13656"/>
                </a:lnTo>
                <a:lnTo>
                  <a:pt x="14892" y="13648"/>
                </a:lnTo>
                <a:lnTo>
                  <a:pt x="14832" y="13636"/>
                </a:lnTo>
                <a:lnTo>
                  <a:pt x="14820" y="13720"/>
                </a:lnTo>
                <a:lnTo>
                  <a:pt x="14828" y="13787"/>
                </a:lnTo>
                <a:lnTo>
                  <a:pt x="14828" y="13788"/>
                </a:lnTo>
                <a:lnTo>
                  <a:pt x="14772" y="13848"/>
                </a:lnTo>
                <a:lnTo>
                  <a:pt x="14684" y="13900"/>
                </a:lnTo>
                <a:lnTo>
                  <a:pt x="14616" y="13904"/>
                </a:lnTo>
                <a:lnTo>
                  <a:pt x="14544" y="13884"/>
                </a:lnTo>
                <a:lnTo>
                  <a:pt x="14508" y="13928"/>
                </a:lnTo>
                <a:lnTo>
                  <a:pt x="14524" y="13984"/>
                </a:lnTo>
                <a:lnTo>
                  <a:pt x="14512" y="14048"/>
                </a:lnTo>
                <a:lnTo>
                  <a:pt x="14428" y="14104"/>
                </a:lnTo>
                <a:lnTo>
                  <a:pt x="14340" y="14156"/>
                </a:lnTo>
                <a:lnTo>
                  <a:pt x="14492" y="14148"/>
                </a:lnTo>
                <a:lnTo>
                  <a:pt x="14500" y="14228"/>
                </a:lnTo>
                <a:lnTo>
                  <a:pt x="14496" y="14296"/>
                </a:lnTo>
                <a:lnTo>
                  <a:pt x="14436" y="14336"/>
                </a:lnTo>
                <a:lnTo>
                  <a:pt x="14368" y="14348"/>
                </a:lnTo>
                <a:lnTo>
                  <a:pt x="14316" y="14316"/>
                </a:lnTo>
                <a:lnTo>
                  <a:pt x="14284" y="14364"/>
                </a:lnTo>
                <a:lnTo>
                  <a:pt x="14228" y="14368"/>
                </a:lnTo>
                <a:lnTo>
                  <a:pt x="14156" y="14376"/>
                </a:lnTo>
                <a:lnTo>
                  <a:pt x="14092" y="14408"/>
                </a:lnTo>
                <a:lnTo>
                  <a:pt x="14076" y="14452"/>
                </a:lnTo>
                <a:lnTo>
                  <a:pt x="14084" y="14504"/>
                </a:lnTo>
                <a:lnTo>
                  <a:pt x="14028" y="14548"/>
                </a:lnTo>
                <a:lnTo>
                  <a:pt x="13996" y="14496"/>
                </a:lnTo>
                <a:lnTo>
                  <a:pt x="13932" y="14472"/>
                </a:lnTo>
                <a:lnTo>
                  <a:pt x="13868" y="14456"/>
                </a:lnTo>
                <a:lnTo>
                  <a:pt x="13816" y="14484"/>
                </a:lnTo>
                <a:lnTo>
                  <a:pt x="13776" y="14520"/>
                </a:lnTo>
                <a:lnTo>
                  <a:pt x="13804" y="14580"/>
                </a:lnTo>
                <a:lnTo>
                  <a:pt x="13832" y="14624"/>
                </a:lnTo>
                <a:lnTo>
                  <a:pt x="13700" y="14620"/>
                </a:lnTo>
                <a:lnTo>
                  <a:pt x="13740" y="14556"/>
                </a:lnTo>
                <a:lnTo>
                  <a:pt x="13692" y="14536"/>
                </a:lnTo>
                <a:lnTo>
                  <a:pt x="13604" y="14524"/>
                </a:lnTo>
                <a:lnTo>
                  <a:pt x="13520" y="14560"/>
                </a:lnTo>
                <a:lnTo>
                  <a:pt x="13440" y="14604"/>
                </a:lnTo>
                <a:lnTo>
                  <a:pt x="13356" y="14640"/>
                </a:lnTo>
                <a:lnTo>
                  <a:pt x="13312" y="14596"/>
                </a:lnTo>
                <a:lnTo>
                  <a:pt x="13296" y="14548"/>
                </a:lnTo>
                <a:lnTo>
                  <a:pt x="13276" y="14488"/>
                </a:lnTo>
                <a:lnTo>
                  <a:pt x="13192" y="14452"/>
                </a:lnTo>
                <a:lnTo>
                  <a:pt x="13156" y="14408"/>
                </a:lnTo>
                <a:lnTo>
                  <a:pt x="13155" y="14408"/>
                </a:lnTo>
                <a:lnTo>
                  <a:pt x="13092" y="14384"/>
                </a:lnTo>
                <a:lnTo>
                  <a:pt x="13032" y="14364"/>
                </a:lnTo>
                <a:lnTo>
                  <a:pt x="12972" y="14348"/>
                </a:lnTo>
                <a:lnTo>
                  <a:pt x="12912" y="14340"/>
                </a:lnTo>
                <a:lnTo>
                  <a:pt x="12844" y="14340"/>
                </a:lnTo>
                <a:lnTo>
                  <a:pt x="12784" y="14336"/>
                </a:lnTo>
                <a:lnTo>
                  <a:pt x="12688" y="14332"/>
                </a:lnTo>
                <a:cubicBezTo>
                  <a:pt x="12701" y="14305"/>
                  <a:pt x="12715" y="14279"/>
                  <a:pt x="12728" y="14252"/>
                </a:cubicBezTo>
                <a:lnTo>
                  <a:pt x="12628" y="14276"/>
                </a:lnTo>
                <a:lnTo>
                  <a:pt x="12592" y="14236"/>
                </a:lnTo>
                <a:lnTo>
                  <a:pt x="12644" y="14196"/>
                </a:lnTo>
                <a:lnTo>
                  <a:pt x="12704" y="14132"/>
                </a:lnTo>
                <a:lnTo>
                  <a:pt x="12680" y="14084"/>
                </a:lnTo>
                <a:lnTo>
                  <a:pt x="12600" y="14132"/>
                </a:lnTo>
                <a:lnTo>
                  <a:pt x="12544" y="14140"/>
                </a:lnTo>
                <a:lnTo>
                  <a:pt x="12460" y="14140"/>
                </a:lnTo>
                <a:lnTo>
                  <a:pt x="12340" y="14128"/>
                </a:lnTo>
                <a:lnTo>
                  <a:pt x="12244" y="14132"/>
                </a:lnTo>
                <a:cubicBezTo>
                  <a:pt x="12231" y="14109"/>
                  <a:pt x="12217" y="14087"/>
                  <a:pt x="12204" y="14064"/>
                </a:cubicBezTo>
                <a:lnTo>
                  <a:pt x="12184" y="14004"/>
                </a:lnTo>
                <a:lnTo>
                  <a:pt x="12116" y="13964"/>
                </a:lnTo>
                <a:lnTo>
                  <a:pt x="12040" y="13968"/>
                </a:lnTo>
                <a:lnTo>
                  <a:pt x="11988" y="14028"/>
                </a:lnTo>
                <a:lnTo>
                  <a:pt x="12044" y="14088"/>
                </a:lnTo>
                <a:lnTo>
                  <a:pt x="12092" y="14104"/>
                </a:lnTo>
                <a:cubicBezTo>
                  <a:pt x="12091" y="14117"/>
                  <a:pt x="12089" y="14131"/>
                  <a:pt x="12088" y="14144"/>
                </a:cubicBezTo>
                <a:lnTo>
                  <a:pt x="12008" y="14148"/>
                </a:lnTo>
                <a:lnTo>
                  <a:pt x="11940" y="14160"/>
                </a:lnTo>
                <a:lnTo>
                  <a:pt x="11832" y="14156"/>
                </a:lnTo>
                <a:lnTo>
                  <a:pt x="11740" y="14124"/>
                </a:lnTo>
                <a:lnTo>
                  <a:pt x="11648" y="14112"/>
                </a:lnTo>
                <a:cubicBezTo>
                  <a:pt x="11645" y="14095"/>
                  <a:pt x="11643" y="14077"/>
                  <a:pt x="11640" y="14060"/>
                </a:cubicBezTo>
                <a:lnTo>
                  <a:pt x="11680" y="14008"/>
                </a:lnTo>
                <a:lnTo>
                  <a:pt x="11772" y="14016"/>
                </a:lnTo>
                <a:cubicBezTo>
                  <a:pt x="11776" y="14001"/>
                  <a:pt x="11780" y="13987"/>
                  <a:pt x="11784" y="13972"/>
                </a:cubicBezTo>
                <a:lnTo>
                  <a:pt x="11696" y="13936"/>
                </a:lnTo>
                <a:lnTo>
                  <a:pt x="11620" y="13928"/>
                </a:lnTo>
                <a:lnTo>
                  <a:pt x="11480" y="13920"/>
                </a:lnTo>
                <a:lnTo>
                  <a:pt x="11352" y="13920"/>
                </a:lnTo>
                <a:lnTo>
                  <a:pt x="11272" y="13920"/>
                </a:lnTo>
                <a:lnTo>
                  <a:pt x="11192" y="13936"/>
                </a:lnTo>
                <a:lnTo>
                  <a:pt x="11128" y="13936"/>
                </a:lnTo>
                <a:lnTo>
                  <a:pt x="11068" y="13940"/>
                </a:lnTo>
                <a:lnTo>
                  <a:pt x="11040" y="13900"/>
                </a:lnTo>
                <a:lnTo>
                  <a:pt x="11040" y="13836"/>
                </a:lnTo>
                <a:cubicBezTo>
                  <a:pt x="11041" y="13819"/>
                  <a:pt x="11048" y="13797"/>
                  <a:pt x="11044" y="13784"/>
                </a:cubicBezTo>
                <a:lnTo>
                  <a:pt x="11016" y="13756"/>
                </a:lnTo>
                <a:lnTo>
                  <a:pt x="10988" y="13744"/>
                </a:lnTo>
                <a:lnTo>
                  <a:pt x="10970" y="13792"/>
                </a:lnTo>
                <a:lnTo>
                  <a:pt x="10928" y="13776"/>
                </a:lnTo>
                <a:lnTo>
                  <a:pt x="10860" y="13776"/>
                </a:lnTo>
                <a:lnTo>
                  <a:pt x="10812" y="13808"/>
                </a:lnTo>
                <a:lnTo>
                  <a:pt x="10760" y="13856"/>
                </a:lnTo>
                <a:lnTo>
                  <a:pt x="10640" y="13940"/>
                </a:lnTo>
                <a:lnTo>
                  <a:pt x="10484" y="14060"/>
                </a:lnTo>
                <a:lnTo>
                  <a:pt x="10352" y="14168"/>
                </a:lnTo>
                <a:lnTo>
                  <a:pt x="10280" y="14240"/>
                </a:lnTo>
                <a:lnTo>
                  <a:pt x="10260" y="14300"/>
                </a:lnTo>
                <a:lnTo>
                  <a:pt x="10164" y="14284"/>
                </a:lnTo>
                <a:lnTo>
                  <a:pt x="10088" y="14280"/>
                </a:lnTo>
                <a:cubicBezTo>
                  <a:pt x="10079" y="14300"/>
                  <a:pt x="10069" y="14320"/>
                  <a:pt x="10060" y="14340"/>
                </a:cubicBezTo>
                <a:lnTo>
                  <a:pt x="9992" y="14368"/>
                </a:lnTo>
                <a:lnTo>
                  <a:pt x="9912" y="14376"/>
                </a:lnTo>
                <a:lnTo>
                  <a:pt x="9844" y="14392"/>
                </a:lnTo>
                <a:lnTo>
                  <a:pt x="9800" y="14440"/>
                </a:lnTo>
                <a:lnTo>
                  <a:pt x="9824" y="14500"/>
                </a:lnTo>
                <a:lnTo>
                  <a:pt x="9788" y="14536"/>
                </a:lnTo>
                <a:lnTo>
                  <a:pt x="9700" y="14604"/>
                </a:lnTo>
                <a:lnTo>
                  <a:pt x="9640" y="14664"/>
                </a:lnTo>
                <a:lnTo>
                  <a:pt x="9604" y="14592"/>
                </a:lnTo>
                <a:lnTo>
                  <a:pt x="9548" y="14544"/>
                </a:lnTo>
                <a:lnTo>
                  <a:pt x="9492" y="14632"/>
                </a:lnTo>
                <a:lnTo>
                  <a:pt x="9524" y="14684"/>
                </a:lnTo>
                <a:lnTo>
                  <a:pt x="9568" y="14728"/>
                </a:lnTo>
                <a:lnTo>
                  <a:pt x="9644" y="14712"/>
                </a:lnTo>
                <a:cubicBezTo>
                  <a:pt x="9643" y="14739"/>
                  <a:pt x="9641" y="14765"/>
                  <a:pt x="9640" y="14792"/>
                </a:cubicBezTo>
                <a:lnTo>
                  <a:pt x="9640" y="14868"/>
                </a:lnTo>
                <a:cubicBezTo>
                  <a:pt x="9639" y="14897"/>
                  <a:pt x="9637" y="14927"/>
                  <a:pt x="9636" y="14956"/>
                </a:cubicBezTo>
                <a:lnTo>
                  <a:pt x="9636" y="15032"/>
                </a:lnTo>
                <a:lnTo>
                  <a:pt x="9636" y="15120"/>
                </a:lnTo>
                <a:lnTo>
                  <a:pt x="9636" y="15640"/>
                </a:lnTo>
                <a:lnTo>
                  <a:pt x="9688" y="15668"/>
                </a:lnTo>
                <a:lnTo>
                  <a:pt x="9752" y="15700"/>
                </a:lnTo>
                <a:lnTo>
                  <a:pt x="9792" y="15740"/>
                </a:lnTo>
                <a:cubicBezTo>
                  <a:pt x="9791" y="15760"/>
                  <a:pt x="9789" y="15780"/>
                  <a:pt x="9788" y="15800"/>
                </a:cubicBezTo>
                <a:lnTo>
                  <a:pt x="9804" y="15860"/>
                </a:lnTo>
                <a:lnTo>
                  <a:pt x="9724" y="15848"/>
                </a:lnTo>
                <a:lnTo>
                  <a:pt x="9660" y="15856"/>
                </a:lnTo>
                <a:cubicBezTo>
                  <a:pt x="9653" y="15837"/>
                  <a:pt x="9647" y="15819"/>
                  <a:pt x="9640" y="15800"/>
                </a:cubicBezTo>
                <a:cubicBezTo>
                  <a:pt x="9629" y="15784"/>
                  <a:pt x="9619" y="15768"/>
                  <a:pt x="9608" y="15752"/>
                </a:cubicBezTo>
                <a:lnTo>
                  <a:pt x="9536" y="15744"/>
                </a:lnTo>
                <a:lnTo>
                  <a:pt x="9468" y="15768"/>
                </a:lnTo>
                <a:lnTo>
                  <a:pt x="9400" y="15792"/>
                </a:lnTo>
                <a:lnTo>
                  <a:pt x="9348" y="15832"/>
                </a:lnTo>
                <a:cubicBezTo>
                  <a:pt x="9335" y="15852"/>
                  <a:pt x="9321" y="15872"/>
                  <a:pt x="9308" y="15892"/>
                </a:cubicBezTo>
                <a:lnTo>
                  <a:pt x="9180" y="15900"/>
                </a:lnTo>
                <a:lnTo>
                  <a:pt x="9116" y="15928"/>
                </a:lnTo>
                <a:lnTo>
                  <a:pt x="9136" y="15992"/>
                </a:lnTo>
                <a:lnTo>
                  <a:pt x="9088" y="16044"/>
                </a:lnTo>
                <a:lnTo>
                  <a:pt x="9020" y="15972"/>
                </a:lnTo>
                <a:cubicBezTo>
                  <a:pt x="8996" y="15999"/>
                  <a:pt x="8972" y="16025"/>
                  <a:pt x="8948" y="16052"/>
                </a:cubicBezTo>
                <a:lnTo>
                  <a:pt x="8896" y="16012"/>
                </a:lnTo>
                <a:lnTo>
                  <a:pt x="8852" y="15960"/>
                </a:lnTo>
                <a:lnTo>
                  <a:pt x="8780" y="15912"/>
                </a:lnTo>
                <a:lnTo>
                  <a:pt x="8688" y="15876"/>
                </a:lnTo>
                <a:lnTo>
                  <a:pt x="8616" y="15856"/>
                </a:lnTo>
                <a:lnTo>
                  <a:pt x="8536" y="15836"/>
                </a:lnTo>
                <a:lnTo>
                  <a:pt x="8491" y="15843"/>
                </a:lnTo>
                <a:cubicBezTo>
                  <a:pt x="8465" y="15853"/>
                  <a:pt x="8442" y="15862"/>
                  <a:pt x="8423" y="15872"/>
                </a:cubicBezTo>
                <a:cubicBezTo>
                  <a:pt x="8411" y="15885"/>
                  <a:pt x="8400" y="15899"/>
                  <a:pt x="8388" y="15912"/>
                </a:cubicBezTo>
                <a:lnTo>
                  <a:pt x="8340" y="15968"/>
                </a:lnTo>
                <a:lnTo>
                  <a:pt x="8280" y="16004"/>
                </a:lnTo>
                <a:lnTo>
                  <a:pt x="8224" y="15996"/>
                </a:lnTo>
                <a:lnTo>
                  <a:pt x="8172" y="15944"/>
                </a:lnTo>
                <a:lnTo>
                  <a:pt x="8140" y="15884"/>
                </a:lnTo>
                <a:lnTo>
                  <a:pt x="8140" y="15804"/>
                </a:lnTo>
                <a:cubicBezTo>
                  <a:pt x="8128" y="15795"/>
                  <a:pt x="8116" y="15785"/>
                  <a:pt x="8104" y="15776"/>
                </a:cubicBezTo>
                <a:lnTo>
                  <a:pt x="8000" y="15776"/>
                </a:lnTo>
                <a:lnTo>
                  <a:pt x="7916" y="15744"/>
                </a:lnTo>
                <a:lnTo>
                  <a:pt x="7864" y="15680"/>
                </a:lnTo>
                <a:lnTo>
                  <a:pt x="7848" y="15598"/>
                </a:lnTo>
                <a:lnTo>
                  <a:pt x="7849" y="15598"/>
                </a:lnTo>
                <a:lnTo>
                  <a:pt x="7840" y="15536"/>
                </a:lnTo>
                <a:lnTo>
                  <a:pt x="7832" y="15476"/>
                </a:lnTo>
                <a:lnTo>
                  <a:pt x="7792" y="15476"/>
                </a:lnTo>
                <a:lnTo>
                  <a:pt x="7728" y="15472"/>
                </a:lnTo>
                <a:lnTo>
                  <a:pt x="7656" y="15448"/>
                </a:lnTo>
                <a:lnTo>
                  <a:pt x="7588" y="15444"/>
                </a:lnTo>
                <a:lnTo>
                  <a:pt x="7524" y="15444"/>
                </a:lnTo>
                <a:lnTo>
                  <a:pt x="7464" y="15500"/>
                </a:lnTo>
                <a:lnTo>
                  <a:pt x="7412" y="15416"/>
                </a:lnTo>
                <a:lnTo>
                  <a:pt x="7388" y="15372"/>
                </a:lnTo>
                <a:lnTo>
                  <a:pt x="7344" y="15304"/>
                </a:lnTo>
                <a:lnTo>
                  <a:pt x="7260" y="15320"/>
                </a:lnTo>
                <a:lnTo>
                  <a:pt x="7152" y="15324"/>
                </a:lnTo>
                <a:lnTo>
                  <a:pt x="7060" y="15324"/>
                </a:lnTo>
                <a:lnTo>
                  <a:pt x="7052" y="15300"/>
                </a:lnTo>
                <a:lnTo>
                  <a:pt x="7012" y="15236"/>
                </a:lnTo>
                <a:lnTo>
                  <a:pt x="6952" y="15176"/>
                </a:lnTo>
                <a:lnTo>
                  <a:pt x="6880" y="15200"/>
                </a:lnTo>
                <a:lnTo>
                  <a:pt x="6800" y="15176"/>
                </a:lnTo>
                <a:lnTo>
                  <a:pt x="6714" y="15156"/>
                </a:lnTo>
                <a:lnTo>
                  <a:pt x="6688" y="15168"/>
                </a:lnTo>
                <a:lnTo>
                  <a:pt x="6612" y="15100"/>
                </a:lnTo>
                <a:lnTo>
                  <a:pt x="6568" y="15076"/>
                </a:lnTo>
                <a:lnTo>
                  <a:pt x="6508" y="15052"/>
                </a:lnTo>
                <a:lnTo>
                  <a:pt x="6444" y="15040"/>
                </a:lnTo>
                <a:cubicBezTo>
                  <a:pt x="6437" y="15060"/>
                  <a:pt x="6431" y="15080"/>
                  <a:pt x="6424" y="15100"/>
                </a:cubicBezTo>
                <a:cubicBezTo>
                  <a:pt x="6428" y="15131"/>
                  <a:pt x="6432" y="15161"/>
                  <a:pt x="6436" y="15192"/>
                </a:cubicBezTo>
                <a:lnTo>
                  <a:pt x="6444" y="15280"/>
                </a:lnTo>
                <a:lnTo>
                  <a:pt x="6432" y="15352"/>
                </a:lnTo>
                <a:lnTo>
                  <a:pt x="6352" y="15352"/>
                </a:lnTo>
                <a:lnTo>
                  <a:pt x="6264" y="15344"/>
                </a:lnTo>
                <a:lnTo>
                  <a:pt x="6168" y="15340"/>
                </a:lnTo>
                <a:lnTo>
                  <a:pt x="6167" y="15340"/>
                </a:lnTo>
                <a:lnTo>
                  <a:pt x="6072" y="15340"/>
                </a:lnTo>
                <a:lnTo>
                  <a:pt x="5996" y="15296"/>
                </a:lnTo>
                <a:cubicBezTo>
                  <a:pt x="5988" y="15313"/>
                  <a:pt x="5980" y="15331"/>
                  <a:pt x="5972" y="15348"/>
                </a:cubicBezTo>
                <a:cubicBezTo>
                  <a:pt x="5965" y="15360"/>
                  <a:pt x="5959" y="15372"/>
                  <a:pt x="5952" y="15384"/>
                </a:cubicBezTo>
                <a:lnTo>
                  <a:pt x="5880" y="15360"/>
                </a:lnTo>
                <a:lnTo>
                  <a:pt x="5828" y="15356"/>
                </a:lnTo>
                <a:cubicBezTo>
                  <a:pt x="5819" y="15336"/>
                  <a:pt x="5809" y="15316"/>
                  <a:pt x="5800" y="15296"/>
                </a:cubicBezTo>
                <a:lnTo>
                  <a:pt x="5748" y="15248"/>
                </a:lnTo>
                <a:lnTo>
                  <a:pt x="5672" y="15276"/>
                </a:lnTo>
                <a:lnTo>
                  <a:pt x="5588" y="15316"/>
                </a:lnTo>
                <a:lnTo>
                  <a:pt x="5516" y="15352"/>
                </a:lnTo>
                <a:lnTo>
                  <a:pt x="5452" y="15348"/>
                </a:lnTo>
                <a:lnTo>
                  <a:pt x="5400" y="15296"/>
                </a:lnTo>
                <a:lnTo>
                  <a:pt x="5344" y="15256"/>
                </a:lnTo>
                <a:lnTo>
                  <a:pt x="5344" y="15204"/>
                </a:lnTo>
                <a:lnTo>
                  <a:pt x="5308" y="15156"/>
                </a:lnTo>
                <a:lnTo>
                  <a:pt x="5268" y="15116"/>
                </a:lnTo>
                <a:lnTo>
                  <a:pt x="5192" y="15072"/>
                </a:lnTo>
                <a:lnTo>
                  <a:pt x="5109" y="15038"/>
                </a:lnTo>
                <a:lnTo>
                  <a:pt x="5108" y="15032"/>
                </a:lnTo>
                <a:lnTo>
                  <a:pt x="5107" y="15031"/>
                </a:lnTo>
                <a:lnTo>
                  <a:pt x="5108" y="15036"/>
                </a:lnTo>
                <a:lnTo>
                  <a:pt x="5064" y="15040"/>
                </a:lnTo>
                <a:lnTo>
                  <a:pt x="5008" y="15072"/>
                </a:lnTo>
                <a:lnTo>
                  <a:pt x="4932" y="15120"/>
                </a:lnTo>
                <a:cubicBezTo>
                  <a:pt x="4920" y="15105"/>
                  <a:pt x="4908" y="15091"/>
                  <a:pt x="4896" y="15076"/>
                </a:cubicBezTo>
                <a:lnTo>
                  <a:pt x="4820" y="15112"/>
                </a:lnTo>
                <a:lnTo>
                  <a:pt x="4752" y="15148"/>
                </a:lnTo>
                <a:cubicBezTo>
                  <a:pt x="4743" y="15129"/>
                  <a:pt x="4733" y="15111"/>
                  <a:pt x="4724" y="15092"/>
                </a:cubicBezTo>
                <a:cubicBezTo>
                  <a:pt x="4712" y="15071"/>
                  <a:pt x="4700" y="15049"/>
                  <a:pt x="4688" y="15028"/>
                </a:cubicBezTo>
                <a:lnTo>
                  <a:pt x="4616" y="14980"/>
                </a:lnTo>
                <a:lnTo>
                  <a:pt x="4536" y="14932"/>
                </a:lnTo>
                <a:cubicBezTo>
                  <a:pt x="4537" y="14911"/>
                  <a:pt x="4539" y="14889"/>
                  <a:pt x="4540" y="14868"/>
                </a:cubicBezTo>
                <a:cubicBezTo>
                  <a:pt x="4537" y="14847"/>
                  <a:pt x="4535" y="14825"/>
                  <a:pt x="4532" y="14804"/>
                </a:cubicBezTo>
                <a:lnTo>
                  <a:pt x="4404" y="14812"/>
                </a:lnTo>
                <a:lnTo>
                  <a:pt x="4288" y="14808"/>
                </a:lnTo>
                <a:lnTo>
                  <a:pt x="4188" y="14748"/>
                </a:lnTo>
                <a:lnTo>
                  <a:pt x="4112" y="14696"/>
                </a:lnTo>
                <a:lnTo>
                  <a:pt x="4008" y="14700"/>
                </a:lnTo>
                <a:cubicBezTo>
                  <a:pt x="3999" y="14689"/>
                  <a:pt x="3989" y="14679"/>
                  <a:pt x="3980" y="14668"/>
                </a:cubicBezTo>
                <a:cubicBezTo>
                  <a:pt x="3967" y="14653"/>
                  <a:pt x="3953" y="14639"/>
                  <a:pt x="3940" y="14624"/>
                </a:cubicBezTo>
                <a:lnTo>
                  <a:pt x="3832" y="14620"/>
                </a:lnTo>
                <a:cubicBezTo>
                  <a:pt x="3817" y="14597"/>
                  <a:pt x="3803" y="14575"/>
                  <a:pt x="3788" y="14552"/>
                </a:cubicBezTo>
                <a:cubicBezTo>
                  <a:pt x="3795" y="14527"/>
                  <a:pt x="3801" y="14501"/>
                  <a:pt x="3808" y="14476"/>
                </a:cubicBezTo>
                <a:lnTo>
                  <a:pt x="3716" y="14532"/>
                </a:lnTo>
                <a:cubicBezTo>
                  <a:pt x="3711" y="14564"/>
                  <a:pt x="3705" y="14596"/>
                  <a:pt x="3700" y="14628"/>
                </a:cubicBezTo>
                <a:lnTo>
                  <a:pt x="3648" y="14628"/>
                </a:lnTo>
                <a:lnTo>
                  <a:pt x="3580" y="14584"/>
                </a:lnTo>
                <a:cubicBezTo>
                  <a:pt x="3570" y="14565"/>
                  <a:pt x="3561" y="14547"/>
                  <a:pt x="3552" y="14528"/>
                </a:cubicBezTo>
                <a:lnTo>
                  <a:pt x="3572" y="14476"/>
                </a:lnTo>
                <a:lnTo>
                  <a:pt x="3660" y="14432"/>
                </a:lnTo>
                <a:cubicBezTo>
                  <a:pt x="3657" y="14397"/>
                  <a:pt x="3654" y="14363"/>
                  <a:pt x="3652" y="14328"/>
                </a:cubicBezTo>
                <a:lnTo>
                  <a:pt x="3696" y="14296"/>
                </a:lnTo>
                <a:cubicBezTo>
                  <a:pt x="3699" y="14283"/>
                  <a:pt x="3701" y="14269"/>
                  <a:pt x="3704" y="14256"/>
                </a:cubicBezTo>
                <a:lnTo>
                  <a:pt x="3660" y="14208"/>
                </a:lnTo>
                <a:lnTo>
                  <a:pt x="3588" y="14192"/>
                </a:lnTo>
                <a:lnTo>
                  <a:pt x="3544" y="14160"/>
                </a:lnTo>
                <a:lnTo>
                  <a:pt x="3472" y="14140"/>
                </a:lnTo>
                <a:cubicBezTo>
                  <a:pt x="3464" y="14159"/>
                  <a:pt x="3456" y="14177"/>
                  <a:pt x="3448" y="14196"/>
                </a:cubicBezTo>
                <a:cubicBezTo>
                  <a:pt x="3438" y="14203"/>
                  <a:pt x="3429" y="14209"/>
                  <a:pt x="3420" y="14216"/>
                </a:cubicBezTo>
                <a:lnTo>
                  <a:pt x="3376" y="14204"/>
                </a:lnTo>
                <a:cubicBezTo>
                  <a:pt x="3369" y="14184"/>
                  <a:pt x="3363" y="14164"/>
                  <a:pt x="3356" y="14144"/>
                </a:cubicBezTo>
                <a:cubicBezTo>
                  <a:pt x="3353" y="14128"/>
                  <a:pt x="3351" y="14112"/>
                  <a:pt x="3348" y="14096"/>
                </a:cubicBezTo>
                <a:lnTo>
                  <a:pt x="3308" y="14092"/>
                </a:lnTo>
                <a:lnTo>
                  <a:pt x="3244" y="14104"/>
                </a:lnTo>
                <a:lnTo>
                  <a:pt x="3204" y="14084"/>
                </a:lnTo>
                <a:cubicBezTo>
                  <a:pt x="3197" y="14071"/>
                  <a:pt x="3190" y="14066"/>
                  <a:pt x="3184" y="14044"/>
                </a:cubicBezTo>
                <a:lnTo>
                  <a:pt x="3168" y="13952"/>
                </a:lnTo>
                <a:lnTo>
                  <a:pt x="3240" y="13944"/>
                </a:lnTo>
                <a:lnTo>
                  <a:pt x="3300" y="13940"/>
                </a:lnTo>
                <a:lnTo>
                  <a:pt x="3356" y="13916"/>
                </a:lnTo>
                <a:lnTo>
                  <a:pt x="3408" y="13864"/>
                </a:lnTo>
                <a:lnTo>
                  <a:pt x="3440" y="13812"/>
                </a:lnTo>
                <a:lnTo>
                  <a:pt x="3488" y="13764"/>
                </a:lnTo>
                <a:lnTo>
                  <a:pt x="3557" y="13683"/>
                </a:lnTo>
                <a:lnTo>
                  <a:pt x="3608" y="13592"/>
                </a:lnTo>
                <a:lnTo>
                  <a:pt x="3640" y="13500"/>
                </a:lnTo>
                <a:lnTo>
                  <a:pt x="3676" y="13356"/>
                </a:lnTo>
                <a:lnTo>
                  <a:pt x="3720" y="13176"/>
                </a:lnTo>
                <a:lnTo>
                  <a:pt x="3764" y="13012"/>
                </a:lnTo>
                <a:lnTo>
                  <a:pt x="3808" y="12832"/>
                </a:lnTo>
                <a:lnTo>
                  <a:pt x="3848" y="12688"/>
                </a:lnTo>
                <a:lnTo>
                  <a:pt x="3876" y="12540"/>
                </a:lnTo>
                <a:lnTo>
                  <a:pt x="3912" y="12376"/>
                </a:lnTo>
                <a:lnTo>
                  <a:pt x="3952" y="12184"/>
                </a:lnTo>
                <a:lnTo>
                  <a:pt x="3981" y="12026"/>
                </a:lnTo>
                <a:lnTo>
                  <a:pt x="3980" y="12024"/>
                </a:lnTo>
                <a:lnTo>
                  <a:pt x="3964" y="11936"/>
                </a:lnTo>
                <a:cubicBezTo>
                  <a:pt x="3960" y="11911"/>
                  <a:pt x="3956" y="11885"/>
                  <a:pt x="3952" y="11860"/>
                </a:cubicBezTo>
                <a:lnTo>
                  <a:pt x="4008" y="11832"/>
                </a:lnTo>
                <a:lnTo>
                  <a:pt x="4048" y="11808"/>
                </a:lnTo>
                <a:cubicBezTo>
                  <a:pt x="4045" y="11776"/>
                  <a:pt x="4043" y="11744"/>
                  <a:pt x="4040" y="11712"/>
                </a:cubicBezTo>
                <a:lnTo>
                  <a:pt x="4108" y="11676"/>
                </a:lnTo>
                <a:lnTo>
                  <a:pt x="4160" y="11704"/>
                </a:lnTo>
                <a:lnTo>
                  <a:pt x="4220" y="11680"/>
                </a:lnTo>
                <a:lnTo>
                  <a:pt x="4300" y="11696"/>
                </a:lnTo>
                <a:lnTo>
                  <a:pt x="4268" y="11608"/>
                </a:lnTo>
                <a:lnTo>
                  <a:pt x="4204" y="11568"/>
                </a:lnTo>
                <a:lnTo>
                  <a:pt x="4152" y="11496"/>
                </a:lnTo>
                <a:lnTo>
                  <a:pt x="4112" y="11472"/>
                </a:lnTo>
                <a:lnTo>
                  <a:pt x="4048" y="11576"/>
                </a:lnTo>
                <a:lnTo>
                  <a:pt x="4004" y="11640"/>
                </a:lnTo>
                <a:cubicBezTo>
                  <a:pt x="4015" y="11592"/>
                  <a:pt x="4025" y="11544"/>
                  <a:pt x="4036" y="11496"/>
                </a:cubicBezTo>
                <a:cubicBezTo>
                  <a:pt x="4037" y="11448"/>
                  <a:pt x="4039" y="11400"/>
                  <a:pt x="4040" y="11352"/>
                </a:cubicBezTo>
                <a:lnTo>
                  <a:pt x="4072" y="11152"/>
                </a:lnTo>
                <a:cubicBezTo>
                  <a:pt x="4080" y="11097"/>
                  <a:pt x="4088" y="11043"/>
                  <a:pt x="4096" y="10988"/>
                </a:cubicBezTo>
                <a:cubicBezTo>
                  <a:pt x="4105" y="10923"/>
                  <a:pt x="4115" y="10857"/>
                  <a:pt x="4124" y="10792"/>
                </a:cubicBezTo>
                <a:lnTo>
                  <a:pt x="4148" y="10612"/>
                </a:lnTo>
                <a:cubicBezTo>
                  <a:pt x="4149" y="10567"/>
                  <a:pt x="4151" y="10521"/>
                  <a:pt x="4152" y="10476"/>
                </a:cubicBezTo>
                <a:cubicBezTo>
                  <a:pt x="4160" y="10431"/>
                  <a:pt x="4168" y="10385"/>
                  <a:pt x="4176" y="10340"/>
                </a:cubicBezTo>
                <a:cubicBezTo>
                  <a:pt x="4171" y="10309"/>
                  <a:pt x="4165" y="10279"/>
                  <a:pt x="4160" y="10248"/>
                </a:cubicBezTo>
                <a:cubicBezTo>
                  <a:pt x="4159" y="10216"/>
                  <a:pt x="4157" y="10184"/>
                  <a:pt x="4156" y="10152"/>
                </a:cubicBezTo>
                <a:lnTo>
                  <a:pt x="4212" y="10072"/>
                </a:lnTo>
                <a:lnTo>
                  <a:pt x="4252" y="10012"/>
                </a:lnTo>
                <a:lnTo>
                  <a:pt x="4336" y="9996"/>
                </a:lnTo>
                <a:cubicBezTo>
                  <a:pt x="4328" y="10037"/>
                  <a:pt x="4320" y="10079"/>
                  <a:pt x="4312" y="10120"/>
                </a:cubicBezTo>
                <a:lnTo>
                  <a:pt x="4408" y="10216"/>
                </a:lnTo>
                <a:lnTo>
                  <a:pt x="4524" y="10324"/>
                </a:lnTo>
                <a:lnTo>
                  <a:pt x="4604" y="10420"/>
                </a:lnTo>
                <a:lnTo>
                  <a:pt x="4660" y="10496"/>
                </a:lnTo>
                <a:lnTo>
                  <a:pt x="4740" y="10940"/>
                </a:lnTo>
                <a:lnTo>
                  <a:pt x="4800" y="10876"/>
                </a:lnTo>
                <a:lnTo>
                  <a:pt x="4742" y="10493"/>
                </a:lnTo>
                <a:lnTo>
                  <a:pt x="4736" y="10480"/>
                </a:lnTo>
                <a:lnTo>
                  <a:pt x="4736" y="10462"/>
                </a:lnTo>
                <a:lnTo>
                  <a:pt x="4716" y="10420"/>
                </a:lnTo>
                <a:lnTo>
                  <a:pt x="4704" y="10348"/>
                </a:lnTo>
                <a:lnTo>
                  <a:pt x="4692" y="10280"/>
                </a:lnTo>
                <a:lnTo>
                  <a:pt x="4632" y="10204"/>
                </a:lnTo>
                <a:lnTo>
                  <a:pt x="4564" y="10144"/>
                </a:lnTo>
                <a:lnTo>
                  <a:pt x="4512" y="10080"/>
                </a:lnTo>
                <a:lnTo>
                  <a:pt x="4472" y="10052"/>
                </a:lnTo>
                <a:lnTo>
                  <a:pt x="4416" y="10048"/>
                </a:lnTo>
                <a:lnTo>
                  <a:pt x="4412" y="9972"/>
                </a:lnTo>
                <a:lnTo>
                  <a:pt x="4344" y="9944"/>
                </a:lnTo>
                <a:lnTo>
                  <a:pt x="4280" y="9896"/>
                </a:lnTo>
                <a:lnTo>
                  <a:pt x="4204" y="9832"/>
                </a:lnTo>
                <a:lnTo>
                  <a:pt x="4100" y="9824"/>
                </a:lnTo>
                <a:lnTo>
                  <a:pt x="4100" y="9728"/>
                </a:lnTo>
                <a:lnTo>
                  <a:pt x="4072" y="9640"/>
                </a:lnTo>
                <a:lnTo>
                  <a:pt x="4076" y="9528"/>
                </a:lnTo>
                <a:lnTo>
                  <a:pt x="4064" y="9444"/>
                </a:lnTo>
                <a:lnTo>
                  <a:pt x="4012" y="9384"/>
                </a:lnTo>
                <a:lnTo>
                  <a:pt x="3916" y="9316"/>
                </a:lnTo>
                <a:lnTo>
                  <a:pt x="3916" y="9220"/>
                </a:lnTo>
                <a:lnTo>
                  <a:pt x="3932" y="9092"/>
                </a:lnTo>
                <a:lnTo>
                  <a:pt x="3972" y="9152"/>
                </a:lnTo>
                <a:lnTo>
                  <a:pt x="4016" y="9232"/>
                </a:lnTo>
                <a:lnTo>
                  <a:pt x="4088" y="9216"/>
                </a:lnTo>
                <a:lnTo>
                  <a:pt x="4116" y="9224"/>
                </a:lnTo>
                <a:lnTo>
                  <a:pt x="4124" y="9312"/>
                </a:lnTo>
                <a:lnTo>
                  <a:pt x="4148" y="9384"/>
                </a:lnTo>
                <a:lnTo>
                  <a:pt x="4168" y="9460"/>
                </a:lnTo>
                <a:lnTo>
                  <a:pt x="4120" y="9532"/>
                </a:lnTo>
                <a:lnTo>
                  <a:pt x="4152" y="9576"/>
                </a:lnTo>
                <a:lnTo>
                  <a:pt x="4228" y="9580"/>
                </a:lnTo>
                <a:lnTo>
                  <a:pt x="4220" y="9472"/>
                </a:lnTo>
                <a:lnTo>
                  <a:pt x="4284" y="9452"/>
                </a:lnTo>
                <a:lnTo>
                  <a:pt x="4304" y="9384"/>
                </a:lnTo>
                <a:lnTo>
                  <a:pt x="4324" y="9332"/>
                </a:lnTo>
                <a:lnTo>
                  <a:pt x="4240" y="9248"/>
                </a:lnTo>
                <a:lnTo>
                  <a:pt x="4272" y="9196"/>
                </a:lnTo>
                <a:lnTo>
                  <a:pt x="4340" y="9208"/>
                </a:lnTo>
                <a:lnTo>
                  <a:pt x="4368" y="9144"/>
                </a:lnTo>
                <a:lnTo>
                  <a:pt x="4300" y="9096"/>
                </a:lnTo>
                <a:lnTo>
                  <a:pt x="4228" y="9072"/>
                </a:lnTo>
                <a:lnTo>
                  <a:pt x="4084" y="8988"/>
                </a:lnTo>
                <a:lnTo>
                  <a:pt x="4032" y="8960"/>
                </a:lnTo>
                <a:lnTo>
                  <a:pt x="3960" y="8924"/>
                </a:lnTo>
                <a:lnTo>
                  <a:pt x="3892" y="8848"/>
                </a:lnTo>
                <a:lnTo>
                  <a:pt x="3784" y="8848"/>
                </a:lnTo>
                <a:lnTo>
                  <a:pt x="3712" y="8764"/>
                </a:lnTo>
                <a:lnTo>
                  <a:pt x="3756" y="8724"/>
                </a:lnTo>
                <a:lnTo>
                  <a:pt x="3828" y="8704"/>
                </a:lnTo>
                <a:lnTo>
                  <a:pt x="3896" y="8744"/>
                </a:lnTo>
                <a:lnTo>
                  <a:pt x="3932" y="8820"/>
                </a:lnTo>
                <a:lnTo>
                  <a:pt x="4028" y="8824"/>
                </a:lnTo>
                <a:lnTo>
                  <a:pt x="4108" y="8888"/>
                </a:lnTo>
                <a:lnTo>
                  <a:pt x="4180" y="8852"/>
                </a:lnTo>
                <a:lnTo>
                  <a:pt x="4208" y="8800"/>
                </a:lnTo>
                <a:lnTo>
                  <a:pt x="4252" y="8756"/>
                </a:lnTo>
                <a:lnTo>
                  <a:pt x="4284" y="8676"/>
                </a:lnTo>
                <a:lnTo>
                  <a:pt x="4281" y="8677"/>
                </a:lnTo>
                <a:lnTo>
                  <a:pt x="4200" y="8672"/>
                </a:lnTo>
                <a:lnTo>
                  <a:pt x="4180" y="8732"/>
                </a:lnTo>
                <a:lnTo>
                  <a:pt x="4100" y="8704"/>
                </a:lnTo>
                <a:lnTo>
                  <a:pt x="4032" y="8648"/>
                </a:lnTo>
                <a:cubicBezTo>
                  <a:pt x="4023" y="8623"/>
                  <a:pt x="4013" y="8597"/>
                  <a:pt x="4004" y="8572"/>
                </a:cubicBezTo>
                <a:lnTo>
                  <a:pt x="3924" y="8572"/>
                </a:lnTo>
                <a:lnTo>
                  <a:pt x="3860" y="8588"/>
                </a:lnTo>
                <a:lnTo>
                  <a:pt x="3836" y="8520"/>
                </a:lnTo>
                <a:cubicBezTo>
                  <a:pt x="3831" y="8500"/>
                  <a:pt x="3825" y="8480"/>
                  <a:pt x="3820" y="8460"/>
                </a:cubicBezTo>
                <a:lnTo>
                  <a:pt x="3744" y="8464"/>
                </a:lnTo>
                <a:lnTo>
                  <a:pt x="3676" y="8476"/>
                </a:lnTo>
                <a:lnTo>
                  <a:pt x="3636" y="8440"/>
                </a:lnTo>
                <a:lnTo>
                  <a:pt x="3588" y="8384"/>
                </a:lnTo>
                <a:lnTo>
                  <a:pt x="3516" y="8320"/>
                </a:lnTo>
                <a:lnTo>
                  <a:pt x="3408" y="8264"/>
                </a:lnTo>
                <a:cubicBezTo>
                  <a:pt x="3397" y="8231"/>
                  <a:pt x="3387" y="8197"/>
                  <a:pt x="3376" y="8164"/>
                </a:cubicBezTo>
                <a:cubicBezTo>
                  <a:pt x="3368" y="8135"/>
                  <a:pt x="3360" y="8105"/>
                  <a:pt x="3352" y="8076"/>
                </a:cubicBezTo>
                <a:lnTo>
                  <a:pt x="3308" y="7984"/>
                </a:lnTo>
                <a:cubicBezTo>
                  <a:pt x="3305" y="7955"/>
                  <a:pt x="3303" y="7925"/>
                  <a:pt x="3300" y="7896"/>
                </a:cubicBezTo>
                <a:lnTo>
                  <a:pt x="3220" y="7916"/>
                </a:lnTo>
                <a:cubicBezTo>
                  <a:pt x="3223" y="7891"/>
                  <a:pt x="3225" y="7865"/>
                  <a:pt x="3228" y="7840"/>
                </a:cubicBezTo>
                <a:lnTo>
                  <a:pt x="3200" y="7800"/>
                </a:lnTo>
                <a:lnTo>
                  <a:pt x="3116" y="7728"/>
                </a:lnTo>
                <a:lnTo>
                  <a:pt x="3056" y="7676"/>
                </a:lnTo>
                <a:cubicBezTo>
                  <a:pt x="3059" y="7648"/>
                  <a:pt x="3061" y="7620"/>
                  <a:pt x="3064" y="7592"/>
                </a:cubicBezTo>
                <a:cubicBezTo>
                  <a:pt x="3063" y="7559"/>
                  <a:pt x="3061" y="7525"/>
                  <a:pt x="3060" y="7492"/>
                </a:cubicBezTo>
                <a:lnTo>
                  <a:pt x="3132" y="7424"/>
                </a:lnTo>
                <a:lnTo>
                  <a:pt x="3180" y="7360"/>
                </a:lnTo>
                <a:lnTo>
                  <a:pt x="3232" y="7292"/>
                </a:lnTo>
                <a:lnTo>
                  <a:pt x="3233" y="7288"/>
                </a:lnTo>
                <a:cubicBezTo>
                  <a:pt x="3233" y="7285"/>
                  <a:pt x="3234" y="7281"/>
                  <a:pt x="3234" y="7277"/>
                </a:cubicBezTo>
                <a:lnTo>
                  <a:pt x="3224" y="7232"/>
                </a:lnTo>
                <a:lnTo>
                  <a:pt x="3164" y="7180"/>
                </a:lnTo>
                <a:lnTo>
                  <a:pt x="3108" y="7124"/>
                </a:lnTo>
                <a:lnTo>
                  <a:pt x="3064" y="7112"/>
                </a:lnTo>
                <a:lnTo>
                  <a:pt x="3004" y="7124"/>
                </a:lnTo>
                <a:lnTo>
                  <a:pt x="2944" y="7148"/>
                </a:lnTo>
                <a:lnTo>
                  <a:pt x="2944" y="7056"/>
                </a:lnTo>
                <a:lnTo>
                  <a:pt x="2984" y="7036"/>
                </a:lnTo>
                <a:lnTo>
                  <a:pt x="3036" y="7036"/>
                </a:lnTo>
                <a:lnTo>
                  <a:pt x="3068" y="6980"/>
                </a:lnTo>
                <a:cubicBezTo>
                  <a:pt x="3063" y="6951"/>
                  <a:pt x="3057" y="6921"/>
                  <a:pt x="3052" y="6892"/>
                </a:cubicBezTo>
                <a:cubicBezTo>
                  <a:pt x="3061" y="6873"/>
                  <a:pt x="3071" y="6855"/>
                  <a:pt x="3080" y="6836"/>
                </a:cubicBezTo>
                <a:lnTo>
                  <a:pt x="3164" y="6820"/>
                </a:lnTo>
                <a:lnTo>
                  <a:pt x="3168" y="6784"/>
                </a:lnTo>
                <a:lnTo>
                  <a:pt x="3052" y="6792"/>
                </a:lnTo>
                <a:lnTo>
                  <a:pt x="2996" y="6836"/>
                </a:lnTo>
                <a:lnTo>
                  <a:pt x="2944" y="6896"/>
                </a:lnTo>
                <a:lnTo>
                  <a:pt x="2852" y="6884"/>
                </a:lnTo>
                <a:lnTo>
                  <a:pt x="2788" y="6788"/>
                </a:lnTo>
                <a:cubicBezTo>
                  <a:pt x="2781" y="6807"/>
                  <a:pt x="2775" y="6825"/>
                  <a:pt x="2768" y="6844"/>
                </a:cubicBezTo>
                <a:lnTo>
                  <a:pt x="2684" y="6840"/>
                </a:lnTo>
                <a:lnTo>
                  <a:pt x="2612" y="6808"/>
                </a:lnTo>
                <a:cubicBezTo>
                  <a:pt x="2611" y="6788"/>
                  <a:pt x="2609" y="6768"/>
                  <a:pt x="2608" y="6748"/>
                </a:cubicBezTo>
                <a:lnTo>
                  <a:pt x="2648" y="6688"/>
                </a:lnTo>
                <a:lnTo>
                  <a:pt x="2608" y="6628"/>
                </a:lnTo>
                <a:lnTo>
                  <a:pt x="2652" y="6580"/>
                </a:lnTo>
                <a:lnTo>
                  <a:pt x="2700" y="6544"/>
                </a:lnTo>
                <a:lnTo>
                  <a:pt x="2696" y="6496"/>
                </a:lnTo>
                <a:lnTo>
                  <a:pt x="2664" y="6456"/>
                </a:lnTo>
                <a:lnTo>
                  <a:pt x="2691" y="6412"/>
                </a:lnTo>
                <a:lnTo>
                  <a:pt x="2684" y="6386"/>
                </a:lnTo>
                <a:lnTo>
                  <a:pt x="2664" y="6372"/>
                </a:lnTo>
                <a:lnTo>
                  <a:pt x="2596" y="6380"/>
                </a:lnTo>
                <a:lnTo>
                  <a:pt x="2500" y="6380"/>
                </a:lnTo>
                <a:lnTo>
                  <a:pt x="2392" y="6396"/>
                </a:lnTo>
                <a:lnTo>
                  <a:pt x="2292" y="6416"/>
                </a:lnTo>
                <a:lnTo>
                  <a:pt x="2228" y="6336"/>
                </a:lnTo>
                <a:cubicBezTo>
                  <a:pt x="2225" y="6316"/>
                  <a:pt x="2223" y="6296"/>
                  <a:pt x="2220" y="6276"/>
                </a:cubicBezTo>
                <a:lnTo>
                  <a:pt x="2264" y="6252"/>
                </a:lnTo>
                <a:lnTo>
                  <a:pt x="2344" y="6312"/>
                </a:lnTo>
                <a:lnTo>
                  <a:pt x="2400" y="6288"/>
                </a:lnTo>
                <a:cubicBezTo>
                  <a:pt x="2405" y="6275"/>
                  <a:pt x="2411" y="6261"/>
                  <a:pt x="2416" y="6248"/>
                </a:cubicBezTo>
                <a:lnTo>
                  <a:pt x="2376" y="6192"/>
                </a:lnTo>
                <a:lnTo>
                  <a:pt x="2312" y="6156"/>
                </a:lnTo>
                <a:lnTo>
                  <a:pt x="2280" y="6196"/>
                </a:lnTo>
                <a:lnTo>
                  <a:pt x="2212" y="6216"/>
                </a:lnTo>
                <a:lnTo>
                  <a:pt x="2164" y="6100"/>
                </a:lnTo>
                <a:lnTo>
                  <a:pt x="2124" y="6112"/>
                </a:lnTo>
                <a:lnTo>
                  <a:pt x="2176" y="6256"/>
                </a:lnTo>
                <a:lnTo>
                  <a:pt x="2128" y="6268"/>
                </a:lnTo>
                <a:lnTo>
                  <a:pt x="2036" y="6156"/>
                </a:lnTo>
                <a:cubicBezTo>
                  <a:pt x="2035" y="6177"/>
                  <a:pt x="2033" y="6199"/>
                  <a:pt x="2032" y="6220"/>
                </a:cubicBezTo>
                <a:lnTo>
                  <a:pt x="1976" y="6212"/>
                </a:lnTo>
                <a:lnTo>
                  <a:pt x="1936" y="6296"/>
                </a:lnTo>
                <a:lnTo>
                  <a:pt x="1980" y="6364"/>
                </a:lnTo>
                <a:lnTo>
                  <a:pt x="1932" y="6436"/>
                </a:lnTo>
                <a:lnTo>
                  <a:pt x="1848" y="6360"/>
                </a:lnTo>
                <a:cubicBezTo>
                  <a:pt x="1855" y="6337"/>
                  <a:pt x="1861" y="6315"/>
                  <a:pt x="1868" y="6292"/>
                </a:cubicBezTo>
                <a:cubicBezTo>
                  <a:pt x="1872" y="6261"/>
                  <a:pt x="1876" y="6231"/>
                  <a:pt x="1880" y="6200"/>
                </a:cubicBezTo>
                <a:lnTo>
                  <a:pt x="1848" y="6132"/>
                </a:lnTo>
                <a:lnTo>
                  <a:pt x="1804" y="6084"/>
                </a:lnTo>
                <a:lnTo>
                  <a:pt x="1768" y="6036"/>
                </a:lnTo>
                <a:lnTo>
                  <a:pt x="1712" y="6008"/>
                </a:lnTo>
                <a:lnTo>
                  <a:pt x="1652" y="5984"/>
                </a:lnTo>
                <a:cubicBezTo>
                  <a:pt x="1657" y="5956"/>
                  <a:pt x="1663" y="5928"/>
                  <a:pt x="1668" y="5900"/>
                </a:cubicBezTo>
                <a:lnTo>
                  <a:pt x="1588" y="5952"/>
                </a:lnTo>
                <a:lnTo>
                  <a:pt x="1532" y="5952"/>
                </a:lnTo>
                <a:lnTo>
                  <a:pt x="1488" y="5892"/>
                </a:lnTo>
                <a:lnTo>
                  <a:pt x="1440" y="5852"/>
                </a:lnTo>
                <a:lnTo>
                  <a:pt x="1384" y="5816"/>
                </a:lnTo>
                <a:lnTo>
                  <a:pt x="1260" y="5800"/>
                </a:lnTo>
                <a:lnTo>
                  <a:pt x="1220" y="5744"/>
                </a:lnTo>
                <a:lnTo>
                  <a:pt x="1184" y="5784"/>
                </a:lnTo>
                <a:lnTo>
                  <a:pt x="1048" y="5780"/>
                </a:lnTo>
                <a:lnTo>
                  <a:pt x="996" y="5704"/>
                </a:lnTo>
                <a:lnTo>
                  <a:pt x="964" y="5632"/>
                </a:lnTo>
                <a:cubicBezTo>
                  <a:pt x="957" y="5599"/>
                  <a:pt x="951" y="5565"/>
                  <a:pt x="944" y="5532"/>
                </a:cubicBezTo>
                <a:lnTo>
                  <a:pt x="908" y="5532"/>
                </a:lnTo>
                <a:lnTo>
                  <a:pt x="908" y="5616"/>
                </a:lnTo>
                <a:lnTo>
                  <a:pt x="876" y="5644"/>
                </a:lnTo>
                <a:lnTo>
                  <a:pt x="800" y="5620"/>
                </a:lnTo>
                <a:lnTo>
                  <a:pt x="716" y="5588"/>
                </a:lnTo>
                <a:lnTo>
                  <a:pt x="632" y="5572"/>
                </a:lnTo>
                <a:lnTo>
                  <a:pt x="692" y="5652"/>
                </a:lnTo>
                <a:cubicBezTo>
                  <a:pt x="688" y="5671"/>
                  <a:pt x="684" y="5689"/>
                  <a:pt x="680" y="5708"/>
                </a:cubicBezTo>
                <a:lnTo>
                  <a:pt x="592" y="5712"/>
                </a:lnTo>
                <a:lnTo>
                  <a:pt x="484" y="5700"/>
                </a:lnTo>
                <a:lnTo>
                  <a:pt x="408" y="5688"/>
                </a:lnTo>
                <a:lnTo>
                  <a:pt x="432" y="5612"/>
                </a:lnTo>
                <a:lnTo>
                  <a:pt x="432" y="5532"/>
                </a:lnTo>
                <a:lnTo>
                  <a:pt x="408" y="5432"/>
                </a:lnTo>
                <a:lnTo>
                  <a:pt x="344" y="5368"/>
                </a:lnTo>
                <a:lnTo>
                  <a:pt x="316" y="5308"/>
                </a:lnTo>
                <a:lnTo>
                  <a:pt x="284" y="5268"/>
                </a:lnTo>
                <a:lnTo>
                  <a:pt x="220" y="5284"/>
                </a:lnTo>
                <a:lnTo>
                  <a:pt x="160" y="5236"/>
                </a:lnTo>
                <a:lnTo>
                  <a:pt x="76" y="5252"/>
                </a:lnTo>
                <a:lnTo>
                  <a:pt x="4" y="5200"/>
                </a:lnTo>
                <a:lnTo>
                  <a:pt x="40" y="5156"/>
                </a:lnTo>
                <a:lnTo>
                  <a:pt x="176" y="5132"/>
                </a:lnTo>
                <a:lnTo>
                  <a:pt x="356" y="5120"/>
                </a:lnTo>
                <a:lnTo>
                  <a:pt x="532" y="5132"/>
                </a:lnTo>
                <a:lnTo>
                  <a:pt x="584" y="5068"/>
                </a:lnTo>
                <a:lnTo>
                  <a:pt x="584" y="4972"/>
                </a:lnTo>
                <a:lnTo>
                  <a:pt x="508" y="4952"/>
                </a:lnTo>
                <a:lnTo>
                  <a:pt x="448" y="4928"/>
                </a:lnTo>
                <a:lnTo>
                  <a:pt x="388" y="4864"/>
                </a:lnTo>
                <a:lnTo>
                  <a:pt x="320" y="4940"/>
                </a:lnTo>
                <a:lnTo>
                  <a:pt x="280" y="5000"/>
                </a:lnTo>
                <a:cubicBezTo>
                  <a:pt x="276" y="4975"/>
                  <a:pt x="272" y="4949"/>
                  <a:pt x="268" y="4924"/>
                </a:cubicBezTo>
                <a:cubicBezTo>
                  <a:pt x="269" y="4895"/>
                  <a:pt x="271" y="4865"/>
                  <a:pt x="272" y="4836"/>
                </a:cubicBezTo>
                <a:lnTo>
                  <a:pt x="200" y="4820"/>
                </a:lnTo>
                <a:lnTo>
                  <a:pt x="180" y="4788"/>
                </a:lnTo>
                <a:lnTo>
                  <a:pt x="260" y="4716"/>
                </a:lnTo>
                <a:lnTo>
                  <a:pt x="348" y="4756"/>
                </a:lnTo>
                <a:lnTo>
                  <a:pt x="420" y="4784"/>
                </a:lnTo>
                <a:lnTo>
                  <a:pt x="528" y="4800"/>
                </a:lnTo>
                <a:lnTo>
                  <a:pt x="664" y="4828"/>
                </a:lnTo>
                <a:cubicBezTo>
                  <a:pt x="660" y="4801"/>
                  <a:pt x="656" y="4775"/>
                  <a:pt x="652" y="4748"/>
                </a:cubicBezTo>
                <a:lnTo>
                  <a:pt x="548" y="4744"/>
                </a:lnTo>
                <a:cubicBezTo>
                  <a:pt x="553" y="4717"/>
                  <a:pt x="559" y="4691"/>
                  <a:pt x="564" y="4664"/>
                </a:cubicBezTo>
                <a:lnTo>
                  <a:pt x="460" y="4700"/>
                </a:lnTo>
                <a:cubicBezTo>
                  <a:pt x="456" y="4681"/>
                  <a:pt x="452" y="4663"/>
                  <a:pt x="448" y="4644"/>
                </a:cubicBezTo>
                <a:lnTo>
                  <a:pt x="576" y="4540"/>
                </a:lnTo>
                <a:lnTo>
                  <a:pt x="544" y="4504"/>
                </a:lnTo>
                <a:lnTo>
                  <a:pt x="380" y="4620"/>
                </a:lnTo>
                <a:lnTo>
                  <a:pt x="316" y="4636"/>
                </a:lnTo>
                <a:lnTo>
                  <a:pt x="224" y="4656"/>
                </a:lnTo>
                <a:lnTo>
                  <a:pt x="140" y="4632"/>
                </a:lnTo>
                <a:lnTo>
                  <a:pt x="92" y="4684"/>
                </a:lnTo>
                <a:lnTo>
                  <a:pt x="0" y="4660"/>
                </a:lnTo>
                <a:lnTo>
                  <a:pt x="28" y="4584"/>
                </a:lnTo>
                <a:lnTo>
                  <a:pt x="4" y="4492"/>
                </a:lnTo>
                <a:lnTo>
                  <a:pt x="52" y="4440"/>
                </a:lnTo>
                <a:lnTo>
                  <a:pt x="96" y="4396"/>
                </a:lnTo>
                <a:lnTo>
                  <a:pt x="28" y="4344"/>
                </a:lnTo>
                <a:cubicBezTo>
                  <a:pt x="37" y="4323"/>
                  <a:pt x="47" y="4301"/>
                  <a:pt x="56" y="4280"/>
                </a:cubicBezTo>
                <a:lnTo>
                  <a:pt x="112" y="4224"/>
                </a:lnTo>
                <a:lnTo>
                  <a:pt x="196" y="4224"/>
                </a:lnTo>
                <a:lnTo>
                  <a:pt x="288" y="4228"/>
                </a:lnTo>
                <a:cubicBezTo>
                  <a:pt x="281" y="4208"/>
                  <a:pt x="275" y="4188"/>
                  <a:pt x="268" y="4168"/>
                </a:cubicBezTo>
                <a:lnTo>
                  <a:pt x="328" y="4128"/>
                </a:lnTo>
                <a:lnTo>
                  <a:pt x="384" y="4156"/>
                </a:lnTo>
                <a:lnTo>
                  <a:pt x="448" y="4164"/>
                </a:lnTo>
                <a:lnTo>
                  <a:pt x="488" y="4100"/>
                </a:lnTo>
                <a:lnTo>
                  <a:pt x="608" y="4068"/>
                </a:lnTo>
                <a:lnTo>
                  <a:pt x="652" y="4176"/>
                </a:lnTo>
                <a:lnTo>
                  <a:pt x="728" y="4128"/>
                </a:lnTo>
                <a:lnTo>
                  <a:pt x="752" y="4076"/>
                </a:lnTo>
                <a:lnTo>
                  <a:pt x="836" y="4048"/>
                </a:lnTo>
                <a:lnTo>
                  <a:pt x="892" y="4076"/>
                </a:lnTo>
                <a:lnTo>
                  <a:pt x="956" y="4084"/>
                </a:lnTo>
                <a:lnTo>
                  <a:pt x="1000" y="4032"/>
                </a:lnTo>
                <a:lnTo>
                  <a:pt x="1052" y="4016"/>
                </a:lnTo>
                <a:cubicBezTo>
                  <a:pt x="1045" y="4049"/>
                  <a:pt x="1039" y="4083"/>
                  <a:pt x="1032" y="4116"/>
                </a:cubicBezTo>
                <a:cubicBezTo>
                  <a:pt x="1035" y="4133"/>
                  <a:pt x="1037" y="4151"/>
                  <a:pt x="1040" y="4168"/>
                </a:cubicBezTo>
                <a:lnTo>
                  <a:pt x="1104" y="4160"/>
                </a:lnTo>
                <a:lnTo>
                  <a:pt x="1124" y="4208"/>
                </a:lnTo>
                <a:lnTo>
                  <a:pt x="1176" y="4212"/>
                </a:lnTo>
                <a:cubicBezTo>
                  <a:pt x="1175" y="4192"/>
                  <a:pt x="1173" y="4172"/>
                  <a:pt x="1172" y="4152"/>
                </a:cubicBezTo>
                <a:lnTo>
                  <a:pt x="1184" y="4080"/>
                </a:lnTo>
                <a:lnTo>
                  <a:pt x="1264" y="4080"/>
                </a:lnTo>
                <a:lnTo>
                  <a:pt x="1332" y="4068"/>
                </a:lnTo>
                <a:lnTo>
                  <a:pt x="1404" y="4084"/>
                </a:lnTo>
                <a:lnTo>
                  <a:pt x="1456" y="4136"/>
                </a:lnTo>
                <a:lnTo>
                  <a:pt x="1464" y="4132"/>
                </a:lnTo>
                <a:lnTo>
                  <a:pt x="1473" y="4132"/>
                </a:lnTo>
                <a:lnTo>
                  <a:pt x="1532" y="4076"/>
                </a:lnTo>
                <a:lnTo>
                  <a:pt x="1564" y="4032"/>
                </a:lnTo>
                <a:lnTo>
                  <a:pt x="1504" y="3956"/>
                </a:lnTo>
                <a:lnTo>
                  <a:pt x="1544" y="3904"/>
                </a:lnTo>
                <a:lnTo>
                  <a:pt x="1636" y="3852"/>
                </a:lnTo>
                <a:lnTo>
                  <a:pt x="1676" y="3904"/>
                </a:lnTo>
                <a:lnTo>
                  <a:pt x="1728" y="3948"/>
                </a:lnTo>
                <a:lnTo>
                  <a:pt x="1760" y="3904"/>
                </a:lnTo>
                <a:lnTo>
                  <a:pt x="1824" y="3876"/>
                </a:lnTo>
                <a:lnTo>
                  <a:pt x="1912" y="3872"/>
                </a:lnTo>
                <a:lnTo>
                  <a:pt x="1968" y="3832"/>
                </a:lnTo>
                <a:lnTo>
                  <a:pt x="2004" y="3912"/>
                </a:lnTo>
                <a:cubicBezTo>
                  <a:pt x="2012" y="3893"/>
                  <a:pt x="2020" y="3875"/>
                  <a:pt x="2028" y="3856"/>
                </a:cubicBezTo>
                <a:lnTo>
                  <a:pt x="2144" y="3840"/>
                </a:lnTo>
                <a:cubicBezTo>
                  <a:pt x="2147" y="3864"/>
                  <a:pt x="2149" y="3888"/>
                  <a:pt x="2152" y="3912"/>
                </a:cubicBezTo>
                <a:lnTo>
                  <a:pt x="2216" y="3924"/>
                </a:lnTo>
                <a:cubicBezTo>
                  <a:pt x="2208" y="3957"/>
                  <a:pt x="2200" y="3991"/>
                  <a:pt x="2192" y="4024"/>
                </a:cubicBezTo>
                <a:lnTo>
                  <a:pt x="2252" y="4036"/>
                </a:lnTo>
                <a:lnTo>
                  <a:pt x="2300" y="4056"/>
                </a:lnTo>
                <a:lnTo>
                  <a:pt x="2300" y="4124"/>
                </a:lnTo>
                <a:cubicBezTo>
                  <a:pt x="2303" y="4140"/>
                  <a:pt x="2305" y="4156"/>
                  <a:pt x="2308" y="4172"/>
                </a:cubicBezTo>
                <a:lnTo>
                  <a:pt x="2372" y="4196"/>
                </a:lnTo>
                <a:lnTo>
                  <a:pt x="2412" y="4260"/>
                </a:lnTo>
                <a:lnTo>
                  <a:pt x="2408" y="4336"/>
                </a:lnTo>
                <a:lnTo>
                  <a:pt x="2476" y="4380"/>
                </a:lnTo>
                <a:lnTo>
                  <a:pt x="2524" y="4416"/>
                </a:lnTo>
                <a:lnTo>
                  <a:pt x="2516" y="4488"/>
                </a:lnTo>
                <a:lnTo>
                  <a:pt x="2584" y="4504"/>
                </a:lnTo>
                <a:cubicBezTo>
                  <a:pt x="2593" y="4485"/>
                  <a:pt x="2603" y="4467"/>
                  <a:pt x="2612" y="4448"/>
                </a:cubicBezTo>
                <a:lnTo>
                  <a:pt x="2668" y="4424"/>
                </a:lnTo>
                <a:lnTo>
                  <a:pt x="2740" y="4380"/>
                </a:lnTo>
                <a:lnTo>
                  <a:pt x="2812" y="4352"/>
                </a:lnTo>
                <a:lnTo>
                  <a:pt x="2844" y="4300"/>
                </a:lnTo>
                <a:cubicBezTo>
                  <a:pt x="2849" y="4287"/>
                  <a:pt x="2855" y="4273"/>
                  <a:pt x="2860" y="4260"/>
                </a:cubicBezTo>
                <a:lnTo>
                  <a:pt x="2948" y="4292"/>
                </a:lnTo>
                <a:lnTo>
                  <a:pt x="3032" y="4228"/>
                </a:lnTo>
                <a:lnTo>
                  <a:pt x="3036" y="4364"/>
                </a:lnTo>
                <a:lnTo>
                  <a:pt x="3128" y="4296"/>
                </a:lnTo>
                <a:lnTo>
                  <a:pt x="3136" y="4404"/>
                </a:lnTo>
                <a:lnTo>
                  <a:pt x="3220" y="4420"/>
                </a:lnTo>
                <a:lnTo>
                  <a:pt x="3232" y="4372"/>
                </a:lnTo>
                <a:cubicBezTo>
                  <a:pt x="3240" y="4359"/>
                  <a:pt x="3248" y="4345"/>
                  <a:pt x="3256" y="4332"/>
                </a:cubicBezTo>
                <a:lnTo>
                  <a:pt x="3344" y="4352"/>
                </a:lnTo>
                <a:lnTo>
                  <a:pt x="3404" y="4300"/>
                </a:lnTo>
                <a:lnTo>
                  <a:pt x="3424" y="4272"/>
                </a:lnTo>
                <a:lnTo>
                  <a:pt x="3460" y="4236"/>
                </a:lnTo>
                <a:lnTo>
                  <a:pt x="3516" y="4240"/>
                </a:lnTo>
                <a:lnTo>
                  <a:pt x="3572" y="4240"/>
                </a:lnTo>
                <a:lnTo>
                  <a:pt x="3624" y="4244"/>
                </a:lnTo>
                <a:lnTo>
                  <a:pt x="3572" y="4300"/>
                </a:lnTo>
                <a:lnTo>
                  <a:pt x="3528" y="4344"/>
                </a:lnTo>
                <a:lnTo>
                  <a:pt x="3588" y="4376"/>
                </a:lnTo>
                <a:lnTo>
                  <a:pt x="3644" y="4416"/>
                </a:lnTo>
                <a:lnTo>
                  <a:pt x="3744" y="4416"/>
                </a:lnTo>
                <a:lnTo>
                  <a:pt x="3808" y="4408"/>
                </a:lnTo>
                <a:lnTo>
                  <a:pt x="3888" y="4412"/>
                </a:lnTo>
                <a:lnTo>
                  <a:pt x="3974" y="4416"/>
                </a:lnTo>
                <a:cubicBezTo>
                  <a:pt x="3974" y="4416"/>
                  <a:pt x="3974" y="4415"/>
                  <a:pt x="3974" y="4415"/>
                </a:cubicBezTo>
                <a:lnTo>
                  <a:pt x="4076" y="4432"/>
                </a:lnTo>
                <a:lnTo>
                  <a:pt x="4132" y="4408"/>
                </a:lnTo>
                <a:cubicBezTo>
                  <a:pt x="4135" y="4392"/>
                  <a:pt x="4137" y="4376"/>
                  <a:pt x="4140" y="4360"/>
                </a:cubicBezTo>
                <a:cubicBezTo>
                  <a:pt x="4143" y="4341"/>
                  <a:pt x="4145" y="4323"/>
                  <a:pt x="4148" y="4304"/>
                </a:cubicBezTo>
                <a:lnTo>
                  <a:pt x="4068" y="4308"/>
                </a:lnTo>
                <a:lnTo>
                  <a:pt x="4000" y="4288"/>
                </a:lnTo>
                <a:lnTo>
                  <a:pt x="3968" y="4224"/>
                </a:lnTo>
                <a:lnTo>
                  <a:pt x="3956" y="4164"/>
                </a:lnTo>
                <a:lnTo>
                  <a:pt x="3908" y="4072"/>
                </a:lnTo>
                <a:cubicBezTo>
                  <a:pt x="3913" y="4056"/>
                  <a:pt x="3919" y="4040"/>
                  <a:pt x="3924" y="4024"/>
                </a:cubicBezTo>
                <a:lnTo>
                  <a:pt x="3964" y="3968"/>
                </a:lnTo>
                <a:lnTo>
                  <a:pt x="3988" y="3912"/>
                </a:lnTo>
                <a:lnTo>
                  <a:pt x="3996" y="3836"/>
                </a:lnTo>
                <a:cubicBezTo>
                  <a:pt x="3992" y="3811"/>
                  <a:pt x="3988" y="3785"/>
                  <a:pt x="3984" y="3760"/>
                </a:cubicBezTo>
                <a:lnTo>
                  <a:pt x="3976" y="3696"/>
                </a:lnTo>
                <a:lnTo>
                  <a:pt x="3948" y="3648"/>
                </a:lnTo>
                <a:lnTo>
                  <a:pt x="3900" y="3584"/>
                </a:lnTo>
                <a:lnTo>
                  <a:pt x="3900" y="3504"/>
                </a:lnTo>
                <a:cubicBezTo>
                  <a:pt x="3903" y="3475"/>
                  <a:pt x="3905" y="3445"/>
                  <a:pt x="3908" y="3416"/>
                </a:cubicBezTo>
                <a:lnTo>
                  <a:pt x="3896" y="3340"/>
                </a:lnTo>
                <a:cubicBezTo>
                  <a:pt x="3891" y="3319"/>
                  <a:pt x="3885" y="3297"/>
                  <a:pt x="3880" y="3276"/>
                </a:cubicBezTo>
                <a:lnTo>
                  <a:pt x="3864" y="3200"/>
                </a:lnTo>
                <a:lnTo>
                  <a:pt x="3828" y="3132"/>
                </a:lnTo>
                <a:lnTo>
                  <a:pt x="3772" y="3072"/>
                </a:lnTo>
                <a:lnTo>
                  <a:pt x="3716" y="3024"/>
                </a:lnTo>
                <a:lnTo>
                  <a:pt x="3684" y="2960"/>
                </a:lnTo>
                <a:lnTo>
                  <a:pt x="3664" y="2896"/>
                </a:lnTo>
                <a:lnTo>
                  <a:pt x="3680" y="2828"/>
                </a:lnTo>
                <a:lnTo>
                  <a:pt x="3680" y="2780"/>
                </a:lnTo>
                <a:lnTo>
                  <a:pt x="3620" y="2732"/>
                </a:lnTo>
                <a:lnTo>
                  <a:pt x="3676" y="2676"/>
                </a:lnTo>
                <a:cubicBezTo>
                  <a:pt x="3677" y="2653"/>
                  <a:pt x="3679" y="2631"/>
                  <a:pt x="3680" y="2608"/>
                </a:cubicBezTo>
                <a:cubicBezTo>
                  <a:pt x="3677" y="2580"/>
                  <a:pt x="3675" y="2552"/>
                  <a:pt x="3672" y="2524"/>
                </a:cubicBezTo>
                <a:lnTo>
                  <a:pt x="3608" y="2484"/>
                </a:lnTo>
                <a:lnTo>
                  <a:pt x="3544" y="2440"/>
                </a:lnTo>
                <a:lnTo>
                  <a:pt x="3568" y="2344"/>
                </a:lnTo>
                <a:lnTo>
                  <a:pt x="3660" y="2376"/>
                </a:lnTo>
                <a:lnTo>
                  <a:pt x="3792" y="2424"/>
                </a:lnTo>
                <a:lnTo>
                  <a:pt x="3868" y="2472"/>
                </a:lnTo>
                <a:lnTo>
                  <a:pt x="3952" y="2544"/>
                </a:lnTo>
                <a:lnTo>
                  <a:pt x="4012" y="2496"/>
                </a:lnTo>
                <a:lnTo>
                  <a:pt x="4100" y="2440"/>
                </a:lnTo>
                <a:lnTo>
                  <a:pt x="4224" y="2444"/>
                </a:lnTo>
                <a:lnTo>
                  <a:pt x="4316" y="2440"/>
                </a:lnTo>
                <a:lnTo>
                  <a:pt x="4380" y="2440"/>
                </a:lnTo>
                <a:lnTo>
                  <a:pt x="4452" y="2624"/>
                </a:lnTo>
                <a:lnTo>
                  <a:pt x="4368" y="2620"/>
                </a:lnTo>
                <a:lnTo>
                  <a:pt x="4328" y="2744"/>
                </a:lnTo>
                <a:lnTo>
                  <a:pt x="4404" y="2812"/>
                </a:lnTo>
                <a:lnTo>
                  <a:pt x="4484" y="2928"/>
                </a:lnTo>
                <a:lnTo>
                  <a:pt x="4484" y="3100"/>
                </a:lnTo>
                <a:lnTo>
                  <a:pt x="4545" y="3074"/>
                </a:lnTo>
                <a:lnTo>
                  <a:pt x="4640" y="3052"/>
                </a:lnTo>
                <a:lnTo>
                  <a:pt x="4724" y="3012"/>
                </a:lnTo>
                <a:lnTo>
                  <a:pt x="4780" y="3052"/>
                </a:lnTo>
                <a:lnTo>
                  <a:pt x="4868" y="3092"/>
                </a:lnTo>
                <a:lnTo>
                  <a:pt x="4948" y="3116"/>
                </a:lnTo>
                <a:lnTo>
                  <a:pt x="5044" y="3116"/>
                </a:lnTo>
                <a:lnTo>
                  <a:pt x="5124" y="3132"/>
                </a:lnTo>
                <a:lnTo>
                  <a:pt x="5204" y="3144"/>
                </a:lnTo>
                <a:lnTo>
                  <a:pt x="5308" y="3148"/>
                </a:lnTo>
                <a:lnTo>
                  <a:pt x="5400" y="3176"/>
                </a:lnTo>
                <a:lnTo>
                  <a:pt x="5500" y="3240"/>
                </a:lnTo>
                <a:lnTo>
                  <a:pt x="5580" y="3284"/>
                </a:lnTo>
                <a:lnTo>
                  <a:pt x="5664" y="3252"/>
                </a:lnTo>
                <a:lnTo>
                  <a:pt x="5780" y="3208"/>
                </a:lnTo>
                <a:lnTo>
                  <a:pt x="5896" y="3160"/>
                </a:lnTo>
                <a:lnTo>
                  <a:pt x="5972" y="3112"/>
                </a:lnTo>
                <a:lnTo>
                  <a:pt x="6032" y="3060"/>
                </a:lnTo>
                <a:lnTo>
                  <a:pt x="6104" y="3052"/>
                </a:lnTo>
                <a:lnTo>
                  <a:pt x="6168" y="3000"/>
                </a:lnTo>
                <a:lnTo>
                  <a:pt x="6168" y="2999"/>
                </a:lnTo>
                <a:lnTo>
                  <a:pt x="6100" y="2972"/>
                </a:lnTo>
                <a:lnTo>
                  <a:pt x="6032" y="2936"/>
                </a:lnTo>
                <a:lnTo>
                  <a:pt x="5956" y="2884"/>
                </a:lnTo>
                <a:lnTo>
                  <a:pt x="5968" y="2812"/>
                </a:lnTo>
                <a:lnTo>
                  <a:pt x="5996" y="2720"/>
                </a:lnTo>
                <a:lnTo>
                  <a:pt x="6044" y="2644"/>
                </a:lnTo>
                <a:lnTo>
                  <a:pt x="6092" y="2572"/>
                </a:lnTo>
                <a:lnTo>
                  <a:pt x="6152" y="2484"/>
                </a:lnTo>
                <a:lnTo>
                  <a:pt x="6280" y="2404"/>
                </a:lnTo>
                <a:lnTo>
                  <a:pt x="6404" y="2344"/>
                </a:lnTo>
                <a:lnTo>
                  <a:pt x="6580" y="2288"/>
                </a:lnTo>
                <a:lnTo>
                  <a:pt x="6756" y="2228"/>
                </a:lnTo>
                <a:lnTo>
                  <a:pt x="6904" y="2172"/>
                </a:lnTo>
                <a:lnTo>
                  <a:pt x="7152" y="2116"/>
                </a:lnTo>
                <a:lnTo>
                  <a:pt x="7248" y="2052"/>
                </a:lnTo>
                <a:lnTo>
                  <a:pt x="7328" y="2000"/>
                </a:lnTo>
                <a:lnTo>
                  <a:pt x="7412" y="1944"/>
                </a:lnTo>
                <a:lnTo>
                  <a:pt x="7448" y="1900"/>
                </a:lnTo>
                <a:lnTo>
                  <a:pt x="7504" y="1868"/>
                </a:lnTo>
                <a:lnTo>
                  <a:pt x="7506" y="1868"/>
                </a:lnTo>
                <a:lnTo>
                  <a:pt x="7548" y="1780"/>
                </a:lnTo>
                <a:lnTo>
                  <a:pt x="7616" y="1692"/>
                </a:lnTo>
                <a:lnTo>
                  <a:pt x="7704" y="1604"/>
                </a:lnTo>
                <a:lnTo>
                  <a:pt x="7776" y="1648"/>
                </a:lnTo>
                <a:lnTo>
                  <a:pt x="7888" y="1716"/>
                </a:lnTo>
                <a:lnTo>
                  <a:pt x="7900" y="1644"/>
                </a:lnTo>
                <a:lnTo>
                  <a:pt x="7844" y="1580"/>
                </a:lnTo>
                <a:lnTo>
                  <a:pt x="7780" y="1536"/>
                </a:lnTo>
                <a:lnTo>
                  <a:pt x="7732" y="1492"/>
                </a:lnTo>
                <a:lnTo>
                  <a:pt x="7764" y="1292"/>
                </a:lnTo>
                <a:lnTo>
                  <a:pt x="7768" y="1172"/>
                </a:lnTo>
                <a:lnTo>
                  <a:pt x="7768" y="1040"/>
                </a:lnTo>
                <a:lnTo>
                  <a:pt x="7772" y="900"/>
                </a:lnTo>
                <a:lnTo>
                  <a:pt x="7772" y="728"/>
                </a:lnTo>
                <a:lnTo>
                  <a:pt x="7764" y="572"/>
                </a:lnTo>
                <a:lnTo>
                  <a:pt x="7764" y="420"/>
                </a:lnTo>
                <a:lnTo>
                  <a:pt x="7852" y="352"/>
                </a:lnTo>
                <a:lnTo>
                  <a:pt x="7968" y="272"/>
                </a:lnTo>
                <a:lnTo>
                  <a:pt x="8036" y="220"/>
                </a:lnTo>
                <a:lnTo>
                  <a:pt x="8132" y="200"/>
                </a:lnTo>
                <a:lnTo>
                  <a:pt x="8216" y="176"/>
                </a:lnTo>
                <a:lnTo>
                  <a:pt x="8372" y="152"/>
                </a:lnTo>
                <a:lnTo>
                  <a:pt x="8460" y="132"/>
                </a:lnTo>
                <a:lnTo>
                  <a:pt x="8540" y="124"/>
                </a:lnTo>
                <a:lnTo>
                  <a:pt x="8632" y="112"/>
                </a:lnTo>
                <a:lnTo>
                  <a:pt x="8708" y="100"/>
                </a:lnTo>
                <a:lnTo>
                  <a:pt x="8772" y="68"/>
                </a:lnTo>
                <a:lnTo>
                  <a:pt x="8820" y="48"/>
                </a:lnTo>
                <a:lnTo>
                  <a:pt x="8928" y="0"/>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a:extLst/>
        </p:spPr>
        <p:txBody>
          <a:bodyPr/>
          <a:lstStyle/>
          <a:p>
            <a:endParaRPr lang="zh-CN" altLang="en-US" sz="1200" kern="0">
              <a:solidFill>
                <a:sysClr val="windowText" lastClr="000000"/>
              </a:solidFill>
            </a:endParaRPr>
          </a:p>
        </p:txBody>
      </p:sp>
      <p:sp>
        <p:nvSpPr>
          <p:cNvPr id="178" name="Freeform 3">
            <a:extLst>
              <a:ext uri="{FF2B5EF4-FFF2-40B4-BE49-F238E27FC236}">
                <a16:creationId xmlns:a16="http://schemas.microsoft.com/office/drawing/2014/main" id="{7BB32599-C370-4E2B-82B3-805230C89A66}"/>
              </a:ext>
            </a:extLst>
          </p:cNvPr>
          <p:cNvSpPr>
            <a:spLocks/>
          </p:cNvSpPr>
          <p:nvPr/>
        </p:nvSpPr>
        <p:spPr bwMode="auto">
          <a:xfrm>
            <a:off x="1478192" y="4462860"/>
            <a:ext cx="19081" cy="14965"/>
          </a:xfrm>
          <a:custGeom>
            <a:avLst/>
            <a:gdLst/>
            <a:ahLst/>
            <a:cxnLst>
              <a:cxn ang="0">
                <a:pos x="18" y="40"/>
              </a:cxn>
              <a:cxn ang="0">
                <a:pos x="15" y="24"/>
              </a:cxn>
              <a:cxn ang="0">
                <a:pos x="0" y="19"/>
              </a:cxn>
              <a:cxn ang="0">
                <a:pos x="24" y="6"/>
              </a:cxn>
              <a:cxn ang="0">
                <a:pos x="39" y="0"/>
              </a:cxn>
              <a:cxn ang="0">
                <a:pos x="48" y="13"/>
              </a:cxn>
              <a:cxn ang="0">
                <a:pos x="51" y="23"/>
              </a:cxn>
              <a:cxn ang="0">
                <a:pos x="28" y="25"/>
              </a:cxn>
              <a:cxn ang="0">
                <a:pos x="18" y="40"/>
              </a:cxn>
            </a:cxnLst>
            <a:rect l="0" t="0" r="r" b="b"/>
            <a:pathLst>
              <a:path w="51" h="40">
                <a:moveTo>
                  <a:pt x="18" y="40"/>
                </a:moveTo>
                <a:lnTo>
                  <a:pt x="15" y="24"/>
                </a:lnTo>
                <a:lnTo>
                  <a:pt x="0" y="19"/>
                </a:lnTo>
                <a:lnTo>
                  <a:pt x="24" y="6"/>
                </a:lnTo>
                <a:lnTo>
                  <a:pt x="39" y="0"/>
                </a:lnTo>
                <a:lnTo>
                  <a:pt x="48" y="13"/>
                </a:lnTo>
                <a:lnTo>
                  <a:pt x="51" y="23"/>
                </a:lnTo>
                <a:lnTo>
                  <a:pt x="28" y="25"/>
                </a:lnTo>
                <a:lnTo>
                  <a:pt x="18" y="40"/>
                </a:lnTo>
                <a:close/>
              </a:path>
            </a:pathLst>
          </a:custGeom>
          <a:solidFill>
            <a:schemeClr val="tx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79" name="Freeform 4">
            <a:extLst>
              <a:ext uri="{FF2B5EF4-FFF2-40B4-BE49-F238E27FC236}">
                <a16:creationId xmlns:a16="http://schemas.microsoft.com/office/drawing/2014/main" id="{6C0534B8-C639-4D6A-A6C7-AF256B759C98}"/>
              </a:ext>
            </a:extLst>
          </p:cNvPr>
          <p:cNvSpPr>
            <a:spLocks/>
          </p:cNvSpPr>
          <p:nvPr/>
        </p:nvSpPr>
        <p:spPr bwMode="auto">
          <a:xfrm>
            <a:off x="1553767" y="4556020"/>
            <a:ext cx="42277" cy="50882"/>
          </a:xfrm>
          <a:custGeom>
            <a:avLst/>
            <a:gdLst/>
            <a:ahLst/>
            <a:cxnLst>
              <a:cxn ang="0">
                <a:pos x="15" y="136"/>
              </a:cxn>
              <a:cxn ang="0">
                <a:pos x="0" y="121"/>
              </a:cxn>
              <a:cxn ang="0">
                <a:pos x="15" y="93"/>
              </a:cxn>
              <a:cxn ang="0">
                <a:pos x="12" y="73"/>
              </a:cxn>
              <a:cxn ang="0">
                <a:pos x="27" y="78"/>
              </a:cxn>
              <a:cxn ang="0">
                <a:pos x="30" y="57"/>
              </a:cxn>
              <a:cxn ang="0">
                <a:pos x="38" y="39"/>
              </a:cxn>
              <a:cxn ang="0">
                <a:pos x="20" y="24"/>
              </a:cxn>
              <a:cxn ang="0">
                <a:pos x="30" y="0"/>
              </a:cxn>
              <a:cxn ang="0">
                <a:pos x="54" y="0"/>
              </a:cxn>
              <a:cxn ang="0">
                <a:pos x="83" y="15"/>
              </a:cxn>
              <a:cxn ang="0">
                <a:pos x="99" y="39"/>
              </a:cxn>
              <a:cxn ang="0">
                <a:pos x="77" y="40"/>
              </a:cxn>
              <a:cxn ang="0">
                <a:pos x="63" y="48"/>
              </a:cxn>
              <a:cxn ang="0">
                <a:pos x="89" y="63"/>
              </a:cxn>
              <a:cxn ang="0">
                <a:pos x="113" y="63"/>
              </a:cxn>
              <a:cxn ang="0">
                <a:pos x="113" y="81"/>
              </a:cxn>
              <a:cxn ang="0">
                <a:pos x="59" y="102"/>
              </a:cxn>
              <a:cxn ang="0">
                <a:pos x="23" y="112"/>
              </a:cxn>
              <a:cxn ang="0">
                <a:pos x="15" y="136"/>
              </a:cxn>
            </a:cxnLst>
            <a:rect l="0" t="0" r="r" b="b"/>
            <a:pathLst>
              <a:path w="113" h="136">
                <a:moveTo>
                  <a:pt x="15" y="136"/>
                </a:moveTo>
                <a:lnTo>
                  <a:pt x="0" y="121"/>
                </a:lnTo>
                <a:lnTo>
                  <a:pt x="15" y="93"/>
                </a:lnTo>
                <a:lnTo>
                  <a:pt x="12" y="73"/>
                </a:lnTo>
                <a:lnTo>
                  <a:pt x="27" y="78"/>
                </a:lnTo>
                <a:lnTo>
                  <a:pt x="30" y="57"/>
                </a:lnTo>
                <a:lnTo>
                  <a:pt x="38" y="39"/>
                </a:lnTo>
                <a:lnTo>
                  <a:pt x="20" y="24"/>
                </a:lnTo>
                <a:lnTo>
                  <a:pt x="30" y="0"/>
                </a:lnTo>
                <a:lnTo>
                  <a:pt x="54" y="0"/>
                </a:lnTo>
                <a:lnTo>
                  <a:pt x="83" y="15"/>
                </a:lnTo>
                <a:lnTo>
                  <a:pt x="99" y="39"/>
                </a:lnTo>
                <a:lnTo>
                  <a:pt x="77" y="40"/>
                </a:lnTo>
                <a:lnTo>
                  <a:pt x="63" y="48"/>
                </a:lnTo>
                <a:lnTo>
                  <a:pt x="89" y="63"/>
                </a:lnTo>
                <a:lnTo>
                  <a:pt x="113" y="63"/>
                </a:lnTo>
                <a:lnTo>
                  <a:pt x="113" y="81"/>
                </a:lnTo>
                <a:lnTo>
                  <a:pt x="59" y="102"/>
                </a:lnTo>
                <a:lnTo>
                  <a:pt x="23" y="112"/>
                </a:lnTo>
                <a:lnTo>
                  <a:pt x="15" y="136"/>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0" name="Freeform 5">
            <a:extLst>
              <a:ext uri="{FF2B5EF4-FFF2-40B4-BE49-F238E27FC236}">
                <a16:creationId xmlns:a16="http://schemas.microsoft.com/office/drawing/2014/main" id="{C74767B9-E2EA-4290-9B93-B6B4F324351D}"/>
              </a:ext>
            </a:extLst>
          </p:cNvPr>
          <p:cNvSpPr>
            <a:spLocks/>
          </p:cNvSpPr>
          <p:nvPr/>
        </p:nvSpPr>
        <p:spPr bwMode="auto">
          <a:xfrm>
            <a:off x="2050618" y="3611330"/>
            <a:ext cx="18332" cy="26938"/>
          </a:xfrm>
          <a:custGeom>
            <a:avLst/>
            <a:gdLst/>
            <a:ahLst/>
            <a:cxnLst>
              <a:cxn ang="0">
                <a:pos x="43" y="72"/>
              </a:cxn>
              <a:cxn ang="0">
                <a:pos x="13" y="44"/>
              </a:cxn>
              <a:cxn ang="0">
                <a:pos x="0" y="30"/>
              </a:cxn>
              <a:cxn ang="0">
                <a:pos x="6" y="8"/>
              </a:cxn>
              <a:cxn ang="0">
                <a:pos x="15" y="0"/>
              </a:cxn>
              <a:cxn ang="0">
                <a:pos x="43" y="30"/>
              </a:cxn>
              <a:cxn ang="0">
                <a:pos x="36" y="42"/>
              </a:cxn>
              <a:cxn ang="0">
                <a:pos x="49" y="60"/>
              </a:cxn>
              <a:cxn ang="0">
                <a:pos x="43" y="72"/>
              </a:cxn>
            </a:cxnLst>
            <a:rect l="0" t="0" r="r" b="b"/>
            <a:pathLst>
              <a:path w="49" h="72">
                <a:moveTo>
                  <a:pt x="43" y="72"/>
                </a:moveTo>
                <a:lnTo>
                  <a:pt x="13" y="44"/>
                </a:lnTo>
                <a:lnTo>
                  <a:pt x="0" y="30"/>
                </a:lnTo>
                <a:lnTo>
                  <a:pt x="6" y="8"/>
                </a:lnTo>
                <a:lnTo>
                  <a:pt x="15" y="0"/>
                </a:lnTo>
                <a:lnTo>
                  <a:pt x="43" y="30"/>
                </a:lnTo>
                <a:lnTo>
                  <a:pt x="36" y="42"/>
                </a:lnTo>
                <a:lnTo>
                  <a:pt x="49" y="60"/>
                </a:lnTo>
                <a:lnTo>
                  <a:pt x="43" y="72"/>
                </a:lnTo>
                <a:close/>
              </a:path>
            </a:pathLst>
          </a:custGeom>
          <a:solidFill>
            <a:schemeClr val="tx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1" name="Freeform 6">
            <a:extLst>
              <a:ext uri="{FF2B5EF4-FFF2-40B4-BE49-F238E27FC236}">
                <a16:creationId xmlns:a16="http://schemas.microsoft.com/office/drawing/2014/main" id="{82FDBE90-6A87-4462-A7F7-A6F71548044A}"/>
              </a:ext>
            </a:extLst>
          </p:cNvPr>
          <p:cNvSpPr>
            <a:spLocks/>
          </p:cNvSpPr>
          <p:nvPr/>
        </p:nvSpPr>
        <p:spPr bwMode="auto">
          <a:xfrm>
            <a:off x="1480811" y="3995192"/>
            <a:ext cx="495728" cy="550352"/>
          </a:xfrm>
          <a:custGeom>
            <a:avLst/>
            <a:gdLst/>
            <a:ahLst/>
            <a:cxnLst>
              <a:cxn ang="0">
                <a:pos x="206" y="6688"/>
              </a:cxn>
              <a:cxn ang="0">
                <a:pos x="186" y="6846"/>
              </a:cxn>
              <a:cxn ang="0">
                <a:pos x="777" y="6966"/>
              </a:cxn>
              <a:cxn ang="0">
                <a:pos x="1148" y="7096"/>
              </a:cxn>
              <a:cxn ang="0">
                <a:pos x="1542" y="7159"/>
              </a:cxn>
              <a:cxn ang="0">
                <a:pos x="1614" y="7207"/>
              </a:cxn>
              <a:cxn ang="0">
                <a:pos x="1827" y="7231"/>
              </a:cxn>
              <a:cxn ang="0">
                <a:pos x="2159" y="7354"/>
              </a:cxn>
              <a:cxn ang="0">
                <a:pos x="2522" y="7231"/>
              </a:cxn>
              <a:cxn ang="0">
                <a:pos x="2657" y="7158"/>
              </a:cxn>
              <a:cxn ang="0">
                <a:pos x="2771" y="7014"/>
              </a:cxn>
              <a:cxn ang="0">
                <a:pos x="3116" y="6627"/>
              </a:cxn>
              <a:cxn ang="0">
                <a:pos x="3422" y="6451"/>
              </a:cxn>
              <a:cxn ang="0">
                <a:pos x="3521" y="6355"/>
              </a:cxn>
              <a:cxn ang="0">
                <a:pos x="3468" y="6112"/>
              </a:cxn>
              <a:cxn ang="0">
                <a:pos x="3647" y="5832"/>
              </a:cxn>
              <a:cxn ang="0">
                <a:pos x="3662" y="5461"/>
              </a:cxn>
              <a:cxn ang="0">
                <a:pos x="3886" y="5141"/>
              </a:cxn>
              <a:cxn ang="0">
                <a:pos x="3974" y="4530"/>
              </a:cxn>
              <a:cxn ang="0">
                <a:pos x="4665" y="4021"/>
              </a:cxn>
              <a:cxn ang="0">
                <a:pos x="4946" y="3957"/>
              </a:cxn>
              <a:cxn ang="0">
                <a:pos x="5252" y="4036"/>
              </a:cxn>
              <a:cxn ang="0">
                <a:pos x="5487" y="3976"/>
              </a:cxn>
              <a:cxn ang="0">
                <a:pos x="5262" y="3805"/>
              </a:cxn>
              <a:cxn ang="0">
                <a:pos x="5213" y="3190"/>
              </a:cxn>
              <a:cxn ang="0">
                <a:pos x="5583" y="3013"/>
              </a:cxn>
              <a:cxn ang="0">
                <a:pos x="6026" y="2364"/>
              </a:cxn>
              <a:cxn ang="0">
                <a:pos x="6234" y="1948"/>
              </a:cxn>
              <a:cxn ang="0">
                <a:pos x="6447" y="1360"/>
              </a:cxn>
              <a:cxn ang="0">
                <a:pos x="6446" y="1044"/>
              </a:cxn>
              <a:cxn ang="0">
                <a:pos x="6627" y="849"/>
              </a:cxn>
              <a:cxn ang="0">
                <a:pos x="6284" y="706"/>
              </a:cxn>
              <a:cxn ang="0">
                <a:pos x="6183" y="970"/>
              </a:cxn>
              <a:cxn ang="0">
                <a:pos x="6106" y="715"/>
              </a:cxn>
              <a:cxn ang="0">
                <a:pos x="5477" y="841"/>
              </a:cxn>
              <a:cxn ang="0">
                <a:pos x="5460" y="357"/>
              </a:cxn>
              <a:cxn ang="0">
                <a:pos x="5114" y="234"/>
              </a:cxn>
              <a:cxn ang="0">
                <a:pos x="5411" y="0"/>
              </a:cxn>
              <a:cxn ang="0">
                <a:pos x="5006" y="178"/>
              </a:cxn>
              <a:cxn ang="0">
                <a:pos x="4661" y="420"/>
              </a:cxn>
              <a:cxn ang="0">
                <a:pos x="4604" y="1005"/>
              </a:cxn>
              <a:cxn ang="0">
                <a:pos x="4019" y="1546"/>
              </a:cxn>
              <a:cxn ang="0">
                <a:pos x="3711" y="2542"/>
              </a:cxn>
              <a:cxn ang="0">
                <a:pos x="3056" y="3205"/>
              </a:cxn>
              <a:cxn ang="0">
                <a:pos x="2712" y="3508"/>
              </a:cxn>
              <a:cxn ang="0">
                <a:pos x="2094" y="3954"/>
              </a:cxn>
              <a:cxn ang="0">
                <a:pos x="1638" y="4255"/>
              </a:cxn>
              <a:cxn ang="0">
                <a:pos x="1235" y="4635"/>
              </a:cxn>
              <a:cxn ang="0">
                <a:pos x="1160" y="5023"/>
              </a:cxn>
              <a:cxn ang="0">
                <a:pos x="867" y="5097"/>
              </a:cxn>
              <a:cxn ang="0">
                <a:pos x="779" y="5196"/>
              </a:cxn>
              <a:cxn ang="0">
                <a:pos x="753" y="5541"/>
              </a:cxn>
              <a:cxn ang="0">
                <a:pos x="506" y="5658"/>
              </a:cxn>
              <a:cxn ang="0">
                <a:pos x="428" y="5805"/>
              </a:cxn>
              <a:cxn ang="0">
                <a:pos x="516" y="5850"/>
              </a:cxn>
              <a:cxn ang="0">
                <a:pos x="533" y="6061"/>
              </a:cxn>
              <a:cxn ang="0">
                <a:pos x="297" y="5946"/>
              </a:cxn>
              <a:cxn ang="0">
                <a:pos x="256" y="6061"/>
              </a:cxn>
              <a:cxn ang="0">
                <a:pos x="312" y="6154"/>
              </a:cxn>
              <a:cxn ang="0">
                <a:pos x="341" y="6178"/>
              </a:cxn>
              <a:cxn ang="0">
                <a:pos x="410" y="6351"/>
              </a:cxn>
              <a:cxn ang="0">
                <a:pos x="128" y="6483"/>
              </a:cxn>
              <a:cxn ang="0">
                <a:pos x="66" y="6696"/>
              </a:cxn>
            </a:cxnLst>
            <a:rect l="0" t="0" r="r" b="b"/>
            <a:pathLst>
              <a:path w="6627" h="7354">
                <a:moveTo>
                  <a:pt x="66" y="6696"/>
                </a:moveTo>
                <a:lnTo>
                  <a:pt x="245" y="6528"/>
                </a:lnTo>
                <a:lnTo>
                  <a:pt x="206" y="6688"/>
                </a:lnTo>
                <a:lnTo>
                  <a:pt x="200" y="6754"/>
                </a:lnTo>
                <a:lnTo>
                  <a:pt x="294" y="6786"/>
                </a:lnTo>
                <a:lnTo>
                  <a:pt x="186" y="6846"/>
                </a:lnTo>
                <a:lnTo>
                  <a:pt x="216" y="6930"/>
                </a:lnTo>
                <a:lnTo>
                  <a:pt x="453" y="6964"/>
                </a:lnTo>
                <a:lnTo>
                  <a:pt x="777" y="6966"/>
                </a:lnTo>
                <a:lnTo>
                  <a:pt x="845" y="6876"/>
                </a:lnTo>
                <a:lnTo>
                  <a:pt x="1032" y="6906"/>
                </a:lnTo>
                <a:lnTo>
                  <a:pt x="1148" y="7096"/>
                </a:lnTo>
                <a:lnTo>
                  <a:pt x="1304" y="7065"/>
                </a:lnTo>
                <a:lnTo>
                  <a:pt x="1436" y="7036"/>
                </a:lnTo>
                <a:lnTo>
                  <a:pt x="1542" y="7159"/>
                </a:lnTo>
                <a:lnTo>
                  <a:pt x="1511" y="7254"/>
                </a:lnTo>
                <a:lnTo>
                  <a:pt x="1557" y="7327"/>
                </a:lnTo>
                <a:lnTo>
                  <a:pt x="1614" y="7207"/>
                </a:lnTo>
                <a:lnTo>
                  <a:pt x="1671" y="7294"/>
                </a:lnTo>
                <a:lnTo>
                  <a:pt x="1739" y="7290"/>
                </a:lnTo>
                <a:lnTo>
                  <a:pt x="1827" y="7231"/>
                </a:lnTo>
                <a:lnTo>
                  <a:pt x="1958" y="7266"/>
                </a:lnTo>
                <a:lnTo>
                  <a:pt x="2004" y="7351"/>
                </a:lnTo>
                <a:lnTo>
                  <a:pt x="2159" y="7354"/>
                </a:lnTo>
                <a:lnTo>
                  <a:pt x="2324" y="7350"/>
                </a:lnTo>
                <a:lnTo>
                  <a:pt x="2426" y="7300"/>
                </a:lnTo>
                <a:lnTo>
                  <a:pt x="2522" y="7231"/>
                </a:lnTo>
                <a:lnTo>
                  <a:pt x="2622" y="7257"/>
                </a:lnTo>
                <a:lnTo>
                  <a:pt x="2716" y="7216"/>
                </a:lnTo>
                <a:lnTo>
                  <a:pt x="2657" y="7158"/>
                </a:lnTo>
                <a:lnTo>
                  <a:pt x="2667" y="7096"/>
                </a:lnTo>
                <a:lnTo>
                  <a:pt x="2786" y="7089"/>
                </a:lnTo>
                <a:lnTo>
                  <a:pt x="2771" y="7014"/>
                </a:lnTo>
                <a:lnTo>
                  <a:pt x="2954" y="6864"/>
                </a:lnTo>
                <a:lnTo>
                  <a:pt x="3132" y="6750"/>
                </a:lnTo>
                <a:lnTo>
                  <a:pt x="3116" y="6627"/>
                </a:lnTo>
                <a:lnTo>
                  <a:pt x="3197" y="6505"/>
                </a:lnTo>
                <a:lnTo>
                  <a:pt x="3306" y="6474"/>
                </a:lnTo>
                <a:lnTo>
                  <a:pt x="3422" y="6451"/>
                </a:lnTo>
                <a:lnTo>
                  <a:pt x="3453" y="6417"/>
                </a:lnTo>
                <a:lnTo>
                  <a:pt x="3521" y="6421"/>
                </a:lnTo>
                <a:lnTo>
                  <a:pt x="3521" y="6355"/>
                </a:lnTo>
                <a:lnTo>
                  <a:pt x="3507" y="6283"/>
                </a:lnTo>
                <a:lnTo>
                  <a:pt x="3432" y="6226"/>
                </a:lnTo>
                <a:lnTo>
                  <a:pt x="3468" y="6112"/>
                </a:lnTo>
                <a:lnTo>
                  <a:pt x="3551" y="6072"/>
                </a:lnTo>
                <a:lnTo>
                  <a:pt x="3569" y="5976"/>
                </a:lnTo>
                <a:lnTo>
                  <a:pt x="3647" y="5832"/>
                </a:lnTo>
                <a:lnTo>
                  <a:pt x="3603" y="5760"/>
                </a:lnTo>
                <a:lnTo>
                  <a:pt x="3684" y="5611"/>
                </a:lnTo>
                <a:lnTo>
                  <a:pt x="3662" y="5461"/>
                </a:lnTo>
                <a:lnTo>
                  <a:pt x="3812" y="5398"/>
                </a:lnTo>
                <a:lnTo>
                  <a:pt x="3855" y="5310"/>
                </a:lnTo>
                <a:lnTo>
                  <a:pt x="3886" y="5141"/>
                </a:lnTo>
                <a:lnTo>
                  <a:pt x="3866" y="4965"/>
                </a:lnTo>
                <a:lnTo>
                  <a:pt x="3899" y="4711"/>
                </a:lnTo>
                <a:lnTo>
                  <a:pt x="3974" y="4530"/>
                </a:lnTo>
                <a:lnTo>
                  <a:pt x="4382" y="4267"/>
                </a:lnTo>
                <a:lnTo>
                  <a:pt x="4674" y="4108"/>
                </a:lnTo>
                <a:lnTo>
                  <a:pt x="4665" y="4021"/>
                </a:lnTo>
                <a:lnTo>
                  <a:pt x="4721" y="3985"/>
                </a:lnTo>
                <a:lnTo>
                  <a:pt x="4787" y="4030"/>
                </a:lnTo>
                <a:lnTo>
                  <a:pt x="4946" y="3957"/>
                </a:lnTo>
                <a:lnTo>
                  <a:pt x="5015" y="4021"/>
                </a:lnTo>
                <a:lnTo>
                  <a:pt x="5144" y="3969"/>
                </a:lnTo>
                <a:lnTo>
                  <a:pt x="5252" y="4036"/>
                </a:lnTo>
                <a:lnTo>
                  <a:pt x="5354" y="3991"/>
                </a:lnTo>
                <a:lnTo>
                  <a:pt x="5442" y="4068"/>
                </a:lnTo>
                <a:lnTo>
                  <a:pt x="5487" y="3976"/>
                </a:lnTo>
                <a:lnTo>
                  <a:pt x="5460" y="3805"/>
                </a:lnTo>
                <a:lnTo>
                  <a:pt x="5339" y="3780"/>
                </a:lnTo>
                <a:lnTo>
                  <a:pt x="5262" y="3805"/>
                </a:lnTo>
                <a:lnTo>
                  <a:pt x="5186" y="3746"/>
                </a:lnTo>
                <a:lnTo>
                  <a:pt x="5267" y="3316"/>
                </a:lnTo>
                <a:lnTo>
                  <a:pt x="5213" y="3190"/>
                </a:lnTo>
                <a:lnTo>
                  <a:pt x="5348" y="3177"/>
                </a:lnTo>
                <a:lnTo>
                  <a:pt x="5457" y="3090"/>
                </a:lnTo>
                <a:lnTo>
                  <a:pt x="5583" y="3013"/>
                </a:lnTo>
                <a:lnTo>
                  <a:pt x="5892" y="2404"/>
                </a:lnTo>
                <a:lnTo>
                  <a:pt x="5951" y="2340"/>
                </a:lnTo>
                <a:lnTo>
                  <a:pt x="6026" y="2364"/>
                </a:lnTo>
                <a:lnTo>
                  <a:pt x="6087" y="2184"/>
                </a:lnTo>
                <a:lnTo>
                  <a:pt x="6167" y="2176"/>
                </a:lnTo>
                <a:lnTo>
                  <a:pt x="6234" y="1948"/>
                </a:lnTo>
                <a:lnTo>
                  <a:pt x="6377" y="1771"/>
                </a:lnTo>
                <a:lnTo>
                  <a:pt x="6551" y="1426"/>
                </a:lnTo>
                <a:lnTo>
                  <a:pt x="6447" y="1360"/>
                </a:lnTo>
                <a:lnTo>
                  <a:pt x="6389" y="1272"/>
                </a:lnTo>
                <a:lnTo>
                  <a:pt x="6371" y="1120"/>
                </a:lnTo>
                <a:lnTo>
                  <a:pt x="6446" y="1044"/>
                </a:lnTo>
                <a:lnTo>
                  <a:pt x="6540" y="1002"/>
                </a:lnTo>
                <a:lnTo>
                  <a:pt x="6541" y="910"/>
                </a:lnTo>
                <a:lnTo>
                  <a:pt x="6627" y="849"/>
                </a:lnTo>
                <a:lnTo>
                  <a:pt x="6525" y="807"/>
                </a:lnTo>
                <a:lnTo>
                  <a:pt x="6539" y="676"/>
                </a:lnTo>
                <a:lnTo>
                  <a:pt x="6284" y="706"/>
                </a:lnTo>
                <a:lnTo>
                  <a:pt x="6371" y="805"/>
                </a:lnTo>
                <a:lnTo>
                  <a:pt x="6270" y="930"/>
                </a:lnTo>
                <a:lnTo>
                  <a:pt x="6183" y="970"/>
                </a:lnTo>
                <a:lnTo>
                  <a:pt x="6106" y="930"/>
                </a:lnTo>
                <a:lnTo>
                  <a:pt x="6122" y="825"/>
                </a:lnTo>
                <a:lnTo>
                  <a:pt x="6106" y="715"/>
                </a:lnTo>
                <a:lnTo>
                  <a:pt x="5892" y="694"/>
                </a:lnTo>
                <a:lnTo>
                  <a:pt x="5532" y="960"/>
                </a:lnTo>
                <a:lnTo>
                  <a:pt x="5477" y="841"/>
                </a:lnTo>
                <a:lnTo>
                  <a:pt x="5436" y="697"/>
                </a:lnTo>
                <a:lnTo>
                  <a:pt x="5445" y="426"/>
                </a:lnTo>
                <a:lnTo>
                  <a:pt x="5460" y="357"/>
                </a:lnTo>
                <a:lnTo>
                  <a:pt x="5297" y="400"/>
                </a:lnTo>
                <a:lnTo>
                  <a:pt x="5157" y="340"/>
                </a:lnTo>
                <a:lnTo>
                  <a:pt x="5114" y="234"/>
                </a:lnTo>
                <a:lnTo>
                  <a:pt x="5201" y="130"/>
                </a:lnTo>
                <a:lnTo>
                  <a:pt x="5396" y="85"/>
                </a:lnTo>
                <a:lnTo>
                  <a:pt x="5411" y="0"/>
                </a:lnTo>
                <a:lnTo>
                  <a:pt x="5213" y="13"/>
                </a:lnTo>
                <a:lnTo>
                  <a:pt x="5049" y="72"/>
                </a:lnTo>
                <a:lnTo>
                  <a:pt x="5006" y="178"/>
                </a:lnTo>
                <a:lnTo>
                  <a:pt x="4961" y="118"/>
                </a:lnTo>
                <a:lnTo>
                  <a:pt x="4736" y="355"/>
                </a:lnTo>
                <a:lnTo>
                  <a:pt x="4661" y="420"/>
                </a:lnTo>
                <a:lnTo>
                  <a:pt x="4616" y="498"/>
                </a:lnTo>
                <a:lnTo>
                  <a:pt x="4601" y="612"/>
                </a:lnTo>
                <a:lnTo>
                  <a:pt x="4604" y="1005"/>
                </a:lnTo>
                <a:lnTo>
                  <a:pt x="4410" y="1330"/>
                </a:lnTo>
                <a:lnTo>
                  <a:pt x="4245" y="1485"/>
                </a:lnTo>
                <a:lnTo>
                  <a:pt x="4019" y="1546"/>
                </a:lnTo>
                <a:lnTo>
                  <a:pt x="4050" y="1692"/>
                </a:lnTo>
                <a:lnTo>
                  <a:pt x="3914" y="2130"/>
                </a:lnTo>
                <a:lnTo>
                  <a:pt x="3711" y="2542"/>
                </a:lnTo>
                <a:lnTo>
                  <a:pt x="3548" y="2779"/>
                </a:lnTo>
                <a:lnTo>
                  <a:pt x="3387" y="2971"/>
                </a:lnTo>
                <a:lnTo>
                  <a:pt x="3056" y="3205"/>
                </a:lnTo>
                <a:lnTo>
                  <a:pt x="2894" y="3361"/>
                </a:lnTo>
                <a:lnTo>
                  <a:pt x="2831" y="3490"/>
                </a:lnTo>
                <a:lnTo>
                  <a:pt x="2712" y="3508"/>
                </a:lnTo>
                <a:lnTo>
                  <a:pt x="2448" y="3775"/>
                </a:lnTo>
                <a:lnTo>
                  <a:pt x="2250" y="3853"/>
                </a:lnTo>
                <a:lnTo>
                  <a:pt x="2094" y="3954"/>
                </a:lnTo>
                <a:lnTo>
                  <a:pt x="2054" y="4074"/>
                </a:lnTo>
                <a:lnTo>
                  <a:pt x="1775" y="4270"/>
                </a:lnTo>
                <a:lnTo>
                  <a:pt x="1638" y="4255"/>
                </a:lnTo>
                <a:lnTo>
                  <a:pt x="1443" y="4344"/>
                </a:lnTo>
                <a:lnTo>
                  <a:pt x="1320" y="4545"/>
                </a:lnTo>
                <a:lnTo>
                  <a:pt x="1235" y="4635"/>
                </a:lnTo>
                <a:lnTo>
                  <a:pt x="1163" y="4774"/>
                </a:lnTo>
                <a:lnTo>
                  <a:pt x="1044" y="4920"/>
                </a:lnTo>
                <a:lnTo>
                  <a:pt x="1160" y="5023"/>
                </a:lnTo>
                <a:lnTo>
                  <a:pt x="1121" y="5076"/>
                </a:lnTo>
                <a:lnTo>
                  <a:pt x="1002" y="5002"/>
                </a:lnTo>
                <a:lnTo>
                  <a:pt x="867" y="5097"/>
                </a:lnTo>
                <a:lnTo>
                  <a:pt x="912" y="5206"/>
                </a:lnTo>
                <a:lnTo>
                  <a:pt x="830" y="5310"/>
                </a:lnTo>
                <a:lnTo>
                  <a:pt x="779" y="5196"/>
                </a:lnTo>
                <a:lnTo>
                  <a:pt x="689" y="5220"/>
                </a:lnTo>
                <a:lnTo>
                  <a:pt x="786" y="5460"/>
                </a:lnTo>
                <a:lnTo>
                  <a:pt x="753" y="5541"/>
                </a:lnTo>
                <a:lnTo>
                  <a:pt x="536" y="5523"/>
                </a:lnTo>
                <a:lnTo>
                  <a:pt x="578" y="5658"/>
                </a:lnTo>
                <a:lnTo>
                  <a:pt x="506" y="5658"/>
                </a:lnTo>
                <a:lnTo>
                  <a:pt x="429" y="5599"/>
                </a:lnTo>
                <a:lnTo>
                  <a:pt x="402" y="5716"/>
                </a:lnTo>
                <a:lnTo>
                  <a:pt x="428" y="5805"/>
                </a:lnTo>
                <a:lnTo>
                  <a:pt x="564" y="5779"/>
                </a:lnTo>
                <a:lnTo>
                  <a:pt x="609" y="5851"/>
                </a:lnTo>
                <a:lnTo>
                  <a:pt x="516" y="5850"/>
                </a:lnTo>
                <a:lnTo>
                  <a:pt x="501" y="5914"/>
                </a:lnTo>
                <a:lnTo>
                  <a:pt x="581" y="6030"/>
                </a:lnTo>
                <a:lnTo>
                  <a:pt x="533" y="6061"/>
                </a:lnTo>
                <a:lnTo>
                  <a:pt x="464" y="6024"/>
                </a:lnTo>
                <a:lnTo>
                  <a:pt x="368" y="5916"/>
                </a:lnTo>
                <a:lnTo>
                  <a:pt x="297" y="5946"/>
                </a:lnTo>
                <a:lnTo>
                  <a:pt x="369" y="6015"/>
                </a:lnTo>
                <a:lnTo>
                  <a:pt x="258" y="6061"/>
                </a:lnTo>
                <a:lnTo>
                  <a:pt x="256" y="6061"/>
                </a:lnTo>
                <a:lnTo>
                  <a:pt x="258" y="6060"/>
                </a:lnTo>
                <a:lnTo>
                  <a:pt x="218" y="6136"/>
                </a:lnTo>
                <a:lnTo>
                  <a:pt x="312" y="6154"/>
                </a:lnTo>
                <a:lnTo>
                  <a:pt x="416" y="6093"/>
                </a:lnTo>
                <a:lnTo>
                  <a:pt x="456" y="6165"/>
                </a:lnTo>
                <a:lnTo>
                  <a:pt x="341" y="6178"/>
                </a:lnTo>
                <a:lnTo>
                  <a:pt x="261" y="6241"/>
                </a:lnTo>
                <a:lnTo>
                  <a:pt x="282" y="6331"/>
                </a:lnTo>
                <a:lnTo>
                  <a:pt x="410" y="6351"/>
                </a:lnTo>
                <a:lnTo>
                  <a:pt x="369" y="6456"/>
                </a:lnTo>
                <a:lnTo>
                  <a:pt x="267" y="6423"/>
                </a:lnTo>
                <a:lnTo>
                  <a:pt x="128" y="6483"/>
                </a:lnTo>
                <a:lnTo>
                  <a:pt x="15" y="6525"/>
                </a:lnTo>
                <a:lnTo>
                  <a:pt x="0" y="6580"/>
                </a:lnTo>
                <a:lnTo>
                  <a:pt x="66" y="6696"/>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2" name="Freeform 7">
            <a:extLst>
              <a:ext uri="{FF2B5EF4-FFF2-40B4-BE49-F238E27FC236}">
                <a16:creationId xmlns:a16="http://schemas.microsoft.com/office/drawing/2014/main" id="{9325C354-F62A-4CEA-AAA3-FDBE7B57E2E9}"/>
              </a:ext>
            </a:extLst>
          </p:cNvPr>
          <p:cNvSpPr>
            <a:spLocks/>
          </p:cNvSpPr>
          <p:nvPr/>
        </p:nvSpPr>
        <p:spPr bwMode="auto">
          <a:xfrm>
            <a:off x="1861306" y="3462050"/>
            <a:ext cx="410051" cy="641641"/>
          </a:xfrm>
          <a:custGeom>
            <a:avLst/>
            <a:gdLst/>
            <a:ahLst/>
            <a:cxnLst>
              <a:cxn ang="0">
                <a:pos x="3114" y="7889"/>
              </a:cxn>
              <a:cxn ang="0">
                <a:pos x="3587" y="7259"/>
              </a:cxn>
              <a:cxn ang="0">
                <a:pos x="4037" y="6239"/>
              </a:cxn>
              <a:cxn ang="0">
                <a:pos x="4032" y="5759"/>
              </a:cxn>
              <a:cxn ang="0">
                <a:pos x="4766" y="5631"/>
              </a:cxn>
              <a:cxn ang="0">
                <a:pos x="4865" y="5598"/>
              </a:cxn>
              <a:cxn ang="0">
                <a:pos x="5114" y="5112"/>
              </a:cxn>
              <a:cxn ang="0">
                <a:pos x="5381" y="4154"/>
              </a:cxn>
              <a:cxn ang="0">
                <a:pos x="5256" y="3869"/>
              </a:cxn>
              <a:cxn ang="0">
                <a:pos x="4872" y="3953"/>
              </a:cxn>
              <a:cxn ang="0">
                <a:pos x="4158" y="4344"/>
              </a:cxn>
              <a:cxn ang="0">
                <a:pos x="3198" y="3863"/>
              </a:cxn>
              <a:cxn ang="0">
                <a:pos x="3044" y="3383"/>
              </a:cxn>
              <a:cxn ang="0">
                <a:pos x="2879" y="2969"/>
              </a:cxn>
              <a:cxn ang="0">
                <a:pos x="2546" y="2483"/>
              </a:cxn>
              <a:cxn ang="0">
                <a:pos x="2672" y="3264"/>
              </a:cxn>
              <a:cxn ang="0">
                <a:pos x="2459" y="3038"/>
              </a:cxn>
              <a:cxn ang="0">
                <a:pos x="2132" y="2828"/>
              </a:cxn>
              <a:cxn ang="0">
                <a:pos x="2028" y="2577"/>
              </a:cxn>
              <a:cxn ang="0">
                <a:pos x="2048" y="2225"/>
              </a:cxn>
              <a:cxn ang="0">
                <a:pos x="1712" y="1692"/>
              </a:cxn>
              <a:cxn ang="0">
                <a:pos x="1842" y="1754"/>
              </a:cxn>
              <a:cxn ang="0">
                <a:pos x="1752" y="1194"/>
              </a:cxn>
              <a:cxn ang="0">
                <a:pos x="1592" y="914"/>
              </a:cxn>
              <a:cxn ang="0">
                <a:pos x="1411" y="998"/>
              </a:cxn>
              <a:cxn ang="0">
                <a:pos x="1274" y="807"/>
              </a:cxn>
              <a:cxn ang="0">
                <a:pos x="975" y="654"/>
              </a:cxn>
              <a:cxn ang="0">
                <a:pos x="812" y="486"/>
              </a:cxn>
              <a:cxn ang="0">
                <a:pos x="573" y="672"/>
              </a:cxn>
              <a:cxn ang="0">
                <a:pos x="419" y="317"/>
              </a:cxn>
              <a:cxn ang="0">
                <a:pos x="391" y="118"/>
              </a:cxn>
              <a:cxn ang="0">
                <a:pos x="189" y="42"/>
              </a:cxn>
              <a:cxn ang="0">
                <a:pos x="137" y="150"/>
              </a:cxn>
              <a:cxn ang="0">
                <a:pos x="492" y="846"/>
              </a:cxn>
              <a:cxn ang="0">
                <a:pos x="506" y="1124"/>
              </a:cxn>
              <a:cxn ang="0">
                <a:pos x="851" y="1018"/>
              </a:cxn>
              <a:cxn ang="0">
                <a:pos x="935" y="1694"/>
              </a:cxn>
              <a:cxn ang="0">
                <a:pos x="1458" y="2274"/>
              </a:cxn>
              <a:cxn ang="0">
                <a:pos x="1637" y="2093"/>
              </a:cxn>
              <a:cxn ang="0">
                <a:pos x="1707" y="2409"/>
              </a:cxn>
              <a:cxn ang="0">
                <a:pos x="1545" y="2409"/>
              </a:cxn>
              <a:cxn ang="0">
                <a:pos x="1856" y="3088"/>
              </a:cxn>
              <a:cxn ang="0">
                <a:pos x="1877" y="3179"/>
              </a:cxn>
              <a:cxn ang="0">
                <a:pos x="2151" y="4014"/>
              </a:cxn>
              <a:cxn ang="0">
                <a:pos x="1961" y="4343"/>
              </a:cxn>
              <a:cxn ang="0">
                <a:pos x="1907" y="4635"/>
              </a:cxn>
              <a:cxn ang="0">
                <a:pos x="1572" y="5385"/>
              </a:cxn>
              <a:cxn ang="0">
                <a:pos x="1031" y="6003"/>
              </a:cxn>
              <a:cxn ang="0">
                <a:pos x="1955" y="6449"/>
              </a:cxn>
              <a:cxn ang="0">
                <a:pos x="2232" y="7469"/>
              </a:cxn>
              <a:cxn ang="0">
                <a:pos x="2160" y="8273"/>
              </a:cxn>
            </a:cxnLst>
            <a:rect l="0" t="0" r="r" b="b"/>
            <a:pathLst>
              <a:path w="5480" h="8574">
                <a:moveTo>
                  <a:pt x="2561" y="8433"/>
                </a:moveTo>
                <a:lnTo>
                  <a:pt x="2760" y="8279"/>
                </a:lnTo>
                <a:lnTo>
                  <a:pt x="2909" y="8214"/>
                </a:lnTo>
                <a:lnTo>
                  <a:pt x="3114" y="7889"/>
                </a:lnTo>
                <a:lnTo>
                  <a:pt x="3284" y="7532"/>
                </a:lnTo>
                <a:lnTo>
                  <a:pt x="3404" y="7368"/>
                </a:lnTo>
                <a:lnTo>
                  <a:pt x="3447" y="7245"/>
                </a:lnTo>
                <a:lnTo>
                  <a:pt x="3587" y="7259"/>
                </a:lnTo>
                <a:lnTo>
                  <a:pt x="3717" y="6959"/>
                </a:lnTo>
                <a:lnTo>
                  <a:pt x="3882" y="6819"/>
                </a:lnTo>
                <a:lnTo>
                  <a:pt x="3866" y="6642"/>
                </a:lnTo>
                <a:lnTo>
                  <a:pt x="4037" y="6239"/>
                </a:lnTo>
                <a:lnTo>
                  <a:pt x="3972" y="6164"/>
                </a:lnTo>
                <a:lnTo>
                  <a:pt x="3897" y="6015"/>
                </a:lnTo>
                <a:lnTo>
                  <a:pt x="3933" y="5892"/>
                </a:lnTo>
                <a:lnTo>
                  <a:pt x="4032" y="5759"/>
                </a:lnTo>
                <a:lnTo>
                  <a:pt x="4197" y="5639"/>
                </a:lnTo>
                <a:lnTo>
                  <a:pt x="4427" y="5622"/>
                </a:lnTo>
                <a:lnTo>
                  <a:pt x="4644" y="5624"/>
                </a:lnTo>
                <a:lnTo>
                  <a:pt x="4766" y="5631"/>
                </a:lnTo>
                <a:lnTo>
                  <a:pt x="4668" y="5745"/>
                </a:lnTo>
                <a:lnTo>
                  <a:pt x="4796" y="5768"/>
                </a:lnTo>
                <a:lnTo>
                  <a:pt x="4916" y="5699"/>
                </a:lnTo>
                <a:lnTo>
                  <a:pt x="4865" y="5598"/>
                </a:lnTo>
                <a:lnTo>
                  <a:pt x="4826" y="5463"/>
                </a:lnTo>
                <a:lnTo>
                  <a:pt x="4862" y="5280"/>
                </a:lnTo>
                <a:lnTo>
                  <a:pt x="4892" y="5204"/>
                </a:lnTo>
                <a:lnTo>
                  <a:pt x="5114" y="5112"/>
                </a:lnTo>
                <a:lnTo>
                  <a:pt x="5223" y="5001"/>
                </a:lnTo>
                <a:lnTo>
                  <a:pt x="5247" y="4692"/>
                </a:lnTo>
                <a:lnTo>
                  <a:pt x="5295" y="4382"/>
                </a:lnTo>
                <a:lnTo>
                  <a:pt x="5381" y="4154"/>
                </a:lnTo>
                <a:lnTo>
                  <a:pt x="5480" y="4118"/>
                </a:lnTo>
                <a:lnTo>
                  <a:pt x="5432" y="3996"/>
                </a:lnTo>
                <a:lnTo>
                  <a:pt x="5342" y="3962"/>
                </a:lnTo>
                <a:lnTo>
                  <a:pt x="5256" y="3869"/>
                </a:lnTo>
                <a:lnTo>
                  <a:pt x="5132" y="3869"/>
                </a:lnTo>
                <a:lnTo>
                  <a:pt x="5040" y="3893"/>
                </a:lnTo>
                <a:lnTo>
                  <a:pt x="4979" y="3854"/>
                </a:lnTo>
                <a:lnTo>
                  <a:pt x="4872" y="3953"/>
                </a:lnTo>
                <a:lnTo>
                  <a:pt x="4661" y="4035"/>
                </a:lnTo>
                <a:lnTo>
                  <a:pt x="4457" y="4316"/>
                </a:lnTo>
                <a:lnTo>
                  <a:pt x="4271" y="4311"/>
                </a:lnTo>
                <a:lnTo>
                  <a:pt x="4158" y="4344"/>
                </a:lnTo>
                <a:lnTo>
                  <a:pt x="4124" y="4269"/>
                </a:lnTo>
                <a:lnTo>
                  <a:pt x="3554" y="4014"/>
                </a:lnTo>
                <a:lnTo>
                  <a:pt x="3362" y="3906"/>
                </a:lnTo>
                <a:lnTo>
                  <a:pt x="3198" y="3863"/>
                </a:lnTo>
                <a:lnTo>
                  <a:pt x="3047" y="3643"/>
                </a:lnTo>
                <a:lnTo>
                  <a:pt x="3116" y="3567"/>
                </a:lnTo>
                <a:lnTo>
                  <a:pt x="3117" y="3449"/>
                </a:lnTo>
                <a:lnTo>
                  <a:pt x="3044" y="3383"/>
                </a:lnTo>
                <a:lnTo>
                  <a:pt x="3032" y="3173"/>
                </a:lnTo>
                <a:lnTo>
                  <a:pt x="3062" y="3006"/>
                </a:lnTo>
                <a:lnTo>
                  <a:pt x="2972" y="2933"/>
                </a:lnTo>
                <a:lnTo>
                  <a:pt x="2879" y="2969"/>
                </a:lnTo>
                <a:lnTo>
                  <a:pt x="2868" y="2948"/>
                </a:lnTo>
                <a:lnTo>
                  <a:pt x="3017" y="2802"/>
                </a:lnTo>
                <a:lnTo>
                  <a:pt x="2720" y="2549"/>
                </a:lnTo>
                <a:lnTo>
                  <a:pt x="2546" y="2483"/>
                </a:lnTo>
                <a:lnTo>
                  <a:pt x="2612" y="2771"/>
                </a:lnTo>
                <a:lnTo>
                  <a:pt x="2606" y="2955"/>
                </a:lnTo>
                <a:lnTo>
                  <a:pt x="2687" y="3054"/>
                </a:lnTo>
                <a:lnTo>
                  <a:pt x="2672" y="3264"/>
                </a:lnTo>
                <a:lnTo>
                  <a:pt x="2745" y="3366"/>
                </a:lnTo>
                <a:lnTo>
                  <a:pt x="2547" y="3354"/>
                </a:lnTo>
                <a:lnTo>
                  <a:pt x="2496" y="3224"/>
                </a:lnTo>
                <a:lnTo>
                  <a:pt x="2459" y="3038"/>
                </a:lnTo>
                <a:lnTo>
                  <a:pt x="2315" y="2993"/>
                </a:lnTo>
                <a:lnTo>
                  <a:pt x="2201" y="2996"/>
                </a:lnTo>
                <a:lnTo>
                  <a:pt x="2103" y="2937"/>
                </a:lnTo>
                <a:lnTo>
                  <a:pt x="2132" y="2828"/>
                </a:lnTo>
                <a:lnTo>
                  <a:pt x="2201" y="2743"/>
                </a:lnTo>
                <a:lnTo>
                  <a:pt x="2166" y="2598"/>
                </a:lnTo>
                <a:lnTo>
                  <a:pt x="2082" y="2645"/>
                </a:lnTo>
                <a:lnTo>
                  <a:pt x="2028" y="2577"/>
                </a:lnTo>
                <a:lnTo>
                  <a:pt x="1996" y="2443"/>
                </a:lnTo>
                <a:lnTo>
                  <a:pt x="2086" y="2423"/>
                </a:lnTo>
                <a:lnTo>
                  <a:pt x="2133" y="2334"/>
                </a:lnTo>
                <a:lnTo>
                  <a:pt x="2048" y="2225"/>
                </a:lnTo>
                <a:lnTo>
                  <a:pt x="1916" y="2067"/>
                </a:lnTo>
                <a:lnTo>
                  <a:pt x="1878" y="1964"/>
                </a:lnTo>
                <a:lnTo>
                  <a:pt x="1787" y="1904"/>
                </a:lnTo>
                <a:lnTo>
                  <a:pt x="1712" y="1692"/>
                </a:lnTo>
                <a:lnTo>
                  <a:pt x="1622" y="1688"/>
                </a:lnTo>
                <a:lnTo>
                  <a:pt x="1623" y="1604"/>
                </a:lnTo>
                <a:lnTo>
                  <a:pt x="1788" y="1674"/>
                </a:lnTo>
                <a:lnTo>
                  <a:pt x="1842" y="1754"/>
                </a:lnTo>
                <a:lnTo>
                  <a:pt x="1890" y="1688"/>
                </a:lnTo>
                <a:lnTo>
                  <a:pt x="1831" y="1598"/>
                </a:lnTo>
                <a:lnTo>
                  <a:pt x="1833" y="1448"/>
                </a:lnTo>
                <a:lnTo>
                  <a:pt x="1752" y="1194"/>
                </a:lnTo>
                <a:lnTo>
                  <a:pt x="1680" y="1206"/>
                </a:lnTo>
                <a:lnTo>
                  <a:pt x="1617" y="1061"/>
                </a:lnTo>
                <a:lnTo>
                  <a:pt x="1653" y="945"/>
                </a:lnTo>
                <a:lnTo>
                  <a:pt x="1592" y="914"/>
                </a:lnTo>
                <a:lnTo>
                  <a:pt x="1559" y="984"/>
                </a:lnTo>
                <a:lnTo>
                  <a:pt x="1481" y="1019"/>
                </a:lnTo>
                <a:lnTo>
                  <a:pt x="1452" y="1146"/>
                </a:lnTo>
                <a:lnTo>
                  <a:pt x="1411" y="998"/>
                </a:lnTo>
                <a:lnTo>
                  <a:pt x="1337" y="974"/>
                </a:lnTo>
                <a:lnTo>
                  <a:pt x="1331" y="923"/>
                </a:lnTo>
                <a:lnTo>
                  <a:pt x="1451" y="863"/>
                </a:lnTo>
                <a:lnTo>
                  <a:pt x="1274" y="807"/>
                </a:lnTo>
                <a:lnTo>
                  <a:pt x="1194" y="728"/>
                </a:lnTo>
                <a:lnTo>
                  <a:pt x="1062" y="831"/>
                </a:lnTo>
                <a:lnTo>
                  <a:pt x="1052" y="714"/>
                </a:lnTo>
                <a:lnTo>
                  <a:pt x="975" y="654"/>
                </a:lnTo>
                <a:lnTo>
                  <a:pt x="872" y="713"/>
                </a:lnTo>
                <a:lnTo>
                  <a:pt x="792" y="683"/>
                </a:lnTo>
                <a:lnTo>
                  <a:pt x="761" y="613"/>
                </a:lnTo>
                <a:lnTo>
                  <a:pt x="812" y="486"/>
                </a:lnTo>
                <a:lnTo>
                  <a:pt x="702" y="480"/>
                </a:lnTo>
                <a:lnTo>
                  <a:pt x="662" y="587"/>
                </a:lnTo>
                <a:lnTo>
                  <a:pt x="662" y="683"/>
                </a:lnTo>
                <a:lnTo>
                  <a:pt x="573" y="672"/>
                </a:lnTo>
                <a:lnTo>
                  <a:pt x="582" y="554"/>
                </a:lnTo>
                <a:lnTo>
                  <a:pt x="451" y="463"/>
                </a:lnTo>
                <a:lnTo>
                  <a:pt x="513" y="402"/>
                </a:lnTo>
                <a:lnTo>
                  <a:pt x="419" y="317"/>
                </a:lnTo>
                <a:lnTo>
                  <a:pt x="378" y="218"/>
                </a:lnTo>
                <a:lnTo>
                  <a:pt x="302" y="165"/>
                </a:lnTo>
                <a:lnTo>
                  <a:pt x="297" y="120"/>
                </a:lnTo>
                <a:lnTo>
                  <a:pt x="391" y="118"/>
                </a:lnTo>
                <a:lnTo>
                  <a:pt x="387" y="0"/>
                </a:lnTo>
                <a:lnTo>
                  <a:pt x="348" y="26"/>
                </a:lnTo>
                <a:lnTo>
                  <a:pt x="251" y="9"/>
                </a:lnTo>
                <a:lnTo>
                  <a:pt x="189" y="42"/>
                </a:lnTo>
                <a:lnTo>
                  <a:pt x="62" y="27"/>
                </a:lnTo>
                <a:lnTo>
                  <a:pt x="0" y="53"/>
                </a:lnTo>
                <a:lnTo>
                  <a:pt x="31" y="113"/>
                </a:lnTo>
                <a:lnTo>
                  <a:pt x="137" y="150"/>
                </a:lnTo>
                <a:lnTo>
                  <a:pt x="276" y="398"/>
                </a:lnTo>
                <a:lnTo>
                  <a:pt x="384" y="561"/>
                </a:lnTo>
                <a:lnTo>
                  <a:pt x="476" y="690"/>
                </a:lnTo>
                <a:lnTo>
                  <a:pt x="492" y="846"/>
                </a:lnTo>
                <a:lnTo>
                  <a:pt x="416" y="867"/>
                </a:lnTo>
                <a:lnTo>
                  <a:pt x="432" y="1028"/>
                </a:lnTo>
                <a:lnTo>
                  <a:pt x="522" y="1013"/>
                </a:lnTo>
                <a:lnTo>
                  <a:pt x="506" y="1124"/>
                </a:lnTo>
                <a:lnTo>
                  <a:pt x="584" y="1133"/>
                </a:lnTo>
                <a:lnTo>
                  <a:pt x="657" y="1257"/>
                </a:lnTo>
                <a:lnTo>
                  <a:pt x="810" y="1103"/>
                </a:lnTo>
                <a:lnTo>
                  <a:pt x="851" y="1018"/>
                </a:lnTo>
                <a:lnTo>
                  <a:pt x="971" y="1103"/>
                </a:lnTo>
                <a:lnTo>
                  <a:pt x="834" y="1194"/>
                </a:lnTo>
                <a:lnTo>
                  <a:pt x="717" y="1344"/>
                </a:lnTo>
                <a:lnTo>
                  <a:pt x="935" y="1694"/>
                </a:lnTo>
                <a:lnTo>
                  <a:pt x="1248" y="2079"/>
                </a:lnTo>
                <a:lnTo>
                  <a:pt x="1320" y="2223"/>
                </a:lnTo>
                <a:lnTo>
                  <a:pt x="1365" y="2384"/>
                </a:lnTo>
                <a:lnTo>
                  <a:pt x="1458" y="2274"/>
                </a:lnTo>
                <a:lnTo>
                  <a:pt x="1304" y="2049"/>
                </a:lnTo>
                <a:lnTo>
                  <a:pt x="1529" y="2199"/>
                </a:lnTo>
                <a:lnTo>
                  <a:pt x="1517" y="2084"/>
                </a:lnTo>
                <a:lnTo>
                  <a:pt x="1637" y="2093"/>
                </a:lnTo>
                <a:lnTo>
                  <a:pt x="1605" y="2198"/>
                </a:lnTo>
                <a:lnTo>
                  <a:pt x="1691" y="2247"/>
                </a:lnTo>
                <a:lnTo>
                  <a:pt x="1662" y="2364"/>
                </a:lnTo>
                <a:lnTo>
                  <a:pt x="1707" y="2409"/>
                </a:lnTo>
                <a:lnTo>
                  <a:pt x="1711" y="2588"/>
                </a:lnTo>
                <a:lnTo>
                  <a:pt x="1667" y="2622"/>
                </a:lnTo>
                <a:lnTo>
                  <a:pt x="1605" y="2496"/>
                </a:lnTo>
                <a:lnTo>
                  <a:pt x="1545" y="2409"/>
                </a:lnTo>
                <a:lnTo>
                  <a:pt x="1449" y="2481"/>
                </a:lnTo>
                <a:lnTo>
                  <a:pt x="1636" y="2758"/>
                </a:lnTo>
                <a:lnTo>
                  <a:pt x="1754" y="3098"/>
                </a:lnTo>
                <a:lnTo>
                  <a:pt x="1856" y="3088"/>
                </a:lnTo>
                <a:lnTo>
                  <a:pt x="1937" y="3008"/>
                </a:lnTo>
                <a:lnTo>
                  <a:pt x="2052" y="3210"/>
                </a:lnTo>
                <a:lnTo>
                  <a:pt x="1941" y="3278"/>
                </a:lnTo>
                <a:lnTo>
                  <a:pt x="1877" y="3179"/>
                </a:lnTo>
                <a:lnTo>
                  <a:pt x="1803" y="3209"/>
                </a:lnTo>
                <a:lnTo>
                  <a:pt x="1953" y="3542"/>
                </a:lnTo>
                <a:lnTo>
                  <a:pt x="2040" y="3987"/>
                </a:lnTo>
                <a:lnTo>
                  <a:pt x="2151" y="4014"/>
                </a:lnTo>
                <a:lnTo>
                  <a:pt x="1965" y="4089"/>
                </a:lnTo>
                <a:lnTo>
                  <a:pt x="1977" y="4244"/>
                </a:lnTo>
                <a:lnTo>
                  <a:pt x="2094" y="4230"/>
                </a:lnTo>
                <a:lnTo>
                  <a:pt x="1961" y="4343"/>
                </a:lnTo>
                <a:lnTo>
                  <a:pt x="2111" y="4395"/>
                </a:lnTo>
                <a:lnTo>
                  <a:pt x="2082" y="4434"/>
                </a:lnTo>
                <a:lnTo>
                  <a:pt x="1931" y="4425"/>
                </a:lnTo>
                <a:lnTo>
                  <a:pt x="1907" y="4635"/>
                </a:lnTo>
                <a:lnTo>
                  <a:pt x="1815" y="4788"/>
                </a:lnTo>
                <a:lnTo>
                  <a:pt x="1826" y="5111"/>
                </a:lnTo>
                <a:lnTo>
                  <a:pt x="1696" y="5289"/>
                </a:lnTo>
                <a:lnTo>
                  <a:pt x="1572" y="5385"/>
                </a:lnTo>
                <a:lnTo>
                  <a:pt x="1319" y="5427"/>
                </a:lnTo>
                <a:lnTo>
                  <a:pt x="1152" y="5541"/>
                </a:lnTo>
                <a:lnTo>
                  <a:pt x="984" y="5699"/>
                </a:lnTo>
                <a:lnTo>
                  <a:pt x="1031" y="6003"/>
                </a:lnTo>
                <a:lnTo>
                  <a:pt x="1212" y="6054"/>
                </a:lnTo>
                <a:lnTo>
                  <a:pt x="1455" y="6171"/>
                </a:lnTo>
                <a:lnTo>
                  <a:pt x="1713" y="6429"/>
                </a:lnTo>
                <a:lnTo>
                  <a:pt x="1955" y="6449"/>
                </a:lnTo>
                <a:lnTo>
                  <a:pt x="2115" y="6519"/>
                </a:lnTo>
                <a:lnTo>
                  <a:pt x="2250" y="6764"/>
                </a:lnTo>
                <a:lnTo>
                  <a:pt x="2336" y="7014"/>
                </a:lnTo>
                <a:lnTo>
                  <a:pt x="2232" y="7469"/>
                </a:lnTo>
                <a:lnTo>
                  <a:pt x="1995" y="7899"/>
                </a:lnTo>
                <a:lnTo>
                  <a:pt x="1803" y="8078"/>
                </a:lnTo>
                <a:lnTo>
                  <a:pt x="1983" y="8273"/>
                </a:lnTo>
                <a:lnTo>
                  <a:pt x="2160" y="8273"/>
                </a:lnTo>
                <a:lnTo>
                  <a:pt x="2250" y="8294"/>
                </a:lnTo>
                <a:lnTo>
                  <a:pt x="2279" y="8574"/>
                </a:lnTo>
                <a:lnTo>
                  <a:pt x="2561" y="8433"/>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83" name="TextBox 182">
            <a:extLst>
              <a:ext uri="{FF2B5EF4-FFF2-40B4-BE49-F238E27FC236}">
                <a16:creationId xmlns:a16="http://schemas.microsoft.com/office/drawing/2014/main" id="{226689B2-7BFF-42AC-AD0B-4FB6A4B28A0C}"/>
              </a:ext>
            </a:extLst>
          </p:cNvPr>
          <p:cNvSpPr txBox="1"/>
          <p:nvPr/>
        </p:nvSpPr>
        <p:spPr>
          <a:xfrm>
            <a:off x="1471802" y="3542642"/>
            <a:ext cx="690624" cy="338554"/>
          </a:xfrm>
          <a:prstGeom prst="rect">
            <a:avLst/>
          </a:prstGeom>
          <a:noFill/>
        </p:spPr>
        <p:txBody>
          <a:bodyPr wrap="square" rtlCol="0">
            <a:spAutoFit/>
          </a:bodyPr>
          <a:lstStyle/>
          <a:p>
            <a:r>
              <a:rPr lang="en-US" sz="800" i="0" dirty="0">
                <a:solidFill>
                  <a:schemeClr val="bg1"/>
                </a:solidFill>
                <a:latin typeface="+mn-lt"/>
              </a:rPr>
              <a:t>Waikato Hospital</a:t>
            </a:r>
            <a:endParaRPr lang="en-US" sz="800" b="0" i="0" dirty="0">
              <a:solidFill>
                <a:schemeClr val="bg1"/>
              </a:solidFill>
              <a:latin typeface="+mn-lt"/>
            </a:endParaRPr>
          </a:p>
        </p:txBody>
      </p:sp>
      <p:grpSp>
        <p:nvGrpSpPr>
          <p:cNvPr id="185" name="组合 23">
            <a:extLst>
              <a:ext uri="{FF2B5EF4-FFF2-40B4-BE49-F238E27FC236}">
                <a16:creationId xmlns:a16="http://schemas.microsoft.com/office/drawing/2014/main" id="{3F3E957B-FDCC-4F23-B538-2CAE55F1667D}"/>
              </a:ext>
            </a:extLst>
          </p:cNvPr>
          <p:cNvGrpSpPr/>
          <p:nvPr/>
        </p:nvGrpSpPr>
        <p:grpSpPr>
          <a:xfrm>
            <a:off x="293972" y="864143"/>
            <a:ext cx="1966441" cy="1904932"/>
            <a:chOff x="2849981" y="6700180"/>
            <a:chExt cx="24895457" cy="22958439"/>
          </a:xfrm>
          <a:solidFill>
            <a:schemeClr val="tx2">
              <a:alpha val="36000"/>
            </a:schemeClr>
          </a:solidFill>
        </p:grpSpPr>
        <p:sp>
          <p:nvSpPr>
            <p:cNvPr id="194" name="任意多边形 67">
              <a:extLst>
                <a:ext uri="{FF2B5EF4-FFF2-40B4-BE49-F238E27FC236}">
                  <a16:creationId xmlns:a16="http://schemas.microsoft.com/office/drawing/2014/main" id="{CF2BB373-60B6-4518-BFBD-1CCD27348E97}"/>
                </a:ext>
              </a:extLst>
            </p:cNvPr>
            <p:cNvSpPr/>
            <p:nvPr/>
          </p:nvSpPr>
          <p:spPr>
            <a:xfrm>
              <a:off x="17997517" y="24445857"/>
              <a:ext cx="782053" cy="385764"/>
            </a:xfrm>
            <a:custGeom>
              <a:avLst/>
              <a:gdLst>
                <a:gd name="connsiteX0" fmla="*/ 40482 w 166688"/>
                <a:gd name="connsiteY0" fmla="*/ 0 h 123825"/>
                <a:gd name="connsiteX1" fmla="*/ 0 w 166688"/>
                <a:gd name="connsiteY1" fmla="*/ 116681 h 123825"/>
                <a:gd name="connsiteX2" fmla="*/ 147638 w 166688"/>
                <a:gd name="connsiteY2" fmla="*/ 123825 h 123825"/>
                <a:gd name="connsiteX3" fmla="*/ 166688 w 166688"/>
                <a:gd name="connsiteY3" fmla="*/ 69056 h 123825"/>
                <a:gd name="connsiteX4" fmla="*/ 40482 w 166688"/>
                <a:gd name="connsiteY4" fmla="*/ 0 h 123825"/>
                <a:gd name="connsiteX0" fmla="*/ 0 w 211119"/>
                <a:gd name="connsiteY0" fmla="*/ 0 h 191454"/>
                <a:gd name="connsiteX1" fmla="*/ 44431 w 211119"/>
                <a:gd name="connsiteY1" fmla="*/ 184310 h 191454"/>
                <a:gd name="connsiteX2" fmla="*/ 192069 w 211119"/>
                <a:gd name="connsiteY2" fmla="*/ 191454 h 191454"/>
                <a:gd name="connsiteX3" fmla="*/ 211119 w 211119"/>
                <a:gd name="connsiteY3" fmla="*/ 136685 h 191454"/>
                <a:gd name="connsiteX4" fmla="*/ 0 w 211119"/>
                <a:gd name="connsiteY4" fmla="*/ 0 h 191454"/>
                <a:gd name="connsiteX0" fmla="*/ 0 w 211119"/>
                <a:gd name="connsiteY0" fmla="*/ 44296 h 235750"/>
                <a:gd name="connsiteX1" fmla="*/ 44431 w 211119"/>
                <a:gd name="connsiteY1" fmla="*/ 228606 h 235750"/>
                <a:gd name="connsiteX2" fmla="*/ 192069 w 211119"/>
                <a:gd name="connsiteY2" fmla="*/ 235750 h 235750"/>
                <a:gd name="connsiteX3" fmla="*/ 211119 w 211119"/>
                <a:gd name="connsiteY3" fmla="*/ 180981 h 235750"/>
                <a:gd name="connsiteX4" fmla="*/ 99840 w 211119"/>
                <a:gd name="connsiteY4" fmla="*/ 0 h 235750"/>
                <a:gd name="connsiteX5" fmla="*/ 0 w 211119"/>
                <a:gd name="connsiteY5" fmla="*/ 44296 h 235750"/>
                <a:gd name="connsiteX0" fmla="*/ 0 w 211119"/>
                <a:gd name="connsiteY0" fmla="*/ 44296 h 235750"/>
                <a:gd name="connsiteX1" fmla="*/ 44431 w 211119"/>
                <a:gd name="connsiteY1" fmla="*/ 228606 h 235750"/>
                <a:gd name="connsiteX2" fmla="*/ 192069 w 211119"/>
                <a:gd name="connsiteY2" fmla="*/ 235750 h 235750"/>
                <a:gd name="connsiteX3" fmla="*/ 211119 w 211119"/>
                <a:gd name="connsiteY3" fmla="*/ 180981 h 235750"/>
                <a:gd name="connsiteX4" fmla="*/ 133648 w 211119"/>
                <a:gd name="connsiteY4" fmla="*/ 15714 h 235750"/>
                <a:gd name="connsiteX5" fmla="*/ 99840 w 211119"/>
                <a:gd name="connsiteY5" fmla="*/ 0 h 235750"/>
                <a:gd name="connsiteX6" fmla="*/ 0 w 211119"/>
                <a:gd name="connsiteY6" fmla="*/ 44296 h 235750"/>
                <a:gd name="connsiteX0" fmla="*/ 0 w 211119"/>
                <a:gd name="connsiteY0" fmla="*/ 44296 h 235750"/>
                <a:gd name="connsiteX1" fmla="*/ 44431 w 211119"/>
                <a:gd name="connsiteY1" fmla="*/ 228606 h 235750"/>
                <a:gd name="connsiteX2" fmla="*/ 192069 w 211119"/>
                <a:gd name="connsiteY2" fmla="*/ 235750 h 235750"/>
                <a:gd name="connsiteX3" fmla="*/ 211119 w 211119"/>
                <a:gd name="connsiteY3" fmla="*/ 180981 h 235750"/>
                <a:gd name="connsiteX4" fmla="*/ 157457 w 211119"/>
                <a:gd name="connsiteY4" fmla="*/ 15714 h 235750"/>
                <a:gd name="connsiteX5" fmla="*/ 133648 w 211119"/>
                <a:gd name="connsiteY5" fmla="*/ 15714 h 235750"/>
                <a:gd name="connsiteX6" fmla="*/ 99840 w 211119"/>
                <a:gd name="connsiteY6" fmla="*/ 0 h 235750"/>
                <a:gd name="connsiteX7" fmla="*/ 0 w 211119"/>
                <a:gd name="connsiteY7" fmla="*/ 44296 h 235750"/>
                <a:gd name="connsiteX0" fmla="*/ 0 w 211119"/>
                <a:gd name="connsiteY0" fmla="*/ 44296 h 235750"/>
                <a:gd name="connsiteX1" fmla="*/ 44431 w 211119"/>
                <a:gd name="connsiteY1" fmla="*/ 228606 h 235750"/>
                <a:gd name="connsiteX2" fmla="*/ 192069 w 211119"/>
                <a:gd name="connsiteY2" fmla="*/ 235750 h 235750"/>
                <a:gd name="connsiteX3" fmla="*/ 211119 w 211119"/>
                <a:gd name="connsiteY3" fmla="*/ 180981 h 235750"/>
                <a:gd name="connsiteX4" fmla="*/ 165076 w 211119"/>
                <a:gd name="connsiteY4" fmla="*/ 32856 h 235750"/>
                <a:gd name="connsiteX5" fmla="*/ 157457 w 211119"/>
                <a:gd name="connsiteY5" fmla="*/ 15714 h 235750"/>
                <a:gd name="connsiteX6" fmla="*/ 133648 w 211119"/>
                <a:gd name="connsiteY6" fmla="*/ 15714 h 235750"/>
                <a:gd name="connsiteX7" fmla="*/ 99840 w 211119"/>
                <a:gd name="connsiteY7" fmla="*/ 0 h 235750"/>
                <a:gd name="connsiteX8" fmla="*/ 0 w 211119"/>
                <a:gd name="connsiteY8" fmla="*/ 44296 h 235750"/>
                <a:gd name="connsiteX0" fmla="*/ 0 w 211119"/>
                <a:gd name="connsiteY0" fmla="*/ 44296 h 235750"/>
                <a:gd name="connsiteX1" fmla="*/ 25080 w 211119"/>
                <a:gd name="connsiteY1" fmla="*/ 77142 h 235750"/>
                <a:gd name="connsiteX2" fmla="*/ 44431 w 211119"/>
                <a:gd name="connsiteY2" fmla="*/ 228606 h 235750"/>
                <a:gd name="connsiteX3" fmla="*/ 192069 w 211119"/>
                <a:gd name="connsiteY3" fmla="*/ 235750 h 235750"/>
                <a:gd name="connsiteX4" fmla="*/ 211119 w 211119"/>
                <a:gd name="connsiteY4" fmla="*/ 180981 h 235750"/>
                <a:gd name="connsiteX5" fmla="*/ 165076 w 211119"/>
                <a:gd name="connsiteY5" fmla="*/ 32856 h 235750"/>
                <a:gd name="connsiteX6" fmla="*/ 157457 w 211119"/>
                <a:gd name="connsiteY6" fmla="*/ 15714 h 235750"/>
                <a:gd name="connsiteX7" fmla="*/ 133648 w 211119"/>
                <a:gd name="connsiteY7" fmla="*/ 15714 h 235750"/>
                <a:gd name="connsiteX8" fmla="*/ 99840 w 211119"/>
                <a:gd name="connsiteY8" fmla="*/ 0 h 235750"/>
                <a:gd name="connsiteX9" fmla="*/ 0 w 211119"/>
                <a:gd name="connsiteY9" fmla="*/ 44296 h 235750"/>
                <a:gd name="connsiteX0" fmla="*/ 0 w 211119"/>
                <a:gd name="connsiteY0" fmla="*/ 44296 h 235750"/>
                <a:gd name="connsiteX1" fmla="*/ 25080 w 211119"/>
                <a:gd name="connsiteY1" fmla="*/ 77142 h 235750"/>
                <a:gd name="connsiteX2" fmla="*/ 61898 w 211119"/>
                <a:gd name="connsiteY2" fmla="*/ 76692 h 235750"/>
                <a:gd name="connsiteX3" fmla="*/ 192069 w 211119"/>
                <a:gd name="connsiteY3" fmla="*/ 235750 h 235750"/>
                <a:gd name="connsiteX4" fmla="*/ 211119 w 211119"/>
                <a:gd name="connsiteY4" fmla="*/ 180981 h 235750"/>
                <a:gd name="connsiteX5" fmla="*/ 165076 w 211119"/>
                <a:gd name="connsiteY5" fmla="*/ 32856 h 235750"/>
                <a:gd name="connsiteX6" fmla="*/ 157457 w 211119"/>
                <a:gd name="connsiteY6" fmla="*/ 15714 h 235750"/>
                <a:gd name="connsiteX7" fmla="*/ 133648 w 211119"/>
                <a:gd name="connsiteY7" fmla="*/ 15714 h 235750"/>
                <a:gd name="connsiteX8" fmla="*/ 99840 w 211119"/>
                <a:gd name="connsiteY8" fmla="*/ 0 h 235750"/>
                <a:gd name="connsiteX9" fmla="*/ 0 w 211119"/>
                <a:gd name="connsiteY9" fmla="*/ 44296 h 235750"/>
                <a:gd name="connsiteX0" fmla="*/ 0 w 211119"/>
                <a:gd name="connsiteY0" fmla="*/ 44296 h 235750"/>
                <a:gd name="connsiteX1" fmla="*/ 25080 w 211119"/>
                <a:gd name="connsiteY1" fmla="*/ 77142 h 235750"/>
                <a:gd name="connsiteX2" fmla="*/ 61898 w 211119"/>
                <a:gd name="connsiteY2" fmla="*/ 76692 h 235750"/>
                <a:gd name="connsiteX3" fmla="*/ 192069 w 211119"/>
                <a:gd name="connsiteY3" fmla="*/ 235750 h 235750"/>
                <a:gd name="connsiteX4" fmla="*/ 211119 w 211119"/>
                <a:gd name="connsiteY4" fmla="*/ 180981 h 235750"/>
                <a:gd name="connsiteX5" fmla="*/ 165076 w 211119"/>
                <a:gd name="connsiteY5" fmla="*/ 32856 h 235750"/>
                <a:gd name="connsiteX6" fmla="*/ 157457 w 211119"/>
                <a:gd name="connsiteY6" fmla="*/ 15714 h 235750"/>
                <a:gd name="connsiteX7" fmla="*/ 133648 w 211119"/>
                <a:gd name="connsiteY7" fmla="*/ 15714 h 235750"/>
                <a:gd name="connsiteX8" fmla="*/ 99840 w 211119"/>
                <a:gd name="connsiteY8" fmla="*/ 0 h 235750"/>
                <a:gd name="connsiteX9" fmla="*/ 0 w 211119"/>
                <a:gd name="connsiteY9" fmla="*/ 44296 h 235750"/>
                <a:gd name="connsiteX0" fmla="*/ 0 w 211119"/>
                <a:gd name="connsiteY0" fmla="*/ 44296 h 180981"/>
                <a:gd name="connsiteX1" fmla="*/ 25080 w 211119"/>
                <a:gd name="connsiteY1" fmla="*/ 77142 h 180981"/>
                <a:gd name="connsiteX2" fmla="*/ 61898 w 211119"/>
                <a:gd name="connsiteY2" fmla="*/ 76692 h 180981"/>
                <a:gd name="connsiteX3" fmla="*/ 82394 w 211119"/>
                <a:gd name="connsiteY3" fmla="*/ 58598 h 180981"/>
                <a:gd name="connsiteX4" fmla="*/ 211119 w 211119"/>
                <a:gd name="connsiteY4" fmla="*/ 180981 h 180981"/>
                <a:gd name="connsiteX5" fmla="*/ 165076 w 211119"/>
                <a:gd name="connsiteY5" fmla="*/ 32856 h 180981"/>
                <a:gd name="connsiteX6" fmla="*/ 157457 w 211119"/>
                <a:gd name="connsiteY6" fmla="*/ 15714 h 180981"/>
                <a:gd name="connsiteX7" fmla="*/ 133648 w 211119"/>
                <a:gd name="connsiteY7" fmla="*/ 15714 h 180981"/>
                <a:gd name="connsiteX8" fmla="*/ 99840 w 211119"/>
                <a:gd name="connsiteY8" fmla="*/ 0 h 180981"/>
                <a:gd name="connsiteX9" fmla="*/ 0 w 211119"/>
                <a:gd name="connsiteY9" fmla="*/ 44296 h 180981"/>
                <a:gd name="connsiteX0" fmla="*/ 0 w 211119"/>
                <a:gd name="connsiteY0" fmla="*/ 44296 h 180981"/>
                <a:gd name="connsiteX1" fmla="*/ 25080 w 211119"/>
                <a:gd name="connsiteY1" fmla="*/ 77142 h 180981"/>
                <a:gd name="connsiteX2" fmla="*/ 61898 w 211119"/>
                <a:gd name="connsiteY2" fmla="*/ 76692 h 180981"/>
                <a:gd name="connsiteX3" fmla="*/ 82394 w 211119"/>
                <a:gd name="connsiteY3" fmla="*/ 58598 h 180981"/>
                <a:gd name="connsiteX4" fmla="*/ 211119 w 211119"/>
                <a:gd name="connsiteY4" fmla="*/ 180981 h 180981"/>
                <a:gd name="connsiteX5" fmla="*/ 133648 w 211119"/>
                <a:gd name="connsiteY5" fmla="*/ 47142 h 180981"/>
                <a:gd name="connsiteX6" fmla="*/ 165076 w 211119"/>
                <a:gd name="connsiteY6" fmla="*/ 32856 h 180981"/>
                <a:gd name="connsiteX7" fmla="*/ 157457 w 211119"/>
                <a:gd name="connsiteY7" fmla="*/ 15714 h 180981"/>
                <a:gd name="connsiteX8" fmla="*/ 133648 w 211119"/>
                <a:gd name="connsiteY8" fmla="*/ 15714 h 180981"/>
                <a:gd name="connsiteX9" fmla="*/ 99840 w 211119"/>
                <a:gd name="connsiteY9" fmla="*/ 0 h 180981"/>
                <a:gd name="connsiteX10" fmla="*/ 0 w 211119"/>
                <a:gd name="connsiteY10" fmla="*/ 44296 h 180981"/>
                <a:gd name="connsiteX0" fmla="*/ 0 w 165076"/>
                <a:gd name="connsiteY0" fmla="*/ 44296 h 77142"/>
                <a:gd name="connsiteX1" fmla="*/ 25080 w 165076"/>
                <a:gd name="connsiteY1" fmla="*/ 77142 h 77142"/>
                <a:gd name="connsiteX2" fmla="*/ 61898 w 165076"/>
                <a:gd name="connsiteY2" fmla="*/ 76692 h 77142"/>
                <a:gd name="connsiteX3" fmla="*/ 82394 w 165076"/>
                <a:gd name="connsiteY3" fmla="*/ 58598 h 77142"/>
                <a:gd name="connsiteX4" fmla="*/ 120491 w 165076"/>
                <a:gd name="connsiteY4" fmla="*/ 72876 h 77142"/>
                <a:gd name="connsiteX5" fmla="*/ 133648 w 165076"/>
                <a:gd name="connsiteY5" fmla="*/ 47142 h 77142"/>
                <a:gd name="connsiteX6" fmla="*/ 165076 w 165076"/>
                <a:gd name="connsiteY6" fmla="*/ 32856 h 77142"/>
                <a:gd name="connsiteX7" fmla="*/ 157457 w 165076"/>
                <a:gd name="connsiteY7" fmla="*/ 15714 h 77142"/>
                <a:gd name="connsiteX8" fmla="*/ 133648 w 165076"/>
                <a:gd name="connsiteY8" fmla="*/ 15714 h 77142"/>
                <a:gd name="connsiteX9" fmla="*/ 99840 w 165076"/>
                <a:gd name="connsiteY9" fmla="*/ 0 h 77142"/>
                <a:gd name="connsiteX10" fmla="*/ 0 w 165076"/>
                <a:gd name="connsiteY10" fmla="*/ 44296 h 77142"/>
                <a:gd name="connsiteX0" fmla="*/ 0 w 162542"/>
                <a:gd name="connsiteY0" fmla="*/ 44296 h 77142"/>
                <a:gd name="connsiteX1" fmla="*/ 25080 w 162542"/>
                <a:gd name="connsiteY1" fmla="*/ 77142 h 77142"/>
                <a:gd name="connsiteX2" fmla="*/ 61898 w 162542"/>
                <a:gd name="connsiteY2" fmla="*/ 76692 h 77142"/>
                <a:gd name="connsiteX3" fmla="*/ 82394 w 162542"/>
                <a:gd name="connsiteY3" fmla="*/ 58598 h 77142"/>
                <a:gd name="connsiteX4" fmla="*/ 120491 w 162542"/>
                <a:gd name="connsiteY4" fmla="*/ 72876 h 77142"/>
                <a:gd name="connsiteX5" fmla="*/ 133648 w 162542"/>
                <a:gd name="connsiteY5" fmla="*/ 47142 h 77142"/>
                <a:gd name="connsiteX6" fmla="*/ 162542 w 162542"/>
                <a:gd name="connsiteY6" fmla="*/ 28560 h 77142"/>
                <a:gd name="connsiteX7" fmla="*/ 157457 w 162542"/>
                <a:gd name="connsiteY7" fmla="*/ 15714 h 77142"/>
                <a:gd name="connsiteX8" fmla="*/ 133648 w 162542"/>
                <a:gd name="connsiteY8" fmla="*/ 15714 h 77142"/>
                <a:gd name="connsiteX9" fmla="*/ 99840 w 162542"/>
                <a:gd name="connsiteY9" fmla="*/ 0 h 77142"/>
                <a:gd name="connsiteX10" fmla="*/ 0 w 162542"/>
                <a:gd name="connsiteY10" fmla="*/ 44296 h 77142"/>
                <a:gd name="connsiteX0" fmla="*/ 0 w 162542"/>
                <a:gd name="connsiteY0" fmla="*/ 44296 h 77142"/>
                <a:gd name="connsiteX1" fmla="*/ 25080 w 162542"/>
                <a:gd name="connsiteY1" fmla="*/ 77142 h 77142"/>
                <a:gd name="connsiteX2" fmla="*/ 61898 w 162542"/>
                <a:gd name="connsiteY2" fmla="*/ 76692 h 77142"/>
                <a:gd name="connsiteX3" fmla="*/ 82394 w 162542"/>
                <a:gd name="connsiteY3" fmla="*/ 58598 h 77142"/>
                <a:gd name="connsiteX4" fmla="*/ 120491 w 162542"/>
                <a:gd name="connsiteY4" fmla="*/ 72876 h 77142"/>
                <a:gd name="connsiteX5" fmla="*/ 133648 w 162542"/>
                <a:gd name="connsiteY5" fmla="*/ 47142 h 77142"/>
                <a:gd name="connsiteX6" fmla="*/ 162542 w 162542"/>
                <a:gd name="connsiteY6" fmla="*/ 28560 h 77142"/>
                <a:gd name="connsiteX7" fmla="*/ 157457 w 162542"/>
                <a:gd name="connsiteY7" fmla="*/ 15714 h 77142"/>
                <a:gd name="connsiteX8" fmla="*/ 133648 w 162542"/>
                <a:gd name="connsiteY8" fmla="*/ 15714 h 77142"/>
                <a:gd name="connsiteX9" fmla="*/ 99840 w 162542"/>
                <a:gd name="connsiteY9" fmla="*/ 0 h 77142"/>
                <a:gd name="connsiteX10" fmla="*/ 45270 w 162542"/>
                <a:gd name="connsiteY10" fmla="*/ 13620 h 77142"/>
                <a:gd name="connsiteX11" fmla="*/ 0 w 162542"/>
                <a:gd name="connsiteY11" fmla="*/ 44296 h 77142"/>
                <a:gd name="connsiteX0" fmla="*/ 0 w 157457"/>
                <a:gd name="connsiteY0" fmla="*/ 44296 h 77142"/>
                <a:gd name="connsiteX1" fmla="*/ 25080 w 157457"/>
                <a:gd name="connsiteY1" fmla="*/ 77142 h 77142"/>
                <a:gd name="connsiteX2" fmla="*/ 61898 w 157457"/>
                <a:gd name="connsiteY2" fmla="*/ 76692 h 77142"/>
                <a:gd name="connsiteX3" fmla="*/ 82394 w 157457"/>
                <a:gd name="connsiteY3" fmla="*/ 58598 h 77142"/>
                <a:gd name="connsiteX4" fmla="*/ 120491 w 157457"/>
                <a:gd name="connsiteY4" fmla="*/ 72876 h 77142"/>
                <a:gd name="connsiteX5" fmla="*/ 133648 w 157457"/>
                <a:gd name="connsiteY5" fmla="*/ 47142 h 77142"/>
                <a:gd name="connsiteX6" fmla="*/ 156389 w 157457"/>
                <a:gd name="connsiteY6" fmla="*/ 32645 h 77142"/>
                <a:gd name="connsiteX7" fmla="*/ 157457 w 157457"/>
                <a:gd name="connsiteY7" fmla="*/ 15714 h 77142"/>
                <a:gd name="connsiteX8" fmla="*/ 133648 w 157457"/>
                <a:gd name="connsiteY8" fmla="*/ 15714 h 77142"/>
                <a:gd name="connsiteX9" fmla="*/ 99840 w 157457"/>
                <a:gd name="connsiteY9" fmla="*/ 0 h 77142"/>
                <a:gd name="connsiteX10" fmla="*/ 45270 w 157457"/>
                <a:gd name="connsiteY10" fmla="*/ 13620 h 77142"/>
                <a:gd name="connsiteX11" fmla="*/ 0 w 157457"/>
                <a:gd name="connsiteY11" fmla="*/ 44296 h 77142"/>
                <a:gd name="connsiteX0" fmla="*/ 0 w 157457"/>
                <a:gd name="connsiteY0" fmla="*/ 44296 h 77142"/>
                <a:gd name="connsiteX1" fmla="*/ 25080 w 157457"/>
                <a:gd name="connsiteY1" fmla="*/ 77142 h 77142"/>
                <a:gd name="connsiteX2" fmla="*/ 61898 w 157457"/>
                <a:gd name="connsiteY2" fmla="*/ 76692 h 77142"/>
                <a:gd name="connsiteX3" fmla="*/ 82394 w 157457"/>
                <a:gd name="connsiteY3" fmla="*/ 58598 h 77142"/>
                <a:gd name="connsiteX4" fmla="*/ 120491 w 157457"/>
                <a:gd name="connsiteY4" fmla="*/ 72876 h 77142"/>
                <a:gd name="connsiteX5" fmla="*/ 133648 w 157457"/>
                <a:gd name="connsiteY5" fmla="*/ 47142 h 77142"/>
                <a:gd name="connsiteX6" fmla="*/ 156389 w 157457"/>
                <a:gd name="connsiteY6" fmla="*/ 32645 h 77142"/>
                <a:gd name="connsiteX7" fmla="*/ 157457 w 157457"/>
                <a:gd name="connsiteY7" fmla="*/ 15714 h 77142"/>
                <a:gd name="connsiteX8" fmla="*/ 147934 w 157457"/>
                <a:gd name="connsiteY8" fmla="*/ 22762 h 77142"/>
                <a:gd name="connsiteX9" fmla="*/ 133648 w 157457"/>
                <a:gd name="connsiteY9" fmla="*/ 15714 h 77142"/>
                <a:gd name="connsiteX10" fmla="*/ 99840 w 157457"/>
                <a:gd name="connsiteY10" fmla="*/ 0 h 77142"/>
                <a:gd name="connsiteX11" fmla="*/ 45270 w 157457"/>
                <a:gd name="connsiteY11" fmla="*/ 13620 h 77142"/>
                <a:gd name="connsiteX12" fmla="*/ 0 w 157457"/>
                <a:gd name="connsiteY12" fmla="*/ 44296 h 77142"/>
                <a:gd name="connsiteX0" fmla="*/ 0 w 157581"/>
                <a:gd name="connsiteY0" fmla="*/ 44296 h 77142"/>
                <a:gd name="connsiteX1" fmla="*/ 25080 w 157581"/>
                <a:gd name="connsiteY1" fmla="*/ 77142 h 77142"/>
                <a:gd name="connsiteX2" fmla="*/ 61898 w 157581"/>
                <a:gd name="connsiteY2" fmla="*/ 76692 h 77142"/>
                <a:gd name="connsiteX3" fmla="*/ 82394 w 157581"/>
                <a:gd name="connsiteY3" fmla="*/ 58598 h 77142"/>
                <a:gd name="connsiteX4" fmla="*/ 120491 w 157581"/>
                <a:gd name="connsiteY4" fmla="*/ 72876 h 77142"/>
                <a:gd name="connsiteX5" fmla="*/ 133648 w 157581"/>
                <a:gd name="connsiteY5" fmla="*/ 47142 h 77142"/>
                <a:gd name="connsiteX6" fmla="*/ 156389 w 157581"/>
                <a:gd name="connsiteY6" fmla="*/ 32645 h 77142"/>
                <a:gd name="connsiteX7" fmla="*/ 157457 w 157581"/>
                <a:gd name="connsiteY7" fmla="*/ 15714 h 77142"/>
                <a:gd name="connsiteX8" fmla="*/ 154124 w 157581"/>
                <a:gd name="connsiteY8" fmla="*/ 28572 h 77142"/>
                <a:gd name="connsiteX9" fmla="*/ 147934 w 157581"/>
                <a:gd name="connsiteY9" fmla="*/ 22762 h 77142"/>
                <a:gd name="connsiteX10" fmla="*/ 133648 w 157581"/>
                <a:gd name="connsiteY10" fmla="*/ 15714 h 77142"/>
                <a:gd name="connsiteX11" fmla="*/ 99840 w 157581"/>
                <a:gd name="connsiteY11" fmla="*/ 0 h 77142"/>
                <a:gd name="connsiteX12" fmla="*/ 45270 w 157581"/>
                <a:gd name="connsiteY12" fmla="*/ 13620 h 77142"/>
                <a:gd name="connsiteX13" fmla="*/ 0 w 157581"/>
                <a:gd name="connsiteY13" fmla="*/ 44296 h 77142"/>
                <a:gd name="connsiteX0" fmla="*/ 0 w 157691"/>
                <a:gd name="connsiteY0" fmla="*/ 44296 h 77142"/>
                <a:gd name="connsiteX1" fmla="*/ 25080 w 157691"/>
                <a:gd name="connsiteY1" fmla="*/ 77142 h 77142"/>
                <a:gd name="connsiteX2" fmla="*/ 61898 w 157691"/>
                <a:gd name="connsiteY2" fmla="*/ 76692 h 77142"/>
                <a:gd name="connsiteX3" fmla="*/ 82394 w 157691"/>
                <a:gd name="connsiteY3" fmla="*/ 58598 h 77142"/>
                <a:gd name="connsiteX4" fmla="*/ 120491 w 157691"/>
                <a:gd name="connsiteY4" fmla="*/ 72876 h 77142"/>
                <a:gd name="connsiteX5" fmla="*/ 133648 w 157691"/>
                <a:gd name="connsiteY5" fmla="*/ 47142 h 77142"/>
                <a:gd name="connsiteX6" fmla="*/ 156389 w 157691"/>
                <a:gd name="connsiteY6" fmla="*/ 32645 h 77142"/>
                <a:gd name="connsiteX7" fmla="*/ 157457 w 157691"/>
                <a:gd name="connsiteY7" fmla="*/ 15714 h 77142"/>
                <a:gd name="connsiteX8" fmla="*/ 157135 w 157691"/>
                <a:gd name="connsiteY8" fmla="*/ 14773 h 77142"/>
                <a:gd name="connsiteX9" fmla="*/ 154124 w 157691"/>
                <a:gd name="connsiteY9" fmla="*/ 28572 h 77142"/>
                <a:gd name="connsiteX10" fmla="*/ 147934 w 157691"/>
                <a:gd name="connsiteY10" fmla="*/ 22762 h 77142"/>
                <a:gd name="connsiteX11" fmla="*/ 133648 w 157691"/>
                <a:gd name="connsiteY11" fmla="*/ 15714 h 77142"/>
                <a:gd name="connsiteX12" fmla="*/ 99840 w 157691"/>
                <a:gd name="connsiteY12" fmla="*/ 0 h 77142"/>
                <a:gd name="connsiteX13" fmla="*/ 45270 w 157691"/>
                <a:gd name="connsiteY13" fmla="*/ 13620 h 77142"/>
                <a:gd name="connsiteX14" fmla="*/ 0 w 157691"/>
                <a:gd name="connsiteY14" fmla="*/ 44296 h 77142"/>
                <a:gd name="connsiteX0" fmla="*/ 0 w 157457"/>
                <a:gd name="connsiteY0" fmla="*/ 44296 h 77142"/>
                <a:gd name="connsiteX1" fmla="*/ 25080 w 157457"/>
                <a:gd name="connsiteY1" fmla="*/ 77142 h 77142"/>
                <a:gd name="connsiteX2" fmla="*/ 61898 w 157457"/>
                <a:gd name="connsiteY2" fmla="*/ 76692 h 77142"/>
                <a:gd name="connsiteX3" fmla="*/ 82394 w 157457"/>
                <a:gd name="connsiteY3" fmla="*/ 58598 h 77142"/>
                <a:gd name="connsiteX4" fmla="*/ 120491 w 157457"/>
                <a:gd name="connsiteY4" fmla="*/ 72876 h 77142"/>
                <a:gd name="connsiteX5" fmla="*/ 133648 w 157457"/>
                <a:gd name="connsiteY5" fmla="*/ 47142 h 77142"/>
                <a:gd name="connsiteX6" fmla="*/ 156389 w 157457"/>
                <a:gd name="connsiteY6" fmla="*/ 32645 h 77142"/>
                <a:gd name="connsiteX7" fmla="*/ 157457 w 157457"/>
                <a:gd name="connsiteY7" fmla="*/ 15714 h 77142"/>
                <a:gd name="connsiteX8" fmla="*/ 154124 w 157457"/>
                <a:gd name="connsiteY8" fmla="*/ 28572 h 77142"/>
                <a:gd name="connsiteX9" fmla="*/ 147934 w 157457"/>
                <a:gd name="connsiteY9" fmla="*/ 22762 h 77142"/>
                <a:gd name="connsiteX10" fmla="*/ 133648 w 157457"/>
                <a:gd name="connsiteY10" fmla="*/ 15714 h 77142"/>
                <a:gd name="connsiteX11" fmla="*/ 99840 w 157457"/>
                <a:gd name="connsiteY11" fmla="*/ 0 h 77142"/>
                <a:gd name="connsiteX12" fmla="*/ 45270 w 157457"/>
                <a:gd name="connsiteY12" fmla="*/ 13620 h 77142"/>
                <a:gd name="connsiteX13" fmla="*/ 0 w 157457"/>
                <a:gd name="connsiteY13" fmla="*/ 44296 h 77142"/>
                <a:gd name="connsiteX0" fmla="*/ 0 w 156389"/>
                <a:gd name="connsiteY0" fmla="*/ 44296 h 77142"/>
                <a:gd name="connsiteX1" fmla="*/ 25080 w 156389"/>
                <a:gd name="connsiteY1" fmla="*/ 77142 h 77142"/>
                <a:gd name="connsiteX2" fmla="*/ 61898 w 156389"/>
                <a:gd name="connsiteY2" fmla="*/ 76692 h 77142"/>
                <a:gd name="connsiteX3" fmla="*/ 82394 w 156389"/>
                <a:gd name="connsiteY3" fmla="*/ 58598 h 77142"/>
                <a:gd name="connsiteX4" fmla="*/ 120491 w 156389"/>
                <a:gd name="connsiteY4" fmla="*/ 72876 h 77142"/>
                <a:gd name="connsiteX5" fmla="*/ 133648 w 156389"/>
                <a:gd name="connsiteY5" fmla="*/ 47142 h 77142"/>
                <a:gd name="connsiteX6" fmla="*/ 156389 w 156389"/>
                <a:gd name="connsiteY6" fmla="*/ 32645 h 77142"/>
                <a:gd name="connsiteX7" fmla="*/ 154124 w 156389"/>
                <a:gd name="connsiteY7" fmla="*/ 28572 h 77142"/>
                <a:gd name="connsiteX8" fmla="*/ 147934 w 156389"/>
                <a:gd name="connsiteY8" fmla="*/ 22762 h 77142"/>
                <a:gd name="connsiteX9" fmla="*/ 133648 w 156389"/>
                <a:gd name="connsiteY9" fmla="*/ 15714 h 77142"/>
                <a:gd name="connsiteX10" fmla="*/ 99840 w 156389"/>
                <a:gd name="connsiteY10" fmla="*/ 0 h 77142"/>
                <a:gd name="connsiteX11" fmla="*/ 45270 w 156389"/>
                <a:gd name="connsiteY11" fmla="*/ 13620 h 77142"/>
                <a:gd name="connsiteX12" fmla="*/ 0 w 156389"/>
                <a:gd name="connsiteY12" fmla="*/ 44296 h 77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389" h="77142">
                  <a:moveTo>
                    <a:pt x="0" y="44296"/>
                  </a:moveTo>
                  <a:lnTo>
                    <a:pt x="25080" y="77142"/>
                  </a:lnTo>
                  <a:lnTo>
                    <a:pt x="61898" y="76692"/>
                  </a:lnTo>
                  <a:lnTo>
                    <a:pt x="82394" y="58598"/>
                  </a:lnTo>
                  <a:lnTo>
                    <a:pt x="120491" y="72876"/>
                  </a:lnTo>
                  <a:lnTo>
                    <a:pt x="133648" y="47142"/>
                  </a:lnTo>
                  <a:lnTo>
                    <a:pt x="156389" y="32645"/>
                  </a:lnTo>
                  <a:lnTo>
                    <a:pt x="154124" y="28572"/>
                  </a:lnTo>
                  <a:cubicBezTo>
                    <a:pt x="152591" y="29903"/>
                    <a:pt x="151848" y="22685"/>
                    <a:pt x="147934" y="22762"/>
                  </a:cubicBezTo>
                  <a:lnTo>
                    <a:pt x="133648" y="15714"/>
                  </a:lnTo>
                  <a:lnTo>
                    <a:pt x="99840" y="0"/>
                  </a:lnTo>
                  <a:lnTo>
                    <a:pt x="45270" y="13620"/>
                  </a:lnTo>
                  <a:lnTo>
                    <a:pt x="0" y="44296"/>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195" name="Freeform 4">
              <a:extLst>
                <a:ext uri="{FF2B5EF4-FFF2-40B4-BE49-F238E27FC236}">
                  <a16:creationId xmlns:a16="http://schemas.microsoft.com/office/drawing/2014/main" id="{3331A1CE-5A66-4416-9DE9-81E3E9519907}"/>
                </a:ext>
              </a:extLst>
            </p:cNvPr>
            <p:cNvSpPr>
              <a:spLocks/>
            </p:cNvSpPr>
            <p:nvPr/>
          </p:nvSpPr>
          <p:spPr bwMode="auto">
            <a:xfrm>
              <a:off x="22863198" y="27610460"/>
              <a:ext cx="2095791" cy="2048159"/>
            </a:xfrm>
            <a:custGeom>
              <a:avLst/>
              <a:gdLst/>
              <a:ahLst/>
              <a:cxnLst>
                <a:cxn ang="0">
                  <a:pos x="3" y="4"/>
                </a:cxn>
                <a:cxn ang="0">
                  <a:pos x="0" y="71"/>
                </a:cxn>
                <a:cxn ang="0">
                  <a:pos x="45" y="116"/>
                </a:cxn>
                <a:cxn ang="0">
                  <a:pos x="44" y="160"/>
                </a:cxn>
                <a:cxn ang="0">
                  <a:pos x="80" y="208"/>
                </a:cxn>
                <a:cxn ang="0">
                  <a:pos x="107" y="250"/>
                </a:cxn>
                <a:cxn ang="0">
                  <a:pos x="141" y="246"/>
                </a:cxn>
                <a:cxn ang="0">
                  <a:pos x="170" y="258"/>
                </a:cxn>
                <a:cxn ang="0">
                  <a:pos x="174" y="243"/>
                </a:cxn>
                <a:cxn ang="0">
                  <a:pos x="192" y="238"/>
                </a:cxn>
                <a:cxn ang="0">
                  <a:pos x="207" y="208"/>
                </a:cxn>
                <a:cxn ang="0">
                  <a:pos x="233" y="222"/>
                </a:cxn>
                <a:cxn ang="0">
                  <a:pos x="243" y="168"/>
                </a:cxn>
                <a:cxn ang="0">
                  <a:pos x="231" y="153"/>
                </a:cxn>
                <a:cxn ang="0">
                  <a:pos x="236" y="118"/>
                </a:cxn>
                <a:cxn ang="0">
                  <a:pos x="252" y="130"/>
                </a:cxn>
                <a:cxn ang="0">
                  <a:pos x="255" y="108"/>
                </a:cxn>
                <a:cxn ang="0">
                  <a:pos x="264" y="79"/>
                </a:cxn>
                <a:cxn ang="0">
                  <a:pos x="248" y="40"/>
                </a:cxn>
                <a:cxn ang="0">
                  <a:pos x="252" y="7"/>
                </a:cxn>
                <a:cxn ang="0">
                  <a:pos x="228" y="0"/>
                </a:cxn>
                <a:cxn ang="0">
                  <a:pos x="188" y="18"/>
                </a:cxn>
                <a:cxn ang="0">
                  <a:pos x="147" y="25"/>
                </a:cxn>
                <a:cxn ang="0">
                  <a:pos x="111" y="42"/>
                </a:cxn>
                <a:cxn ang="0">
                  <a:pos x="75" y="25"/>
                </a:cxn>
                <a:cxn ang="0">
                  <a:pos x="32" y="3"/>
                </a:cxn>
                <a:cxn ang="0">
                  <a:pos x="3" y="4"/>
                </a:cxn>
              </a:cxnLst>
              <a:rect l="0" t="0" r="r" b="b"/>
              <a:pathLst>
                <a:path w="264" h="258">
                  <a:moveTo>
                    <a:pt x="3" y="4"/>
                  </a:moveTo>
                  <a:lnTo>
                    <a:pt x="0" y="71"/>
                  </a:lnTo>
                  <a:lnTo>
                    <a:pt x="45" y="116"/>
                  </a:lnTo>
                  <a:lnTo>
                    <a:pt x="44" y="160"/>
                  </a:lnTo>
                  <a:lnTo>
                    <a:pt x="80" y="208"/>
                  </a:lnTo>
                  <a:lnTo>
                    <a:pt x="107" y="250"/>
                  </a:lnTo>
                  <a:lnTo>
                    <a:pt x="141" y="246"/>
                  </a:lnTo>
                  <a:lnTo>
                    <a:pt x="170" y="258"/>
                  </a:lnTo>
                  <a:lnTo>
                    <a:pt x="174" y="243"/>
                  </a:lnTo>
                  <a:lnTo>
                    <a:pt x="192" y="238"/>
                  </a:lnTo>
                  <a:lnTo>
                    <a:pt x="207" y="208"/>
                  </a:lnTo>
                  <a:lnTo>
                    <a:pt x="233" y="222"/>
                  </a:lnTo>
                  <a:lnTo>
                    <a:pt x="243" y="168"/>
                  </a:lnTo>
                  <a:lnTo>
                    <a:pt x="231" y="153"/>
                  </a:lnTo>
                  <a:lnTo>
                    <a:pt x="236" y="118"/>
                  </a:lnTo>
                  <a:lnTo>
                    <a:pt x="252" y="130"/>
                  </a:lnTo>
                  <a:lnTo>
                    <a:pt x="255" y="108"/>
                  </a:lnTo>
                  <a:lnTo>
                    <a:pt x="264" y="79"/>
                  </a:lnTo>
                  <a:lnTo>
                    <a:pt x="248" y="40"/>
                  </a:lnTo>
                  <a:lnTo>
                    <a:pt x="252" y="7"/>
                  </a:lnTo>
                  <a:lnTo>
                    <a:pt x="228" y="0"/>
                  </a:lnTo>
                  <a:lnTo>
                    <a:pt x="188" y="18"/>
                  </a:lnTo>
                  <a:lnTo>
                    <a:pt x="147" y="25"/>
                  </a:lnTo>
                  <a:lnTo>
                    <a:pt x="111" y="42"/>
                  </a:lnTo>
                  <a:lnTo>
                    <a:pt x="75" y="25"/>
                  </a:lnTo>
                  <a:lnTo>
                    <a:pt x="32" y="3"/>
                  </a:lnTo>
                  <a:lnTo>
                    <a:pt x="3" y="4"/>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sp>
          <p:nvSpPr>
            <p:cNvPr id="196" name="Freeform 5">
              <a:extLst>
                <a:ext uri="{FF2B5EF4-FFF2-40B4-BE49-F238E27FC236}">
                  <a16:creationId xmlns:a16="http://schemas.microsoft.com/office/drawing/2014/main" id="{0E2D52C3-D600-4C13-A665-2783A8427053}"/>
                </a:ext>
              </a:extLst>
            </p:cNvPr>
            <p:cNvSpPr>
              <a:spLocks/>
            </p:cNvSpPr>
            <p:nvPr/>
          </p:nvSpPr>
          <p:spPr bwMode="auto">
            <a:xfrm>
              <a:off x="24506488" y="26832476"/>
              <a:ext cx="349299" cy="539825"/>
            </a:xfrm>
            <a:custGeom>
              <a:avLst/>
              <a:gdLst/>
              <a:ahLst/>
              <a:cxnLst>
                <a:cxn ang="0">
                  <a:pos x="23" y="65"/>
                </a:cxn>
                <a:cxn ang="0">
                  <a:pos x="27" y="51"/>
                </a:cxn>
                <a:cxn ang="0">
                  <a:pos x="20" y="33"/>
                </a:cxn>
                <a:cxn ang="0">
                  <a:pos x="0" y="26"/>
                </a:cxn>
                <a:cxn ang="0">
                  <a:pos x="8" y="0"/>
                </a:cxn>
                <a:cxn ang="0">
                  <a:pos x="38" y="23"/>
                </a:cxn>
                <a:cxn ang="0">
                  <a:pos x="44" y="48"/>
                </a:cxn>
                <a:cxn ang="0">
                  <a:pos x="44" y="68"/>
                </a:cxn>
                <a:cxn ang="0">
                  <a:pos x="23" y="65"/>
                </a:cxn>
              </a:cxnLst>
              <a:rect l="0" t="0" r="r" b="b"/>
              <a:pathLst>
                <a:path w="44" h="68">
                  <a:moveTo>
                    <a:pt x="23" y="65"/>
                  </a:moveTo>
                  <a:lnTo>
                    <a:pt x="27" y="51"/>
                  </a:lnTo>
                  <a:lnTo>
                    <a:pt x="20" y="33"/>
                  </a:lnTo>
                  <a:lnTo>
                    <a:pt x="0" y="26"/>
                  </a:lnTo>
                  <a:lnTo>
                    <a:pt x="8" y="0"/>
                  </a:lnTo>
                  <a:lnTo>
                    <a:pt x="38" y="23"/>
                  </a:lnTo>
                  <a:lnTo>
                    <a:pt x="44" y="48"/>
                  </a:lnTo>
                  <a:lnTo>
                    <a:pt x="44" y="68"/>
                  </a:lnTo>
                  <a:lnTo>
                    <a:pt x="23" y="65"/>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sp>
          <p:nvSpPr>
            <p:cNvPr id="197" name="Freeform 6">
              <a:extLst>
                <a:ext uri="{FF2B5EF4-FFF2-40B4-BE49-F238E27FC236}">
                  <a16:creationId xmlns:a16="http://schemas.microsoft.com/office/drawing/2014/main" id="{77099825-25FE-452B-A57A-D234145603EC}"/>
                </a:ext>
              </a:extLst>
            </p:cNvPr>
            <p:cNvSpPr>
              <a:spLocks/>
            </p:cNvSpPr>
            <p:nvPr/>
          </p:nvSpPr>
          <p:spPr bwMode="auto">
            <a:xfrm>
              <a:off x="11701523" y="7875093"/>
              <a:ext cx="992325" cy="571579"/>
            </a:xfrm>
            <a:custGeom>
              <a:avLst/>
              <a:gdLst/>
              <a:ahLst/>
              <a:cxnLst>
                <a:cxn ang="0">
                  <a:pos x="82" y="68"/>
                </a:cxn>
                <a:cxn ang="0">
                  <a:pos x="41" y="62"/>
                </a:cxn>
                <a:cxn ang="0">
                  <a:pos x="8" y="72"/>
                </a:cxn>
                <a:cxn ang="0">
                  <a:pos x="0" y="62"/>
                </a:cxn>
                <a:cxn ang="0">
                  <a:pos x="7" y="36"/>
                </a:cxn>
                <a:cxn ang="0">
                  <a:pos x="29" y="15"/>
                </a:cxn>
                <a:cxn ang="0">
                  <a:pos x="55" y="26"/>
                </a:cxn>
                <a:cxn ang="0">
                  <a:pos x="91" y="16"/>
                </a:cxn>
                <a:cxn ang="0">
                  <a:pos x="107" y="0"/>
                </a:cxn>
                <a:cxn ang="0">
                  <a:pos x="125" y="21"/>
                </a:cxn>
                <a:cxn ang="0">
                  <a:pos x="110" y="47"/>
                </a:cxn>
                <a:cxn ang="0">
                  <a:pos x="82" y="68"/>
                </a:cxn>
              </a:cxnLst>
              <a:rect l="0" t="0" r="r" b="b"/>
              <a:pathLst>
                <a:path w="125" h="72">
                  <a:moveTo>
                    <a:pt x="82" y="68"/>
                  </a:moveTo>
                  <a:lnTo>
                    <a:pt x="41" y="62"/>
                  </a:lnTo>
                  <a:lnTo>
                    <a:pt x="8" y="72"/>
                  </a:lnTo>
                  <a:lnTo>
                    <a:pt x="0" y="62"/>
                  </a:lnTo>
                  <a:lnTo>
                    <a:pt x="7" y="36"/>
                  </a:lnTo>
                  <a:lnTo>
                    <a:pt x="29" y="15"/>
                  </a:lnTo>
                  <a:lnTo>
                    <a:pt x="55" y="26"/>
                  </a:lnTo>
                  <a:lnTo>
                    <a:pt x="91" y="16"/>
                  </a:lnTo>
                  <a:lnTo>
                    <a:pt x="107" y="0"/>
                  </a:lnTo>
                  <a:lnTo>
                    <a:pt x="125" y="21"/>
                  </a:lnTo>
                  <a:lnTo>
                    <a:pt x="110" y="47"/>
                  </a:lnTo>
                  <a:lnTo>
                    <a:pt x="82" y="68"/>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sp>
          <p:nvSpPr>
            <p:cNvPr id="198" name="Freeform 7">
              <a:extLst>
                <a:ext uri="{FF2B5EF4-FFF2-40B4-BE49-F238E27FC236}">
                  <a16:creationId xmlns:a16="http://schemas.microsoft.com/office/drawing/2014/main" id="{D8C24A1D-FC0F-4847-B1CF-3E6FC72821D8}"/>
                </a:ext>
              </a:extLst>
            </p:cNvPr>
            <p:cNvSpPr>
              <a:spLocks/>
            </p:cNvSpPr>
            <p:nvPr/>
          </p:nvSpPr>
          <p:spPr bwMode="auto">
            <a:xfrm>
              <a:off x="16123324" y="9081761"/>
              <a:ext cx="476316" cy="508071"/>
            </a:xfrm>
            <a:custGeom>
              <a:avLst/>
              <a:gdLst/>
              <a:ahLst/>
              <a:cxnLst>
                <a:cxn ang="0">
                  <a:pos x="51" y="64"/>
                </a:cxn>
                <a:cxn ang="0">
                  <a:pos x="0" y="58"/>
                </a:cxn>
                <a:cxn ang="0">
                  <a:pos x="9" y="31"/>
                </a:cxn>
                <a:cxn ang="0">
                  <a:pos x="7" y="9"/>
                </a:cxn>
                <a:cxn ang="0">
                  <a:pos x="32" y="0"/>
                </a:cxn>
                <a:cxn ang="0">
                  <a:pos x="38" y="13"/>
                </a:cxn>
                <a:cxn ang="0">
                  <a:pos x="53" y="10"/>
                </a:cxn>
                <a:cxn ang="0">
                  <a:pos x="60" y="18"/>
                </a:cxn>
                <a:cxn ang="0">
                  <a:pos x="39" y="33"/>
                </a:cxn>
                <a:cxn ang="0">
                  <a:pos x="35" y="48"/>
                </a:cxn>
                <a:cxn ang="0">
                  <a:pos x="53" y="51"/>
                </a:cxn>
                <a:cxn ang="0">
                  <a:pos x="51" y="64"/>
                </a:cxn>
              </a:cxnLst>
              <a:rect l="0" t="0" r="r" b="b"/>
              <a:pathLst>
                <a:path w="60" h="64">
                  <a:moveTo>
                    <a:pt x="51" y="64"/>
                  </a:moveTo>
                  <a:lnTo>
                    <a:pt x="0" y="58"/>
                  </a:lnTo>
                  <a:lnTo>
                    <a:pt x="9" y="31"/>
                  </a:lnTo>
                  <a:lnTo>
                    <a:pt x="7" y="9"/>
                  </a:lnTo>
                  <a:lnTo>
                    <a:pt x="32" y="0"/>
                  </a:lnTo>
                  <a:lnTo>
                    <a:pt x="38" y="13"/>
                  </a:lnTo>
                  <a:lnTo>
                    <a:pt x="53" y="10"/>
                  </a:lnTo>
                  <a:lnTo>
                    <a:pt x="60" y="18"/>
                  </a:lnTo>
                  <a:lnTo>
                    <a:pt x="39" y="33"/>
                  </a:lnTo>
                  <a:lnTo>
                    <a:pt x="35" y="48"/>
                  </a:lnTo>
                  <a:lnTo>
                    <a:pt x="53" y="51"/>
                  </a:lnTo>
                  <a:lnTo>
                    <a:pt x="51" y="64"/>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sp>
          <p:nvSpPr>
            <p:cNvPr id="199" name="Freeform 8">
              <a:extLst>
                <a:ext uri="{FF2B5EF4-FFF2-40B4-BE49-F238E27FC236}">
                  <a16:creationId xmlns:a16="http://schemas.microsoft.com/office/drawing/2014/main" id="{59B551D5-8F52-4D18-9590-27F53ACCD176}"/>
                </a:ext>
              </a:extLst>
            </p:cNvPr>
            <p:cNvSpPr>
              <a:spLocks/>
            </p:cNvSpPr>
            <p:nvPr/>
          </p:nvSpPr>
          <p:spPr bwMode="auto">
            <a:xfrm>
              <a:off x="2849981" y="6700180"/>
              <a:ext cx="24895457" cy="19949709"/>
            </a:xfrm>
            <a:custGeom>
              <a:avLst/>
              <a:gdLst>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325 h 12565"/>
                <a:gd name="connsiteX317" fmla="*/ 9920 w 15681"/>
                <a:gd name="connsiteY317" fmla="*/ 11406 h 12565"/>
                <a:gd name="connsiteX318" fmla="*/ 9801 w 15681"/>
                <a:gd name="connsiteY318" fmla="*/ 11362 h 12565"/>
                <a:gd name="connsiteX319" fmla="*/ 9734 w 15681"/>
                <a:gd name="connsiteY319" fmla="*/ 11416 h 12565"/>
                <a:gd name="connsiteX320" fmla="*/ 9620 w 15681"/>
                <a:gd name="connsiteY320" fmla="*/ 11421 h 12565"/>
                <a:gd name="connsiteX321" fmla="*/ 9540 w 15681"/>
                <a:gd name="connsiteY321" fmla="*/ 11317 h 12565"/>
                <a:gd name="connsiteX322" fmla="*/ 9960 w 15681"/>
                <a:gd name="connsiteY322" fmla="*/ 11226 h 12565"/>
                <a:gd name="connsiteX323" fmla="*/ 10038 w 15681"/>
                <a:gd name="connsiteY323" fmla="*/ 11224 h 12565"/>
                <a:gd name="connsiteX324" fmla="*/ 10161 w 15681"/>
                <a:gd name="connsiteY324" fmla="*/ 11115 h 12565"/>
                <a:gd name="connsiteX325" fmla="*/ 10220 w 15681"/>
                <a:gd name="connsiteY325" fmla="*/ 10981 h 12565"/>
                <a:gd name="connsiteX326" fmla="*/ 10202 w 15681"/>
                <a:gd name="connsiteY326" fmla="*/ 10806 h 12565"/>
                <a:gd name="connsiteX327" fmla="*/ 10098 w 15681"/>
                <a:gd name="connsiteY327" fmla="*/ 10650 h 12565"/>
                <a:gd name="connsiteX328" fmla="*/ 10040 w 15681"/>
                <a:gd name="connsiteY328" fmla="*/ 10531 h 12565"/>
                <a:gd name="connsiteX329" fmla="*/ 9989 w 15681"/>
                <a:gd name="connsiteY329" fmla="*/ 10531 h 12565"/>
                <a:gd name="connsiteX330" fmla="*/ 9960 w 15681"/>
                <a:gd name="connsiteY330" fmla="*/ 10641 h 12565"/>
                <a:gd name="connsiteX331" fmla="*/ 9965 w 15681"/>
                <a:gd name="connsiteY331" fmla="*/ 10816 h 12565"/>
                <a:gd name="connsiteX332" fmla="*/ 9936 w 15681"/>
                <a:gd name="connsiteY332" fmla="*/ 10995 h 12565"/>
                <a:gd name="connsiteX333" fmla="*/ 9749 w 15681"/>
                <a:gd name="connsiteY333" fmla="*/ 11017 h 12565"/>
                <a:gd name="connsiteX334" fmla="*/ 9620 w 15681"/>
                <a:gd name="connsiteY334" fmla="*/ 11106 h 12565"/>
                <a:gd name="connsiteX335" fmla="*/ 9665 w 15681"/>
                <a:gd name="connsiteY335" fmla="*/ 10912 h 12565"/>
                <a:gd name="connsiteX336" fmla="*/ 9813 w 15681"/>
                <a:gd name="connsiteY336" fmla="*/ 10890 h 12565"/>
                <a:gd name="connsiteX337" fmla="*/ 9794 w 15681"/>
                <a:gd name="connsiteY337" fmla="*/ 10726 h 12565"/>
                <a:gd name="connsiteX338" fmla="*/ 9765 w 15681"/>
                <a:gd name="connsiteY338" fmla="*/ 10564 h 12565"/>
                <a:gd name="connsiteX339" fmla="*/ 9827 w 15681"/>
                <a:gd name="connsiteY339" fmla="*/ 10429 h 12565"/>
                <a:gd name="connsiteX340" fmla="*/ 9935 w 15681"/>
                <a:gd name="connsiteY340" fmla="*/ 10231 h 12565"/>
                <a:gd name="connsiteX341" fmla="*/ 9827 w 15681"/>
                <a:gd name="connsiteY341" fmla="*/ 10147 h 12565"/>
                <a:gd name="connsiteX342" fmla="*/ 9921 w 15681"/>
                <a:gd name="connsiteY342" fmla="*/ 10041 h 12565"/>
                <a:gd name="connsiteX343" fmla="*/ 9854 w 15681"/>
                <a:gd name="connsiteY343" fmla="*/ 9910 h 12565"/>
                <a:gd name="connsiteX344" fmla="*/ 9719 w 15681"/>
                <a:gd name="connsiteY344" fmla="*/ 10081 h 12565"/>
                <a:gd name="connsiteX345" fmla="*/ 9659 w 15681"/>
                <a:gd name="connsiteY345" fmla="*/ 10306 h 12565"/>
                <a:gd name="connsiteX346" fmla="*/ 9380 w 15681"/>
                <a:gd name="connsiteY346" fmla="*/ 10536 h 12565"/>
                <a:gd name="connsiteX347" fmla="*/ 9347 w 15681"/>
                <a:gd name="connsiteY347" fmla="*/ 10678 h 12565"/>
                <a:gd name="connsiteX348" fmla="*/ 9272 w 15681"/>
                <a:gd name="connsiteY348" fmla="*/ 10786 h 12565"/>
                <a:gd name="connsiteX349" fmla="*/ 9287 w 15681"/>
                <a:gd name="connsiteY349" fmla="*/ 10882 h 12565"/>
                <a:gd name="connsiteX350" fmla="*/ 9287 w 15681"/>
                <a:gd name="connsiteY350" fmla="*/ 10984 h 12565"/>
                <a:gd name="connsiteX351" fmla="*/ 9167 w 15681"/>
                <a:gd name="connsiteY351" fmla="*/ 11001 h 12565"/>
                <a:gd name="connsiteX352" fmla="*/ 9077 w 15681"/>
                <a:gd name="connsiteY352" fmla="*/ 10918 h 12565"/>
                <a:gd name="connsiteX353" fmla="*/ 9018 w 15681"/>
                <a:gd name="connsiteY353" fmla="*/ 10800 h 12565"/>
                <a:gd name="connsiteX354" fmla="*/ 8960 w 15681"/>
                <a:gd name="connsiteY354" fmla="*/ 10551 h 12565"/>
                <a:gd name="connsiteX355" fmla="*/ 8778 w 15681"/>
                <a:gd name="connsiteY355" fmla="*/ 10446 h 12565"/>
                <a:gd name="connsiteX356" fmla="*/ 8705 w 15681"/>
                <a:gd name="connsiteY356" fmla="*/ 10266 h 12565"/>
                <a:gd name="connsiteX357" fmla="*/ 8583 w 15681"/>
                <a:gd name="connsiteY357" fmla="*/ 10249 h 12565"/>
                <a:gd name="connsiteX358" fmla="*/ 8465 w 15681"/>
                <a:gd name="connsiteY358" fmla="*/ 10203 h 12565"/>
                <a:gd name="connsiteX359" fmla="*/ 8444 w 15681"/>
                <a:gd name="connsiteY359" fmla="*/ 10098 h 12565"/>
                <a:gd name="connsiteX360" fmla="*/ 8505 w 15681"/>
                <a:gd name="connsiteY360" fmla="*/ 10036 h 12565"/>
                <a:gd name="connsiteX361" fmla="*/ 8445 w 15681"/>
                <a:gd name="connsiteY361" fmla="*/ 9961 h 12565"/>
                <a:gd name="connsiteX362" fmla="*/ 8340 w 15681"/>
                <a:gd name="connsiteY362" fmla="*/ 9988 h 12565"/>
                <a:gd name="connsiteX363" fmla="*/ 8345 w 15681"/>
                <a:gd name="connsiteY363" fmla="*/ 9870 h 12565"/>
                <a:gd name="connsiteX364" fmla="*/ 8256 w 15681"/>
                <a:gd name="connsiteY364" fmla="*/ 9855 h 12565"/>
                <a:gd name="connsiteX365" fmla="*/ 8100 w 15681"/>
                <a:gd name="connsiteY365" fmla="*/ 9889 h 12565"/>
                <a:gd name="connsiteX366" fmla="*/ 7872 w 15681"/>
                <a:gd name="connsiteY366" fmla="*/ 9802 h 12565"/>
                <a:gd name="connsiteX367" fmla="*/ 7716 w 15681"/>
                <a:gd name="connsiteY367" fmla="*/ 9871 h 12565"/>
                <a:gd name="connsiteX368" fmla="*/ 7455 w 15681"/>
                <a:gd name="connsiteY368" fmla="*/ 9735 h 12565"/>
                <a:gd name="connsiteX369" fmla="*/ 7245 w 15681"/>
                <a:gd name="connsiteY369" fmla="*/ 9691 h 12565"/>
                <a:gd name="connsiteX370" fmla="*/ 7160 w 15681"/>
                <a:gd name="connsiteY370" fmla="*/ 9787 h 12565"/>
                <a:gd name="connsiteX371" fmla="*/ 6525 w 15681"/>
                <a:gd name="connsiteY371" fmla="*/ 9901 h 12565"/>
                <a:gd name="connsiteX372" fmla="*/ 6264 w 15681"/>
                <a:gd name="connsiteY372" fmla="*/ 10131 h 12565"/>
                <a:gd name="connsiteX373" fmla="*/ 5849 w 15681"/>
                <a:gd name="connsiteY373" fmla="*/ 10366 h 12565"/>
                <a:gd name="connsiteX374" fmla="*/ 5492 w 15681"/>
                <a:gd name="connsiteY374" fmla="*/ 10425 h 12565"/>
                <a:gd name="connsiteX375" fmla="*/ 5141 w 15681"/>
                <a:gd name="connsiteY375" fmla="*/ 10795 h 12565"/>
                <a:gd name="connsiteX376" fmla="*/ 5019 w 15681"/>
                <a:gd name="connsiteY376" fmla="*/ 10837 h 12565"/>
                <a:gd name="connsiteX377" fmla="*/ 4950 w 15681"/>
                <a:gd name="connsiteY377" fmla="*/ 10965 h 12565"/>
                <a:gd name="connsiteX378" fmla="*/ 4871 w 15681"/>
                <a:gd name="connsiteY378" fmla="*/ 11326 h 12565"/>
                <a:gd name="connsiteX379" fmla="*/ 4731 w 15681"/>
                <a:gd name="connsiteY379" fmla="*/ 11406 h 12565"/>
                <a:gd name="connsiteX380" fmla="*/ 4610 w 15681"/>
                <a:gd name="connsiteY380" fmla="*/ 11395 h 12565"/>
                <a:gd name="connsiteX381" fmla="*/ 4469 w 15681"/>
                <a:gd name="connsiteY381" fmla="*/ 11496 h 12565"/>
                <a:gd name="connsiteX382" fmla="*/ 4259 w 15681"/>
                <a:gd name="connsiteY382" fmla="*/ 11487 h 12565"/>
                <a:gd name="connsiteX383" fmla="*/ 3995 w 15681"/>
                <a:gd name="connsiteY383" fmla="*/ 11586 h 12565"/>
                <a:gd name="connsiteX384" fmla="*/ 3851 w 15681"/>
                <a:gd name="connsiteY384" fmla="*/ 11686 h 12565"/>
                <a:gd name="connsiteX385" fmla="*/ 3671 w 15681"/>
                <a:gd name="connsiteY385" fmla="*/ 11674 h 12565"/>
                <a:gd name="connsiteX386" fmla="*/ 3578 w 15681"/>
                <a:gd name="connsiteY386" fmla="*/ 11815 h 12565"/>
                <a:gd name="connsiteX387" fmla="*/ 3560 w 15681"/>
                <a:gd name="connsiteY387" fmla="*/ 11943 h 12565"/>
                <a:gd name="connsiteX388" fmla="*/ 3512 w 15681"/>
                <a:gd name="connsiteY388" fmla="*/ 12046 h 12565"/>
                <a:gd name="connsiteX389" fmla="*/ 3349 w 15681"/>
                <a:gd name="connsiteY389" fmla="*/ 12066 h 12565"/>
                <a:gd name="connsiteX390" fmla="*/ 3302 w 15681"/>
                <a:gd name="connsiteY390" fmla="*/ 12265 h 12565"/>
                <a:gd name="connsiteX391" fmla="*/ 3080 w 15681"/>
                <a:gd name="connsiteY391" fmla="*/ 12457 h 12565"/>
                <a:gd name="connsiteX392" fmla="*/ 2882 w 15681"/>
                <a:gd name="connsiteY392" fmla="*/ 12477 h 12565"/>
                <a:gd name="connsiteX393" fmla="*/ 2669 w 15681"/>
                <a:gd name="connsiteY393" fmla="*/ 12565 h 12565"/>
                <a:gd name="connsiteX394" fmla="*/ 2463 w 15681"/>
                <a:gd name="connsiteY394" fmla="*/ 12516 h 12565"/>
                <a:gd name="connsiteX395" fmla="*/ 2181 w 15681"/>
                <a:gd name="connsiteY395" fmla="*/ 12396 h 12565"/>
                <a:gd name="connsiteX396" fmla="*/ 2078 w 15681"/>
                <a:gd name="connsiteY396"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325 h 12565"/>
                <a:gd name="connsiteX317" fmla="*/ 9920 w 15681"/>
                <a:gd name="connsiteY317" fmla="*/ 11406 h 12565"/>
                <a:gd name="connsiteX318" fmla="*/ 9801 w 15681"/>
                <a:gd name="connsiteY318" fmla="*/ 11362 h 12565"/>
                <a:gd name="connsiteX319" fmla="*/ 9734 w 15681"/>
                <a:gd name="connsiteY319" fmla="*/ 11416 h 12565"/>
                <a:gd name="connsiteX320" fmla="*/ 9620 w 15681"/>
                <a:gd name="connsiteY320" fmla="*/ 11421 h 12565"/>
                <a:gd name="connsiteX321" fmla="*/ 9960 w 15681"/>
                <a:gd name="connsiteY321" fmla="*/ 11226 h 12565"/>
                <a:gd name="connsiteX322" fmla="*/ 10038 w 15681"/>
                <a:gd name="connsiteY322" fmla="*/ 11224 h 12565"/>
                <a:gd name="connsiteX323" fmla="*/ 10161 w 15681"/>
                <a:gd name="connsiteY323" fmla="*/ 11115 h 12565"/>
                <a:gd name="connsiteX324" fmla="*/ 10220 w 15681"/>
                <a:gd name="connsiteY324" fmla="*/ 10981 h 12565"/>
                <a:gd name="connsiteX325" fmla="*/ 10202 w 15681"/>
                <a:gd name="connsiteY325" fmla="*/ 10806 h 12565"/>
                <a:gd name="connsiteX326" fmla="*/ 10098 w 15681"/>
                <a:gd name="connsiteY326" fmla="*/ 10650 h 12565"/>
                <a:gd name="connsiteX327" fmla="*/ 10040 w 15681"/>
                <a:gd name="connsiteY327" fmla="*/ 10531 h 12565"/>
                <a:gd name="connsiteX328" fmla="*/ 9989 w 15681"/>
                <a:gd name="connsiteY328" fmla="*/ 10531 h 12565"/>
                <a:gd name="connsiteX329" fmla="*/ 9960 w 15681"/>
                <a:gd name="connsiteY329" fmla="*/ 10641 h 12565"/>
                <a:gd name="connsiteX330" fmla="*/ 9965 w 15681"/>
                <a:gd name="connsiteY330" fmla="*/ 10816 h 12565"/>
                <a:gd name="connsiteX331" fmla="*/ 9936 w 15681"/>
                <a:gd name="connsiteY331" fmla="*/ 10995 h 12565"/>
                <a:gd name="connsiteX332" fmla="*/ 9749 w 15681"/>
                <a:gd name="connsiteY332" fmla="*/ 11017 h 12565"/>
                <a:gd name="connsiteX333" fmla="*/ 9620 w 15681"/>
                <a:gd name="connsiteY333" fmla="*/ 11106 h 12565"/>
                <a:gd name="connsiteX334" fmla="*/ 9665 w 15681"/>
                <a:gd name="connsiteY334" fmla="*/ 10912 h 12565"/>
                <a:gd name="connsiteX335" fmla="*/ 9813 w 15681"/>
                <a:gd name="connsiteY335" fmla="*/ 10890 h 12565"/>
                <a:gd name="connsiteX336" fmla="*/ 9794 w 15681"/>
                <a:gd name="connsiteY336" fmla="*/ 10726 h 12565"/>
                <a:gd name="connsiteX337" fmla="*/ 9765 w 15681"/>
                <a:gd name="connsiteY337" fmla="*/ 10564 h 12565"/>
                <a:gd name="connsiteX338" fmla="*/ 9827 w 15681"/>
                <a:gd name="connsiteY338" fmla="*/ 10429 h 12565"/>
                <a:gd name="connsiteX339" fmla="*/ 9935 w 15681"/>
                <a:gd name="connsiteY339" fmla="*/ 10231 h 12565"/>
                <a:gd name="connsiteX340" fmla="*/ 9827 w 15681"/>
                <a:gd name="connsiteY340" fmla="*/ 10147 h 12565"/>
                <a:gd name="connsiteX341" fmla="*/ 9921 w 15681"/>
                <a:gd name="connsiteY341" fmla="*/ 10041 h 12565"/>
                <a:gd name="connsiteX342" fmla="*/ 9854 w 15681"/>
                <a:gd name="connsiteY342" fmla="*/ 9910 h 12565"/>
                <a:gd name="connsiteX343" fmla="*/ 9719 w 15681"/>
                <a:gd name="connsiteY343" fmla="*/ 10081 h 12565"/>
                <a:gd name="connsiteX344" fmla="*/ 9659 w 15681"/>
                <a:gd name="connsiteY344" fmla="*/ 10306 h 12565"/>
                <a:gd name="connsiteX345" fmla="*/ 9380 w 15681"/>
                <a:gd name="connsiteY345" fmla="*/ 10536 h 12565"/>
                <a:gd name="connsiteX346" fmla="*/ 9347 w 15681"/>
                <a:gd name="connsiteY346" fmla="*/ 10678 h 12565"/>
                <a:gd name="connsiteX347" fmla="*/ 9272 w 15681"/>
                <a:gd name="connsiteY347" fmla="*/ 10786 h 12565"/>
                <a:gd name="connsiteX348" fmla="*/ 9287 w 15681"/>
                <a:gd name="connsiteY348" fmla="*/ 10882 h 12565"/>
                <a:gd name="connsiteX349" fmla="*/ 9287 w 15681"/>
                <a:gd name="connsiteY349" fmla="*/ 10984 h 12565"/>
                <a:gd name="connsiteX350" fmla="*/ 9167 w 15681"/>
                <a:gd name="connsiteY350" fmla="*/ 11001 h 12565"/>
                <a:gd name="connsiteX351" fmla="*/ 9077 w 15681"/>
                <a:gd name="connsiteY351" fmla="*/ 10918 h 12565"/>
                <a:gd name="connsiteX352" fmla="*/ 9018 w 15681"/>
                <a:gd name="connsiteY352" fmla="*/ 10800 h 12565"/>
                <a:gd name="connsiteX353" fmla="*/ 8960 w 15681"/>
                <a:gd name="connsiteY353" fmla="*/ 10551 h 12565"/>
                <a:gd name="connsiteX354" fmla="*/ 8778 w 15681"/>
                <a:gd name="connsiteY354" fmla="*/ 10446 h 12565"/>
                <a:gd name="connsiteX355" fmla="*/ 8705 w 15681"/>
                <a:gd name="connsiteY355" fmla="*/ 10266 h 12565"/>
                <a:gd name="connsiteX356" fmla="*/ 8583 w 15681"/>
                <a:gd name="connsiteY356" fmla="*/ 10249 h 12565"/>
                <a:gd name="connsiteX357" fmla="*/ 8465 w 15681"/>
                <a:gd name="connsiteY357" fmla="*/ 10203 h 12565"/>
                <a:gd name="connsiteX358" fmla="*/ 8444 w 15681"/>
                <a:gd name="connsiteY358" fmla="*/ 10098 h 12565"/>
                <a:gd name="connsiteX359" fmla="*/ 8505 w 15681"/>
                <a:gd name="connsiteY359" fmla="*/ 10036 h 12565"/>
                <a:gd name="connsiteX360" fmla="*/ 8445 w 15681"/>
                <a:gd name="connsiteY360" fmla="*/ 9961 h 12565"/>
                <a:gd name="connsiteX361" fmla="*/ 8340 w 15681"/>
                <a:gd name="connsiteY361" fmla="*/ 9988 h 12565"/>
                <a:gd name="connsiteX362" fmla="*/ 8345 w 15681"/>
                <a:gd name="connsiteY362" fmla="*/ 9870 h 12565"/>
                <a:gd name="connsiteX363" fmla="*/ 8256 w 15681"/>
                <a:gd name="connsiteY363" fmla="*/ 9855 h 12565"/>
                <a:gd name="connsiteX364" fmla="*/ 8100 w 15681"/>
                <a:gd name="connsiteY364" fmla="*/ 9889 h 12565"/>
                <a:gd name="connsiteX365" fmla="*/ 7872 w 15681"/>
                <a:gd name="connsiteY365" fmla="*/ 9802 h 12565"/>
                <a:gd name="connsiteX366" fmla="*/ 7716 w 15681"/>
                <a:gd name="connsiteY366" fmla="*/ 9871 h 12565"/>
                <a:gd name="connsiteX367" fmla="*/ 7455 w 15681"/>
                <a:gd name="connsiteY367" fmla="*/ 9735 h 12565"/>
                <a:gd name="connsiteX368" fmla="*/ 7245 w 15681"/>
                <a:gd name="connsiteY368" fmla="*/ 9691 h 12565"/>
                <a:gd name="connsiteX369" fmla="*/ 7160 w 15681"/>
                <a:gd name="connsiteY369" fmla="*/ 9787 h 12565"/>
                <a:gd name="connsiteX370" fmla="*/ 6525 w 15681"/>
                <a:gd name="connsiteY370" fmla="*/ 9901 h 12565"/>
                <a:gd name="connsiteX371" fmla="*/ 6264 w 15681"/>
                <a:gd name="connsiteY371" fmla="*/ 10131 h 12565"/>
                <a:gd name="connsiteX372" fmla="*/ 5849 w 15681"/>
                <a:gd name="connsiteY372" fmla="*/ 10366 h 12565"/>
                <a:gd name="connsiteX373" fmla="*/ 5492 w 15681"/>
                <a:gd name="connsiteY373" fmla="*/ 10425 h 12565"/>
                <a:gd name="connsiteX374" fmla="*/ 5141 w 15681"/>
                <a:gd name="connsiteY374" fmla="*/ 10795 h 12565"/>
                <a:gd name="connsiteX375" fmla="*/ 5019 w 15681"/>
                <a:gd name="connsiteY375" fmla="*/ 10837 h 12565"/>
                <a:gd name="connsiteX376" fmla="*/ 4950 w 15681"/>
                <a:gd name="connsiteY376" fmla="*/ 10965 h 12565"/>
                <a:gd name="connsiteX377" fmla="*/ 4871 w 15681"/>
                <a:gd name="connsiteY377" fmla="*/ 11326 h 12565"/>
                <a:gd name="connsiteX378" fmla="*/ 4731 w 15681"/>
                <a:gd name="connsiteY378" fmla="*/ 11406 h 12565"/>
                <a:gd name="connsiteX379" fmla="*/ 4610 w 15681"/>
                <a:gd name="connsiteY379" fmla="*/ 11395 h 12565"/>
                <a:gd name="connsiteX380" fmla="*/ 4469 w 15681"/>
                <a:gd name="connsiteY380" fmla="*/ 11496 h 12565"/>
                <a:gd name="connsiteX381" fmla="*/ 4259 w 15681"/>
                <a:gd name="connsiteY381" fmla="*/ 11487 h 12565"/>
                <a:gd name="connsiteX382" fmla="*/ 3995 w 15681"/>
                <a:gd name="connsiteY382" fmla="*/ 11586 h 12565"/>
                <a:gd name="connsiteX383" fmla="*/ 3851 w 15681"/>
                <a:gd name="connsiteY383" fmla="*/ 11686 h 12565"/>
                <a:gd name="connsiteX384" fmla="*/ 3671 w 15681"/>
                <a:gd name="connsiteY384" fmla="*/ 11674 h 12565"/>
                <a:gd name="connsiteX385" fmla="*/ 3578 w 15681"/>
                <a:gd name="connsiteY385" fmla="*/ 11815 h 12565"/>
                <a:gd name="connsiteX386" fmla="*/ 3560 w 15681"/>
                <a:gd name="connsiteY386" fmla="*/ 11943 h 12565"/>
                <a:gd name="connsiteX387" fmla="*/ 3512 w 15681"/>
                <a:gd name="connsiteY387" fmla="*/ 12046 h 12565"/>
                <a:gd name="connsiteX388" fmla="*/ 3349 w 15681"/>
                <a:gd name="connsiteY388" fmla="*/ 12066 h 12565"/>
                <a:gd name="connsiteX389" fmla="*/ 3302 w 15681"/>
                <a:gd name="connsiteY389" fmla="*/ 12265 h 12565"/>
                <a:gd name="connsiteX390" fmla="*/ 3080 w 15681"/>
                <a:gd name="connsiteY390" fmla="*/ 12457 h 12565"/>
                <a:gd name="connsiteX391" fmla="*/ 2882 w 15681"/>
                <a:gd name="connsiteY391" fmla="*/ 12477 h 12565"/>
                <a:gd name="connsiteX392" fmla="*/ 2669 w 15681"/>
                <a:gd name="connsiteY392" fmla="*/ 12565 h 12565"/>
                <a:gd name="connsiteX393" fmla="*/ 2463 w 15681"/>
                <a:gd name="connsiteY393" fmla="*/ 12516 h 12565"/>
                <a:gd name="connsiteX394" fmla="*/ 2181 w 15681"/>
                <a:gd name="connsiteY394" fmla="*/ 12396 h 12565"/>
                <a:gd name="connsiteX395" fmla="*/ 2078 w 15681"/>
                <a:gd name="connsiteY395"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325 h 12565"/>
                <a:gd name="connsiteX317" fmla="*/ 9920 w 15681"/>
                <a:gd name="connsiteY317" fmla="*/ 11406 h 12565"/>
                <a:gd name="connsiteX318" fmla="*/ 9801 w 15681"/>
                <a:gd name="connsiteY318" fmla="*/ 11362 h 12565"/>
                <a:gd name="connsiteX319" fmla="*/ 9734 w 15681"/>
                <a:gd name="connsiteY319" fmla="*/ 11416 h 12565"/>
                <a:gd name="connsiteX320" fmla="*/ 9620 w 15681"/>
                <a:gd name="connsiteY320" fmla="*/ 11421 h 12565"/>
                <a:gd name="connsiteX321" fmla="*/ 9960 w 15681"/>
                <a:gd name="connsiteY321" fmla="*/ 11226 h 12565"/>
                <a:gd name="connsiteX322" fmla="*/ 10038 w 15681"/>
                <a:gd name="connsiteY322" fmla="*/ 11224 h 12565"/>
                <a:gd name="connsiteX323" fmla="*/ 10161 w 15681"/>
                <a:gd name="connsiteY323" fmla="*/ 11115 h 12565"/>
                <a:gd name="connsiteX324" fmla="*/ 10220 w 15681"/>
                <a:gd name="connsiteY324" fmla="*/ 10981 h 12565"/>
                <a:gd name="connsiteX325" fmla="*/ 10202 w 15681"/>
                <a:gd name="connsiteY325" fmla="*/ 10806 h 12565"/>
                <a:gd name="connsiteX326" fmla="*/ 10098 w 15681"/>
                <a:gd name="connsiteY326" fmla="*/ 10650 h 12565"/>
                <a:gd name="connsiteX327" fmla="*/ 10040 w 15681"/>
                <a:gd name="connsiteY327" fmla="*/ 10531 h 12565"/>
                <a:gd name="connsiteX328" fmla="*/ 9989 w 15681"/>
                <a:gd name="connsiteY328" fmla="*/ 10531 h 12565"/>
                <a:gd name="connsiteX329" fmla="*/ 9960 w 15681"/>
                <a:gd name="connsiteY329" fmla="*/ 10641 h 12565"/>
                <a:gd name="connsiteX330" fmla="*/ 9965 w 15681"/>
                <a:gd name="connsiteY330" fmla="*/ 10816 h 12565"/>
                <a:gd name="connsiteX331" fmla="*/ 9936 w 15681"/>
                <a:gd name="connsiteY331" fmla="*/ 10995 h 12565"/>
                <a:gd name="connsiteX332" fmla="*/ 9749 w 15681"/>
                <a:gd name="connsiteY332" fmla="*/ 11017 h 12565"/>
                <a:gd name="connsiteX333" fmla="*/ 9620 w 15681"/>
                <a:gd name="connsiteY333" fmla="*/ 11106 h 12565"/>
                <a:gd name="connsiteX334" fmla="*/ 9665 w 15681"/>
                <a:gd name="connsiteY334" fmla="*/ 10912 h 12565"/>
                <a:gd name="connsiteX335" fmla="*/ 9813 w 15681"/>
                <a:gd name="connsiteY335" fmla="*/ 10890 h 12565"/>
                <a:gd name="connsiteX336" fmla="*/ 9794 w 15681"/>
                <a:gd name="connsiteY336" fmla="*/ 10726 h 12565"/>
                <a:gd name="connsiteX337" fmla="*/ 9765 w 15681"/>
                <a:gd name="connsiteY337" fmla="*/ 10564 h 12565"/>
                <a:gd name="connsiteX338" fmla="*/ 9827 w 15681"/>
                <a:gd name="connsiteY338" fmla="*/ 10429 h 12565"/>
                <a:gd name="connsiteX339" fmla="*/ 9935 w 15681"/>
                <a:gd name="connsiteY339" fmla="*/ 10231 h 12565"/>
                <a:gd name="connsiteX340" fmla="*/ 9827 w 15681"/>
                <a:gd name="connsiteY340" fmla="*/ 10147 h 12565"/>
                <a:gd name="connsiteX341" fmla="*/ 9921 w 15681"/>
                <a:gd name="connsiteY341" fmla="*/ 10041 h 12565"/>
                <a:gd name="connsiteX342" fmla="*/ 9854 w 15681"/>
                <a:gd name="connsiteY342" fmla="*/ 9910 h 12565"/>
                <a:gd name="connsiteX343" fmla="*/ 9719 w 15681"/>
                <a:gd name="connsiteY343" fmla="*/ 10081 h 12565"/>
                <a:gd name="connsiteX344" fmla="*/ 9659 w 15681"/>
                <a:gd name="connsiteY344" fmla="*/ 10306 h 12565"/>
                <a:gd name="connsiteX345" fmla="*/ 9380 w 15681"/>
                <a:gd name="connsiteY345" fmla="*/ 10536 h 12565"/>
                <a:gd name="connsiteX346" fmla="*/ 9347 w 15681"/>
                <a:gd name="connsiteY346" fmla="*/ 10678 h 12565"/>
                <a:gd name="connsiteX347" fmla="*/ 9272 w 15681"/>
                <a:gd name="connsiteY347" fmla="*/ 10786 h 12565"/>
                <a:gd name="connsiteX348" fmla="*/ 9287 w 15681"/>
                <a:gd name="connsiteY348" fmla="*/ 10882 h 12565"/>
                <a:gd name="connsiteX349" fmla="*/ 9287 w 15681"/>
                <a:gd name="connsiteY349" fmla="*/ 10984 h 12565"/>
                <a:gd name="connsiteX350" fmla="*/ 9167 w 15681"/>
                <a:gd name="connsiteY350" fmla="*/ 11001 h 12565"/>
                <a:gd name="connsiteX351" fmla="*/ 9077 w 15681"/>
                <a:gd name="connsiteY351" fmla="*/ 10918 h 12565"/>
                <a:gd name="connsiteX352" fmla="*/ 9018 w 15681"/>
                <a:gd name="connsiteY352" fmla="*/ 10800 h 12565"/>
                <a:gd name="connsiteX353" fmla="*/ 8960 w 15681"/>
                <a:gd name="connsiteY353" fmla="*/ 10551 h 12565"/>
                <a:gd name="connsiteX354" fmla="*/ 8778 w 15681"/>
                <a:gd name="connsiteY354" fmla="*/ 10446 h 12565"/>
                <a:gd name="connsiteX355" fmla="*/ 8705 w 15681"/>
                <a:gd name="connsiteY355" fmla="*/ 10266 h 12565"/>
                <a:gd name="connsiteX356" fmla="*/ 8583 w 15681"/>
                <a:gd name="connsiteY356" fmla="*/ 10249 h 12565"/>
                <a:gd name="connsiteX357" fmla="*/ 8465 w 15681"/>
                <a:gd name="connsiteY357" fmla="*/ 10203 h 12565"/>
                <a:gd name="connsiteX358" fmla="*/ 8444 w 15681"/>
                <a:gd name="connsiteY358" fmla="*/ 10098 h 12565"/>
                <a:gd name="connsiteX359" fmla="*/ 8505 w 15681"/>
                <a:gd name="connsiteY359" fmla="*/ 10036 h 12565"/>
                <a:gd name="connsiteX360" fmla="*/ 8445 w 15681"/>
                <a:gd name="connsiteY360" fmla="*/ 9961 h 12565"/>
                <a:gd name="connsiteX361" fmla="*/ 8340 w 15681"/>
                <a:gd name="connsiteY361" fmla="*/ 9988 h 12565"/>
                <a:gd name="connsiteX362" fmla="*/ 8345 w 15681"/>
                <a:gd name="connsiteY362" fmla="*/ 9870 h 12565"/>
                <a:gd name="connsiteX363" fmla="*/ 8256 w 15681"/>
                <a:gd name="connsiteY363" fmla="*/ 9855 h 12565"/>
                <a:gd name="connsiteX364" fmla="*/ 8100 w 15681"/>
                <a:gd name="connsiteY364" fmla="*/ 9889 h 12565"/>
                <a:gd name="connsiteX365" fmla="*/ 7872 w 15681"/>
                <a:gd name="connsiteY365" fmla="*/ 9802 h 12565"/>
                <a:gd name="connsiteX366" fmla="*/ 7716 w 15681"/>
                <a:gd name="connsiteY366" fmla="*/ 9871 h 12565"/>
                <a:gd name="connsiteX367" fmla="*/ 7455 w 15681"/>
                <a:gd name="connsiteY367" fmla="*/ 9735 h 12565"/>
                <a:gd name="connsiteX368" fmla="*/ 7245 w 15681"/>
                <a:gd name="connsiteY368" fmla="*/ 9691 h 12565"/>
                <a:gd name="connsiteX369" fmla="*/ 7160 w 15681"/>
                <a:gd name="connsiteY369" fmla="*/ 9787 h 12565"/>
                <a:gd name="connsiteX370" fmla="*/ 6525 w 15681"/>
                <a:gd name="connsiteY370" fmla="*/ 9901 h 12565"/>
                <a:gd name="connsiteX371" fmla="*/ 6264 w 15681"/>
                <a:gd name="connsiteY371" fmla="*/ 10131 h 12565"/>
                <a:gd name="connsiteX372" fmla="*/ 5849 w 15681"/>
                <a:gd name="connsiteY372" fmla="*/ 10366 h 12565"/>
                <a:gd name="connsiteX373" fmla="*/ 5492 w 15681"/>
                <a:gd name="connsiteY373" fmla="*/ 10425 h 12565"/>
                <a:gd name="connsiteX374" fmla="*/ 5141 w 15681"/>
                <a:gd name="connsiteY374" fmla="*/ 10795 h 12565"/>
                <a:gd name="connsiteX375" fmla="*/ 5019 w 15681"/>
                <a:gd name="connsiteY375" fmla="*/ 10837 h 12565"/>
                <a:gd name="connsiteX376" fmla="*/ 4950 w 15681"/>
                <a:gd name="connsiteY376" fmla="*/ 10965 h 12565"/>
                <a:gd name="connsiteX377" fmla="*/ 4871 w 15681"/>
                <a:gd name="connsiteY377" fmla="*/ 11326 h 12565"/>
                <a:gd name="connsiteX378" fmla="*/ 4731 w 15681"/>
                <a:gd name="connsiteY378" fmla="*/ 11406 h 12565"/>
                <a:gd name="connsiteX379" fmla="*/ 4610 w 15681"/>
                <a:gd name="connsiteY379" fmla="*/ 11395 h 12565"/>
                <a:gd name="connsiteX380" fmla="*/ 4469 w 15681"/>
                <a:gd name="connsiteY380" fmla="*/ 11496 h 12565"/>
                <a:gd name="connsiteX381" fmla="*/ 4259 w 15681"/>
                <a:gd name="connsiteY381" fmla="*/ 11487 h 12565"/>
                <a:gd name="connsiteX382" fmla="*/ 3995 w 15681"/>
                <a:gd name="connsiteY382" fmla="*/ 11586 h 12565"/>
                <a:gd name="connsiteX383" fmla="*/ 3851 w 15681"/>
                <a:gd name="connsiteY383" fmla="*/ 11686 h 12565"/>
                <a:gd name="connsiteX384" fmla="*/ 3671 w 15681"/>
                <a:gd name="connsiteY384" fmla="*/ 11674 h 12565"/>
                <a:gd name="connsiteX385" fmla="*/ 3578 w 15681"/>
                <a:gd name="connsiteY385" fmla="*/ 11815 h 12565"/>
                <a:gd name="connsiteX386" fmla="*/ 3560 w 15681"/>
                <a:gd name="connsiteY386" fmla="*/ 11943 h 12565"/>
                <a:gd name="connsiteX387" fmla="*/ 3512 w 15681"/>
                <a:gd name="connsiteY387" fmla="*/ 12046 h 12565"/>
                <a:gd name="connsiteX388" fmla="*/ 3349 w 15681"/>
                <a:gd name="connsiteY388" fmla="*/ 12066 h 12565"/>
                <a:gd name="connsiteX389" fmla="*/ 3302 w 15681"/>
                <a:gd name="connsiteY389" fmla="*/ 12265 h 12565"/>
                <a:gd name="connsiteX390" fmla="*/ 3080 w 15681"/>
                <a:gd name="connsiteY390" fmla="*/ 12457 h 12565"/>
                <a:gd name="connsiteX391" fmla="*/ 2882 w 15681"/>
                <a:gd name="connsiteY391" fmla="*/ 12477 h 12565"/>
                <a:gd name="connsiteX392" fmla="*/ 2669 w 15681"/>
                <a:gd name="connsiteY392" fmla="*/ 12565 h 12565"/>
                <a:gd name="connsiteX393" fmla="*/ 2463 w 15681"/>
                <a:gd name="connsiteY393" fmla="*/ 12516 h 12565"/>
                <a:gd name="connsiteX394" fmla="*/ 2181 w 15681"/>
                <a:gd name="connsiteY394" fmla="*/ 12396 h 12565"/>
                <a:gd name="connsiteX395" fmla="*/ 2078 w 15681"/>
                <a:gd name="connsiteY395"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325 h 12565"/>
                <a:gd name="connsiteX317" fmla="*/ 9920 w 15681"/>
                <a:gd name="connsiteY317" fmla="*/ 11406 h 12565"/>
                <a:gd name="connsiteX318" fmla="*/ 9801 w 15681"/>
                <a:gd name="connsiteY318" fmla="*/ 11362 h 12565"/>
                <a:gd name="connsiteX319" fmla="*/ 9734 w 15681"/>
                <a:gd name="connsiteY319" fmla="*/ 11416 h 12565"/>
                <a:gd name="connsiteX320" fmla="*/ 9620 w 15681"/>
                <a:gd name="connsiteY320" fmla="*/ 11421 h 12565"/>
                <a:gd name="connsiteX321" fmla="*/ 9960 w 15681"/>
                <a:gd name="connsiteY321" fmla="*/ 11226 h 12565"/>
                <a:gd name="connsiteX322" fmla="*/ 10038 w 15681"/>
                <a:gd name="connsiteY322" fmla="*/ 11224 h 12565"/>
                <a:gd name="connsiteX323" fmla="*/ 10161 w 15681"/>
                <a:gd name="connsiteY323" fmla="*/ 11115 h 12565"/>
                <a:gd name="connsiteX324" fmla="*/ 10220 w 15681"/>
                <a:gd name="connsiteY324" fmla="*/ 10981 h 12565"/>
                <a:gd name="connsiteX325" fmla="*/ 10202 w 15681"/>
                <a:gd name="connsiteY325" fmla="*/ 10806 h 12565"/>
                <a:gd name="connsiteX326" fmla="*/ 10098 w 15681"/>
                <a:gd name="connsiteY326" fmla="*/ 10650 h 12565"/>
                <a:gd name="connsiteX327" fmla="*/ 10040 w 15681"/>
                <a:gd name="connsiteY327" fmla="*/ 10531 h 12565"/>
                <a:gd name="connsiteX328" fmla="*/ 9989 w 15681"/>
                <a:gd name="connsiteY328" fmla="*/ 10531 h 12565"/>
                <a:gd name="connsiteX329" fmla="*/ 9960 w 15681"/>
                <a:gd name="connsiteY329" fmla="*/ 10641 h 12565"/>
                <a:gd name="connsiteX330" fmla="*/ 9965 w 15681"/>
                <a:gd name="connsiteY330" fmla="*/ 10816 h 12565"/>
                <a:gd name="connsiteX331" fmla="*/ 9936 w 15681"/>
                <a:gd name="connsiteY331" fmla="*/ 10995 h 12565"/>
                <a:gd name="connsiteX332" fmla="*/ 9749 w 15681"/>
                <a:gd name="connsiteY332" fmla="*/ 11017 h 12565"/>
                <a:gd name="connsiteX333" fmla="*/ 9620 w 15681"/>
                <a:gd name="connsiteY333" fmla="*/ 11106 h 12565"/>
                <a:gd name="connsiteX334" fmla="*/ 9665 w 15681"/>
                <a:gd name="connsiteY334" fmla="*/ 10912 h 12565"/>
                <a:gd name="connsiteX335" fmla="*/ 9813 w 15681"/>
                <a:gd name="connsiteY335" fmla="*/ 10890 h 12565"/>
                <a:gd name="connsiteX336" fmla="*/ 9794 w 15681"/>
                <a:gd name="connsiteY336" fmla="*/ 10726 h 12565"/>
                <a:gd name="connsiteX337" fmla="*/ 9765 w 15681"/>
                <a:gd name="connsiteY337" fmla="*/ 10564 h 12565"/>
                <a:gd name="connsiteX338" fmla="*/ 9827 w 15681"/>
                <a:gd name="connsiteY338" fmla="*/ 10429 h 12565"/>
                <a:gd name="connsiteX339" fmla="*/ 9935 w 15681"/>
                <a:gd name="connsiteY339" fmla="*/ 10231 h 12565"/>
                <a:gd name="connsiteX340" fmla="*/ 9827 w 15681"/>
                <a:gd name="connsiteY340" fmla="*/ 10147 h 12565"/>
                <a:gd name="connsiteX341" fmla="*/ 9921 w 15681"/>
                <a:gd name="connsiteY341" fmla="*/ 10041 h 12565"/>
                <a:gd name="connsiteX342" fmla="*/ 9854 w 15681"/>
                <a:gd name="connsiteY342" fmla="*/ 9910 h 12565"/>
                <a:gd name="connsiteX343" fmla="*/ 9719 w 15681"/>
                <a:gd name="connsiteY343" fmla="*/ 10081 h 12565"/>
                <a:gd name="connsiteX344" fmla="*/ 9659 w 15681"/>
                <a:gd name="connsiteY344" fmla="*/ 10306 h 12565"/>
                <a:gd name="connsiteX345" fmla="*/ 9380 w 15681"/>
                <a:gd name="connsiteY345" fmla="*/ 10536 h 12565"/>
                <a:gd name="connsiteX346" fmla="*/ 9347 w 15681"/>
                <a:gd name="connsiteY346" fmla="*/ 10678 h 12565"/>
                <a:gd name="connsiteX347" fmla="*/ 9272 w 15681"/>
                <a:gd name="connsiteY347" fmla="*/ 10786 h 12565"/>
                <a:gd name="connsiteX348" fmla="*/ 9287 w 15681"/>
                <a:gd name="connsiteY348" fmla="*/ 10882 h 12565"/>
                <a:gd name="connsiteX349" fmla="*/ 9287 w 15681"/>
                <a:gd name="connsiteY349" fmla="*/ 10984 h 12565"/>
                <a:gd name="connsiteX350" fmla="*/ 9167 w 15681"/>
                <a:gd name="connsiteY350" fmla="*/ 11001 h 12565"/>
                <a:gd name="connsiteX351" fmla="*/ 9077 w 15681"/>
                <a:gd name="connsiteY351" fmla="*/ 10918 h 12565"/>
                <a:gd name="connsiteX352" fmla="*/ 9018 w 15681"/>
                <a:gd name="connsiteY352" fmla="*/ 10800 h 12565"/>
                <a:gd name="connsiteX353" fmla="*/ 8960 w 15681"/>
                <a:gd name="connsiteY353" fmla="*/ 10551 h 12565"/>
                <a:gd name="connsiteX354" fmla="*/ 8778 w 15681"/>
                <a:gd name="connsiteY354" fmla="*/ 10446 h 12565"/>
                <a:gd name="connsiteX355" fmla="*/ 8705 w 15681"/>
                <a:gd name="connsiteY355" fmla="*/ 10266 h 12565"/>
                <a:gd name="connsiteX356" fmla="*/ 8583 w 15681"/>
                <a:gd name="connsiteY356" fmla="*/ 10249 h 12565"/>
                <a:gd name="connsiteX357" fmla="*/ 8465 w 15681"/>
                <a:gd name="connsiteY357" fmla="*/ 10203 h 12565"/>
                <a:gd name="connsiteX358" fmla="*/ 8444 w 15681"/>
                <a:gd name="connsiteY358" fmla="*/ 10098 h 12565"/>
                <a:gd name="connsiteX359" fmla="*/ 8505 w 15681"/>
                <a:gd name="connsiteY359" fmla="*/ 10036 h 12565"/>
                <a:gd name="connsiteX360" fmla="*/ 8445 w 15681"/>
                <a:gd name="connsiteY360" fmla="*/ 9961 h 12565"/>
                <a:gd name="connsiteX361" fmla="*/ 8340 w 15681"/>
                <a:gd name="connsiteY361" fmla="*/ 9988 h 12565"/>
                <a:gd name="connsiteX362" fmla="*/ 8345 w 15681"/>
                <a:gd name="connsiteY362" fmla="*/ 9870 h 12565"/>
                <a:gd name="connsiteX363" fmla="*/ 8256 w 15681"/>
                <a:gd name="connsiteY363" fmla="*/ 9855 h 12565"/>
                <a:gd name="connsiteX364" fmla="*/ 8100 w 15681"/>
                <a:gd name="connsiteY364" fmla="*/ 9889 h 12565"/>
                <a:gd name="connsiteX365" fmla="*/ 7872 w 15681"/>
                <a:gd name="connsiteY365" fmla="*/ 9802 h 12565"/>
                <a:gd name="connsiteX366" fmla="*/ 7716 w 15681"/>
                <a:gd name="connsiteY366" fmla="*/ 9871 h 12565"/>
                <a:gd name="connsiteX367" fmla="*/ 7455 w 15681"/>
                <a:gd name="connsiteY367" fmla="*/ 9735 h 12565"/>
                <a:gd name="connsiteX368" fmla="*/ 7245 w 15681"/>
                <a:gd name="connsiteY368" fmla="*/ 9691 h 12565"/>
                <a:gd name="connsiteX369" fmla="*/ 7160 w 15681"/>
                <a:gd name="connsiteY369" fmla="*/ 9787 h 12565"/>
                <a:gd name="connsiteX370" fmla="*/ 6525 w 15681"/>
                <a:gd name="connsiteY370" fmla="*/ 9901 h 12565"/>
                <a:gd name="connsiteX371" fmla="*/ 6264 w 15681"/>
                <a:gd name="connsiteY371" fmla="*/ 10131 h 12565"/>
                <a:gd name="connsiteX372" fmla="*/ 5849 w 15681"/>
                <a:gd name="connsiteY372" fmla="*/ 10366 h 12565"/>
                <a:gd name="connsiteX373" fmla="*/ 5492 w 15681"/>
                <a:gd name="connsiteY373" fmla="*/ 10425 h 12565"/>
                <a:gd name="connsiteX374" fmla="*/ 5141 w 15681"/>
                <a:gd name="connsiteY374" fmla="*/ 10795 h 12565"/>
                <a:gd name="connsiteX375" fmla="*/ 5019 w 15681"/>
                <a:gd name="connsiteY375" fmla="*/ 10837 h 12565"/>
                <a:gd name="connsiteX376" fmla="*/ 4950 w 15681"/>
                <a:gd name="connsiteY376" fmla="*/ 10965 h 12565"/>
                <a:gd name="connsiteX377" fmla="*/ 4871 w 15681"/>
                <a:gd name="connsiteY377" fmla="*/ 11326 h 12565"/>
                <a:gd name="connsiteX378" fmla="*/ 4731 w 15681"/>
                <a:gd name="connsiteY378" fmla="*/ 11406 h 12565"/>
                <a:gd name="connsiteX379" fmla="*/ 4610 w 15681"/>
                <a:gd name="connsiteY379" fmla="*/ 11395 h 12565"/>
                <a:gd name="connsiteX380" fmla="*/ 4469 w 15681"/>
                <a:gd name="connsiteY380" fmla="*/ 11496 h 12565"/>
                <a:gd name="connsiteX381" fmla="*/ 4259 w 15681"/>
                <a:gd name="connsiteY381" fmla="*/ 11487 h 12565"/>
                <a:gd name="connsiteX382" fmla="*/ 3995 w 15681"/>
                <a:gd name="connsiteY382" fmla="*/ 11586 h 12565"/>
                <a:gd name="connsiteX383" fmla="*/ 3851 w 15681"/>
                <a:gd name="connsiteY383" fmla="*/ 11686 h 12565"/>
                <a:gd name="connsiteX384" fmla="*/ 3671 w 15681"/>
                <a:gd name="connsiteY384" fmla="*/ 11674 h 12565"/>
                <a:gd name="connsiteX385" fmla="*/ 3578 w 15681"/>
                <a:gd name="connsiteY385" fmla="*/ 11815 h 12565"/>
                <a:gd name="connsiteX386" fmla="*/ 3560 w 15681"/>
                <a:gd name="connsiteY386" fmla="*/ 11943 h 12565"/>
                <a:gd name="connsiteX387" fmla="*/ 3512 w 15681"/>
                <a:gd name="connsiteY387" fmla="*/ 12046 h 12565"/>
                <a:gd name="connsiteX388" fmla="*/ 3349 w 15681"/>
                <a:gd name="connsiteY388" fmla="*/ 12066 h 12565"/>
                <a:gd name="connsiteX389" fmla="*/ 3302 w 15681"/>
                <a:gd name="connsiteY389" fmla="*/ 12265 h 12565"/>
                <a:gd name="connsiteX390" fmla="*/ 3080 w 15681"/>
                <a:gd name="connsiteY390" fmla="*/ 12457 h 12565"/>
                <a:gd name="connsiteX391" fmla="*/ 2882 w 15681"/>
                <a:gd name="connsiteY391" fmla="*/ 12477 h 12565"/>
                <a:gd name="connsiteX392" fmla="*/ 2669 w 15681"/>
                <a:gd name="connsiteY392" fmla="*/ 12565 h 12565"/>
                <a:gd name="connsiteX393" fmla="*/ 2463 w 15681"/>
                <a:gd name="connsiteY393" fmla="*/ 12516 h 12565"/>
                <a:gd name="connsiteX394" fmla="*/ 2181 w 15681"/>
                <a:gd name="connsiteY394" fmla="*/ 12396 h 12565"/>
                <a:gd name="connsiteX395" fmla="*/ 2078 w 15681"/>
                <a:gd name="connsiteY395"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801 w 15681"/>
                <a:gd name="connsiteY317" fmla="*/ 11362 h 12565"/>
                <a:gd name="connsiteX318" fmla="*/ 9734 w 15681"/>
                <a:gd name="connsiteY318" fmla="*/ 11416 h 12565"/>
                <a:gd name="connsiteX319" fmla="*/ 9620 w 15681"/>
                <a:gd name="connsiteY319" fmla="*/ 11421 h 12565"/>
                <a:gd name="connsiteX320" fmla="*/ 9960 w 15681"/>
                <a:gd name="connsiteY320" fmla="*/ 11226 h 12565"/>
                <a:gd name="connsiteX321" fmla="*/ 10038 w 15681"/>
                <a:gd name="connsiteY321" fmla="*/ 11224 h 12565"/>
                <a:gd name="connsiteX322" fmla="*/ 10161 w 15681"/>
                <a:gd name="connsiteY322" fmla="*/ 11115 h 12565"/>
                <a:gd name="connsiteX323" fmla="*/ 10220 w 15681"/>
                <a:gd name="connsiteY323" fmla="*/ 10981 h 12565"/>
                <a:gd name="connsiteX324" fmla="*/ 10202 w 15681"/>
                <a:gd name="connsiteY324" fmla="*/ 10806 h 12565"/>
                <a:gd name="connsiteX325" fmla="*/ 10098 w 15681"/>
                <a:gd name="connsiteY325" fmla="*/ 10650 h 12565"/>
                <a:gd name="connsiteX326" fmla="*/ 10040 w 15681"/>
                <a:gd name="connsiteY326" fmla="*/ 10531 h 12565"/>
                <a:gd name="connsiteX327" fmla="*/ 9989 w 15681"/>
                <a:gd name="connsiteY327" fmla="*/ 10531 h 12565"/>
                <a:gd name="connsiteX328" fmla="*/ 9960 w 15681"/>
                <a:gd name="connsiteY328" fmla="*/ 10641 h 12565"/>
                <a:gd name="connsiteX329" fmla="*/ 9965 w 15681"/>
                <a:gd name="connsiteY329" fmla="*/ 10816 h 12565"/>
                <a:gd name="connsiteX330" fmla="*/ 9936 w 15681"/>
                <a:gd name="connsiteY330" fmla="*/ 10995 h 12565"/>
                <a:gd name="connsiteX331" fmla="*/ 9749 w 15681"/>
                <a:gd name="connsiteY331" fmla="*/ 11017 h 12565"/>
                <a:gd name="connsiteX332" fmla="*/ 9620 w 15681"/>
                <a:gd name="connsiteY332" fmla="*/ 11106 h 12565"/>
                <a:gd name="connsiteX333" fmla="*/ 9665 w 15681"/>
                <a:gd name="connsiteY333" fmla="*/ 10912 h 12565"/>
                <a:gd name="connsiteX334" fmla="*/ 9813 w 15681"/>
                <a:gd name="connsiteY334" fmla="*/ 10890 h 12565"/>
                <a:gd name="connsiteX335" fmla="*/ 9794 w 15681"/>
                <a:gd name="connsiteY335" fmla="*/ 10726 h 12565"/>
                <a:gd name="connsiteX336" fmla="*/ 9765 w 15681"/>
                <a:gd name="connsiteY336" fmla="*/ 10564 h 12565"/>
                <a:gd name="connsiteX337" fmla="*/ 9827 w 15681"/>
                <a:gd name="connsiteY337" fmla="*/ 10429 h 12565"/>
                <a:gd name="connsiteX338" fmla="*/ 9935 w 15681"/>
                <a:gd name="connsiteY338" fmla="*/ 10231 h 12565"/>
                <a:gd name="connsiteX339" fmla="*/ 9827 w 15681"/>
                <a:gd name="connsiteY339" fmla="*/ 10147 h 12565"/>
                <a:gd name="connsiteX340" fmla="*/ 9921 w 15681"/>
                <a:gd name="connsiteY340" fmla="*/ 10041 h 12565"/>
                <a:gd name="connsiteX341" fmla="*/ 9854 w 15681"/>
                <a:gd name="connsiteY341" fmla="*/ 9910 h 12565"/>
                <a:gd name="connsiteX342" fmla="*/ 9719 w 15681"/>
                <a:gd name="connsiteY342" fmla="*/ 10081 h 12565"/>
                <a:gd name="connsiteX343" fmla="*/ 9659 w 15681"/>
                <a:gd name="connsiteY343" fmla="*/ 10306 h 12565"/>
                <a:gd name="connsiteX344" fmla="*/ 9380 w 15681"/>
                <a:gd name="connsiteY344" fmla="*/ 10536 h 12565"/>
                <a:gd name="connsiteX345" fmla="*/ 9347 w 15681"/>
                <a:gd name="connsiteY345" fmla="*/ 10678 h 12565"/>
                <a:gd name="connsiteX346" fmla="*/ 9272 w 15681"/>
                <a:gd name="connsiteY346" fmla="*/ 10786 h 12565"/>
                <a:gd name="connsiteX347" fmla="*/ 9287 w 15681"/>
                <a:gd name="connsiteY347" fmla="*/ 10882 h 12565"/>
                <a:gd name="connsiteX348" fmla="*/ 9287 w 15681"/>
                <a:gd name="connsiteY348" fmla="*/ 10984 h 12565"/>
                <a:gd name="connsiteX349" fmla="*/ 9167 w 15681"/>
                <a:gd name="connsiteY349" fmla="*/ 11001 h 12565"/>
                <a:gd name="connsiteX350" fmla="*/ 9077 w 15681"/>
                <a:gd name="connsiteY350" fmla="*/ 10918 h 12565"/>
                <a:gd name="connsiteX351" fmla="*/ 9018 w 15681"/>
                <a:gd name="connsiteY351" fmla="*/ 10800 h 12565"/>
                <a:gd name="connsiteX352" fmla="*/ 8960 w 15681"/>
                <a:gd name="connsiteY352" fmla="*/ 10551 h 12565"/>
                <a:gd name="connsiteX353" fmla="*/ 8778 w 15681"/>
                <a:gd name="connsiteY353" fmla="*/ 10446 h 12565"/>
                <a:gd name="connsiteX354" fmla="*/ 8705 w 15681"/>
                <a:gd name="connsiteY354" fmla="*/ 10266 h 12565"/>
                <a:gd name="connsiteX355" fmla="*/ 8583 w 15681"/>
                <a:gd name="connsiteY355" fmla="*/ 10249 h 12565"/>
                <a:gd name="connsiteX356" fmla="*/ 8465 w 15681"/>
                <a:gd name="connsiteY356" fmla="*/ 10203 h 12565"/>
                <a:gd name="connsiteX357" fmla="*/ 8444 w 15681"/>
                <a:gd name="connsiteY357" fmla="*/ 10098 h 12565"/>
                <a:gd name="connsiteX358" fmla="*/ 8505 w 15681"/>
                <a:gd name="connsiteY358" fmla="*/ 10036 h 12565"/>
                <a:gd name="connsiteX359" fmla="*/ 8445 w 15681"/>
                <a:gd name="connsiteY359" fmla="*/ 9961 h 12565"/>
                <a:gd name="connsiteX360" fmla="*/ 8340 w 15681"/>
                <a:gd name="connsiteY360" fmla="*/ 9988 h 12565"/>
                <a:gd name="connsiteX361" fmla="*/ 8345 w 15681"/>
                <a:gd name="connsiteY361" fmla="*/ 9870 h 12565"/>
                <a:gd name="connsiteX362" fmla="*/ 8256 w 15681"/>
                <a:gd name="connsiteY362" fmla="*/ 9855 h 12565"/>
                <a:gd name="connsiteX363" fmla="*/ 8100 w 15681"/>
                <a:gd name="connsiteY363" fmla="*/ 9889 h 12565"/>
                <a:gd name="connsiteX364" fmla="*/ 7872 w 15681"/>
                <a:gd name="connsiteY364" fmla="*/ 9802 h 12565"/>
                <a:gd name="connsiteX365" fmla="*/ 7716 w 15681"/>
                <a:gd name="connsiteY365" fmla="*/ 9871 h 12565"/>
                <a:gd name="connsiteX366" fmla="*/ 7455 w 15681"/>
                <a:gd name="connsiteY366" fmla="*/ 9735 h 12565"/>
                <a:gd name="connsiteX367" fmla="*/ 7245 w 15681"/>
                <a:gd name="connsiteY367" fmla="*/ 9691 h 12565"/>
                <a:gd name="connsiteX368" fmla="*/ 7160 w 15681"/>
                <a:gd name="connsiteY368" fmla="*/ 9787 h 12565"/>
                <a:gd name="connsiteX369" fmla="*/ 6525 w 15681"/>
                <a:gd name="connsiteY369" fmla="*/ 9901 h 12565"/>
                <a:gd name="connsiteX370" fmla="*/ 6264 w 15681"/>
                <a:gd name="connsiteY370" fmla="*/ 10131 h 12565"/>
                <a:gd name="connsiteX371" fmla="*/ 5849 w 15681"/>
                <a:gd name="connsiteY371" fmla="*/ 10366 h 12565"/>
                <a:gd name="connsiteX372" fmla="*/ 5492 w 15681"/>
                <a:gd name="connsiteY372" fmla="*/ 10425 h 12565"/>
                <a:gd name="connsiteX373" fmla="*/ 5141 w 15681"/>
                <a:gd name="connsiteY373" fmla="*/ 10795 h 12565"/>
                <a:gd name="connsiteX374" fmla="*/ 5019 w 15681"/>
                <a:gd name="connsiteY374" fmla="*/ 10837 h 12565"/>
                <a:gd name="connsiteX375" fmla="*/ 4950 w 15681"/>
                <a:gd name="connsiteY375" fmla="*/ 10965 h 12565"/>
                <a:gd name="connsiteX376" fmla="*/ 4871 w 15681"/>
                <a:gd name="connsiteY376" fmla="*/ 11326 h 12565"/>
                <a:gd name="connsiteX377" fmla="*/ 4731 w 15681"/>
                <a:gd name="connsiteY377" fmla="*/ 11406 h 12565"/>
                <a:gd name="connsiteX378" fmla="*/ 4610 w 15681"/>
                <a:gd name="connsiteY378" fmla="*/ 11395 h 12565"/>
                <a:gd name="connsiteX379" fmla="*/ 4469 w 15681"/>
                <a:gd name="connsiteY379" fmla="*/ 11496 h 12565"/>
                <a:gd name="connsiteX380" fmla="*/ 4259 w 15681"/>
                <a:gd name="connsiteY380" fmla="*/ 11487 h 12565"/>
                <a:gd name="connsiteX381" fmla="*/ 3995 w 15681"/>
                <a:gd name="connsiteY381" fmla="*/ 11586 h 12565"/>
                <a:gd name="connsiteX382" fmla="*/ 3851 w 15681"/>
                <a:gd name="connsiteY382" fmla="*/ 11686 h 12565"/>
                <a:gd name="connsiteX383" fmla="*/ 3671 w 15681"/>
                <a:gd name="connsiteY383" fmla="*/ 11674 h 12565"/>
                <a:gd name="connsiteX384" fmla="*/ 3578 w 15681"/>
                <a:gd name="connsiteY384" fmla="*/ 11815 h 12565"/>
                <a:gd name="connsiteX385" fmla="*/ 3560 w 15681"/>
                <a:gd name="connsiteY385" fmla="*/ 11943 h 12565"/>
                <a:gd name="connsiteX386" fmla="*/ 3512 w 15681"/>
                <a:gd name="connsiteY386" fmla="*/ 12046 h 12565"/>
                <a:gd name="connsiteX387" fmla="*/ 3349 w 15681"/>
                <a:gd name="connsiteY387" fmla="*/ 12066 h 12565"/>
                <a:gd name="connsiteX388" fmla="*/ 3302 w 15681"/>
                <a:gd name="connsiteY388" fmla="*/ 12265 h 12565"/>
                <a:gd name="connsiteX389" fmla="*/ 3080 w 15681"/>
                <a:gd name="connsiteY389" fmla="*/ 12457 h 12565"/>
                <a:gd name="connsiteX390" fmla="*/ 2882 w 15681"/>
                <a:gd name="connsiteY390" fmla="*/ 12477 h 12565"/>
                <a:gd name="connsiteX391" fmla="*/ 2669 w 15681"/>
                <a:gd name="connsiteY391" fmla="*/ 12565 h 12565"/>
                <a:gd name="connsiteX392" fmla="*/ 2463 w 15681"/>
                <a:gd name="connsiteY392" fmla="*/ 12516 h 12565"/>
                <a:gd name="connsiteX393" fmla="*/ 2181 w 15681"/>
                <a:gd name="connsiteY393" fmla="*/ 12396 h 12565"/>
                <a:gd name="connsiteX394" fmla="*/ 2078 w 15681"/>
                <a:gd name="connsiteY394"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898 w 15681"/>
                <a:gd name="connsiteY317" fmla="*/ 11412 h 12565"/>
                <a:gd name="connsiteX318" fmla="*/ 9801 w 15681"/>
                <a:gd name="connsiteY318" fmla="*/ 11362 h 12565"/>
                <a:gd name="connsiteX319" fmla="*/ 9734 w 15681"/>
                <a:gd name="connsiteY319" fmla="*/ 11416 h 12565"/>
                <a:gd name="connsiteX320" fmla="*/ 9620 w 15681"/>
                <a:gd name="connsiteY320" fmla="*/ 11421 h 12565"/>
                <a:gd name="connsiteX321" fmla="*/ 9960 w 15681"/>
                <a:gd name="connsiteY321" fmla="*/ 11226 h 12565"/>
                <a:gd name="connsiteX322" fmla="*/ 10038 w 15681"/>
                <a:gd name="connsiteY322" fmla="*/ 11224 h 12565"/>
                <a:gd name="connsiteX323" fmla="*/ 10161 w 15681"/>
                <a:gd name="connsiteY323" fmla="*/ 11115 h 12565"/>
                <a:gd name="connsiteX324" fmla="*/ 10220 w 15681"/>
                <a:gd name="connsiteY324" fmla="*/ 10981 h 12565"/>
                <a:gd name="connsiteX325" fmla="*/ 10202 w 15681"/>
                <a:gd name="connsiteY325" fmla="*/ 10806 h 12565"/>
                <a:gd name="connsiteX326" fmla="*/ 10098 w 15681"/>
                <a:gd name="connsiteY326" fmla="*/ 10650 h 12565"/>
                <a:gd name="connsiteX327" fmla="*/ 10040 w 15681"/>
                <a:gd name="connsiteY327" fmla="*/ 10531 h 12565"/>
                <a:gd name="connsiteX328" fmla="*/ 9989 w 15681"/>
                <a:gd name="connsiteY328" fmla="*/ 10531 h 12565"/>
                <a:gd name="connsiteX329" fmla="*/ 9960 w 15681"/>
                <a:gd name="connsiteY329" fmla="*/ 10641 h 12565"/>
                <a:gd name="connsiteX330" fmla="*/ 9965 w 15681"/>
                <a:gd name="connsiteY330" fmla="*/ 10816 h 12565"/>
                <a:gd name="connsiteX331" fmla="*/ 9936 w 15681"/>
                <a:gd name="connsiteY331" fmla="*/ 10995 h 12565"/>
                <a:gd name="connsiteX332" fmla="*/ 9749 w 15681"/>
                <a:gd name="connsiteY332" fmla="*/ 11017 h 12565"/>
                <a:gd name="connsiteX333" fmla="*/ 9620 w 15681"/>
                <a:gd name="connsiteY333" fmla="*/ 11106 h 12565"/>
                <a:gd name="connsiteX334" fmla="*/ 9665 w 15681"/>
                <a:gd name="connsiteY334" fmla="*/ 10912 h 12565"/>
                <a:gd name="connsiteX335" fmla="*/ 9813 w 15681"/>
                <a:gd name="connsiteY335" fmla="*/ 10890 h 12565"/>
                <a:gd name="connsiteX336" fmla="*/ 9794 w 15681"/>
                <a:gd name="connsiteY336" fmla="*/ 10726 h 12565"/>
                <a:gd name="connsiteX337" fmla="*/ 9765 w 15681"/>
                <a:gd name="connsiteY337" fmla="*/ 10564 h 12565"/>
                <a:gd name="connsiteX338" fmla="*/ 9827 w 15681"/>
                <a:gd name="connsiteY338" fmla="*/ 10429 h 12565"/>
                <a:gd name="connsiteX339" fmla="*/ 9935 w 15681"/>
                <a:gd name="connsiteY339" fmla="*/ 10231 h 12565"/>
                <a:gd name="connsiteX340" fmla="*/ 9827 w 15681"/>
                <a:gd name="connsiteY340" fmla="*/ 10147 h 12565"/>
                <a:gd name="connsiteX341" fmla="*/ 9921 w 15681"/>
                <a:gd name="connsiteY341" fmla="*/ 10041 h 12565"/>
                <a:gd name="connsiteX342" fmla="*/ 9854 w 15681"/>
                <a:gd name="connsiteY342" fmla="*/ 9910 h 12565"/>
                <a:gd name="connsiteX343" fmla="*/ 9719 w 15681"/>
                <a:gd name="connsiteY343" fmla="*/ 10081 h 12565"/>
                <a:gd name="connsiteX344" fmla="*/ 9659 w 15681"/>
                <a:gd name="connsiteY344" fmla="*/ 10306 h 12565"/>
                <a:gd name="connsiteX345" fmla="*/ 9380 w 15681"/>
                <a:gd name="connsiteY345" fmla="*/ 10536 h 12565"/>
                <a:gd name="connsiteX346" fmla="*/ 9347 w 15681"/>
                <a:gd name="connsiteY346" fmla="*/ 10678 h 12565"/>
                <a:gd name="connsiteX347" fmla="*/ 9272 w 15681"/>
                <a:gd name="connsiteY347" fmla="*/ 10786 h 12565"/>
                <a:gd name="connsiteX348" fmla="*/ 9287 w 15681"/>
                <a:gd name="connsiteY348" fmla="*/ 10882 h 12565"/>
                <a:gd name="connsiteX349" fmla="*/ 9287 w 15681"/>
                <a:gd name="connsiteY349" fmla="*/ 10984 h 12565"/>
                <a:gd name="connsiteX350" fmla="*/ 9167 w 15681"/>
                <a:gd name="connsiteY350" fmla="*/ 11001 h 12565"/>
                <a:gd name="connsiteX351" fmla="*/ 9077 w 15681"/>
                <a:gd name="connsiteY351" fmla="*/ 10918 h 12565"/>
                <a:gd name="connsiteX352" fmla="*/ 9018 w 15681"/>
                <a:gd name="connsiteY352" fmla="*/ 10800 h 12565"/>
                <a:gd name="connsiteX353" fmla="*/ 8960 w 15681"/>
                <a:gd name="connsiteY353" fmla="*/ 10551 h 12565"/>
                <a:gd name="connsiteX354" fmla="*/ 8778 w 15681"/>
                <a:gd name="connsiteY354" fmla="*/ 10446 h 12565"/>
                <a:gd name="connsiteX355" fmla="*/ 8705 w 15681"/>
                <a:gd name="connsiteY355" fmla="*/ 10266 h 12565"/>
                <a:gd name="connsiteX356" fmla="*/ 8583 w 15681"/>
                <a:gd name="connsiteY356" fmla="*/ 10249 h 12565"/>
                <a:gd name="connsiteX357" fmla="*/ 8465 w 15681"/>
                <a:gd name="connsiteY357" fmla="*/ 10203 h 12565"/>
                <a:gd name="connsiteX358" fmla="*/ 8444 w 15681"/>
                <a:gd name="connsiteY358" fmla="*/ 10098 h 12565"/>
                <a:gd name="connsiteX359" fmla="*/ 8505 w 15681"/>
                <a:gd name="connsiteY359" fmla="*/ 10036 h 12565"/>
                <a:gd name="connsiteX360" fmla="*/ 8445 w 15681"/>
                <a:gd name="connsiteY360" fmla="*/ 9961 h 12565"/>
                <a:gd name="connsiteX361" fmla="*/ 8340 w 15681"/>
                <a:gd name="connsiteY361" fmla="*/ 9988 h 12565"/>
                <a:gd name="connsiteX362" fmla="*/ 8345 w 15681"/>
                <a:gd name="connsiteY362" fmla="*/ 9870 h 12565"/>
                <a:gd name="connsiteX363" fmla="*/ 8256 w 15681"/>
                <a:gd name="connsiteY363" fmla="*/ 9855 h 12565"/>
                <a:gd name="connsiteX364" fmla="*/ 8100 w 15681"/>
                <a:gd name="connsiteY364" fmla="*/ 9889 h 12565"/>
                <a:gd name="connsiteX365" fmla="*/ 7872 w 15681"/>
                <a:gd name="connsiteY365" fmla="*/ 9802 h 12565"/>
                <a:gd name="connsiteX366" fmla="*/ 7716 w 15681"/>
                <a:gd name="connsiteY366" fmla="*/ 9871 h 12565"/>
                <a:gd name="connsiteX367" fmla="*/ 7455 w 15681"/>
                <a:gd name="connsiteY367" fmla="*/ 9735 h 12565"/>
                <a:gd name="connsiteX368" fmla="*/ 7245 w 15681"/>
                <a:gd name="connsiteY368" fmla="*/ 9691 h 12565"/>
                <a:gd name="connsiteX369" fmla="*/ 7160 w 15681"/>
                <a:gd name="connsiteY369" fmla="*/ 9787 h 12565"/>
                <a:gd name="connsiteX370" fmla="*/ 6525 w 15681"/>
                <a:gd name="connsiteY370" fmla="*/ 9901 h 12565"/>
                <a:gd name="connsiteX371" fmla="*/ 6264 w 15681"/>
                <a:gd name="connsiteY371" fmla="*/ 10131 h 12565"/>
                <a:gd name="connsiteX372" fmla="*/ 5849 w 15681"/>
                <a:gd name="connsiteY372" fmla="*/ 10366 h 12565"/>
                <a:gd name="connsiteX373" fmla="*/ 5492 w 15681"/>
                <a:gd name="connsiteY373" fmla="*/ 10425 h 12565"/>
                <a:gd name="connsiteX374" fmla="*/ 5141 w 15681"/>
                <a:gd name="connsiteY374" fmla="*/ 10795 h 12565"/>
                <a:gd name="connsiteX375" fmla="*/ 5019 w 15681"/>
                <a:gd name="connsiteY375" fmla="*/ 10837 h 12565"/>
                <a:gd name="connsiteX376" fmla="*/ 4950 w 15681"/>
                <a:gd name="connsiteY376" fmla="*/ 10965 h 12565"/>
                <a:gd name="connsiteX377" fmla="*/ 4871 w 15681"/>
                <a:gd name="connsiteY377" fmla="*/ 11326 h 12565"/>
                <a:gd name="connsiteX378" fmla="*/ 4731 w 15681"/>
                <a:gd name="connsiteY378" fmla="*/ 11406 h 12565"/>
                <a:gd name="connsiteX379" fmla="*/ 4610 w 15681"/>
                <a:gd name="connsiteY379" fmla="*/ 11395 h 12565"/>
                <a:gd name="connsiteX380" fmla="*/ 4469 w 15681"/>
                <a:gd name="connsiteY380" fmla="*/ 11496 h 12565"/>
                <a:gd name="connsiteX381" fmla="*/ 4259 w 15681"/>
                <a:gd name="connsiteY381" fmla="*/ 11487 h 12565"/>
                <a:gd name="connsiteX382" fmla="*/ 3995 w 15681"/>
                <a:gd name="connsiteY382" fmla="*/ 11586 h 12565"/>
                <a:gd name="connsiteX383" fmla="*/ 3851 w 15681"/>
                <a:gd name="connsiteY383" fmla="*/ 11686 h 12565"/>
                <a:gd name="connsiteX384" fmla="*/ 3671 w 15681"/>
                <a:gd name="connsiteY384" fmla="*/ 11674 h 12565"/>
                <a:gd name="connsiteX385" fmla="*/ 3578 w 15681"/>
                <a:gd name="connsiteY385" fmla="*/ 11815 h 12565"/>
                <a:gd name="connsiteX386" fmla="*/ 3560 w 15681"/>
                <a:gd name="connsiteY386" fmla="*/ 11943 h 12565"/>
                <a:gd name="connsiteX387" fmla="*/ 3512 w 15681"/>
                <a:gd name="connsiteY387" fmla="*/ 12046 h 12565"/>
                <a:gd name="connsiteX388" fmla="*/ 3349 w 15681"/>
                <a:gd name="connsiteY388" fmla="*/ 12066 h 12565"/>
                <a:gd name="connsiteX389" fmla="*/ 3302 w 15681"/>
                <a:gd name="connsiteY389" fmla="*/ 12265 h 12565"/>
                <a:gd name="connsiteX390" fmla="*/ 3080 w 15681"/>
                <a:gd name="connsiteY390" fmla="*/ 12457 h 12565"/>
                <a:gd name="connsiteX391" fmla="*/ 2882 w 15681"/>
                <a:gd name="connsiteY391" fmla="*/ 12477 h 12565"/>
                <a:gd name="connsiteX392" fmla="*/ 2669 w 15681"/>
                <a:gd name="connsiteY392" fmla="*/ 12565 h 12565"/>
                <a:gd name="connsiteX393" fmla="*/ 2463 w 15681"/>
                <a:gd name="connsiteY393" fmla="*/ 12516 h 12565"/>
                <a:gd name="connsiteX394" fmla="*/ 2181 w 15681"/>
                <a:gd name="connsiteY394" fmla="*/ 12396 h 12565"/>
                <a:gd name="connsiteX395" fmla="*/ 2078 w 15681"/>
                <a:gd name="connsiteY395"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898 w 15681"/>
                <a:gd name="connsiteY317" fmla="*/ 11412 h 12565"/>
                <a:gd name="connsiteX318" fmla="*/ 9801 w 15681"/>
                <a:gd name="connsiteY318" fmla="*/ 11362 h 12565"/>
                <a:gd name="connsiteX319" fmla="*/ 9734 w 15681"/>
                <a:gd name="connsiteY319" fmla="*/ 11416 h 12565"/>
                <a:gd name="connsiteX320" fmla="*/ 9960 w 15681"/>
                <a:gd name="connsiteY320" fmla="*/ 11226 h 12565"/>
                <a:gd name="connsiteX321" fmla="*/ 10038 w 15681"/>
                <a:gd name="connsiteY321" fmla="*/ 11224 h 12565"/>
                <a:gd name="connsiteX322" fmla="*/ 10161 w 15681"/>
                <a:gd name="connsiteY322" fmla="*/ 11115 h 12565"/>
                <a:gd name="connsiteX323" fmla="*/ 10220 w 15681"/>
                <a:gd name="connsiteY323" fmla="*/ 10981 h 12565"/>
                <a:gd name="connsiteX324" fmla="*/ 10202 w 15681"/>
                <a:gd name="connsiteY324" fmla="*/ 10806 h 12565"/>
                <a:gd name="connsiteX325" fmla="*/ 10098 w 15681"/>
                <a:gd name="connsiteY325" fmla="*/ 10650 h 12565"/>
                <a:gd name="connsiteX326" fmla="*/ 10040 w 15681"/>
                <a:gd name="connsiteY326" fmla="*/ 10531 h 12565"/>
                <a:gd name="connsiteX327" fmla="*/ 9989 w 15681"/>
                <a:gd name="connsiteY327" fmla="*/ 10531 h 12565"/>
                <a:gd name="connsiteX328" fmla="*/ 9960 w 15681"/>
                <a:gd name="connsiteY328" fmla="*/ 10641 h 12565"/>
                <a:gd name="connsiteX329" fmla="*/ 9965 w 15681"/>
                <a:gd name="connsiteY329" fmla="*/ 10816 h 12565"/>
                <a:gd name="connsiteX330" fmla="*/ 9936 w 15681"/>
                <a:gd name="connsiteY330" fmla="*/ 10995 h 12565"/>
                <a:gd name="connsiteX331" fmla="*/ 9749 w 15681"/>
                <a:gd name="connsiteY331" fmla="*/ 11017 h 12565"/>
                <a:gd name="connsiteX332" fmla="*/ 9620 w 15681"/>
                <a:gd name="connsiteY332" fmla="*/ 11106 h 12565"/>
                <a:gd name="connsiteX333" fmla="*/ 9665 w 15681"/>
                <a:gd name="connsiteY333" fmla="*/ 10912 h 12565"/>
                <a:gd name="connsiteX334" fmla="*/ 9813 w 15681"/>
                <a:gd name="connsiteY334" fmla="*/ 10890 h 12565"/>
                <a:gd name="connsiteX335" fmla="*/ 9794 w 15681"/>
                <a:gd name="connsiteY335" fmla="*/ 10726 h 12565"/>
                <a:gd name="connsiteX336" fmla="*/ 9765 w 15681"/>
                <a:gd name="connsiteY336" fmla="*/ 10564 h 12565"/>
                <a:gd name="connsiteX337" fmla="*/ 9827 w 15681"/>
                <a:gd name="connsiteY337" fmla="*/ 10429 h 12565"/>
                <a:gd name="connsiteX338" fmla="*/ 9935 w 15681"/>
                <a:gd name="connsiteY338" fmla="*/ 10231 h 12565"/>
                <a:gd name="connsiteX339" fmla="*/ 9827 w 15681"/>
                <a:gd name="connsiteY339" fmla="*/ 10147 h 12565"/>
                <a:gd name="connsiteX340" fmla="*/ 9921 w 15681"/>
                <a:gd name="connsiteY340" fmla="*/ 10041 h 12565"/>
                <a:gd name="connsiteX341" fmla="*/ 9854 w 15681"/>
                <a:gd name="connsiteY341" fmla="*/ 9910 h 12565"/>
                <a:gd name="connsiteX342" fmla="*/ 9719 w 15681"/>
                <a:gd name="connsiteY342" fmla="*/ 10081 h 12565"/>
                <a:gd name="connsiteX343" fmla="*/ 9659 w 15681"/>
                <a:gd name="connsiteY343" fmla="*/ 10306 h 12565"/>
                <a:gd name="connsiteX344" fmla="*/ 9380 w 15681"/>
                <a:gd name="connsiteY344" fmla="*/ 10536 h 12565"/>
                <a:gd name="connsiteX345" fmla="*/ 9347 w 15681"/>
                <a:gd name="connsiteY345" fmla="*/ 10678 h 12565"/>
                <a:gd name="connsiteX346" fmla="*/ 9272 w 15681"/>
                <a:gd name="connsiteY346" fmla="*/ 10786 h 12565"/>
                <a:gd name="connsiteX347" fmla="*/ 9287 w 15681"/>
                <a:gd name="connsiteY347" fmla="*/ 10882 h 12565"/>
                <a:gd name="connsiteX348" fmla="*/ 9287 w 15681"/>
                <a:gd name="connsiteY348" fmla="*/ 10984 h 12565"/>
                <a:gd name="connsiteX349" fmla="*/ 9167 w 15681"/>
                <a:gd name="connsiteY349" fmla="*/ 11001 h 12565"/>
                <a:gd name="connsiteX350" fmla="*/ 9077 w 15681"/>
                <a:gd name="connsiteY350" fmla="*/ 10918 h 12565"/>
                <a:gd name="connsiteX351" fmla="*/ 9018 w 15681"/>
                <a:gd name="connsiteY351" fmla="*/ 10800 h 12565"/>
                <a:gd name="connsiteX352" fmla="*/ 8960 w 15681"/>
                <a:gd name="connsiteY352" fmla="*/ 10551 h 12565"/>
                <a:gd name="connsiteX353" fmla="*/ 8778 w 15681"/>
                <a:gd name="connsiteY353" fmla="*/ 10446 h 12565"/>
                <a:gd name="connsiteX354" fmla="*/ 8705 w 15681"/>
                <a:gd name="connsiteY354" fmla="*/ 10266 h 12565"/>
                <a:gd name="connsiteX355" fmla="*/ 8583 w 15681"/>
                <a:gd name="connsiteY355" fmla="*/ 10249 h 12565"/>
                <a:gd name="connsiteX356" fmla="*/ 8465 w 15681"/>
                <a:gd name="connsiteY356" fmla="*/ 10203 h 12565"/>
                <a:gd name="connsiteX357" fmla="*/ 8444 w 15681"/>
                <a:gd name="connsiteY357" fmla="*/ 10098 h 12565"/>
                <a:gd name="connsiteX358" fmla="*/ 8505 w 15681"/>
                <a:gd name="connsiteY358" fmla="*/ 10036 h 12565"/>
                <a:gd name="connsiteX359" fmla="*/ 8445 w 15681"/>
                <a:gd name="connsiteY359" fmla="*/ 9961 h 12565"/>
                <a:gd name="connsiteX360" fmla="*/ 8340 w 15681"/>
                <a:gd name="connsiteY360" fmla="*/ 9988 h 12565"/>
                <a:gd name="connsiteX361" fmla="*/ 8345 w 15681"/>
                <a:gd name="connsiteY361" fmla="*/ 9870 h 12565"/>
                <a:gd name="connsiteX362" fmla="*/ 8256 w 15681"/>
                <a:gd name="connsiteY362" fmla="*/ 9855 h 12565"/>
                <a:gd name="connsiteX363" fmla="*/ 8100 w 15681"/>
                <a:gd name="connsiteY363" fmla="*/ 9889 h 12565"/>
                <a:gd name="connsiteX364" fmla="*/ 7872 w 15681"/>
                <a:gd name="connsiteY364" fmla="*/ 9802 h 12565"/>
                <a:gd name="connsiteX365" fmla="*/ 7716 w 15681"/>
                <a:gd name="connsiteY365" fmla="*/ 9871 h 12565"/>
                <a:gd name="connsiteX366" fmla="*/ 7455 w 15681"/>
                <a:gd name="connsiteY366" fmla="*/ 9735 h 12565"/>
                <a:gd name="connsiteX367" fmla="*/ 7245 w 15681"/>
                <a:gd name="connsiteY367" fmla="*/ 9691 h 12565"/>
                <a:gd name="connsiteX368" fmla="*/ 7160 w 15681"/>
                <a:gd name="connsiteY368" fmla="*/ 9787 h 12565"/>
                <a:gd name="connsiteX369" fmla="*/ 6525 w 15681"/>
                <a:gd name="connsiteY369" fmla="*/ 9901 h 12565"/>
                <a:gd name="connsiteX370" fmla="*/ 6264 w 15681"/>
                <a:gd name="connsiteY370" fmla="*/ 10131 h 12565"/>
                <a:gd name="connsiteX371" fmla="*/ 5849 w 15681"/>
                <a:gd name="connsiteY371" fmla="*/ 10366 h 12565"/>
                <a:gd name="connsiteX372" fmla="*/ 5492 w 15681"/>
                <a:gd name="connsiteY372" fmla="*/ 10425 h 12565"/>
                <a:gd name="connsiteX373" fmla="*/ 5141 w 15681"/>
                <a:gd name="connsiteY373" fmla="*/ 10795 h 12565"/>
                <a:gd name="connsiteX374" fmla="*/ 5019 w 15681"/>
                <a:gd name="connsiteY374" fmla="*/ 10837 h 12565"/>
                <a:gd name="connsiteX375" fmla="*/ 4950 w 15681"/>
                <a:gd name="connsiteY375" fmla="*/ 10965 h 12565"/>
                <a:gd name="connsiteX376" fmla="*/ 4871 w 15681"/>
                <a:gd name="connsiteY376" fmla="*/ 11326 h 12565"/>
                <a:gd name="connsiteX377" fmla="*/ 4731 w 15681"/>
                <a:gd name="connsiteY377" fmla="*/ 11406 h 12565"/>
                <a:gd name="connsiteX378" fmla="*/ 4610 w 15681"/>
                <a:gd name="connsiteY378" fmla="*/ 11395 h 12565"/>
                <a:gd name="connsiteX379" fmla="*/ 4469 w 15681"/>
                <a:gd name="connsiteY379" fmla="*/ 11496 h 12565"/>
                <a:gd name="connsiteX380" fmla="*/ 4259 w 15681"/>
                <a:gd name="connsiteY380" fmla="*/ 11487 h 12565"/>
                <a:gd name="connsiteX381" fmla="*/ 3995 w 15681"/>
                <a:gd name="connsiteY381" fmla="*/ 11586 h 12565"/>
                <a:gd name="connsiteX382" fmla="*/ 3851 w 15681"/>
                <a:gd name="connsiteY382" fmla="*/ 11686 h 12565"/>
                <a:gd name="connsiteX383" fmla="*/ 3671 w 15681"/>
                <a:gd name="connsiteY383" fmla="*/ 11674 h 12565"/>
                <a:gd name="connsiteX384" fmla="*/ 3578 w 15681"/>
                <a:gd name="connsiteY384" fmla="*/ 11815 h 12565"/>
                <a:gd name="connsiteX385" fmla="*/ 3560 w 15681"/>
                <a:gd name="connsiteY385" fmla="*/ 11943 h 12565"/>
                <a:gd name="connsiteX386" fmla="*/ 3512 w 15681"/>
                <a:gd name="connsiteY386" fmla="*/ 12046 h 12565"/>
                <a:gd name="connsiteX387" fmla="*/ 3349 w 15681"/>
                <a:gd name="connsiteY387" fmla="*/ 12066 h 12565"/>
                <a:gd name="connsiteX388" fmla="*/ 3302 w 15681"/>
                <a:gd name="connsiteY388" fmla="*/ 12265 h 12565"/>
                <a:gd name="connsiteX389" fmla="*/ 3080 w 15681"/>
                <a:gd name="connsiteY389" fmla="*/ 12457 h 12565"/>
                <a:gd name="connsiteX390" fmla="*/ 2882 w 15681"/>
                <a:gd name="connsiteY390" fmla="*/ 12477 h 12565"/>
                <a:gd name="connsiteX391" fmla="*/ 2669 w 15681"/>
                <a:gd name="connsiteY391" fmla="*/ 12565 h 12565"/>
                <a:gd name="connsiteX392" fmla="*/ 2463 w 15681"/>
                <a:gd name="connsiteY392" fmla="*/ 12516 h 12565"/>
                <a:gd name="connsiteX393" fmla="*/ 2181 w 15681"/>
                <a:gd name="connsiteY393" fmla="*/ 12396 h 12565"/>
                <a:gd name="connsiteX394" fmla="*/ 2078 w 15681"/>
                <a:gd name="connsiteY394"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898 w 15681"/>
                <a:gd name="connsiteY317" fmla="*/ 11412 h 12565"/>
                <a:gd name="connsiteX318" fmla="*/ 9801 w 15681"/>
                <a:gd name="connsiteY318" fmla="*/ 11362 h 12565"/>
                <a:gd name="connsiteX319" fmla="*/ 9960 w 15681"/>
                <a:gd name="connsiteY319" fmla="*/ 11226 h 12565"/>
                <a:gd name="connsiteX320" fmla="*/ 10038 w 15681"/>
                <a:gd name="connsiteY320" fmla="*/ 11224 h 12565"/>
                <a:gd name="connsiteX321" fmla="*/ 10161 w 15681"/>
                <a:gd name="connsiteY321" fmla="*/ 11115 h 12565"/>
                <a:gd name="connsiteX322" fmla="*/ 10220 w 15681"/>
                <a:gd name="connsiteY322" fmla="*/ 10981 h 12565"/>
                <a:gd name="connsiteX323" fmla="*/ 10202 w 15681"/>
                <a:gd name="connsiteY323" fmla="*/ 10806 h 12565"/>
                <a:gd name="connsiteX324" fmla="*/ 10098 w 15681"/>
                <a:gd name="connsiteY324" fmla="*/ 10650 h 12565"/>
                <a:gd name="connsiteX325" fmla="*/ 10040 w 15681"/>
                <a:gd name="connsiteY325" fmla="*/ 10531 h 12565"/>
                <a:gd name="connsiteX326" fmla="*/ 9989 w 15681"/>
                <a:gd name="connsiteY326" fmla="*/ 10531 h 12565"/>
                <a:gd name="connsiteX327" fmla="*/ 9960 w 15681"/>
                <a:gd name="connsiteY327" fmla="*/ 10641 h 12565"/>
                <a:gd name="connsiteX328" fmla="*/ 9965 w 15681"/>
                <a:gd name="connsiteY328" fmla="*/ 10816 h 12565"/>
                <a:gd name="connsiteX329" fmla="*/ 9936 w 15681"/>
                <a:gd name="connsiteY329" fmla="*/ 10995 h 12565"/>
                <a:gd name="connsiteX330" fmla="*/ 9749 w 15681"/>
                <a:gd name="connsiteY330" fmla="*/ 11017 h 12565"/>
                <a:gd name="connsiteX331" fmla="*/ 9620 w 15681"/>
                <a:gd name="connsiteY331" fmla="*/ 11106 h 12565"/>
                <a:gd name="connsiteX332" fmla="*/ 9665 w 15681"/>
                <a:gd name="connsiteY332" fmla="*/ 10912 h 12565"/>
                <a:gd name="connsiteX333" fmla="*/ 9813 w 15681"/>
                <a:gd name="connsiteY333" fmla="*/ 10890 h 12565"/>
                <a:gd name="connsiteX334" fmla="*/ 9794 w 15681"/>
                <a:gd name="connsiteY334" fmla="*/ 10726 h 12565"/>
                <a:gd name="connsiteX335" fmla="*/ 9765 w 15681"/>
                <a:gd name="connsiteY335" fmla="*/ 10564 h 12565"/>
                <a:gd name="connsiteX336" fmla="*/ 9827 w 15681"/>
                <a:gd name="connsiteY336" fmla="*/ 10429 h 12565"/>
                <a:gd name="connsiteX337" fmla="*/ 9935 w 15681"/>
                <a:gd name="connsiteY337" fmla="*/ 10231 h 12565"/>
                <a:gd name="connsiteX338" fmla="*/ 9827 w 15681"/>
                <a:gd name="connsiteY338" fmla="*/ 10147 h 12565"/>
                <a:gd name="connsiteX339" fmla="*/ 9921 w 15681"/>
                <a:gd name="connsiteY339" fmla="*/ 10041 h 12565"/>
                <a:gd name="connsiteX340" fmla="*/ 9854 w 15681"/>
                <a:gd name="connsiteY340" fmla="*/ 9910 h 12565"/>
                <a:gd name="connsiteX341" fmla="*/ 9719 w 15681"/>
                <a:gd name="connsiteY341" fmla="*/ 10081 h 12565"/>
                <a:gd name="connsiteX342" fmla="*/ 9659 w 15681"/>
                <a:gd name="connsiteY342" fmla="*/ 10306 h 12565"/>
                <a:gd name="connsiteX343" fmla="*/ 9380 w 15681"/>
                <a:gd name="connsiteY343" fmla="*/ 10536 h 12565"/>
                <a:gd name="connsiteX344" fmla="*/ 9347 w 15681"/>
                <a:gd name="connsiteY344" fmla="*/ 10678 h 12565"/>
                <a:gd name="connsiteX345" fmla="*/ 9272 w 15681"/>
                <a:gd name="connsiteY345" fmla="*/ 10786 h 12565"/>
                <a:gd name="connsiteX346" fmla="*/ 9287 w 15681"/>
                <a:gd name="connsiteY346" fmla="*/ 10882 h 12565"/>
                <a:gd name="connsiteX347" fmla="*/ 9287 w 15681"/>
                <a:gd name="connsiteY347" fmla="*/ 10984 h 12565"/>
                <a:gd name="connsiteX348" fmla="*/ 9167 w 15681"/>
                <a:gd name="connsiteY348" fmla="*/ 11001 h 12565"/>
                <a:gd name="connsiteX349" fmla="*/ 9077 w 15681"/>
                <a:gd name="connsiteY349" fmla="*/ 10918 h 12565"/>
                <a:gd name="connsiteX350" fmla="*/ 9018 w 15681"/>
                <a:gd name="connsiteY350" fmla="*/ 10800 h 12565"/>
                <a:gd name="connsiteX351" fmla="*/ 8960 w 15681"/>
                <a:gd name="connsiteY351" fmla="*/ 10551 h 12565"/>
                <a:gd name="connsiteX352" fmla="*/ 8778 w 15681"/>
                <a:gd name="connsiteY352" fmla="*/ 10446 h 12565"/>
                <a:gd name="connsiteX353" fmla="*/ 8705 w 15681"/>
                <a:gd name="connsiteY353" fmla="*/ 10266 h 12565"/>
                <a:gd name="connsiteX354" fmla="*/ 8583 w 15681"/>
                <a:gd name="connsiteY354" fmla="*/ 10249 h 12565"/>
                <a:gd name="connsiteX355" fmla="*/ 8465 w 15681"/>
                <a:gd name="connsiteY355" fmla="*/ 10203 h 12565"/>
                <a:gd name="connsiteX356" fmla="*/ 8444 w 15681"/>
                <a:gd name="connsiteY356" fmla="*/ 10098 h 12565"/>
                <a:gd name="connsiteX357" fmla="*/ 8505 w 15681"/>
                <a:gd name="connsiteY357" fmla="*/ 10036 h 12565"/>
                <a:gd name="connsiteX358" fmla="*/ 8445 w 15681"/>
                <a:gd name="connsiteY358" fmla="*/ 9961 h 12565"/>
                <a:gd name="connsiteX359" fmla="*/ 8340 w 15681"/>
                <a:gd name="connsiteY359" fmla="*/ 9988 h 12565"/>
                <a:gd name="connsiteX360" fmla="*/ 8345 w 15681"/>
                <a:gd name="connsiteY360" fmla="*/ 9870 h 12565"/>
                <a:gd name="connsiteX361" fmla="*/ 8256 w 15681"/>
                <a:gd name="connsiteY361" fmla="*/ 9855 h 12565"/>
                <a:gd name="connsiteX362" fmla="*/ 8100 w 15681"/>
                <a:gd name="connsiteY362" fmla="*/ 9889 h 12565"/>
                <a:gd name="connsiteX363" fmla="*/ 7872 w 15681"/>
                <a:gd name="connsiteY363" fmla="*/ 9802 h 12565"/>
                <a:gd name="connsiteX364" fmla="*/ 7716 w 15681"/>
                <a:gd name="connsiteY364" fmla="*/ 9871 h 12565"/>
                <a:gd name="connsiteX365" fmla="*/ 7455 w 15681"/>
                <a:gd name="connsiteY365" fmla="*/ 9735 h 12565"/>
                <a:gd name="connsiteX366" fmla="*/ 7245 w 15681"/>
                <a:gd name="connsiteY366" fmla="*/ 9691 h 12565"/>
                <a:gd name="connsiteX367" fmla="*/ 7160 w 15681"/>
                <a:gd name="connsiteY367" fmla="*/ 9787 h 12565"/>
                <a:gd name="connsiteX368" fmla="*/ 6525 w 15681"/>
                <a:gd name="connsiteY368" fmla="*/ 9901 h 12565"/>
                <a:gd name="connsiteX369" fmla="*/ 6264 w 15681"/>
                <a:gd name="connsiteY369" fmla="*/ 10131 h 12565"/>
                <a:gd name="connsiteX370" fmla="*/ 5849 w 15681"/>
                <a:gd name="connsiteY370" fmla="*/ 10366 h 12565"/>
                <a:gd name="connsiteX371" fmla="*/ 5492 w 15681"/>
                <a:gd name="connsiteY371" fmla="*/ 10425 h 12565"/>
                <a:gd name="connsiteX372" fmla="*/ 5141 w 15681"/>
                <a:gd name="connsiteY372" fmla="*/ 10795 h 12565"/>
                <a:gd name="connsiteX373" fmla="*/ 5019 w 15681"/>
                <a:gd name="connsiteY373" fmla="*/ 10837 h 12565"/>
                <a:gd name="connsiteX374" fmla="*/ 4950 w 15681"/>
                <a:gd name="connsiteY374" fmla="*/ 10965 h 12565"/>
                <a:gd name="connsiteX375" fmla="*/ 4871 w 15681"/>
                <a:gd name="connsiteY375" fmla="*/ 11326 h 12565"/>
                <a:gd name="connsiteX376" fmla="*/ 4731 w 15681"/>
                <a:gd name="connsiteY376" fmla="*/ 11406 h 12565"/>
                <a:gd name="connsiteX377" fmla="*/ 4610 w 15681"/>
                <a:gd name="connsiteY377" fmla="*/ 11395 h 12565"/>
                <a:gd name="connsiteX378" fmla="*/ 4469 w 15681"/>
                <a:gd name="connsiteY378" fmla="*/ 11496 h 12565"/>
                <a:gd name="connsiteX379" fmla="*/ 4259 w 15681"/>
                <a:gd name="connsiteY379" fmla="*/ 11487 h 12565"/>
                <a:gd name="connsiteX380" fmla="*/ 3995 w 15681"/>
                <a:gd name="connsiteY380" fmla="*/ 11586 h 12565"/>
                <a:gd name="connsiteX381" fmla="*/ 3851 w 15681"/>
                <a:gd name="connsiteY381" fmla="*/ 11686 h 12565"/>
                <a:gd name="connsiteX382" fmla="*/ 3671 w 15681"/>
                <a:gd name="connsiteY382" fmla="*/ 11674 h 12565"/>
                <a:gd name="connsiteX383" fmla="*/ 3578 w 15681"/>
                <a:gd name="connsiteY383" fmla="*/ 11815 h 12565"/>
                <a:gd name="connsiteX384" fmla="*/ 3560 w 15681"/>
                <a:gd name="connsiteY384" fmla="*/ 11943 h 12565"/>
                <a:gd name="connsiteX385" fmla="*/ 3512 w 15681"/>
                <a:gd name="connsiteY385" fmla="*/ 12046 h 12565"/>
                <a:gd name="connsiteX386" fmla="*/ 3349 w 15681"/>
                <a:gd name="connsiteY386" fmla="*/ 12066 h 12565"/>
                <a:gd name="connsiteX387" fmla="*/ 3302 w 15681"/>
                <a:gd name="connsiteY387" fmla="*/ 12265 h 12565"/>
                <a:gd name="connsiteX388" fmla="*/ 3080 w 15681"/>
                <a:gd name="connsiteY388" fmla="*/ 12457 h 12565"/>
                <a:gd name="connsiteX389" fmla="*/ 2882 w 15681"/>
                <a:gd name="connsiteY389" fmla="*/ 12477 h 12565"/>
                <a:gd name="connsiteX390" fmla="*/ 2669 w 15681"/>
                <a:gd name="connsiteY390" fmla="*/ 12565 h 12565"/>
                <a:gd name="connsiteX391" fmla="*/ 2463 w 15681"/>
                <a:gd name="connsiteY391" fmla="*/ 12516 h 12565"/>
                <a:gd name="connsiteX392" fmla="*/ 2181 w 15681"/>
                <a:gd name="connsiteY392" fmla="*/ 12396 h 12565"/>
                <a:gd name="connsiteX393" fmla="*/ 2078 w 15681"/>
                <a:gd name="connsiteY393"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898 w 15681"/>
                <a:gd name="connsiteY317" fmla="*/ 11412 h 12565"/>
                <a:gd name="connsiteX318" fmla="*/ 9960 w 15681"/>
                <a:gd name="connsiteY318" fmla="*/ 11226 h 12565"/>
                <a:gd name="connsiteX319" fmla="*/ 10038 w 15681"/>
                <a:gd name="connsiteY319" fmla="*/ 11224 h 12565"/>
                <a:gd name="connsiteX320" fmla="*/ 10161 w 15681"/>
                <a:gd name="connsiteY320" fmla="*/ 11115 h 12565"/>
                <a:gd name="connsiteX321" fmla="*/ 10220 w 15681"/>
                <a:gd name="connsiteY321" fmla="*/ 10981 h 12565"/>
                <a:gd name="connsiteX322" fmla="*/ 10202 w 15681"/>
                <a:gd name="connsiteY322" fmla="*/ 10806 h 12565"/>
                <a:gd name="connsiteX323" fmla="*/ 10098 w 15681"/>
                <a:gd name="connsiteY323" fmla="*/ 10650 h 12565"/>
                <a:gd name="connsiteX324" fmla="*/ 10040 w 15681"/>
                <a:gd name="connsiteY324" fmla="*/ 10531 h 12565"/>
                <a:gd name="connsiteX325" fmla="*/ 9989 w 15681"/>
                <a:gd name="connsiteY325" fmla="*/ 10531 h 12565"/>
                <a:gd name="connsiteX326" fmla="*/ 9960 w 15681"/>
                <a:gd name="connsiteY326" fmla="*/ 10641 h 12565"/>
                <a:gd name="connsiteX327" fmla="*/ 9965 w 15681"/>
                <a:gd name="connsiteY327" fmla="*/ 10816 h 12565"/>
                <a:gd name="connsiteX328" fmla="*/ 9936 w 15681"/>
                <a:gd name="connsiteY328" fmla="*/ 10995 h 12565"/>
                <a:gd name="connsiteX329" fmla="*/ 9749 w 15681"/>
                <a:gd name="connsiteY329" fmla="*/ 11017 h 12565"/>
                <a:gd name="connsiteX330" fmla="*/ 9620 w 15681"/>
                <a:gd name="connsiteY330" fmla="*/ 11106 h 12565"/>
                <a:gd name="connsiteX331" fmla="*/ 9665 w 15681"/>
                <a:gd name="connsiteY331" fmla="*/ 10912 h 12565"/>
                <a:gd name="connsiteX332" fmla="*/ 9813 w 15681"/>
                <a:gd name="connsiteY332" fmla="*/ 10890 h 12565"/>
                <a:gd name="connsiteX333" fmla="*/ 9794 w 15681"/>
                <a:gd name="connsiteY333" fmla="*/ 10726 h 12565"/>
                <a:gd name="connsiteX334" fmla="*/ 9765 w 15681"/>
                <a:gd name="connsiteY334" fmla="*/ 10564 h 12565"/>
                <a:gd name="connsiteX335" fmla="*/ 9827 w 15681"/>
                <a:gd name="connsiteY335" fmla="*/ 10429 h 12565"/>
                <a:gd name="connsiteX336" fmla="*/ 9935 w 15681"/>
                <a:gd name="connsiteY336" fmla="*/ 10231 h 12565"/>
                <a:gd name="connsiteX337" fmla="*/ 9827 w 15681"/>
                <a:gd name="connsiteY337" fmla="*/ 10147 h 12565"/>
                <a:gd name="connsiteX338" fmla="*/ 9921 w 15681"/>
                <a:gd name="connsiteY338" fmla="*/ 10041 h 12565"/>
                <a:gd name="connsiteX339" fmla="*/ 9854 w 15681"/>
                <a:gd name="connsiteY339" fmla="*/ 9910 h 12565"/>
                <a:gd name="connsiteX340" fmla="*/ 9719 w 15681"/>
                <a:gd name="connsiteY340" fmla="*/ 10081 h 12565"/>
                <a:gd name="connsiteX341" fmla="*/ 9659 w 15681"/>
                <a:gd name="connsiteY341" fmla="*/ 10306 h 12565"/>
                <a:gd name="connsiteX342" fmla="*/ 9380 w 15681"/>
                <a:gd name="connsiteY342" fmla="*/ 10536 h 12565"/>
                <a:gd name="connsiteX343" fmla="*/ 9347 w 15681"/>
                <a:gd name="connsiteY343" fmla="*/ 10678 h 12565"/>
                <a:gd name="connsiteX344" fmla="*/ 9272 w 15681"/>
                <a:gd name="connsiteY344" fmla="*/ 10786 h 12565"/>
                <a:gd name="connsiteX345" fmla="*/ 9287 w 15681"/>
                <a:gd name="connsiteY345" fmla="*/ 10882 h 12565"/>
                <a:gd name="connsiteX346" fmla="*/ 9287 w 15681"/>
                <a:gd name="connsiteY346" fmla="*/ 10984 h 12565"/>
                <a:gd name="connsiteX347" fmla="*/ 9167 w 15681"/>
                <a:gd name="connsiteY347" fmla="*/ 11001 h 12565"/>
                <a:gd name="connsiteX348" fmla="*/ 9077 w 15681"/>
                <a:gd name="connsiteY348" fmla="*/ 10918 h 12565"/>
                <a:gd name="connsiteX349" fmla="*/ 9018 w 15681"/>
                <a:gd name="connsiteY349" fmla="*/ 10800 h 12565"/>
                <a:gd name="connsiteX350" fmla="*/ 8960 w 15681"/>
                <a:gd name="connsiteY350" fmla="*/ 10551 h 12565"/>
                <a:gd name="connsiteX351" fmla="*/ 8778 w 15681"/>
                <a:gd name="connsiteY351" fmla="*/ 10446 h 12565"/>
                <a:gd name="connsiteX352" fmla="*/ 8705 w 15681"/>
                <a:gd name="connsiteY352" fmla="*/ 10266 h 12565"/>
                <a:gd name="connsiteX353" fmla="*/ 8583 w 15681"/>
                <a:gd name="connsiteY353" fmla="*/ 10249 h 12565"/>
                <a:gd name="connsiteX354" fmla="*/ 8465 w 15681"/>
                <a:gd name="connsiteY354" fmla="*/ 10203 h 12565"/>
                <a:gd name="connsiteX355" fmla="*/ 8444 w 15681"/>
                <a:gd name="connsiteY355" fmla="*/ 10098 h 12565"/>
                <a:gd name="connsiteX356" fmla="*/ 8505 w 15681"/>
                <a:gd name="connsiteY356" fmla="*/ 10036 h 12565"/>
                <a:gd name="connsiteX357" fmla="*/ 8445 w 15681"/>
                <a:gd name="connsiteY357" fmla="*/ 9961 h 12565"/>
                <a:gd name="connsiteX358" fmla="*/ 8340 w 15681"/>
                <a:gd name="connsiteY358" fmla="*/ 9988 h 12565"/>
                <a:gd name="connsiteX359" fmla="*/ 8345 w 15681"/>
                <a:gd name="connsiteY359" fmla="*/ 9870 h 12565"/>
                <a:gd name="connsiteX360" fmla="*/ 8256 w 15681"/>
                <a:gd name="connsiteY360" fmla="*/ 9855 h 12565"/>
                <a:gd name="connsiteX361" fmla="*/ 8100 w 15681"/>
                <a:gd name="connsiteY361" fmla="*/ 9889 h 12565"/>
                <a:gd name="connsiteX362" fmla="*/ 7872 w 15681"/>
                <a:gd name="connsiteY362" fmla="*/ 9802 h 12565"/>
                <a:gd name="connsiteX363" fmla="*/ 7716 w 15681"/>
                <a:gd name="connsiteY363" fmla="*/ 9871 h 12565"/>
                <a:gd name="connsiteX364" fmla="*/ 7455 w 15681"/>
                <a:gd name="connsiteY364" fmla="*/ 9735 h 12565"/>
                <a:gd name="connsiteX365" fmla="*/ 7245 w 15681"/>
                <a:gd name="connsiteY365" fmla="*/ 9691 h 12565"/>
                <a:gd name="connsiteX366" fmla="*/ 7160 w 15681"/>
                <a:gd name="connsiteY366" fmla="*/ 9787 h 12565"/>
                <a:gd name="connsiteX367" fmla="*/ 6525 w 15681"/>
                <a:gd name="connsiteY367" fmla="*/ 9901 h 12565"/>
                <a:gd name="connsiteX368" fmla="*/ 6264 w 15681"/>
                <a:gd name="connsiteY368" fmla="*/ 10131 h 12565"/>
                <a:gd name="connsiteX369" fmla="*/ 5849 w 15681"/>
                <a:gd name="connsiteY369" fmla="*/ 10366 h 12565"/>
                <a:gd name="connsiteX370" fmla="*/ 5492 w 15681"/>
                <a:gd name="connsiteY370" fmla="*/ 10425 h 12565"/>
                <a:gd name="connsiteX371" fmla="*/ 5141 w 15681"/>
                <a:gd name="connsiteY371" fmla="*/ 10795 h 12565"/>
                <a:gd name="connsiteX372" fmla="*/ 5019 w 15681"/>
                <a:gd name="connsiteY372" fmla="*/ 10837 h 12565"/>
                <a:gd name="connsiteX373" fmla="*/ 4950 w 15681"/>
                <a:gd name="connsiteY373" fmla="*/ 10965 h 12565"/>
                <a:gd name="connsiteX374" fmla="*/ 4871 w 15681"/>
                <a:gd name="connsiteY374" fmla="*/ 11326 h 12565"/>
                <a:gd name="connsiteX375" fmla="*/ 4731 w 15681"/>
                <a:gd name="connsiteY375" fmla="*/ 11406 h 12565"/>
                <a:gd name="connsiteX376" fmla="*/ 4610 w 15681"/>
                <a:gd name="connsiteY376" fmla="*/ 11395 h 12565"/>
                <a:gd name="connsiteX377" fmla="*/ 4469 w 15681"/>
                <a:gd name="connsiteY377" fmla="*/ 11496 h 12565"/>
                <a:gd name="connsiteX378" fmla="*/ 4259 w 15681"/>
                <a:gd name="connsiteY378" fmla="*/ 11487 h 12565"/>
                <a:gd name="connsiteX379" fmla="*/ 3995 w 15681"/>
                <a:gd name="connsiteY379" fmla="*/ 11586 h 12565"/>
                <a:gd name="connsiteX380" fmla="*/ 3851 w 15681"/>
                <a:gd name="connsiteY380" fmla="*/ 11686 h 12565"/>
                <a:gd name="connsiteX381" fmla="*/ 3671 w 15681"/>
                <a:gd name="connsiteY381" fmla="*/ 11674 h 12565"/>
                <a:gd name="connsiteX382" fmla="*/ 3578 w 15681"/>
                <a:gd name="connsiteY382" fmla="*/ 11815 h 12565"/>
                <a:gd name="connsiteX383" fmla="*/ 3560 w 15681"/>
                <a:gd name="connsiteY383" fmla="*/ 11943 h 12565"/>
                <a:gd name="connsiteX384" fmla="*/ 3512 w 15681"/>
                <a:gd name="connsiteY384" fmla="*/ 12046 h 12565"/>
                <a:gd name="connsiteX385" fmla="*/ 3349 w 15681"/>
                <a:gd name="connsiteY385" fmla="*/ 12066 h 12565"/>
                <a:gd name="connsiteX386" fmla="*/ 3302 w 15681"/>
                <a:gd name="connsiteY386" fmla="*/ 12265 h 12565"/>
                <a:gd name="connsiteX387" fmla="*/ 3080 w 15681"/>
                <a:gd name="connsiteY387" fmla="*/ 12457 h 12565"/>
                <a:gd name="connsiteX388" fmla="*/ 2882 w 15681"/>
                <a:gd name="connsiteY388" fmla="*/ 12477 h 12565"/>
                <a:gd name="connsiteX389" fmla="*/ 2669 w 15681"/>
                <a:gd name="connsiteY389" fmla="*/ 12565 h 12565"/>
                <a:gd name="connsiteX390" fmla="*/ 2463 w 15681"/>
                <a:gd name="connsiteY390" fmla="*/ 12516 h 12565"/>
                <a:gd name="connsiteX391" fmla="*/ 2181 w 15681"/>
                <a:gd name="connsiteY391" fmla="*/ 12396 h 12565"/>
                <a:gd name="connsiteX392" fmla="*/ 2078 w 15681"/>
                <a:gd name="connsiteY392"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960 w 15681"/>
                <a:gd name="connsiteY317" fmla="*/ 11226 h 12565"/>
                <a:gd name="connsiteX318" fmla="*/ 10038 w 15681"/>
                <a:gd name="connsiteY318" fmla="*/ 11224 h 12565"/>
                <a:gd name="connsiteX319" fmla="*/ 10161 w 15681"/>
                <a:gd name="connsiteY319" fmla="*/ 11115 h 12565"/>
                <a:gd name="connsiteX320" fmla="*/ 10220 w 15681"/>
                <a:gd name="connsiteY320" fmla="*/ 10981 h 12565"/>
                <a:gd name="connsiteX321" fmla="*/ 10202 w 15681"/>
                <a:gd name="connsiteY321" fmla="*/ 10806 h 12565"/>
                <a:gd name="connsiteX322" fmla="*/ 10098 w 15681"/>
                <a:gd name="connsiteY322" fmla="*/ 10650 h 12565"/>
                <a:gd name="connsiteX323" fmla="*/ 10040 w 15681"/>
                <a:gd name="connsiteY323" fmla="*/ 10531 h 12565"/>
                <a:gd name="connsiteX324" fmla="*/ 9989 w 15681"/>
                <a:gd name="connsiteY324" fmla="*/ 10531 h 12565"/>
                <a:gd name="connsiteX325" fmla="*/ 9960 w 15681"/>
                <a:gd name="connsiteY325" fmla="*/ 10641 h 12565"/>
                <a:gd name="connsiteX326" fmla="*/ 9965 w 15681"/>
                <a:gd name="connsiteY326" fmla="*/ 10816 h 12565"/>
                <a:gd name="connsiteX327" fmla="*/ 9936 w 15681"/>
                <a:gd name="connsiteY327" fmla="*/ 10995 h 12565"/>
                <a:gd name="connsiteX328" fmla="*/ 9749 w 15681"/>
                <a:gd name="connsiteY328" fmla="*/ 11017 h 12565"/>
                <a:gd name="connsiteX329" fmla="*/ 9620 w 15681"/>
                <a:gd name="connsiteY329" fmla="*/ 11106 h 12565"/>
                <a:gd name="connsiteX330" fmla="*/ 9665 w 15681"/>
                <a:gd name="connsiteY330" fmla="*/ 10912 h 12565"/>
                <a:gd name="connsiteX331" fmla="*/ 9813 w 15681"/>
                <a:gd name="connsiteY331" fmla="*/ 10890 h 12565"/>
                <a:gd name="connsiteX332" fmla="*/ 9794 w 15681"/>
                <a:gd name="connsiteY332" fmla="*/ 10726 h 12565"/>
                <a:gd name="connsiteX333" fmla="*/ 9765 w 15681"/>
                <a:gd name="connsiteY333" fmla="*/ 10564 h 12565"/>
                <a:gd name="connsiteX334" fmla="*/ 9827 w 15681"/>
                <a:gd name="connsiteY334" fmla="*/ 10429 h 12565"/>
                <a:gd name="connsiteX335" fmla="*/ 9935 w 15681"/>
                <a:gd name="connsiteY335" fmla="*/ 10231 h 12565"/>
                <a:gd name="connsiteX336" fmla="*/ 9827 w 15681"/>
                <a:gd name="connsiteY336" fmla="*/ 10147 h 12565"/>
                <a:gd name="connsiteX337" fmla="*/ 9921 w 15681"/>
                <a:gd name="connsiteY337" fmla="*/ 10041 h 12565"/>
                <a:gd name="connsiteX338" fmla="*/ 9854 w 15681"/>
                <a:gd name="connsiteY338" fmla="*/ 9910 h 12565"/>
                <a:gd name="connsiteX339" fmla="*/ 9719 w 15681"/>
                <a:gd name="connsiteY339" fmla="*/ 10081 h 12565"/>
                <a:gd name="connsiteX340" fmla="*/ 9659 w 15681"/>
                <a:gd name="connsiteY340" fmla="*/ 10306 h 12565"/>
                <a:gd name="connsiteX341" fmla="*/ 9380 w 15681"/>
                <a:gd name="connsiteY341" fmla="*/ 10536 h 12565"/>
                <a:gd name="connsiteX342" fmla="*/ 9347 w 15681"/>
                <a:gd name="connsiteY342" fmla="*/ 10678 h 12565"/>
                <a:gd name="connsiteX343" fmla="*/ 9272 w 15681"/>
                <a:gd name="connsiteY343" fmla="*/ 10786 h 12565"/>
                <a:gd name="connsiteX344" fmla="*/ 9287 w 15681"/>
                <a:gd name="connsiteY344" fmla="*/ 10882 h 12565"/>
                <a:gd name="connsiteX345" fmla="*/ 9287 w 15681"/>
                <a:gd name="connsiteY345" fmla="*/ 10984 h 12565"/>
                <a:gd name="connsiteX346" fmla="*/ 9167 w 15681"/>
                <a:gd name="connsiteY346" fmla="*/ 11001 h 12565"/>
                <a:gd name="connsiteX347" fmla="*/ 9077 w 15681"/>
                <a:gd name="connsiteY347" fmla="*/ 10918 h 12565"/>
                <a:gd name="connsiteX348" fmla="*/ 9018 w 15681"/>
                <a:gd name="connsiteY348" fmla="*/ 10800 h 12565"/>
                <a:gd name="connsiteX349" fmla="*/ 8960 w 15681"/>
                <a:gd name="connsiteY349" fmla="*/ 10551 h 12565"/>
                <a:gd name="connsiteX350" fmla="*/ 8778 w 15681"/>
                <a:gd name="connsiteY350" fmla="*/ 10446 h 12565"/>
                <a:gd name="connsiteX351" fmla="*/ 8705 w 15681"/>
                <a:gd name="connsiteY351" fmla="*/ 10266 h 12565"/>
                <a:gd name="connsiteX352" fmla="*/ 8583 w 15681"/>
                <a:gd name="connsiteY352" fmla="*/ 10249 h 12565"/>
                <a:gd name="connsiteX353" fmla="*/ 8465 w 15681"/>
                <a:gd name="connsiteY353" fmla="*/ 10203 h 12565"/>
                <a:gd name="connsiteX354" fmla="*/ 8444 w 15681"/>
                <a:gd name="connsiteY354" fmla="*/ 10098 h 12565"/>
                <a:gd name="connsiteX355" fmla="*/ 8505 w 15681"/>
                <a:gd name="connsiteY355" fmla="*/ 10036 h 12565"/>
                <a:gd name="connsiteX356" fmla="*/ 8445 w 15681"/>
                <a:gd name="connsiteY356" fmla="*/ 9961 h 12565"/>
                <a:gd name="connsiteX357" fmla="*/ 8340 w 15681"/>
                <a:gd name="connsiteY357" fmla="*/ 9988 h 12565"/>
                <a:gd name="connsiteX358" fmla="*/ 8345 w 15681"/>
                <a:gd name="connsiteY358" fmla="*/ 9870 h 12565"/>
                <a:gd name="connsiteX359" fmla="*/ 8256 w 15681"/>
                <a:gd name="connsiteY359" fmla="*/ 9855 h 12565"/>
                <a:gd name="connsiteX360" fmla="*/ 8100 w 15681"/>
                <a:gd name="connsiteY360" fmla="*/ 9889 h 12565"/>
                <a:gd name="connsiteX361" fmla="*/ 7872 w 15681"/>
                <a:gd name="connsiteY361" fmla="*/ 9802 h 12565"/>
                <a:gd name="connsiteX362" fmla="*/ 7716 w 15681"/>
                <a:gd name="connsiteY362" fmla="*/ 9871 h 12565"/>
                <a:gd name="connsiteX363" fmla="*/ 7455 w 15681"/>
                <a:gd name="connsiteY363" fmla="*/ 9735 h 12565"/>
                <a:gd name="connsiteX364" fmla="*/ 7245 w 15681"/>
                <a:gd name="connsiteY364" fmla="*/ 9691 h 12565"/>
                <a:gd name="connsiteX365" fmla="*/ 7160 w 15681"/>
                <a:gd name="connsiteY365" fmla="*/ 9787 h 12565"/>
                <a:gd name="connsiteX366" fmla="*/ 6525 w 15681"/>
                <a:gd name="connsiteY366" fmla="*/ 9901 h 12565"/>
                <a:gd name="connsiteX367" fmla="*/ 6264 w 15681"/>
                <a:gd name="connsiteY367" fmla="*/ 10131 h 12565"/>
                <a:gd name="connsiteX368" fmla="*/ 5849 w 15681"/>
                <a:gd name="connsiteY368" fmla="*/ 10366 h 12565"/>
                <a:gd name="connsiteX369" fmla="*/ 5492 w 15681"/>
                <a:gd name="connsiteY369" fmla="*/ 10425 h 12565"/>
                <a:gd name="connsiteX370" fmla="*/ 5141 w 15681"/>
                <a:gd name="connsiteY370" fmla="*/ 10795 h 12565"/>
                <a:gd name="connsiteX371" fmla="*/ 5019 w 15681"/>
                <a:gd name="connsiteY371" fmla="*/ 10837 h 12565"/>
                <a:gd name="connsiteX372" fmla="*/ 4950 w 15681"/>
                <a:gd name="connsiteY372" fmla="*/ 10965 h 12565"/>
                <a:gd name="connsiteX373" fmla="*/ 4871 w 15681"/>
                <a:gd name="connsiteY373" fmla="*/ 11326 h 12565"/>
                <a:gd name="connsiteX374" fmla="*/ 4731 w 15681"/>
                <a:gd name="connsiteY374" fmla="*/ 11406 h 12565"/>
                <a:gd name="connsiteX375" fmla="*/ 4610 w 15681"/>
                <a:gd name="connsiteY375" fmla="*/ 11395 h 12565"/>
                <a:gd name="connsiteX376" fmla="*/ 4469 w 15681"/>
                <a:gd name="connsiteY376" fmla="*/ 11496 h 12565"/>
                <a:gd name="connsiteX377" fmla="*/ 4259 w 15681"/>
                <a:gd name="connsiteY377" fmla="*/ 11487 h 12565"/>
                <a:gd name="connsiteX378" fmla="*/ 3995 w 15681"/>
                <a:gd name="connsiteY378" fmla="*/ 11586 h 12565"/>
                <a:gd name="connsiteX379" fmla="*/ 3851 w 15681"/>
                <a:gd name="connsiteY379" fmla="*/ 11686 h 12565"/>
                <a:gd name="connsiteX380" fmla="*/ 3671 w 15681"/>
                <a:gd name="connsiteY380" fmla="*/ 11674 h 12565"/>
                <a:gd name="connsiteX381" fmla="*/ 3578 w 15681"/>
                <a:gd name="connsiteY381" fmla="*/ 11815 h 12565"/>
                <a:gd name="connsiteX382" fmla="*/ 3560 w 15681"/>
                <a:gd name="connsiteY382" fmla="*/ 11943 h 12565"/>
                <a:gd name="connsiteX383" fmla="*/ 3512 w 15681"/>
                <a:gd name="connsiteY383" fmla="*/ 12046 h 12565"/>
                <a:gd name="connsiteX384" fmla="*/ 3349 w 15681"/>
                <a:gd name="connsiteY384" fmla="*/ 12066 h 12565"/>
                <a:gd name="connsiteX385" fmla="*/ 3302 w 15681"/>
                <a:gd name="connsiteY385" fmla="*/ 12265 h 12565"/>
                <a:gd name="connsiteX386" fmla="*/ 3080 w 15681"/>
                <a:gd name="connsiteY386" fmla="*/ 12457 h 12565"/>
                <a:gd name="connsiteX387" fmla="*/ 2882 w 15681"/>
                <a:gd name="connsiteY387" fmla="*/ 12477 h 12565"/>
                <a:gd name="connsiteX388" fmla="*/ 2669 w 15681"/>
                <a:gd name="connsiteY388" fmla="*/ 12565 h 12565"/>
                <a:gd name="connsiteX389" fmla="*/ 2463 w 15681"/>
                <a:gd name="connsiteY389" fmla="*/ 12516 h 12565"/>
                <a:gd name="connsiteX390" fmla="*/ 2181 w 15681"/>
                <a:gd name="connsiteY390" fmla="*/ 12396 h 12565"/>
                <a:gd name="connsiteX391" fmla="*/ 2078 w 15681"/>
                <a:gd name="connsiteY391"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20 w 15681"/>
                <a:gd name="connsiteY316" fmla="*/ 11406 h 12565"/>
                <a:gd name="connsiteX317" fmla="*/ 9960 w 15681"/>
                <a:gd name="connsiteY317" fmla="*/ 11226 h 12565"/>
                <a:gd name="connsiteX318" fmla="*/ 10161 w 15681"/>
                <a:gd name="connsiteY318" fmla="*/ 11115 h 12565"/>
                <a:gd name="connsiteX319" fmla="*/ 10220 w 15681"/>
                <a:gd name="connsiteY319" fmla="*/ 10981 h 12565"/>
                <a:gd name="connsiteX320" fmla="*/ 10202 w 15681"/>
                <a:gd name="connsiteY320" fmla="*/ 10806 h 12565"/>
                <a:gd name="connsiteX321" fmla="*/ 10098 w 15681"/>
                <a:gd name="connsiteY321" fmla="*/ 10650 h 12565"/>
                <a:gd name="connsiteX322" fmla="*/ 10040 w 15681"/>
                <a:gd name="connsiteY322" fmla="*/ 10531 h 12565"/>
                <a:gd name="connsiteX323" fmla="*/ 9989 w 15681"/>
                <a:gd name="connsiteY323" fmla="*/ 10531 h 12565"/>
                <a:gd name="connsiteX324" fmla="*/ 9960 w 15681"/>
                <a:gd name="connsiteY324" fmla="*/ 10641 h 12565"/>
                <a:gd name="connsiteX325" fmla="*/ 9965 w 15681"/>
                <a:gd name="connsiteY325" fmla="*/ 10816 h 12565"/>
                <a:gd name="connsiteX326" fmla="*/ 9936 w 15681"/>
                <a:gd name="connsiteY326" fmla="*/ 10995 h 12565"/>
                <a:gd name="connsiteX327" fmla="*/ 9749 w 15681"/>
                <a:gd name="connsiteY327" fmla="*/ 11017 h 12565"/>
                <a:gd name="connsiteX328" fmla="*/ 9620 w 15681"/>
                <a:gd name="connsiteY328" fmla="*/ 11106 h 12565"/>
                <a:gd name="connsiteX329" fmla="*/ 9665 w 15681"/>
                <a:gd name="connsiteY329" fmla="*/ 10912 h 12565"/>
                <a:gd name="connsiteX330" fmla="*/ 9813 w 15681"/>
                <a:gd name="connsiteY330" fmla="*/ 10890 h 12565"/>
                <a:gd name="connsiteX331" fmla="*/ 9794 w 15681"/>
                <a:gd name="connsiteY331" fmla="*/ 10726 h 12565"/>
                <a:gd name="connsiteX332" fmla="*/ 9765 w 15681"/>
                <a:gd name="connsiteY332" fmla="*/ 10564 h 12565"/>
                <a:gd name="connsiteX333" fmla="*/ 9827 w 15681"/>
                <a:gd name="connsiteY333" fmla="*/ 10429 h 12565"/>
                <a:gd name="connsiteX334" fmla="*/ 9935 w 15681"/>
                <a:gd name="connsiteY334" fmla="*/ 10231 h 12565"/>
                <a:gd name="connsiteX335" fmla="*/ 9827 w 15681"/>
                <a:gd name="connsiteY335" fmla="*/ 10147 h 12565"/>
                <a:gd name="connsiteX336" fmla="*/ 9921 w 15681"/>
                <a:gd name="connsiteY336" fmla="*/ 10041 h 12565"/>
                <a:gd name="connsiteX337" fmla="*/ 9854 w 15681"/>
                <a:gd name="connsiteY337" fmla="*/ 9910 h 12565"/>
                <a:gd name="connsiteX338" fmla="*/ 9719 w 15681"/>
                <a:gd name="connsiteY338" fmla="*/ 10081 h 12565"/>
                <a:gd name="connsiteX339" fmla="*/ 9659 w 15681"/>
                <a:gd name="connsiteY339" fmla="*/ 10306 h 12565"/>
                <a:gd name="connsiteX340" fmla="*/ 9380 w 15681"/>
                <a:gd name="connsiteY340" fmla="*/ 10536 h 12565"/>
                <a:gd name="connsiteX341" fmla="*/ 9347 w 15681"/>
                <a:gd name="connsiteY341" fmla="*/ 10678 h 12565"/>
                <a:gd name="connsiteX342" fmla="*/ 9272 w 15681"/>
                <a:gd name="connsiteY342" fmla="*/ 10786 h 12565"/>
                <a:gd name="connsiteX343" fmla="*/ 9287 w 15681"/>
                <a:gd name="connsiteY343" fmla="*/ 10882 h 12565"/>
                <a:gd name="connsiteX344" fmla="*/ 9287 w 15681"/>
                <a:gd name="connsiteY344" fmla="*/ 10984 h 12565"/>
                <a:gd name="connsiteX345" fmla="*/ 9167 w 15681"/>
                <a:gd name="connsiteY345" fmla="*/ 11001 h 12565"/>
                <a:gd name="connsiteX346" fmla="*/ 9077 w 15681"/>
                <a:gd name="connsiteY346" fmla="*/ 10918 h 12565"/>
                <a:gd name="connsiteX347" fmla="*/ 9018 w 15681"/>
                <a:gd name="connsiteY347" fmla="*/ 10800 h 12565"/>
                <a:gd name="connsiteX348" fmla="*/ 8960 w 15681"/>
                <a:gd name="connsiteY348" fmla="*/ 10551 h 12565"/>
                <a:gd name="connsiteX349" fmla="*/ 8778 w 15681"/>
                <a:gd name="connsiteY349" fmla="*/ 10446 h 12565"/>
                <a:gd name="connsiteX350" fmla="*/ 8705 w 15681"/>
                <a:gd name="connsiteY350" fmla="*/ 10266 h 12565"/>
                <a:gd name="connsiteX351" fmla="*/ 8583 w 15681"/>
                <a:gd name="connsiteY351" fmla="*/ 10249 h 12565"/>
                <a:gd name="connsiteX352" fmla="*/ 8465 w 15681"/>
                <a:gd name="connsiteY352" fmla="*/ 10203 h 12565"/>
                <a:gd name="connsiteX353" fmla="*/ 8444 w 15681"/>
                <a:gd name="connsiteY353" fmla="*/ 10098 h 12565"/>
                <a:gd name="connsiteX354" fmla="*/ 8505 w 15681"/>
                <a:gd name="connsiteY354" fmla="*/ 10036 h 12565"/>
                <a:gd name="connsiteX355" fmla="*/ 8445 w 15681"/>
                <a:gd name="connsiteY355" fmla="*/ 9961 h 12565"/>
                <a:gd name="connsiteX356" fmla="*/ 8340 w 15681"/>
                <a:gd name="connsiteY356" fmla="*/ 9988 h 12565"/>
                <a:gd name="connsiteX357" fmla="*/ 8345 w 15681"/>
                <a:gd name="connsiteY357" fmla="*/ 9870 h 12565"/>
                <a:gd name="connsiteX358" fmla="*/ 8256 w 15681"/>
                <a:gd name="connsiteY358" fmla="*/ 9855 h 12565"/>
                <a:gd name="connsiteX359" fmla="*/ 8100 w 15681"/>
                <a:gd name="connsiteY359" fmla="*/ 9889 h 12565"/>
                <a:gd name="connsiteX360" fmla="*/ 7872 w 15681"/>
                <a:gd name="connsiteY360" fmla="*/ 9802 h 12565"/>
                <a:gd name="connsiteX361" fmla="*/ 7716 w 15681"/>
                <a:gd name="connsiteY361" fmla="*/ 9871 h 12565"/>
                <a:gd name="connsiteX362" fmla="*/ 7455 w 15681"/>
                <a:gd name="connsiteY362" fmla="*/ 9735 h 12565"/>
                <a:gd name="connsiteX363" fmla="*/ 7245 w 15681"/>
                <a:gd name="connsiteY363" fmla="*/ 9691 h 12565"/>
                <a:gd name="connsiteX364" fmla="*/ 7160 w 15681"/>
                <a:gd name="connsiteY364" fmla="*/ 9787 h 12565"/>
                <a:gd name="connsiteX365" fmla="*/ 6525 w 15681"/>
                <a:gd name="connsiteY365" fmla="*/ 9901 h 12565"/>
                <a:gd name="connsiteX366" fmla="*/ 6264 w 15681"/>
                <a:gd name="connsiteY366" fmla="*/ 10131 h 12565"/>
                <a:gd name="connsiteX367" fmla="*/ 5849 w 15681"/>
                <a:gd name="connsiteY367" fmla="*/ 10366 h 12565"/>
                <a:gd name="connsiteX368" fmla="*/ 5492 w 15681"/>
                <a:gd name="connsiteY368" fmla="*/ 10425 h 12565"/>
                <a:gd name="connsiteX369" fmla="*/ 5141 w 15681"/>
                <a:gd name="connsiteY369" fmla="*/ 10795 h 12565"/>
                <a:gd name="connsiteX370" fmla="*/ 5019 w 15681"/>
                <a:gd name="connsiteY370" fmla="*/ 10837 h 12565"/>
                <a:gd name="connsiteX371" fmla="*/ 4950 w 15681"/>
                <a:gd name="connsiteY371" fmla="*/ 10965 h 12565"/>
                <a:gd name="connsiteX372" fmla="*/ 4871 w 15681"/>
                <a:gd name="connsiteY372" fmla="*/ 11326 h 12565"/>
                <a:gd name="connsiteX373" fmla="*/ 4731 w 15681"/>
                <a:gd name="connsiteY373" fmla="*/ 11406 h 12565"/>
                <a:gd name="connsiteX374" fmla="*/ 4610 w 15681"/>
                <a:gd name="connsiteY374" fmla="*/ 11395 h 12565"/>
                <a:gd name="connsiteX375" fmla="*/ 4469 w 15681"/>
                <a:gd name="connsiteY375" fmla="*/ 11496 h 12565"/>
                <a:gd name="connsiteX376" fmla="*/ 4259 w 15681"/>
                <a:gd name="connsiteY376" fmla="*/ 11487 h 12565"/>
                <a:gd name="connsiteX377" fmla="*/ 3995 w 15681"/>
                <a:gd name="connsiteY377" fmla="*/ 11586 h 12565"/>
                <a:gd name="connsiteX378" fmla="*/ 3851 w 15681"/>
                <a:gd name="connsiteY378" fmla="*/ 11686 h 12565"/>
                <a:gd name="connsiteX379" fmla="*/ 3671 w 15681"/>
                <a:gd name="connsiteY379" fmla="*/ 11674 h 12565"/>
                <a:gd name="connsiteX380" fmla="*/ 3578 w 15681"/>
                <a:gd name="connsiteY380" fmla="*/ 11815 h 12565"/>
                <a:gd name="connsiteX381" fmla="*/ 3560 w 15681"/>
                <a:gd name="connsiteY381" fmla="*/ 11943 h 12565"/>
                <a:gd name="connsiteX382" fmla="*/ 3512 w 15681"/>
                <a:gd name="connsiteY382" fmla="*/ 12046 h 12565"/>
                <a:gd name="connsiteX383" fmla="*/ 3349 w 15681"/>
                <a:gd name="connsiteY383" fmla="*/ 12066 h 12565"/>
                <a:gd name="connsiteX384" fmla="*/ 3302 w 15681"/>
                <a:gd name="connsiteY384" fmla="*/ 12265 h 12565"/>
                <a:gd name="connsiteX385" fmla="*/ 3080 w 15681"/>
                <a:gd name="connsiteY385" fmla="*/ 12457 h 12565"/>
                <a:gd name="connsiteX386" fmla="*/ 2882 w 15681"/>
                <a:gd name="connsiteY386" fmla="*/ 12477 h 12565"/>
                <a:gd name="connsiteX387" fmla="*/ 2669 w 15681"/>
                <a:gd name="connsiteY387" fmla="*/ 12565 h 12565"/>
                <a:gd name="connsiteX388" fmla="*/ 2463 w 15681"/>
                <a:gd name="connsiteY388" fmla="*/ 12516 h 12565"/>
                <a:gd name="connsiteX389" fmla="*/ 2181 w 15681"/>
                <a:gd name="connsiteY389" fmla="*/ 12396 h 12565"/>
                <a:gd name="connsiteX390" fmla="*/ 2078 w 15681"/>
                <a:gd name="connsiteY390"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226 h 12565"/>
                <a:gd name="connsiteX317" fmla="*/ 10161 w 15681"/>
                <a:gd name="connsiteY317" fmla="*/ 11115 h 12565"/>
                <a:gd name="connsiteX318" fmla="*/ 10220 w 15681"/>
                <a:gd name="connsiteY318" fmla="*/ 10981 h 12565"/>
                <a:gd name="connsiteX319" fmla="*/ 10202 w 15681"/>
                <a:gd name="connsiteY319" fmla="*/ 10806 h 12565"/>
                <a:gd name="connsiteX320" fmla="*/ 10098 w 15681"/>
                <a:gd name="connsiteY320" fmla="*/ 10650 h 12565"/>
                <a:gd name="connsiteX321" fmla="*/ 10040 w 15681"/>
                <a:gd name="connsiteY321" fmla="*/ 10531 h 12565"/>
                <a:gd name="connsiteX322" fmla="*/ 9989 w 15681"/>
                <a:gd name="connsiteY322" fmla="*/ 10531 h 12565"/>
                <a:gd name="connsiteX323" fmla="*/ 9960 w 15681"/>
                <a:gd name="connsiteY323" fmla="*/ 10641 h 12565"/>
                <a:gd name="connsiteX324" fmla="*/ 9965 w 15681"/>
                <a:gd name="connsiteY324" fmla="*/ 10816 h 12565"/>
                <a:gd name="connsiteX325" fmla="*/ 9936 w 15681"/>
                <a:gd name="connsiteY325" fmla="*/ 10995 h 12565"/>
                <a:gd name="connsiteX326" fmla="*/ 9749 w 15681"/>
                <a:gd name="connsiteY326" fmla="*/ 11017 h 12565"/>
                <a:gd name="connsiteX327" fmla="*/ 9620 w 15681"/>
                <a:gd name="connsiteY327" fmla="*/ 11106 h 12565"/>
                <a:gd name="connsiteX328" fmla="*/ 9665 w 15681"/>
                <a:gd name="connsiteY328" fmla="*/ 10912 h 12565"/>
                <a:gd name="connsiteX329" fmla="*/ 9813 w 15681"/>
                <a:gd name="connsiteY329" fmla="*/ 10890 h 12565"/>
                <a:gd name="connsiteX330" fmla="*/ 9794 w 15681"/>
                <a:gd name="connsiteY330" fmla="*/ 10726 h 12565"/>
                <a:gd name="connsiteX331" fmla="*/ 9765 w 15681"/>
                <a:gd name="connsiteY331" fmla="*/ 10564 h 12565"/>
                <a:gd name="connsiteX332" fmla="*/ 9827 w 15681"/>
                <a:gd name="connsiteY332" fmla="*/ 10429 h 12565"/>
                <a:gd name="connsiteX333" fmla="*/ 9935 w 15681"/>
                <a:gd name="connsiteY333" fmla="*/ 10231 h 12565"/>
                <a:gd name="connsiteX334" fmla="*/ 9827 w 15681"/>
                <a:gd name="connsiteY334" fmla="*/ 10147 h 12565"/>
                <a:gd name="connsiteX335" fmla="*/ 9921 w 15681"/>
                <a:gd name="connsiteY335" fmla="*/ 10041 h 12565"/>
                <a:gd name="connsiteX336" fmla="*/ 9854 w 15681"/>
                <a:gd name="connsiteY336" fmla="*/ 9910 h 12565"/>
                <a:gd name="connsiteX337" fmla="*/ 9719 w 15681"/>
                <a:gd name="connsiteY337" fmla="*/ 10081 h 12565"/>
                <a:gd name="connsiteX338" fmla="*/ 9659 w 15681"/>
                <a:gd name="connsiteY338" fmla="*/ 10306 h 12565"/>
                <a:gd name="connsiteX339" fmla="*/ 9380 w 15681"/>
                <a:gd name="connsiteY339" fmla="*/ 10536 h 12565"/>
                <a:gd name="connsiteX340" fmla="*/ 9347 w 15681"/>
                <a:gd name="connsiteY340" fmla="*/ 10678 h 12565"/>
                <a:gd name="connsiteX341" fmla="*/ 9272 w 15681"/>
                <a:gd name="connsiteY341" fmla="*/ 10786 h 12565"/>
                <a:gd name="connsiteX342" fmla="*/ 9287 w 15681"/>
                <a:gd name="connsiteY342" fmla="*/ 10882 h 12565"/>
                <a:gd name="connsiteX343" fmla="*/ 9287 w 15681"/>
                <a:gd name="connsiteY343" fmla="*/ 10984 h 12565"/>
                <a:gd name="connsiteX344" fmla="*/ 9167 w 15681"/>
                <a:gd name="connsiteY344" fmla="*/ 11001 h 12565"/>
                <a:gd name="connsiteX345" fmla="*/ 9077 w 15681"/>
                <a:gd name="connsiteY345" fmla="*/ 10918 h 12565"/>
                <a:gd name="connsiteX346" fmla="*/ 9018 w 15681"/>
                <a:gd name="connsiteY346" fmla="*/ 10800 h 12565"/>
                <a:gd name="connsiteX347" fmla="*/ 8960 w 15681"/>
                <a:gd name="connsiteY347" fmla="*/ 10551 h 12565"/>
                <a:gd name="connsiteX348" fmla="*/ 8778 w 15681"/>
                <a:gd name="connsiteY348" fmla="*/ 10446 h 12565"/>
                <a:gd name="connsiteX349" fmla="*/ 8705 w 15681"/>
                <a:gd name="connsiteY349" fmla="*/ 10266 h 12565"/>
                <a:gd name="connsiteX350" fmla="*/ 8583 w 15681"/>
                <a:gd name="connsiteY350" fmla="*/ 10249 h 12565"/>
                <a:gd name="connsiteX351" fmla="*/ 8465 w 15681"/>
                <a:gd name="connsiteY351" fmla="*/ 10203 h 12565"/>
                <a:gd name="connsiteX352" fmla="*/ 8444 w 15681"/>
                <a:gd name="connsiteY352" fmla="*/ 10098 h 12565"/>
                <a:gd name="connsiteX353" fmla="*/ 8505 w 15681"/>
                <a:gd name="connsiteY353" fmla="*/ 10036 h 12565"/>
                <a:gd name="connsiteX354" fmla="*/ 8445 w 15681"/>
                <a:gd name="connsiteY354" fmla="*/ 9961 h 12565"/>
                <a:gd name="connsiteX355" fmla="*/ 8340 w 15681"/>
                <a:gd name="connsiteY355" fmla="*/ 9988 h 12565"/>
                <a:gd name="connsiteX356" fmla="*/ 8345 w 15681"/>
                <a:gd name="connsiteY356" fmla="*/ 9870 h 12565"/>
                <a:gd name="connsiteX357" fmla="*/ 8256 w 15681"/>
                <a:gd name="connsiteY357" fmla="*/ 9855 h 12565"/>
                <a:gd name="connsiteX358" fmla="*/ 8100 w 15681"/>
                <a:gd name="connsiteY358" fmla="*/ 9889 h 12565"/>
                <a:gd name="connsiteX359" fmla="*/ 7872 w 15681"/>
                <a:gd name="connsiteY359" fmla="*/ 9802 h 12565"/>
                <a:gd name="connsiteX360" fmla="*/ 7716 w 15681"/>
                <a:gd name="connsiteY360" fmla="*/ 9871 h 12565"/>
                <a:gd name="connsiteX361" fmla="*/ 7455 w 15681"/>
                <a:gd name="connsiteY361" fmla="*/ 9735 h 12565"/>
                <a:gd name="connsiteX362" fmla="*/ 7245 w 15681"/>
                <a:gd name="connsiteY362" fmla="*/ 9691 h 12565"/>
                <a:gd name="connsiteX363" fmla="*/ 7160 w 15681"/>
                <a:gd name="connsiteY363" fmla="*/ 9787 h 12565"/>
                <a:gd name="connsiteX364" fmla="*/ 6525 w 15681"/>
                <a:gd name="connsiteY364" fmla="*/ 9901 h 12565"/>
                <a:gd name="connsiteX365" fmla="*/ 6264 w 15681"/>
                <a:gd name="connsiteY365" fmla="*/ 10131 h 12565"/>
                <a:gd name="connsiteX366" fmla="*/ 5849 w 15681"/>
                <a:gd name="connsiteY366" fmla="*/ 10366 h 12565"/>
                <a:gd name="connsiteX367" fmla="*/ 5492 w 15681"/>
                <a:gd name="connsiteY367" fmla="*/ 10425 h 12565"/>
                <a:gd name="connsiteX368" fmla="*/ 5141 w 15681"/>
                <a:gd name="connsiteY368" fmla="*/ 10795 h 12565"/>
                <a:gd name="connsiteX369" fmla="*/ 5019 w 15681"/>
                <a:gd name="connsiteY369" fmla="*/ 10837 h 12565"/>
                <a:gd name="connsiteX370" fmla="*/ 4950 w 15681"/>
                <a:gd name="connsiteY370" fmla="*/ 10965 h 12565"/>
                <a:gd name="connsiteX371" fmla="*/ 4871 w 15681"/>
                <a:gd name="connsiteY371" fmla="*/ 11326 h 12565"/>
                <a:gd name="connsiteX372" fmla="*/ 4731 w 15681"/>
                <a:gd name="connsiteY372" fmla="*/ 11406 h 12565"/>
                <a:gd name="connsiteX373" fmla="*/ 4610 w 15681"/>
                <a:gd name="connsiteY373" fmla="*/ 11395 h 12565"/>
                <a:gd name="connsiteX374" fmla="*/ 4469 w 15681"/>
                <a:gd name="connsiteY374" fmla="*/ 11496 h 12565"/>
                <a:gd name="connsiteX375" fmla="*/ 4259 w 15681"/>
                <a:gd name="connsiteY375" fmla="*/ 11487 h 12565"/>
                <a:gd name="connsiteX376" fmla="*/ 3995 w 15681"/>
                <a:gd name="connsiteY376" fmla="*/ 11586 h 12565"/>
                <a:gd name="connsiteX377" fmla="*/ 3851 w 15681"/>
                <a:gd name="connsiteY377" fmla="*/ 11686 h 12565"/>
                <a:gd name="connsiteX378" fmla="*/ 3671 w 15681"/>
                <a:gd name="connsiteY378" fmla="*/ 11674 h 12565"/>
                <a:gd name="connsiteX379" fmla="*/ 3578 w 15681"/>
                <a:gd name="connsiteY379" fmla="*/ 11815 h 12565"/>
                <a:gd name="connsiteX380" fmla="*/ 3560 w 15681"/>
                <a:gd name="connsiteY380" fmla="*/ 11943 h 12565"/>
                <a:gd name="connsiteX381" fmla="*/ 3512 w 15681"/>
                <a:gd name="connsiteY381" fmla="*/ 12046 h 12565"/>
                <a:gd name="connsiteX382" fmla="*/ 3349 w 15681"/>
                <a:gd name="connsiteY382" fmla="*/ 12066 h 12565"/>
                <a:gd name="connsiteX383" fmla="*/ 3302 w 15681"/>
                <a:gd name="connsiteY383" fmla="*/ 12265 h 12565"/>
                <a:gd name="connsiteX384" fmla="*/ 3080 w 15681"/>
                <a:gd name="connsiteY384" fmla="*/ 12457 h 12565"/>
                <a:gd name="connsiteX385" fmla="*/ 2882 w 15681"/>
                <a:gd name="connsiteY385" fmla="*/ 12477 h 12565"/>
                <a:gd name="connsiteX386" fmla="*/ 2669 w 15681"/>
                <a:gd name="connsiteY386" fmla="*/ 12565 h 12565"/>
                <a:gd name="connsiteX387" fmla="*/ 2463 w 15681"/>
                <a:gd name="connsiteY387" fmla="*/ 12516 h 12565"/>
                <a:gd name="connsiteX388" fmla="*/ 2181 w 15681"/>
                <a:gd name="connsiteY388" fmla="*/ 12396 h 12565"/>
                <a:gd name="connsiteX389" fmla="*/ 2078 w 15681"/>
                <a:gd name="connsiteY389"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226 h 12565"/>
                <a:gd name="connsiteX317" fmla="*/ 10161 w 15681"/>
                <a:gd name="connsiteY317" fmla="*/ 11115 h 12565"/>
                <a:gd name="connsiteX318" fmla="*/ 10220 w 15681"/>
                <a:gd name="connsiteY318" fmla="*/ 10981 h 12565"/>
                <a:gd name="connsiteX319" fmla="*/ 10202 w 15681"/>
                <a:gd name="connsiteY319" fmla="*/ 10806 h 12565"/>
                <a:gd name="connsiteX320" fmla="*/ 10098 w 15681"/>
                <a:gd name="connsiteY320" fmla="*/ 10650 h 12565"/>
                <a:gd name="connsiteX321" fmla="*/ 10040 w 15681"/>
                <a:gd name="connsiteY321" fmla="*/ 10531 h 12565"/>
                <a:gd name="connsiteX322" fmla="*/ 9989 w 15681"/>
                <a:gd name="connsiteY322" fmla="*/ 10531 h 12565"/>
                <a:gd name="connsiteX323" fmla="*/ 9960 w 15681"/>
                <a:gd name="connsiteY323" fmla="*/ 10641 h 12565"/>
                <a:gd name="connsiteX324" fmla="*/ 9965 w 15681"/>
                <a:gd name="connsiteY324" fmla="*/ 10816 h 12565"/>
                <a:gd name="connsiteX325" fmla="*/ 9936 w 15681"/>
                <a:gd name="connsiteY325" fmla="*/ 10995 h 12565"/>
                <a:gd name="connsiteX326" fmla="*/ 9749 w 15681"/>
                <a:gd name="connsiteY326" fmla="*/ 11017 h 12565"/>
                <a:gd name="connsiteX327" fmla="*/ 9620 w 15681"/>
                <a:gd name="connsiteY327" fmla="*/ 11106 h 12565"/>
                <a:gd name="connsiteX328" fmla="*/ 9665 w 15681"/>
                <a:gd name="connsiteY328" fmla="*/ 10912 h 12565"/>
                <a:gd name="connsiteX329" fmla="*/ 9813 w 15681"/>
                <a:gd name="connsiteY329" fmla="*/ 10890 h 12565"/>
                <a:gd name="connsiteX330" fmla="*/ 9794 w 15681"/>
                <a:gd name="connsiteY330" fmla="*/ 10726 h 12565"/>
                <a:gd name="connsiteX331" fmla="*/ 9765 w 15681"/>
                <a:gd name="connsiteY331" fmla="*/ 10564 h 12565"/>
                <a:gd name="connsiteX332" fmla="*/ 9827 w 15681"/>
                <a:gd name="connsiteY332" fmla="*/ 10429 h 12565"/>
                <a:gd name="connsiteX333" fmla="*/ 9935 w 15681"/>
                <a:gd name="connsiteY333" fmla="*/ 10231 h 12565"/>
                <a:gd name="connsiteX334" fmla="*/ 9827 w 15681"/>
                <a:gd name="connsiteY334" fmla="*/ 10147 h 12565"/>
                <a:gd name="connsiteX335" fmla="*/ 9921 w 15681"/>
                <a:gd name="connsiteY335" fmla="*/ 10041 h 12565"/>
                <a:gd name="connsiteX336" fmla="*/ 9854 w 15681"/>
                <a:gd name="connsiteY336" fmla="*/ 9910 h 12565"/>
                <a:gd name="connsiteX337" fmla="*/ 9719 w 15681"/>
                <a:gd name="connsiteY337" fmla="*/ 10081 h 12565"/>
                <a:gd name="connsiteX338" fmla="*/ 9659 w 15681"/>
                <a:gd name="connsiteY338" fmla="*/ 10306 h 12565"/>
                <a:gd name="connsiteX339" fmla="*/ 9380 w 15681"/>
                <a:gd name="connsiteY339" fmla="*/ 10536 h 12565"/>
                <a:gd name="connsiteX340" fmla="*/ 9347 w 15681"/>
                <a:gd name="connsiteY340" fmla="*/ 10678 h 12565"/>
                <a:gd name="connsiteX341" fmla="*/ 9272 w 15681"/>
                <a:gd name="connsiteY341" fmla="*/ 10786 h 12565"/>
                <a:gd name="connsiteX342" fmla="*/ 9287 w 15681"/>
                <a:gd name="connsiteY342" fmla="*/ 10882 h 12565"/>
                <a:gd name="connsiteX343" fmla="*/ 9287 w 15681"/>
                <a:gd name="connsiteY343" fmla="*/ 10984 h 12565"/>
                <a:gd name="connsiteX344" fmla="*/ 9167 w 15681"/>
                <a:gd name="connsiteY344" fmla="*/ 11001 h 12565"/>
                <a:gd name="connsiteX345" fmla="*/ 9077 w 15681"/>
                <a:gd name="connsiteY345" fmla="*/ 10918 h 12565"/>
                <a:gd name="connsiteX346" fmla="*/ 9018 w 15681"/>
                <a:gd name="connsiteY346" fmla="*/ 10800 h 12565"/>
                <a:gd name="connsiteX347" fmla="*/ 8960 w 15681"/>
                <a:gd name="connsiteY347" fmla="*/ 10551 h 12565"/>
                <a:gd name="connsiteX348" fmla="*/ 8778 w 15681"/>
                <a:gd name="connsiteY348" fmla="*/ 10446 h 12565"/>
                <a:gd name="connsiteX349" fmla="*/ 8705 w 15681"/>
                <a:gd name="connsiteY349" fmla="*/ 10266 h 12565"/>
                <a:gd name="connsiteX350" fmla="*/ 8583 w 15681"/>
                <a:gd name="connsiteY350" fmla="*/ 10249 h 12565"/>
                <a:gd name="connsiteX351" fmla="*/ 8465 w 15681"/>
                <a:gd name="connsiteY351" fmla="*/ 10203 h 12565"/>
                <a:gd name="connsiteX352" fmla="*/ 8444 w 15681"/>
                <a:gd name="connsiteY352" fmla="*/ 10098 h 12565"/>
                <a:gd name="connsiteX353" fmla="*/ 8505 w 15681"/>
                <a:gd name="connsiteY353" fmla="*/ 10036 h 12565"/>
                <a:gd name="connsiteX354" fmla="*/ 8445 w 15681"/>
                <a:gd name="connsiteY354" fmla="*/ 9961 h 12565"/>
                <a:gd name="connsiteX355" fmla="*/ 8340 w 15681"/>
                <a:gd name="connsiteY355" fmla="*/ 9988 h 12565"/>
                <a:gd name="connsiteX356" fmla="*/ 8345 w 15681"/>
                <a:gd name="connsiteY356" fmla="*/ 9870 h 12565"/>
                <a:gd name="connsiteX357" fmla="*/ 8256 w 15681"/>
                <a:gd name="connsiteY357" fmla="*/ 9855 h 12565"/>
                <a:gd name="connsiteX358" fmla="*/ 8100 w 15681"/>
                <a:gd name="connsiteY358" fmla="*/ 9889 h 12565"/>
                <a:gd name="connsiteX359" fmla="*/ 7872 w 15681"/>
                <a:gd name="connsiteY359" fmla="*/ 9802 h 12565"/>
                <a:gd name="connsiteX360" fmla="*/ 7716 w 15681"/>
                <a:gd name="connsiteY360" fmla="*/ 9871 h 12565"/>
                <a:gd name="connsiteX361" fmla="*/ 7455 w 15681"/>
                <a:gd name="connsiteY361" fmla="*/ 9735 h 12565"/>
                <a:gd name="connsiteX362" fmla="*/ 7245 w 15681"/>
                <a:gd name="connsiteY362" fmla="*/ 9691 h 12565"/>
                <a:gd name="connsiteX363" fmla="*/ 7160 w 15681"/>
                <a:gd name="connsiteY363" fmla="*/ 9787 h 12565"/>
                <a:gd name="connsiteX364" fmla="*/ 6525 w 15681"/>
                <a:gd name="connsiteY364" fmla="*/ 9901 h 12565"/>
                <a:gd name="connsiteX365" fmla="*/ 6264 w 15681"/>
                <a:gd name="connsiteY365" fmla="*/ 10131 h 12565"/>
                <a:gd name="connsiteX366" fmla="*/ 5849 w 15681"/>
                <a:gd name="connsiteY366" fmla="*/ 10366 h 12565"/>
                <a:gd name="connsiteX367" fmla="*/ 5492 w 15681"/>
                <a:gd name="connsiteY367" fmla="*/ 10425 h 12565"/>
                <a:gd name="connsiteX368" fmla="*/ 5141 w 15681"/>
                <a:gd name="connsiteY368" fmla="*/ 10795 h 12565"/>
                <a:gd name="connsiteX369" fmla="*/ 5019 w 15681"/>
                <a:gd name="connsiteY369" fmla="*/ 10837 h 12565"/>
                <a:gd name="connsiteX370" fmla="*/ 4950 w 15681"/>
                <a:gd name="connsiteY370" fmla="*/ 10965 h 12565"/>
                <a:gd name="connsiteX371" fmla="*/ 4871 w 15681"/>
                <a:gd name="connsiteY371" fmla="*/ 11326 h 12565"/>
                <a:gd name="connsiteX372" fmla="*/ 4731 w 15681"/>
                <a:gd name="connsiteY372" fmla="*/ 11406 h 12565"/>
                <a:gd name="connsiteX373" fmla="*/ 4610 w 15681"/>
                <a:gd name="connsiteY373" fmla="*/ 11395 h 12565"/>
                <a:gd name="connsiteX374" fmla="*/ 4469 w 15681"/>
                <a:gd name="connsiteY374" fmla="*/ 11496 h 12565"/>
                <a:gd name="connsiteX375" fmla="*/ 4259 w 15681"/>
                <a:gd name="connsiteY375" fmla="*/ 11487 h 12565"/>
                <a:gd name="connsiteX376" fmla="*/ 3995 w 15681"/>
                <a:gd name="connsiteY376" fmla="*/ 11586 h 12565"/>
                <a:gd name="connsiteX377" fmla="*/ 3851 w 15681"/>
                <a:gd name="connsiteY377" fmla="*/ 11686 h 12565"/>
                <a:gd name="connsiteX378" fmla="*/ 3671 w 15681"/>
                <a:gd name="connsiteY378" fmla="*/ 11674 h 12565"/>
                <a:gd name="connsiteX379" fmla="*/ 3578 w 15681"/>
                <a:gd name="connsiteY379" fmla="*/ 11815 h 12565"/>
                <a:gd name="connsiteX380" fmla="*/ 3560 w 15681"/>
                <a:gd name="connsiteY380" fmla="*/ 11943 h 12565"/>
                <a:gd name="connsiteX381" fmla="*/ 3512 w 15681"/>
                <a:gd name="connsiteY381" fmla="*/ 12046 h 12565"/>
                <a:gd name="connsiteX382" fmla="*/ 3349 w 15681"/>
                <a:gd name="connsiteY382" fmla="*/ 12066 h 12565"/>
                <a:gd name="connsiteX383" fmla="*/ 3302 w 15681"/>
                <a:gd name="connsiteY383" fmla="*/ 12265 h 12565"/>
                <a:gd name="connsiteX384" fmla="*/ 3080 w 15681"/>
                <a:gd name="connsiteY384" fmla="*/ 12457 h 12565"/>
                <a:gd name="connsiteX385" fmla="*/ 2882 w 15681"/>
                <a:gd name="connsiteY385" fmla="*/ 12477 h 12565"/>
                <a:gd name="connsiteX386" fmla="*/ 2669 w 15681"/>
                <a:gd name="connsiteY386" fmla="*/ 12565 h 12565"/>
                <a:gd name="connsiteX387" fmla="*/ 2463 w 15681"/>
                <a:gd name="connsiteY387" fmla="*/ 12516 h 12565"/>
                <a:gd name="connsiteX388" fmla="*/ 2181 w 15681"/>
                <a:gd name="connsiteY388" fmla="*/ 12396 h 12565"/>
                <a:gd name="connsiteX389" fmla="*/ 2078 w 15681"/>
                <a:gd name="connsiteY389"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9960 w 15681"/>
                <a:gd name="connsiteY316" fmla="*/ 11226 h 12565"/>
                <a:gd name="connsiteX317" fmla="*/ 10161 w 15681"/>
                <a:gd name="connsiteY317" fmla="*/ 11115 h 12565"/>
                <a:gd name="connsiteX318" fmla="*/ 10220 w 15681"/>
                <a:gd name="connsiteY318" fmla="*/ 10981 h 12565"/>
                <a:gd name="connsiteX319" fmla="*/ 10202 w 15681"/>
                <a:gd name="connsiteY319" fmla="*/ 10806 h 12565"/>
                <a:gd name="connsiteX320" fmla="*/ 10098 w 15681"/>
                <a:gd name="connsiteY320" fmla="*/ 10650 h 12565"/>
                <a:gd name="connsiteX321" fmla="*/ 10040 w 15681"/>
                <a:gd name="connsiteY321" fmla="*/ 10531 h 12565"/>
                <a:gd name="connsiteX322" fmla="*/ 9989 w 15681"/>
                <a:gd name="connsiteY322" fmla="*/ 10531 h 12565"/>
                <a:gd name="connsiteX323" fmla="*/ 9960 w 15681"/>
                <a:gd name="connsiteY323" fmla="*/ 10641 h 12565"/>
                <a:gd name="connsiteX324" fmla="*/ 9965 w 15681"/>
                <a:gd name="connsiteY324" fmla="*/ 10816 h 12565"/>
                <a:gd name="connsiteX325" fmla="*/ 9936 w 15681"/>
                <a:gd name="connsiteY325" fmla="*/ 10995 h 12565"/>
                <a:gd name="connsiteX326" fmla="*/ 9749 w 15681"/>
                <a:gd name="connsiteY326" fmla="*/ 11017 h 12565"/>
                <a:gd name="connsiteX327" fmla="*/ 9620 w 15681"/>
                <a:gd name="connsiteY327" fmla="*/ 11106 h 12565"/>
                <a:gd name="connsiteX328" fmla="*/ 9665 w 15681"/>
                <a:gd name="connsiteY328" fmla="*/ 10912 h 12565"/>
                <a:gd name="connsiteX329" fmla="*/ 9813 w 15681"/>
                <a:gd name="connsiteY329" fmla="*/ 10890 h 12565"/>
                <a:gd name="connsiteX330" fmla="*/ 9794 w 15681"/>
                <a:gd name="connsiteY330" fmla="*/ 10726 h 12565"/>
                <a:gd name="connsiteX331" fmla="*/ 9765 w 15681"/>
                <a:gd name="connsiteY331" fmla="*/ 10564 h 12565"/>
                <a:gd name="connsiteX332" fmla="*/ 9827 w 15681"/>
                <a:gd name="connsiteY332" fmla="*/ 10429 h 12565"/>
                <a:gd name="connsiteX333" fmla="*/ 9935 w 15681"/>
                <a:gd name="connsiteY333" fmla="*/ 10231 h 12565"/>
                <a:gd name="connsiteX334" fmla="*/ 9827 w 15681"/>
                <a:gd name="connsiteY334" fmla="*/ 10147 h 12565"/>
                <a:gd name="connsiteX335" fmla="*/ 9921 w 15681"/>
                <a:gd name="connsiteY335" fmla="*/ 10041 h 12565"/>
                <a:gd name="connsiteX336" fmla="*/ 9854 w 15681"/>
                <a:gd name="connsiteY336" fmla="*/ 9910 h 12565"/>
                <a:gd name="connsiteX337" fmla="*/ 9719 w 15681"/>
                <a:gd name="connsiteY337" fmla="*/ 10081 h 12565"/>
                <a:gd name="connsiteX338" fmla="*/ 9659 w 15681"/>
                <a:gd name="connsiteY338" fmla="*/ 10306 h 12565"/>
                <a:gd name="connsiteX339" fmla="*/ 9380 w 15681"/>
                <a:gd name="connsiteY339" fmla="*/ 10536 h 12565"/>
                <a:gd name="connsiteX340" fmla="*/ 9347 w 15681"/>
                <a:gd name="connsiteY340" fmla="*/ 10678 h 12565"/>
                <a:gd name="connsiteX341" fmla="*/ 9272 w 15681"/>
                <a:gd name="connsiteY341" fmla="*/ 10786 h 12565"/>
                <a:gd name="connsiteX342" fmla="*/ 9287 w 15681"/>
                <a:gd name="connsiteY342" fmla="*/ 10882 h 12565"/>
                <a:gd name="connsiteX343" fmla="*/ 9287 w 15681"/>
                <a:gd name="connsiteY343" fmla="*/ 10984 h 12565"/>
                <a:gd name="connsiteX344" fmla="*/ 9167 w 15681"/>
                <a:gd name="connsiteY344" fmla="*/ 11001 h 12565"/>
                <a:gd name="connsiteX345" fmla="*/ 9077 w 15681"/>
                <a:gd name="connsiteY345" fmla="*/ 10918 h 12565"/>
                <a:gd name="connsiteX346" fmla="*/ 9018 w 15681"/>
                <a:gd name="connsiteY346" fmla="*/ 10800 h 12565"/>
                <a:gd name="connsiteX347" fmla="*/ 8960 w 15681"/>
                <a:gd name="connsiteY347" fmla="*/ 10551 h 12565"/>
                <a:gd name="connsiteX348" fmla="*/ 8778 w 15681"/>
                <a:gd name="connsiteY348" fmla="*/ 10446 h 12565"/>
                <a:gd name="connsiteX349" fmla="*/ 8705 w 15681"/>
                <a:gd name="connsiteY349" fmla="*/ 10266 h 12565"/>
                <a:gd name="connsiteX350" fmla="*/ 8583 w 15681"/>
                <a:gd name="connsiteY350" fmla="*/ 10249 h 12565"/>
                <a:gd name="connsiteX351" fmla="*/ 8465 w 15681"/>
                <a:gd name="connsiteY351" fmla="*/ 10203 h 12565"/>
                <a:gd name="connsiteX352" fmla="*/ 8444 w 15681"/>
                <a:gd name="connsiteY352" fmla="*/ 10098 h 12565"/>
                <a:gd name="connsiteX353" fmla="*/ 8505 w 15681"/>
                <a:gd name="connsiteY353" fmla="*/ 10036 h 12565"/>
                <a:gd name="connsiteX354" fmla="*/ 8445 w 15681"/>
                <a:gd name="connsiteY354" fmla="*/ 9961 h 12565"/>
                <a:gd name="connsiteX355" fmla="*/ 8340 w 15681"/>
                <a:gd name="connsiteY355" fmla="*/ 9988 h 12565"/>
                <a:gd name="connsiteX356" fmla="*/ 8345 w 15681"/>
                <a:gd name="connsiteY356" fmla="*/ 9870 h 12565"/>
                <a:gd name="connsiteX357" fmla="*/ 8256 w 15681"/>
                <a:gd name="connsiteY357" fmla="*/ 9855 h 12565"/>
                <a:gd name="connsiteX358" fmla="*/ 8100 w 15681"/>
                <a:gd name="connsiteY358" fmla="*/ 9889 h 12565"/>
                <a:gd name="connsiteX359" fmla="*/ 7872 w 15681"/>
                <a:gd name="connsiteY359" fmla="*/ 9802 h 12565"/>
                <a:gd name="connsiteX360" fmla="*/ 7716 w 15681"/>
                <a:gd name="connsiteY360" fmla="*/ 9871 h 12565"/>
                <a:gd name="connsiteX361" fmla="*/ 7455 w 15681"/>
                <a:gd name="connsiteY361" fmla="*/ 9735 h 12565"/>
                <a:gd name="connsiteX362" fmla="*/ 7245 w 15681"/>
                <a:gd name="connsiteY362" fmla="*/ 9691 h 12565"/>
                <a:gd name="connsiteX363" fmla="*/ 7160 w 15681"/>
                <a:gd name="connsiteY363" fmla="*/ 9787 h 12565"/>
                <a:gd name="connsiteX364" fmla="*/ 6525 w 15681"/>
                <a:gd name="connsiteY364" fmla="*/ 9901 h 12565"/>
                <a:gd name="connsiteX365" fmla="*/ 6264 w 15681"/>
                <a:gd name="connsiteY365" fmla="*/ 10131 h 12565"/>
                <a:gd name="connsiteX366" fmla="*/ 5849 w 15681"/>
                <a:gd name="connsiteY366" fmla="*/ 10366 h 12565"/>
                <a:gd name="connsiteX367" fmla="*/ 5492 w 15681"/>
                <a:gd name="connsiteY367" fmla="*/ 10425 h 12565"/>
                <a:gd name="connsiteX368" fmla="*/ 5141 w 15681"/>
                <a:gd name="connsiteY368" fmla="*/ 10795 h 12565"/>
                <a:gd name="connsiteX369" fmla="*/ 5019 w 15681"/>
                <a:gd name="connsiteY369" fmla="*/ 10837 h 12565"/>
                <a:gd name="connsiteX370" fmla="*/ 4950 w 15681"/>
                <a:gd name="connsiteY370" fmla="*/ 10965 h 12565"/>
                <a:gd name="connsiteX371" fmla="*/ 4871 w 15681"/>
                <a:gd name="connsiteY371" fmla="*/ 11326 h 12565"/>
                <a:gd name="connsiteX372" fmla="*/ 4731 w 15681"/>
                <a:gd name="connsiteY372" fmla="*/ 11406 h 12565"/>
                <a:gd name="connsiteX373" fmla="*/ 4610 w 15681"/>
                <a:gd name="connsiteY373" fmla="*/ 11395 h 12565"/>
                <a:gd name="connsiteX374" fmla="*/ 4469 w 15681"/>
                <a:gd name="connsiteY374" fmla="*/ 11496 h 12565"/>
                <a:gd name="connsiteX375" fmla="*/ 4259 w 15681"/>
                <a:gd name="connsiteY375" fmla="*/ 11487 h 12565"/>
                <a:gd name="connsiteX376" fmla="*/ 3995 w 15681"/>
                <a:gd name="connsiteY376" fmla="*/ 11586 h 12565"/>
                <a:gd name="connsiteX377" fmla="*/ 3851 w 15681"/>
                <a:gd name="connsiteY377" fmla="*/ 11686 h 12565"/>
                <a:gd name="connsiteX378" fmla="*/ 3671 w 15681"/>
                <a:gd name="connsiteY378" fmla="*/ 11674 h 12565"/>
                <a:gd name="connsiteX379" fmla="*/ 3578 w 15681"/>
                <a:gd name="connsiteY379" fmla="*/ 11815 h 12565"/>
                <a:gd name="connsiteX380" fmla="*/ 3560 w 15681"/>
                <a:gd name="connsiteY380" fmla="*/ 11943 h 12565"/>
                <a:gd name="connsiteX381" fmla="*/ 3512 w 15681"/>
                <a:gd name="connsiteY381" fmla="*/ 12046 h 12565"/>
                <a:gd name="connsiteX382" fmla="*/ 3349 w 15681"/>
                <a:gd name="connsiteY382" fmla="*/ 12066 h 12565"/>
                <a:gd name="connsiteX383" fmla="*/ 3302 w 15681"/>
                <a:gd name="connsiteY383" fmla="*/ 12265 h 12565"/>
                <a:gd name="connsiteX384" fmla="*/ 3080 w 15681"/>
                <a:gd name="connsiteY384" fmla="*/ 12457 h 12565"/>
                <a:gd name="connsiteX385" fmla="*/ 2882 w 15681"/>
                <a:gd name="connsiteY385" fmla="*/ 12477 h 12565"/>
                <a:gd name="connsiteX386" fmla="*/ 2669 w 15681"/>
                <a:gd name="connsiteY386" fmla="*/ 12565 h 12565"/>
                <a:gd name="connsiteX387" fmla="*/ 2463 w 15681"/>
                <a:gd name="connsiteY387" fmla="*/ 12516 h 12565"/>
                <a:gd name="connsiteX388" fmla="*/ 2181 w 15681"/>
                <a:gd name="connsiteY388" fmla="*/ 12396 h 12565"/>
                <a:gd name="connsiteX389" fmla="*/ 2078 w 15681"/>
                <a:gd name="connsiteY389"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10161 w 15681"/>
                <a:gd name="connsiteY316" fmla="*/ 11115 h 12565"/>
                <a:gd name="connsiteX317" fmla="*/ 10220 w 15681"/>
                <a:gd name="connsiteY317" fmla="*/ 10981 h 12565"/>
                <a:gd name="connsiteX318" fmla="*/ 10202 w 15681"/>
                <a:gd name="connsiteY318" fmla="*/ 10806 h 12565"/>
                <a:gd name="connsiteX319" fmla="*/ 10098 w 15681"/>
                <a:gd name="connsiteY319" fmla="*/ 10650 h 12565"/>
                <a:gd name="connsiteX320" fmla="*/ 10040 w 15681"/>
                <a:gd name="connsiteY320" fmla="*/ 10531 h 12565"/>
                <a:gd name="connsiteX321" fmla="*/ 9989 w 15681"/>
                <a:gd name="connsiteY321" fmla="*/ 10531 h 12565"/>
                <a:gd name="connsiteX322" fmla="*/ 9960 w 15681"/>
                <a:gd name="connsiteY322" fmla="*/ 10641 h 12565"/>
                <a:gd name="connsiteX323" fmla="*/ 9965 w 15681"/>
                <a:gd name="connsiteY323" fmla="*/ 10816 h 12565"/>
                <a:gd name="connsiteX324" fmla="*/ 9936 w 15681"/>
                <a:gd name="connsiteY324" fmla="*/ 10995 h 12565"/>
                <a:gd name="connsiteX325" fmla="*/ 9749 w 15681"/>
                <a:gd name="connsiteY325" fmla="*/ 11017 h 12565"/>
                <a:gd name="connsiteX326" fmla="*/ 9620 w 15681"/>
                <a:gd name="connsiteY326" fmla="*/ 11106 h 12565"/>
                <a:gd name="connsiteX327" fmla="*/ 9665 w 15681"/>
                <a:gd name="connsiteY327" fmla="*/ 10912 h 12565"/>
                <a:gd name="connsiteX328" fmla="*/ 9813 w 15681"/>
                <a:gd name="connsiteY328" fmla="*/ 10890 h 12565"/>
                <a:gd name="connsiteX329" fmla="*/ 9794 w 15681"/>
                <a:gd name="connsiteY329" fmla="*/ 10726 h 12565"/>
                <a:gd name="connsiteX330" fmla="*/ 9765 w 15681"/>
                <a:gd name="connsiteY330" fmla="*/ 10564 h 12565"/>
                <a:gd name="connsiteX331" fmla="*/ 9827 w 15681"/>
                <a:gd name="connsiteY331" fmla="*/ 10429 h 12565"/>
                <a:gd name="connsiteX332" fmla="*/ 9935 w 15681"/>
                <a:gd name="connsiteY332" fmla="*/ 10231 h 12565"/>
                <a:gd name="connsiteX333" fmla="*/ 9827 w 15681"/>
                <a:gd name="connsiteY333" fmla="*/ 10147 h 12565"/>
                <a:gd name="connsiteX334" fmla="*/ 9921 w 15681"/>
                <a:gd name="connsiteY334" fmla="*/ 10041 h 12565"/>
                <a:gd name="connsiteX335" fmla="*/ 9854 w 15681"/>
                <a:gd name="connsiteY335" fmla="*/ 9910 h 12565"/>
                <a:gd name="connsiteX336" fmla="*/ 9719 w 15681"/>
                <a:gd name="connsiteY336" fmla="*/ 10081 h 12565"/>
                <a:gd name="connsiteX337" fmla="*/ 9659 w 15681"/>
                <a:gd name="connsiteY337" fmla="*/ 10306 h 12565"/>
                <a:gd name="connsiteX338" fmla="*/ 9380 w 15681"/>
                <a:gd name="connsiteY338" fmla="*/ 10536 h 12565"/>
                <a:gd name="connsiteX339" fmla="*/ 9347 w 15681"/>
                <a:gd name="connsiteY339" fmla="*/ 10678 h 12565"/>
                <a:gd name="connsiteX340" fmla="*/ 9272 w 15681"/>
                <a:gd name="connsiteY340" fmla="*/ 10786 h 12565"/>
                <a:gd name="connsiteX341" fmla="*/ 9287 w 15681"/>
                <a:gd name="connsiteY341" fmla="*/ 10882 h 12565"/>
                <a:gd name="connsiteX342" fmla="*/ 9287 w 15681"/>
                <a:gd name="connsiteY342" fmla="*/ 10984 h 12565"/>
                <a:gd name="connsiteX343" fmla="*/ 9167 w 15681"/>
                <a:gd name="connsiteY343" fmla="*/ 11001 h 12565"/>
                <a:gd name="connsiteX344" fmla="*/ 9077 w 15681"/>
                <a:gd name="connsiteY344" fmla="*/ 10918 h 12565"/>
                <a:gd name="connsiteX345" fmla="*/ 9018 w 15681"/>
                <a:gd name="connsiteY345" fmla="*/ 10800 h 12565"/>
                <a:gd name="connsiteX346" fmla="*/ 8960 w 15681"/>
                <a:gd name="connsiteY346" fmla="*/ 10551 h 12565"/>
                <a:gd name="connsiteX347" fmla="*/ 8778 w 15681"/>
                <a:gd name="connsiteY347" fmla="*/ 10446 h 12565"/>
                <a:gd name="connsiteX348" fmla="*/ 8705 w 15681"/>
                <a:gd name="connsiteY348" fmla="*/ 10266 h 12565"/>
                <a:gd name="connsiteX349" fmla="*/ 8583 w 15681"/>
                <a:gd name="connsiteY349" fmla="*/ 10249 h 12565"/>
                <a:gd name="connsiteX350" fmla="*/ 8465 w 15681"/>
                <a:gd name="connsiteY350" fmla="*/ 10203 h 12565"/>
                <a:gd name="connsiteX351" fmla="*/ 8444 w 15681"/>
                <a:gd name="connsiteY351" fmla="*/ 10098 h 12565"/>
                <a:gd name="connsiteX352" fmla="*/ 8505 w 15681"/>
                <a:gd name="connsiteY352" fmla="*/ 10036 h 12565"/>
                <a:gd name="connsiteX353" fmla="*/ 8445 w 15681"/>
                <a:gd name="connsiteY353" fmla="*/ 9961 h 12565"/>
                <a:gd name="connsiteX354" fmla="*/ 8340 w 15681"/>
                <a:gd name="connsiteY354" fmla="*/ 9988 h 12565"/>
                <a:gd name="connsiteX355" fmla="*/ 8345 w 15681"/>
                <a:gd name="connsiteY355" fmla="*/ 9870 h 12565"/>
                <a:gd name="connsiteX356" fmla="*/ 8256 w 15681"/>
                <a:gd name="connsiteY356" fmla="*/ 9855 h 12565"/>
                <a:gd name="connsiteX357" fmla="*/ 8100 w 15681"/>
                <a:gd name="connsiteY357" fmla="*/ 9889 h 12565"/>
                <a:gd name="connsiteX358" fmla="*/ 7872 w 15681"/>
                <a:gd name="connsiteY358" fmla="*/ 9802 h 12565"/>
                <a:gd name="connsiteX359" fmla="*/ 7716 w 15681"/>
                <a:gd name="connsiteY359" fmla="*/ 9871 h 12565"/>
                <a:gd name="connsiteX360" fmla="*/ 7455 w 15681"/>
                <a:gd name="connsiteY360" fmla="*/ 9735 h 12565"/>
                <a:gd name="connsiteX361" fmla="*/ 7245 w 15681"/>
                <a:gd name="connsiteY361" fmla="*/ 9691 h 12565"/>
                <a:gd name="connsiteX362" fmla="*/ 7160 w 15681"/>
                <a:gd name="connsiteY362" fmla="*/ 9787 h 12565"/>
                <a:gd name="connsiteX363" fmla="*/ 6525 w 15681"/>
                <a:gd name="connsiteY363" fmla="*/ 9901 h 12565"/>
                <a:gd name="connsiteX364" fmla="*/ 6264 w 15681"/>
                <a:gd name="connsiteY364" fmla="*/ 10131 h 12565"/>
                <a:gd name="connsiteX365" fmla="*/ 5849 w 15681"/>
                <a:gd name="connsiteY365" fmla="*/ 10366 h 12565"/>
                <a:gd name="connsiteX366" fmla="*/ 5492 w 15681"/>
                <a:gd name="connsiteY366" fmla="*/ 10425 h 12565"/>
                <a:gd name="connsiteX367" fmla="*/ 5141 w 15681"/>
                <a:gd name="connsiteY367" fmla="*/ 10795 h 12565"/>
                <a:gd name="connsiteX368" fmla="*/ 5019 w 15681"/>
                <a:gd name="connsiteY368" fmla="*/ 10837 h 12565"/>
                <a:gd name="connsiteX369" fmla="*/ 4950 w 15681"/>
                <a:gd name="connsiteY369" fmla="*/ 10965 h 12565"/>
                <a:gd name="connsiteX370" fmla="*/ 4871 w 15681"/>
                <a:gd name="connsiteY370" fmla="*/ 11326 h 12565"/>
                <a:gd name="connsiteX371" fmla="*/ 4731 w 15681"/>
                <a:gd name="connsiteY371" fmla="*/ 11406 h 12565"/>
                <a:gd name="connsiteX372" fmla="*/ 4610 w 15681"/>
                <a:gd name="connsiteY372" fmla="*/ 11395 h 12565"/>
                <a:gd name="connsiteX373" fmla="*/ 4469 w 15681"/>
                <a:gd name="connsiteY373" fmla="*/ 11496 h 12565"/>
                <a:gd name="connsiteX374" fmla="*/ 4259 w 15681"/>
                <a:gd name="connsiteY374" fmla="*/ 11487 h 12565"/>
                <a:gd name="connsiteX375" fmla="*/ 3995 w 15681"/>
                <a:gd name="connsiteY375" fmla="*/ 11586 h 12565"/>
                <a:gd name="connsiteX376" fmla="*/ 3851 w 15681"/>
                <a:gd name="connsiteY376" fmla="*/ 11686 h 12565"/>
                <a:gd name="connsiteX377" fmla="*/ 3671 w 15681"/>
                <a:gd name="connsiteY377" fmla="*/ 11674 h 12565"/>
                <a:gd name="connsiteX378" fmla="*/ 3578 w 15681"/>
                <a:gd name="connsiteY378" fmla="*/ 11815 h 12565"/>
                <a:gd name="connsiteX379" fmla="*/ 3560 w 15681"/>
                <a:gd name="connsiteY379" fmla="*/ 11943 h 12565"/>
                <a:gd name="connsiteX380" fmla="*/ 3512 w 15681"/>
                <a:gd name="connsiteY380" fmla="*/ 12046 h 12565"/>
                <a:gd name="connsiteX381" fmla="*/ 3349 w 15681"/>
                <a:gd name="connsiteY381" fmla="*/ 12066 h 12565"/>
                <a:gd name="connsiteX382" fmla="*/ 3302 w 15681"/>
                <a:gd name="connsiteY382" fmla="*/ 12265 h 12565"/>
                <a:gd name="connsiteX383" fmla="*/ 3080 w 15681"/>
                <a:gd name="connsiteY383" fmla="*/ 12457 h 12565"/>
                <a:gd name="connsiteX384" fmla="*/ 2882 w 15681"/>
                <a:gd name="connsiteY384" fmla="*/ 12477 h 12565"/>
                <a:gd name="connsiteX385" fmla="*/ 2669 w 15681"/>
                <a:gd name="connsiteY385" fmla="*/ 12565 h 12565"/>
                <a:gd name="connsiteX386" fmla="*/ 2463 w 15681"/>
                <a:gd name="connsiteY386" fmla="*/ 12516 h 12565"/>
                <a:gd name="connsiteX387" fmla="*/ 2181 w 15681"/>
                <a:gd name="connsiteY387" fmla="*/ 12396 h 12565"/>
                <a:gd name="connsiteX388" fmla="*/ 2078 w 15681"/>
                <a:gd name="connsiteY388"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10030 w 15681"/>
                <a:gd name="connsiteY316" fmla="*/ 11240 h 12565"/>
                <a:gd name="connsiteX317" fmla="*/ 10161 w 15681"/>
                <a:gd name="connsiteY317" fmla="*/ 11115 h 12565"/>
                <a:gd name="connsiteX318" fmla="*/ 10220 w 15681"/>
                <a:gd name="connsiteY318" fmla="*/ 10981 h 12565"/>
                <a:gd name="connsiteX319" fmla="*/ 10202 w 15681"/>
                <a:gd name="connsiteY319" fmla="*/ 10806 h 12565"/>
                <a:gd name="connsiteX320" fmla="*/ 10098 w 15681"/>
                <a:gd name="connsiteY320" fmla="*/ 10650 h 12565"/>
                <a:gd name="connsiteX321" fmla="*/ 10040 w 15681"/>
                <a:gd name="connsiteY321" fmla="*/ 10531 h 12565"/>
                <a:gd name="connsiteX322" fmla="*/ 9989 w 15681"/>
                <a:gd name="connsiteY322" fmla="*/ 10531 h 12565"/>
                <a:gd name="connsiteX323" fmla="*/ 9960 w 15681"/>
                <a:gd name="connsiteY323" fmla="*/ 10641 h 12565"/>
                <a:gd name="connsiteX324" fmla="*/ 9965 w 15681"/>
                <a:gd name="connsiteY324" fmla="*/ 10816 h 12565"/>
                <a:gd name="connsiteX325" fmla="*/ 9936 w 15681"/>
                <a:gd name="connsiteY325" fmla="*/ 10995 h 12565"/>
                <a:gd name="connsiteX326" fmla="*/ 9749 w 15681"/>
                <a:gd name="connsiteY326" fmla="*/ 11017 h 12565"/>
                <a:gd name="connsiteX327" fmla="*/ 9620 w 15681"/>
                <a:gd name="connsiteY327" fmla="*/ 11106 h 12565"/>
                <a:gd name="connsiteX328" fmla="*/ 9665 w 15681"/>
                <a:gd name="connsiteY328" fmla="*/ 10912 h 12565"/>
                <a:gd name="connsiteX329" fmla="*/ 9813 w 15681"/>
                <a:gd name="connsiteY329" fmla="*/ 10890 h 12565"/>
                <a:gd name="connsiteX330" fmla="*/ 9794 w 15681"/>
                <a:gd name="connsiteY330" fmla="*/ 10726 h 12565"/>
                <a:gd name="connsiteX331" fmla="*/ 9765 w 15681"/>
                <a:gd name="connsiteY331" fmla="*/ 10564 h 12565"/>
                <a:gd name="connsiteX332" fmla="*/ 9827 w 15681"/>
                <a:gd name="connsiteY332" fmla="*/ 10429 h 12565"/>
                <a:gd name="connsiteX333" fmla="*/ 9935 w 15681"/>
                <a:gd name="connsiteY333" fmla="*/ 10231 h 12565"/>
                <a:gd name="connsiteX334" fmla="*/ 9827 w 15681"/>
                <a:gd name="connsiteY334" fmla="*/ 10147 h 12565"/>
                <a:gd name="connsiteX335" fmla="*/ 9921 w 15681"/>
                <a:gd name="connsiteY335" fmla="*/ 10041 h 12565"/>
                <a:gd name="connsiteX336" fmla="*/ 9854 w 15681"/>
                <a:gd name="connsiteY336" fmla="*/ 9910 h 12565"/>
                <a:gd name="connsiteX337" fmla="*/ 9719 w 15681"/>
                <a:gd name="connsiteY337" fmla="*/ 10081 h 12565"/>
                <a:gd name="connsiteX338" fmla="*/ 9659 w 15681"/>
                <a:gd name="connsiteY338" fmla="*/ 10306 h 12565"/>
                <a:gd name="connsiteX339" fmla="*/ 9380 w 15681"/>
                <a:gd name="connsiteY339" fmla="*/ 10536 h 12565"/>
                <a:gd name="connsiteX340" fmla="*/ 9347 w 15681"/>
                <a:gd name="connsiteY340" fmla="*/ 10678 h 12565"/>
                <a:gd name="connsiteX341" fmla="*/ 9272 w 15681"/>
                <a:gd name="connsiteY341" fmla="*/ 10786 h 12565"/>
                <a:gd name="connsiteX342" fmla="*/ 9287 w 15681"/>
                <a:gd name="connsiteY342" fmla="*/ 10882 h 12565"/>
                <a:gd name="connsiteX343" fmla="*/ 9287 w 15681"/>
                <a:gd name="connsiteY343" fmla="*/ 10984 h 12565"/>
                <a:gd name="connsiteX344" fmla="*/ 9167 w 15681"/>
                <a:gd name="connsiteY344" fmla="*/ 11001 h 12565"/>
                <a:gd name="connsiteX345" fmla="*/ 9077 w 15681"/>
                <a:gd name="connsiteY345" fmla="*/ 10918 h 12565"/>
                <a:gd name="connsiteX346" fmla="*/ 9018 w 15681"/>
                <a:gd name="connsiteY346" fmla="*/ 10800 h 12565"/>
                <a:gd name="connsiteX347" fmla="*/ 8960 w 15681"/>
                <a:gd name="connsiteY347" fmla="*/ 10551 h 12565"/>
                <a:gd name="connsiteX348" fmla="*/ 8778 w 15681"/>
                <a:gd name="connsiteY348" fmla="*/ 10446 h 12565"/>
                <a:gd name="connsiteX349" fmla="*/ 8705 w 15681"/>
                <a:gd name="connsiteY349" fmla="*/ 10266 h 12565"/>
                <a:gd name="connsiteX350" fmla="*/ 8583 w 15681"/>
                <a:gd name="connsiteY350" fmla="*/ 10249 h 12565"/>
                <a:gd name="connsiteX351" fmla="*/ 8465 w 15681"/>
                <a:gd name="connsiteY351" fmla="*/ 10203 h 12565"/>
                <a:gd name="connsiteX352" fmla="*/ 8444 w 15681"/>
                <a:gd name="connsiteY352" fmla="*/ 10098 h 12565"/>
                <a:gd name="connsiteX353" fmla="*/ 8505 w 15681"/>
                <a:gd name="connsiteY353" fmla="*/ 10036 h 12565"/>
                <a:gd name="connsiteX354" fmla="*/ 8445 w 15681"/>
                <a:gd name="connsiteY354" fmla="*/ 9961 h 12565"/>
                <a:gd name="connsiteX355" fmla="*/ 8340 w 15681"/>
                <a:gd name="connsiteY355" fmla="*/ 9988 h 12565"/>
                <a:gd name="connsiteX356" fmla="*/ 8345 w 15681"/>
                <a:gd name="connsiteY356" fmla="*/ 9870 h 12565"/>
                <a:gd name="connsiteX357" fmla="*/ 8256 w 15681"/>
                <a:gd name="connsiteY357" fmla="*/ 9855 h 12565"/>
                <a:gd name="connsiteX358" fmla="*/ 8100 w 15681"/>
                <a:gd name="connsiteY358" fmla="*/ 9889 h 12565"/>
                <a:gd name="connsiteX359" fmla="*/ 7872 w 15681"/>
                <a:gd name="connsiteY359" fmla="*/ 9802 h 12565"/>
                <a:gd name="connsiteX360" fmla="*/ 7716 w 15681"/>
                <a:gd name="connsiteY360" fmla="*/ 9871 h 12565"/>
                <a:gd name="connsiteX361" fmla="*/ 7455 w 15681"/>
                <a:gd name="connsiteY361" fmla="*/ 9735 h 12565"/>
                <a:gd name="connsiteX362" fmla="*/ 7245 w 15681"/>
                <a:gd name="connsiteY362" fmla="*/ 9691 h 12565"/>
                <a:gd name="connsiteX363" fmla="*/ 7160 w 15681"/>
                <a:gd name="connsiteY363" fmla="*/ 9787 h 12565"/>
                <a:gd name="connsiteX364" fmla="*/ 6525 w 15681"/>
                <a:gd name="connsiteY364" fmla="*/ 9901 h 12565"/>
                <a:gd name="connsiteX365" fmla="*/ 6264 w 15681"/>
                <a:gd name="connsiteY365" fmla="*/ 10131 h 12565"/>
                <a:gd name="connsiteX366" fmla="*/ 5849 w 15681"/>
                <a:gd name="connsiteY366" fmla="*/ 10366 h 12565"/>
                <a:gd name="connsiteX367" fmla="*/ 5492 w 15681"/>
                <a:gd name="connsiteY367" fmla="*/ 10425 h 12565"/>
                <a:gd name="connsiteX368" fmla="*/ 5141 w 15681"/>
                <a:gd name="connsiteY368" fmla="*/ 10795 h 12565"/>
                <a:gd name="connsiteX369" fmla="*/ 5019 w 15681"/>
                <a:gd name="connsiteY369" fmla="*/ 10837 h 12565"/>
                <a:gd name="connsiteX370" fmla="*/ 4950 w 15681"/>
                <a:gd name="connsiteY370" fmla="*/ 10965 h 12565"/>
                <a:gd name="connsiteX371" fmla="*/ 4871 w 15681"/>
                <a:gd name="connsiteY371" fmla="*/ 11326 h 12565"/>
                <a:gd name="connsiteX372" fmla="*/ 4731 w 15681"/>
                <a:gd name="connsiteY372" fmla="*/ 11406 h 12565"/>
                <a:gd name="connsiteX373" fmla="*/ 4610 w 15681"/>
                <a:gd name="connsiteY373" fmla="*/ 11395 h 12565"/>
                <a:gd name="connsiteX374" fmla="*/ 4469 w 15681"/>
                <a:gd name="connsiteY374" fmla="*/ 11496 h 12565"/>
                <a:gd name="connsiteX375" fmla="*/ 4259 w 15681"/>
                <a:gd name="connsiteY375" fmla="*/ 11487 h 12565"/>
                <a:gd name="connsiteX376" fmla="*/ 3995 w 15681"/>
                <a:gd name="connsiteY376" fmla="*/ 11586 h 12565"/>
                <a:gd name="connsiteX377" fmla="*/ 3851 w 15681"/>
                <a:gd name="connsiteY377" fmla="*/ 11686 h 12565"/>
                <a:gd name="connsiteX378" fmla="*/ 3671 w 15681"/>
                <a:gd name="connsiteY378" fmla="*/ 11674 h 12565"/>
                <a:gd name="connsiteX379" fmla="*/ 3578 w 15681"/>
                <a:gd name="connsiteY379" fmla="*/ 11815 h 12565"/>
                <a:gd name="connsiteX380" fmla="*/ 3560 w 15681"/>
                <a:gd name="connsiteY380" fmla="*/ 11943 h 12565"/>
                <a:gd name="connsiteX381" fmla="*/ 3512 w 15681"/>
                <a:gd name="connsiteY381" fmla="*/ 12046 h 12565"/>
                <a:gd name="connsiteX382" fmla="*/ 3349 w 15681"/>
                <a:gd name="connsiteY382" fmla="*/ 12066 h 12565"/>
                <a:gd name="connsiteX383" fmla="*/ 3302 w 15681"/>
                <a:gd name="connsiteY383" fmla="*/ 12265 h 12565"/>
                <a:gd name="connsiteX384" fmla="*/ 3080 w 15681"/>
                <a:gd name="connsiteY384" fmla="*/ 12457 h 12565"/>
                <a:gd name="connsiteX385" fmla="*/ 2882 w 15681"/>
                <a:gd name="connsiteY385" fmla="*/ 12477 h 12565"/>
                <a:gd name="connsiteX386" fmla="*/ 2669 w 15681"/>
                <a:gd name="connsiteY386" fmla="*/ 12565 h 12565"/>
                <a:gd name="connsiteX387" fmla="*/ 2463 w 15681"/>
                <a:gd name="connsiteY387" fmla="*/ 12516 h 12565"/>
                <a:gd name="connsiteX388" fmla="*/ 2181 w 15681"/>
                <a:gd name="connsiteY388" fmla="*/ 12396 h 12565"/>
                <a:gd name="connsiteX389" fmla="*/ 2078 w 15681"/>
                <a:gd name="connsiteY389"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55 w 15681"/>
                <a:gd name="connsiteY315" fmla="*/ 11265 h 12565"/>
                <a:gd name="connsiteX316" fmla="*/ 10161 w 15681"/>
                <a:gd name="connsiteY316" fmla="*/ 11115 h 12565"/>
                <a:gd name="connsiteX317" fmla="*/ 10220 w 15681"/>
                <a:gd name="connsiteY317" fmla="*/ 10981 h 12565"/>
                <a:gd name="connsiteX318" fmla="*/ 10202 w 15681"/>
                <a:gd name="connsiteY318" fmla="*/ 10806 h 12565"/>
                <a:gd name="connsiteX319" fmla="*/ 10098 w 15681"/>
                <a:gd name="connsiteY319" fmla="*/ 10650 h 12565"/>
                <a:gd name="connsiteX320" fmla="*/ 10040 w 15681"/>
                <a:gd name="connsiteY320" fmla="*/ 10531 h 12565"/>
                <a:gd name="connsiteX321" fmla="*/ 9989 w 15681"/>
                <a:gd name="connsiteY321" fmla="*/ 10531 h 12565"/>
                <a:gd name="connsiteX322" fmla="*/ 9960 w 15681"/>
                <a:gd name="connsiteY322" fmla="*/ 10641 h 12565"/>
                <a:gd name="connsiteX323" fmla="*/ 9965 w 15681"/>
                <a:gd name="connsiteY323" fmla="*/ 10816 h 12565"/>
                <a:gd name="connsiteX324" fmla="*/ 9936 w 15681"/>
                <a:gd name="connsiteY324" fmla="*/ 10995 h 12565"/>
                <a:gd name="connsiteX325" fmla="*/ 9749 w 15681"/>
                <a:gd name="connsiteY325" fmla="*/ 11017 h 12565"/>
                <a:gd name="connsiteX326" fmla="*/ 9620 w 15681"/>
                <a:gd name="connsiteY326" fmla="*/ 11106 h 12565"/>
                <a:gd name="connsiteX327" fmla="*/ 9665 w 15681"/>
                <a:gd name="connsiteY327" fmla="*/ 10912 h 12565"/>
                <a:gd name="connsiteX328" fmla="*/ 9813 w 15681"/>
                <a:gd name="connsiteY328" fmla="*/ 10890 h 12565"/>
                <a:gd name="connsiteX329" fmla="*/ 9794 w 15681"/>
                <a:gd name="connsiteY329" fmla="*/ 10726 h 12565"/>
                <a:gd name="connsiteX330" fmla="*/ 9765 w 15681"/>
                <a:gd name="connsiteY330" fmla="*/ 10564 h 12565"/>
                <a:gd name="connsiteX331" fmla="*/ 9827 w 15681"/>
                <a:gd name="connsiteY331" fmla="*/ 10429 h 12565"/>
                <a:gd name="connsiteX332" fmla="*/ 9935 w 15681"/>
                <a:gd name="connsiteY332" fmla="*/ 10231 h 12565"/>
                <a:gd name="connsiteX333" fmla="*/ 9827 w 15681"/>
                <a:gd name="connsiteY333" fmla="*/ 10147 h 12565"/>
                <a:gd name="connsiteX334" fmla="*/ 9921 w 15681"/>
                <a:gd name="connsiteY334" fmla="*/ 10041 h 12565"/>
                <a:gd name="connsiteX335" fmla="*/ 9854 w 15681"/>
                <a:gd name="connsiteY335" fmla="*/ 9910 h 12565"/>
                <a:gd name="connsiteX336" fmla="*/ 9719 w 15681"/>
                <a:gd name="connsiteY336" fmla="*/ 10081 h 12565"/>
                <a:gd name="connsiteX337" fmla="*/ 9659 w 15681"/>
                <a:gd name="connsiteY337" fmla="*/ 10306 h 12565"/>
                <a:gd name="connsiteX338" fmla="*/ 9380 w 15681"/>
                <a:gd name="connsiteY338" fmla="*/ 10536 h 12565"/>
                <a:gd name="connsiteX339" fmla="*/ 9347 w 15681"/>
                <a:gd name="connsiteY339" fmla="*/ 10678 h 12565"/>
                <a:gd name="connsiteX340" fmla="*/ 9272 w 15681"/>
                <a:gd name="connsiteY340" fmla="*/ 10786 h 12565"/>
                <a:gd name="connsiteX341" fmla="*/ 9287 w 15681"/>
                <a:gd name="connsiteY341" fmla="*/ 10882 h 12565"/>
                <a:gd name="connsiteX342" fmla="*/ 9287 w 15681"/>
                <a:gd name="connsiteY342" fmla="*/ 10984 h 12565"/>
                <a:gd name="connsiteX343" fmla="*/ 9167 w 15681"/>
                <a:gd name="connsiteY343" fmla="*/ 11001 h 12565"/>
                <a:gd name="connsiteX344" fmla="*/ 9077 w 15681"/>
                <a:gd name="connsiteY344" fmla="*/ 10918 h 12565"/>
                <a:gd name="connsiteX345" fmla="*/ 9018 w 15681"/>
                <a:gd name="connsiteY345" fmla="*/ 10800 h 12565"/>
                <a:gd name="connsiteX346" fmla="*/ 8960 w 15681"/>
                <a:gd name="connsiteY346" fmla="*/ 10551 h 12565"/>
                <a:gd name="connsiteX347" fmla="*/ 8778 w 15681"/>
                <a:gd name="connsiteY347" fmla="*/ 10446 h 12565"/>
                <a:gd name="connsiteX348" fmla="*/ 8705 w 15681"/>
                <a:gd name="connsiteY348" fmla="*/ 10266 h 12565"/>
                <a:gd name="connsiteX349" fmla="*/ 8583 w 15681"/>
                <a:gd name="connsiteY349" fmla="*/ 10249 h 12565"/>
                <a:gd name="connsiteX350" fmla="*/ 8465 w 15681"/>
                <a:gd name="connsiteY350" fmla="*/ 10203 h 12565"/>
                <a:gd name="connsiteX351" fmla="*/ 8444 w 15681"/>
                <a:gd name="connsiteY351" fmla="*/ 10098 h 12565"/>
                <a:gd name="connsiteX352" fmla="*/ 8505 w 15681"/>
                <a:gd name="connsiteY352" fmla="*/ 10036 h 12565"/>
                <a:gd name="connsiteX353" fmla="*/ 8445 w 15681"/>
                <a:gd name="connsiteY353" fmla="*/ 9961 h 12565"/>
                <a:gd name="connsiteX354" fmla="*/ 8340 w 15681"/>
                <a:gd name="connsiteY354" fmla="*/ 9988 h 12565"/>
                <a:gd name="connsiteX355" fmla="*/ 8345 w 15681"/>
                <a:gd name="connsiteY355" fmla="*/ 9870 h 12565"/>
                <a:gd name="connsiteX356" fmla="*/ 8256 w 15681"/>
                <a:gd name="connsiteY356" fmla="*/ 9855 h 12565"/>
                <a:gd name="connsiteX357" fmla="*/ 8100 w 15681"/>
                <a:gd name="connsiteY357" fmla="*/ 9889 h 12565"/>
                <a:gd name="connsiteX358" fmla="*/ 7872 w 15681"/>
                <a:gd name="connsiteY358" fmla="*/ 9802 h 12565"/>
                <a:gd name="connsiteX359" fmla="*/ 7716 w 15681"/>
                <a:gd name="connsiteY359" fmla="*/ 9871 h 12565"/>
                <a:gd name="connsiteX360" fmla="*/ 7455 w 15681"/>
                <a:gd name="connsiteY360" fmla="*/ 9735 h 12565"/>
                <a:gd name="connsiteX361" fmla="*/ 7245 w 15681"/>
                <a:gd name="connsiteY361" fmla="*/ 9691 h 12565"/>
                <a:gd name="connsiteX362" fmla="*/ 7160 w 15681"/>
                <a:gd name="connsiteY362" fmla="*/ 9787 h 12565"/>
                <a:gd name="connsiteX363" fmla="*/ 6525 w 15681"/>
                <a:gd name="connsiteY363" fmla="*/ 9901 h 12565"/>
                <a:gd name="connsiteX364" fmla="*/ 6264 w 15681"/>
                <a:gd name="connsiteY364" fmla="*/ 10131 h 12565"/>
                <a:gd name="connsiteX365" fmla="*/ 5849 w 15681"/>
                <a:gd name="connsiteY365" fmla="*/ 10366 h 12565"/>
                <a:gd name="connsiteX366" fmla="*/ 5492 w 15681"/>
                <a:gd name="connsiteY366" fmla="*/ 10425 h 12565"/>
                <a:gd name="connsiteX367" fmla="*/ 5141 w 15681"/>
                <a:gd name="connsiteY367" fmla="*/ 10795 h 12565"/>
                <a:gd name="connsiteX368" fmla="*/ 5019 w 15681"/>
                <a:gd name="connsiteY368" fmla="*/ 10837 h 12565"/>
                <a:gd name="connsiteX369" fmla="*/ 4950 w 15681"/>
                <a:gd name="connsiteY369" fmla="*/ 10965 h 12565"/>
                <a:gd name="connsiteX370" fmla="*/ 4871 w 15681"/>
                <a:gd name="connsiteY370" fmla="*/ 11326 h 12565"/>
                <a:gd name="connsiteX371" fmla="*/ 4731 w 15681"/>
                <a:gd name="connsiteY371" fmla="*/ 11406 h 12565"/>
                <a:gd name="connsiteX372" fmla="*/ 4610 w 15681"/>
                <a:gd name="connsiteY372" fmla="*/ 11395 h 12565"/>
                <a:gd name="connsiteX373" fmla="*/ 4469 w 15681"/>
                <a:gd name="connsiteY373" fmla="*/ 11496 h 12565"/>
                <a:gd name="connsiteX374" fmla="*/ 4259 w 15681"/>
                <a:gd name="connsiteY374" fmla="*/ 11487 h 12565"/>
                <a:gd name="connsiteX375" fmla="*/ 3995 w 15681"/>
                <a:gd name="connsiteY375" fmla="*/ 11586 h 12565"/>
                <a:gd name="connsiteX376" fmla="*/ 3851 w 15681"/>
                <a:gd name="connsiteY376" fmla="*/ 11686 h 12565"/>
                <a:gd name="connsiteX377" fmla="*/ 3671 w 15681"/>
                <a:gd name="connsiteY377" fmla="*/ 11674 h 12565"/>
                <a:gd name="connsiteX378" fmla="*/ 3578 w 15681"/>
                <a:gd name="connsiteY378" fmla="*/ 11815 h 12565"/>
                <a:gd name="connsiteX379" fmla="*/ 3560 w 15681"/>
                <a:gd name="connsiteY379" fmla="*/ 11943 h 12565"/>
                <a:gd name="connsiteX380" fmla="*/ 3512 w 15681"/>
                <a:gd name="connsiteY380" fmla="*/ 12046 h 12565"/>
                <a:gd name="connsiteX381" fmla="*/ 3349 w 15681"/>
                <a:gd name="connsiteY381" fmla="*/ 12066 h 12565"/>
                <a:gd name="connsiteX382" fmla="*/ 3302 w 15681"/>
                <a:gd name="connsiteY382" fmla="*/ 12265 h 12565"/>
                <a:gd name="connsiteX383" fmla="*/ 3080 w 15681"/>
                <a:gd name="connsiteY383" fmla="*/ 12457 h 12565"/>
                <a:gd name="connsiteX384" fmla="*/ 2882 w 15681"/>
                <a:gd name="connsiteY384" fmla="*/ 12477 h 12565"/>
                <a:gd name="connsiteX385" fmla="*/ 2669 w 15681"/>
                <a:gd name="connsiteY385" fmla="*/ 12565 h 12565"/>
                <a:gd name="connsiteX386" fmla="*/ 2463 w 15681"/>
                <a:gd name="connsiteY386" fmla="*/ 12516 h 12565"/>
                <a:gd name="connsiteX387" fmla="*/ 2181 w 15681"/>
                <a:gd name="connsiteY387" fmla="*/ 12396 h 12565"/>
                <a:gd name="connsiteX388" fmla="*/ 2078 w 15681"/>
                <a:gd name="connsiteY388"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161 w 15681"/>
                <a:gd name="connsiteY315" fmla="*/ 11115 h 12565"/>
                <a:gd name="connsiteX316" fmla="*/ 10220 w 15681"/>
                <a:gd name="connsiteY316" fmla="*/ 10981 h 12565"/>
                <a:gd name="connsiteX317" fmla="*/ 10202 w 15681"/>
                <a:gd name="connsiteY317" fmla="*/ 10806 h 12565"/>
                <a:gd name="connsiteX318" fmla="*/ 10098 w 15681"/>
                <a:gd name="connsiteY318" fmla="*/ 10650 h 12565"/>
                <a:gd name="connsiteX319" fmla="*/ 10040 w 15681"/>
                <a:gd name="connsiteY319" fmla="*/ 10531 h 12565"/>
                <a:gd name="connsiteX320" fmla="*/ 9989 w 15681"/>
                <a:gd name="connsiteY320" fmla="*/ 10531 h 12565"/>
                <a:gd name="connsiteX321" fmla="*/ 9960 w 15681"/>
                <a:gd name="connsiteY321" fmla="*/ 10641 h 12565"/>
                <a:gd name="connsiteX322" fmla="*/ 9965 w 15681"/>
                <a:gd name="connsiteY322" fmla="*/ 10816 h 12565"/>
                <a:gd name="connsiteX323" fmla="*/ 9936 w 15681"/>
                <a:gd name="connsiteY323" fmla="*/ 10995 h 12565"/>
                <a:gd name="connsiteX324" fmla="*/ 9749 w 15681"/>
                <a:gd name="connsiteY324" fmla="*/ 11017 h 12565"/>
                <a:gd name="connsiteX325" fmla="*/ 9620 w 15681"/>
                <a:gd name="connsiteY325" fmla="*/ 11106 h 12565"/>
                <a:gd name="connsiteX326" fmla="*/ 9665 w 15681"/>
                <a:gd name="connsiteY326" fmla="*/ 10912 h 12565"/>
                <a:gd name="connsiteX327" fmla="*/ 9813 w 15681"/>
                <a:gd name="connsiteY327" fmla="*/ 10890 h 12565"/>
                <a:gd name="connsiteX328" fmla="*/ 9794 w 15681"/>
                <a:gd name="connsiteY328" fmla="*/ 10726 h 12565"/>
                <a:gd name="connsiteX329" fmla="*/ 9765 w 15681"/>
                <a:gd name="connsiteY329" fmla="*/ 10564 h 12565"/>
                <a:gd name="connsiteX330" fmla="*/ 9827 w 15681"/>
                <a:gd name="connsiteY330" fmla="*/ 10429 h 12565"/>
                <a:gd name="connsiteX331" fmla="*/ 9935 w 15681"/>
                <a:gd name="connsiteY331" fmla="*/ 10231 h 12565"/>
                <a:gd name="connsiteX332" fmla="*/ 9827 w 15681"/>
                <a:gd name="connsiteY332" fmla="*/ 10147 h 12565"/>
                <a:gd name="connsiteX333" fmla="*/ 9921 w 15681"/>
                <a:gd name="connsiteY333" fmla="*/ 10041 h 12565"/>
                <a:gd name="connsiteX334" fmla="*/ 9854 w 15681"/>
                <a:gd name="connsiteY334" fmla="*/ 9910 h 12565"/>
                <a:gd name="connsiteX335" fmla="*/ 9719 w 15681"/>
                <a:gd name="connsiteY335" fmla="*/ 10081 h 12565"/>
                <a:gd name="connsiteX336" fmla="*/ 9659 w 15681"/>
                <a:gd name="connsiteY336" fmla="*/ 10306 h 12565"/>
                <a:gd name="connsiteX337" fmla="*/ 9380 w 15681"/>
                <a:gd name="connsiteY337" fmla="*/ 10536 h 12565"/>
                <a:gd name="connsiteX338" fmla="*/ 9347 w 15681"/>
                <a:gd name="connsiteY338" fmla="*/ 10678 h 12565"/>
                <a:gd name="connsiteX339" fmla="*/ 9272 w 15681"/>
                <a:gd name="connsiteY339" fmla="*/ 10786 h 12565"/>
                <a:gd name="connsiteX340" fmla="*/ 9287 w 15681"/>
                <a:gd name="connsiteY340" fmla="*/ 10882 h 12565"/>
                <a:gd name="connsiteX341" fmla="*/ 9287 w 15681"/>
                <a:gd name="connsiteY341" fmla="*/ 10984 h 12565"/>
                <a:gd name="connsiteX342" fmla="*/ 9167 w 15681"/>
                <a:gd name="connsiteY342" fmla="*/ 11001 h 12565"/>
                <a:gd name="connsiteX343" fmla="*/ 9077 w 15681"/>
                <a:gd name="connsiteY343" fmla="*/ 10918 h 12565"/>
                <a:gd name="connsiteX344" fmla="*/ 9018 w 15681"/>
                <a:gd name="connsiteY344" fmla="*/ 10800 h 12565"/>
                <a:gd name="connsiteX345" fmla="*/ 8960 w 15681"/>
                <a:gd name="connsiteY345" fmla="*/ 10551 h 12565"/>
                <a:gd name="connsiteX346" fmla="*/ 8778 w 15681"/>
                <a:gd name="connsiteY346" fmla="*/ 10446 h 12565"/>
                <a:gd name="connsiteX347" fmla="*/ 8705 w 15681"/>
                <a:gd name="connsiteY347" fmla="*/ 10266 h 12565"/>
                <a:gd name="connsiteX348" fmla="*/ 8583 w 15681"/>
                <a:gd name="connsiteY348" fmla="*/ 10249 h 12565"/>
                <a:gd name="connsiteX349" fmla="*/ 8465 w 15681"/>
                <a:gd name="connsiteY349" fmla="*/ 10203 h 12565"/>
                <a:gd name="connsiteX350" fmla="*/ 8444 w 15681"/>
                <a:gd name="connsiteY350" fmla="*/ 10098 h 12565"/>
                <a:gd name="connsiteX351" fmla="*/ 8505 w 15681"/>
                <a:gd name="connsiteY351" fmla="*/ 10036 h 12565"/>
                <a:gd name="connsiteX352" fmla="*/ 8445 w 15681"/>
                <a:gd name="connsiteY352" fmla="*/ 9961 h 12565"/>
                <a:gd name="connsiteX353" fmla="*/ 8340 w 15681"/>
                <a:gd name="connsiteY353" fmla="*/ 9988 h 12565"/>
                <a:gd name="connsiteX354" fmla="*/ 8345 w 15681"/>
                <a:gd name="connsiteY354" fmla="*/ 9870 h 12565"/>
                <a:gd name="connsiteX355" fmla="*/ 8256 w 15681"/>
                <a:gd name="connsiteY355" fmla="*/ 9855 h 12565"/>
                <a:gd name="connsiteX356" fmla="*/ 8100 w 15681"/>
                <a:gd name="connsiteY356" fmla="*/ 9889 h 12565"/>
                <a:gd name="connsiteX357" fmla="*/ 7872 w 15681"/>
                <a:gd name="connsiteY357" fmla="*/ 9802 h 12565"/>
                <a:gd name="connsiteX358" fmla="*/ 7716 w 15681"/>
                <a:gd name="connsiteY358" fmla="*/ 9871 h 12565"/>
                <a:gd name="connsiteX359" fmla="*/ 7455 w 15681"/>
                <a:gd name="connsiteY359" fmla="*/ 9735 h 12565"/>
                <a:gd name="connsiteX360" fmla="*/ 7245 w 15681"/>
                <a:gd name="connsiteY360" fmla="*/ 9691 h 12565"/>
                <a:gd name="connsiteX361" fmla="*/ 7160 w 15681"/>
                <a:gd name="connsiteY361" fmla="*/ 9787 h 12565"/>
                <a:gd name="connsiteX362" fmla="*/ 6525 w 15681"/>
                <a:gd name="connsiteY362" fmla="*/ 9901 h 12565"/>
                <a:gd name="connsiteX363" fmla="*/ 6264 w 15681"/>
                <a:gd name="connsiteY363" fmla="*/ 10131 h 12565"/>
                <a:gd name="connsiteX364" fmla="*/ 5849 w 15681"/>
                <a:gd name="connsiteY364" fmla="*/ 10366 h 12565"/>
                <a:gd name="connsiteX365" fmla="*/ 5492 w 15681"/>
                <a:gd name="connsiteY365" fmla="*/ 10425 h 12565"/>
                <a:gd name="connsiteX366" fmla="*/ 5141 w 15681"/>
                <a:gd name="connsiteY366" fmla="*/ 10795 h 12565"/>
                <a:gd name="connsiteX367" fmla="*/ 5019 w 15681"/>
                <a:gd name="connsiteY367" fmla="*/ 10837 h 12565"/>
                <a:gd name="connsiteX368" fmla="*/ 4950 w 15681"/>
                <a:gd name="connsiteY368" fmla="*/ 10965 h 12565"/>
                <a:gd name="connsiteX369" fmla="*/ 4871 w 15681"/>
                <a:gd name="connsiteY369" fmla="*/ 11326 h 12565"/>
                <a:gd name="connsiteX370" fmla="*/ 4731 w 15681"/>
                <a:gd name="connsiteY370" fmla="*/ 11406 h 12565"/>
                <a:gd name="connsiteX371" fmla="*/ 4610 w 15681"/>
                <a:gd name="connsiteY371" fmla="*/ 11395 h 12565"/>
                <a:gd name="connsiteX372" fmla="*/ 4469 w 15681"/>
                <a:gd name="connsiteY372" fmla="*/ 11496 h 12565"/>
                <a:gd name="connsiteX373" fmla="*/ 4259 w 15681"/>
                <a:gd name="connsiteY373" fmla="*/ 11487 h 12565"/>
                <a:gd name="connsiteX374" fmla="*/ 3995 w 15681"/>
                <a:gd name="connsiteY374" fmla="*/ 11586 h 12565"/>
                <a:gd name="connsiteX375" fmla="*/ 3851 w 15681"/>
                <a:gd name="connsiteY375" fmla="*/ 11686 h 12565"/>
                <a:gd name="connsiteX376" fmla="*/ 3671 w 15681"/>
                <a:gd name="connsiteY376" fmla="*/ 11674 h 12565"/>
                <a:gd name="connsiteX377" fmla="*/ 3578 w 15681"/>
                <a:gd name="connsiteY377" fmla="*/ 11815 h 12565"/>
                <a:gd name="connsiteX378" fmla="*/ 3560 w 15681"/>
                <a:gd name="connsiteY378" fmla="*/ 11943 h 12565"/>
                <a:gd name="connsiteX379" fmla="*/ 3512 w 15681"/>
                <a:gd name="connsiteY379" fmla="*/ 12046 h 12565"/>
                <a:gd name="connsiteX380" fmla="*/ 3349 w 15681"/>
                <a:gd name="connsiteY380" fmla="*/ 12066 h 12565"/>
                <a:gd name="connsiteX381" fmla="*/ 3302 w 15681"/>
                <a:gd name="connsiteY381" fmla="*/ 12265 h 12565"/>
                <a:gd name="connsiteX382" fmla="*/ 3080 w 15681"/>
                <a:gd name="connsiteY382" fmla="*/ 12457 h 12565"/>
                <a:gd name="connsiteX383" fmla="*/ 2882 w 15681"/>
                <a:gd name="connsiteY383" fmla="*/ 12477 h 12565"/>
                <a:gd name="connsiteX384" fmla="*/ 2669 w 15681"/>
                <a:gd name="connsiteY384" fmla="*/ 12565 h 12565"/>
                <a:gd name="connsiteX385" fmla="*/ 2463 w 15681"/>
                <a:gd name="connsiteY385" fmla="*/ 12516 h 12565"/>
                <a:gd name="connsiteX386" fmla="*/ 2181 w 15681"/>
                <a:gd name="connsiteY386" fmla="*/ 12396 h 12565"/>
                <a:gd name="connsiteX387" fmla="*/ 2078 w 15681"/>
                <a:gd name="connsiteY387"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37 w 15681"/>
                <a:gd name="connsiteY315" fmla="*/ 11247 h 12565"/>
                <a:gd name="connsiteX316" fmla="*/ 10161 w 15681"/>
                <a:gd name="connsiteY316" fmla="*/ 11115 h 12565"/>
                <a:gd name="connsiteX317" fmla="*/ 10220 w 15681"/>
                <a:gd name="connsiteY317" fmla="*/ 10981 h 12565"/>
                <a:gd name="connsiteX318" fmla="*/ 10202 w 15681"/>
                <a:gd name="connsiteY318" fmla="*/ 10806 h 12565"/>
                <a:gd name="connsiteX319" fmla="*/ 10098 w 15681"/>
                <a:gd name="connsiteY319" fmla="*/ 10650 h 12565"/>
                <a:gd name="connsiteX320" fmla="*/ 10040 w 15681"/>
                <a:gd name="connsiteY320" fmla="*/ 10531 h 12565"/>
                <a:gd name="connsiteX321" fmla="*/ 9989 w 15681"/>
                <a:gd name="connsiteY321" fmla="*/ 10531 h 12565"/>
                <a:gd name="connsiteX322" fmla="*/ 9960 w 15681"/>
                <a:gd name="connsiteY322" fmla="*/ 10641 h 12565"/>
                <a:gd name="connsiteX323" fmla="*/ 9965 w 15681"/>
                <a:gd name="connsiteY323" fmla="*/ 10816 h 12565"/>
                <a:gd name="connsiteX324" fmla="*/ 9936 w 15681"/>
                <a:gd name="connsiteY324" fmla="*/ 10995 h 12565"/>
                <a:gd name="connsiteX325" fmla="*/ 9749 w 15681"/>
                <a:gd name="connsiteY325" fmla="*/ 11017 h 12565"/>
                <a:gd name="connsiteX326" fmla="*/ 9620 w 15681"/>
                <a:gd name="connsiteY326" fmla="*/ 11106 h 12565"/>
                <a:gd name="connsiteX327" fmla="*/ 9665 w 15681"/>
                <a:gd name="connsiteY327" fmla="*/ 10912 h 12565"/>
                <a:gd name="connsiteX328" fmla="*/ 9813 w 15681"/>
                <a:gd name="connsiteY328" fmla="*/ 10890 h 12565"/>
                <a:gd name="connsiteX329" fmla="*/ 9794 w 15681"/>
                <a:gd name="connsiteY329" fmla="*/ 10726 h 12565"/>
                <a:gd name="connsiteX330" fmla="*/ 9765 w 15681"/>
                <a:gd name="connsiteY330" fmla="*/ 10564 h 12565"/>
                <a:gd name="connsiteX331" fmla="*/ 9827 w 15681"/>
                <a:gd name="connsiteY331" fmla="*/ 10429 h 12565"/>
                <a:gd name="connsiteX332" fmla="*/ 9935 w 15681"/>
                <a:gd name="connsiteY332" fmla="*/ 10231 h 12565"/>
                <a:gd name="connsiteX333" fmla="*/ 9827 w 15681"/>
                <a:gd name="connsiteY333" fmla="*/ 10147 h 12565"/>
                <a:gd name="connsiteX334" fmla="*/ 9921 w 15681"/>
                <a:gd name="connsiteY334" fmla="*/ 10041 h 12565"/>
                <a:gd name="connsiteX335" fmla="*/ 9854 w 15681"/>
                <a:gd name="connsiteY335" fmla="*/ 9910 h 12565"/>
                <a:gd name="connsiteX336" fmla="*/ 9719 w 15681"/>
                <a:gd name="connsiteY336" fmla="*/ 10081 h 12565"/>
                <a:gd name="connsiteX337" fmla="*/ 9659 w 15681"/>
                <a:gd name="connsiteY337" fmla="*/ 10306 h 12565"/>
                <a:gd name="connsiteX338" fmla="*/ 9380 w 15681"/>
                <a:gd name="connsiteY338" fmla="*/ 10536 h 12565"/>
                <a:gd name="connsiteX339" fmla="*/ 9347 w 15681"/>
                <a:gd name="connsiteY339" fmla="*/ 10678 h 12565"/>
                <a:gd name="connsiteX340" fmla="*/ 9272 w 15681"/>
                <a:gd name="connsiteY340" fmla="*/ 10786 h 12565"/>
                <a:gd name="connsiteX341" fmla="*/ 9287 w 15681"/>
                <a:gd name="connsiteY341" fmla="*/ 10882 h 12565"/>
                <a:gd name="connsiteX342" fmla="*/ 9287 w 15681"/>
                <a:gd name="connsiteY342" fmla="*/ 10984 h 12565"/>
                <a:gd name="connsiteX343" fmla="*/ 9167 w 15681"/>
                <a:gd name="connsiteY343" fmla="*/ 11001 h 12565"/>
                <a:gd name="connsiteX344" fmla="*/ 9077 w 15681"/>
                <a:gd name="connsiteY344" fmla="*/ 10918 h 12565"/>
                <a:gd name="connsiteX345" fmla="*/ 9018 w 15681"/>
                <a:gd name="connsiteY345" fmla="*/ 10800 h 12565"/>
                <a:gd name="connsiteX346" fmla="*/ 8960 w 15681"/>
                <a:gd name="connsiteY346" fmla="*/ 10551 h 12565"/>
                <a:gd name="connsiteX347" fmla="*/ 8778 w 15681"/>
                <a:gd name="connsiteY347" fmla="*/ 10446 h 12565"/>
                <a:gd name="connsiteX348" fmla="*/ 8705 w 15681"/>
                <a:gd name="connsiteY348" fmla="*/ 10266 h 12565"/>
                <a:gd name="connsiteX349" fmla="*/ 8583 w 15681"/>
                <a:gd name="connsiteY349" fmla="*/ 10249 h 12565"/>
                <a:gd name="connsiteX350" fmla="*/ 8465 w 15681"/>
                <a:gd name="connsiteY350" fmla="*/ 10203 h 12565"/>
                <a:gd name="connsiteX351" fmla="*/ 8444 w 15681"/>
                <a:gd name="connsiteY351" fmla="*/ 10098 h 12565"/>
                <a:gd name="connsiteX352" fmla="*/ 8505 w 15681"/>
                <a:gd name="connsiteY352" fmla="*/ 10036 h 12565"/>
                <a:gd name="connsiteX353" fmla="*/ 8445 w 15681"/>
                <a:gd name="connsiteY353" fmla="*/ 9961 h 12565"/>
                <a:gd name="connsiteX354" fmla="*/ 8340 w 15681"/>
                <a:gd name="connsiteY354" fmla="*/ 9988 h 12565"/>
                <a:gd name="connsiteX355" fmla="*/ 8345 w 15681"/>
                <a:gd name="connsiteY355" fmla="*/ 9870 h 12565"/>
                <a:gd name="connsiteX356" fmla="*/ 8256 w 15681"/>
                <a:gd name="connsiteY356" fmla="*/ 9855 h 12565"/>
                <a:gd name="connsiteX357" fmla="*/ 8100 w 15681"/>
                <a:gd name="connsiteY357" fmla="*/ 9889 h 12565"/>
                <a:gd name="connsiteX358" fmla="*/ 7872 w 15681"/>
                <a:gd name="connsiteY358" fmla="*/ 9802 h 12565"/>
                <a:gd name="connsiteX359" fmla="*/ 7716 w 15681"/>
                <a:gd name="connsiteY359" fmla="*/ 9871 h 12565"/>
                <a:gd name="connsiteX360" fmla="*/ 7455 w 15681"/>
                <a:gd name="connsiteY360" fmla="*/ 9735 h 12565"/>
                <a:gd name="connsiteX361" fmla="*/ 7245 w 15681"/>
                <a:gd name="connsiteY361" fmla="*/ 9691 h 12565"/>
                <a:gd name="connsiteX362" fmla="*/ 7160 w 15681"/>
                <a:gd name="connsiteY362" fmla="*/ 9787 h 12565"/>
                <a:gd name="connsiteX363" fmla="*/ 6525 w 15681"/>
                <a:gd name="connsiteY363" fmla="*/ 9901 h 12565"/>
                <a:gd name="connsiteX364" fmla="*/ 6264 w 15681"/>
                <a:gd name="connsiteY364" fmla="*/ 10131 h 12565"/>
                <a:gd name="connsiteX365" fmla="*/ 5849 w 15681"/>
                <a:gd name="connsiteY365" fmla="*/ 10366 h 12565"/>
                <a:gd name="connsiteX366" fmla="*/ 5492 w 15681"/>
                <a:gd name="connsiteY366" fmla="*/ 10425 h 12565"/>
                <a:gd name="connsiteX367" fmla="*/ 5141 w 15681"/>
                <a:gd name="connsiteY367" fmla="*/ 10795 h 12565"/>
                <a:gd name="connsiteX368" fmla="*/ 5019 w 15681"/>
                <a:gd name="connsiteY368" fmla="*/ 10837 h 12565"/>
                <a:gd name="connsiteX369" fmla="*/ 4950 w 15681"/>
                <a:gd name="connsiteY369" fmla="*/ 10965 h 12565"/>
                <a:gd name="connsiteX370" fmla="*/ 4871 w 15681"/>
                <a:gd name="connsiteY370" fmla="*/ 11326 h 12565"/>
                <a:gd name="connsiteX371" fmla="*/ 4731 w 15681"/>
                <a:gd name="connsiteY371" fmla="*/ 11406 h 12565"/>
                <a:gd name="connsiteX372" fmla="*/ 4610 w 15681"/>
                <a:gd name="connsiteY372" fmla="*/ 11395 h 12565"/>
                <a:gd name="connsiteX373" fmla="*/ 4469 w 15681"/>
                <a:gd name="connsiteY373" fmla="*/ 11496 h 12565"/>
                <a:gd name="connsiteX374" fmla="*/ 4259 w 15681"/>
                <a:gd name="connsiteY374" fmla="*/ 11487 h 12565"/>
                <a:gd name="connsiteX375" fmla="*/ 3995 w 15681"/>
                <a:gd name="connsiteY375" fmla="*/ 11586 h 12565"/>
                <a:gd name="connsiteX376" fmla="*/ 3851 w 15681"/>
                <a:gd name="connsiteY376" fmla="*/ 11686 h 12565"/>
                <a:gd name="connsiteX377" fmla="*/ 3671 w 15681"/>
                <a:gd name="connsiteY377" fmla="*/ 11674 h 12565"/>
                <a:gd name="connsiteX378" fmla="*/ 3578 w 15681"/>
                <a:gd name="connsiteY378" fmla="*/ 11815 h 12565"/>
                <a:gd name="connsiteX379" fmla="*/ 3560 w 15681"/>
                <a:gd name="connsiteY379" fmla="*/ 11943 h 12565"/>
                <a:gd name="connsiteX380" fmla="*/ 3512 w 15681"/>
                <a:gd name="connsiteY380" fmla="*/ 12046 h 12565"/>
                <a:gd name="connsiteX381" fmla="*/ 3349 w 15681"/>
                <a:gd name="connsiteY381" fmla="*/ 12066 h 12565"/>
                <a:gd name="connsiteX382" fmla="*/ 3302 w 15681"/>
                <a:gd name="connsiteY382" fmla="*/ 12265 h 12565"/>
                <a:gd name="connsiteX383" fmla="*/ 3080 w 15681"/>
                <a:gd name="connsiteY383" fmla="*/ 12457 h 12565"/>
                <a:gd name="connsiteX384" fmla="*/ 2882 w 15681"/>
                <a:gd name="connsiteY384" fmla="*/ 12477 h 12565"/>
                <a:gd name="connsiteX385" fmla="*/ 2669 w 15681"/>
                <a:gd name="connsiteY385" fmla="*/ 12565 h 12565"/>
                <a:gd name="connsiteX386" fmla="*/ 2463 w 15681"/>
                <a:gd name="connsiteY386" fmla="*/ 12516 h 12565"/>
                <a:gd name="connsiteX387" fmla="*/ 2181 w 15681"/>
                <a:gd name="connsiteY387" fmla="*/ 12396 h 12565"/>
                <a:gd name="connsiteX388" fmla="*/ 2078 w 15681"/>
                <a:gd name="connsiteY388"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37 w 15681"/>
                <a:gd name="connsiteY315" fmla="*/ 11247 h 12565"/>
                <a:gd name="connsiteX316" fmla="*/ 10161 w 15681"/>
                <a:gd name="connsiteY316" fmla="*/ 11115 h 12565"/>
                <a:gd name="connsiteX317" fmla="*/ 10220 w 15681"/>
                <a:gd name="connsiteY317" fmla="*/ 10981 h 12565"/>
                <a:gd name="connsiteX318" fmla="*/ 10202 w 15681"/>
                <a:gd name="connsiteY318" fmla="*/ 10806 h 12565"/>
                <a:gd name="connsiteX319" fmla="*/ 10098 w 15681"/>
                <a:gd name="connsiteY319" fmla="*/ 10650 h 12565"/>
                <a:gd name="connsiteX320" fmla="*/ 10040 w 15681"/>
                <a:gd name="connsiteY320" fmla="*/ 10531 h 12565"/>
                <a:gd name="connsiteX321" fmla="*/ 9989 w 15681"/>
                <a:gd name="connsiteY321" fmla="*/ 10531 h 12565"/>
                <a:gd name="connsiteX322" fmla="*/ 9960 w 15681"/>
                <a:gd name="connsiteY322" fmla="*/ 10641 h 12565"/>
                <a:gd name="connsiteX323" fmla="*/ 9965 w 15681"/>
                <a:gd name="connsiteY323" fmla="*/ 10816 h 12565"/>
                <a:gd name="connsiteX324" fmla="*/ 9936 w 15681"/>
                <a:gd name="connsiteY324" fmla="*/ 10995 h 12565"/>
                <a:gd name="connsiteX325" fmla="*/ 9749 w 15681"/>
                <a:gd name="connsiteY325" fmla="*/ 11017 h 12565"/>
                <a:gd name="connsiteX326" fmla="*/ 9620 w 15681"/>
                <a:gd name="connsiteY326" fmla="*/ 11106 h 12565"/>
                <a:gd name="connsiteX327" fmla="*/ 9665 w 15681"/>
                <a:gd name="connsiteY327" fmla="*/ 10912 h 12565"/>
                <a:gd name="connsiteX328" fmla="*/ 9813 w 15681"/>
                <a:gd name="connsiteY328" fmla="*/ 10890 h 12565"/>
                <a:gd name="connsiteX329" fmla="*/ 9794 w 15681"/>
                <a:gd name="connsiteY329" fmla="*/ 10726 h 12565"/>
                <a:gd name="connsiteX330" fmla="*/ 9765 w 15681"/>
                <a:gd name="connsiteY330" fmla="*/ 10564 h 12565"/>
                <a:gd name="connsiteX331" fmla="*/ 9827 w 15681"/>
                <a:gd name="connsiteY331" fmla="*/ 10429 h 12565"/>
                <a:gd name="connsiteX332" fmla="*/ 9935 w 15681"/>
                <a:gd name="connsiteY332" fmla="*/ 10231 h 12565"/>
                <a:gd name="connsiteX333" fmla="*/ 9827 w 15681"/>
                <a:gd name="connsiteY333" fmla="*/ 10147 h 12565"/>
                <a:gd name="connsiteX334" fmla="*/ 9921 w 15681"/>
                <a:gd name="connsiteY334" fmla="*/ 10041 h 12565"/>
                <a:gd name="connsiteX335" fmla="*/ 9854 w 15681"/>
                <a:gd name="connsiteY335" fmla="*/ 9910 h 12565"/>
                <a:gd name="connsiteX336" fmla="*/ 9719 w 15681"/>
                <a:gd name="connsiteY336" fmla="*/ 10081 h 12565"/>
                <a:gd name="connsiteX337" fmla="*/ 9659 w 15681"/>
                <a:gd name="connsiteY337" fmla="*/ 10306 h 12565"/>
                <a:gd name="connsiteX338" fmla="*/ 9380 w 15681"/>
                <a:gd name="connsiteY338" fmla="*/ 10536 h 12565"/>
                <a:gd name="connsiteX339" fmla="*/ 9347 w 15681"/>
                <a:gd name="connsiteY339" fmla="*/ 10678 h 12565"/>
                <a:gd name="connsiteX340" fmla="*/ 9272 w 15681"/>
                <a:gd name="connsiteY340" fmla="*/ 10786 h 12565"/>
                <a:gd name="connsiteX341" fmla="*/ 9287 w 15681"/>
                <a:gd name="connsiteY341" fmla="*/ 10882 h 12565"/>
                <a:gd name="connsiteX342" fmla="*/ 9287 w 15681"/>
                <a:gd name="connsiteY342" fmla="*/ 10984 h 12565"/>
                <a:gd name="connsiteX343" fmla="*/ 9167 w 15681"/>
                <a:gd name="connsiteY343" fmla="*/ 11001 h 12565"/>
                <a:gd name="connsiteX344" fmla="*/ 9077 w 15681"/>
                <a:gd name="connsiteY344" fmla="*/ 10918 h 12565"/>
                <a:gd name="connsiteX345" fmla="*/ 9018 w 15681"/>
                <a:gd name="connsiteY345" fmla="*/ 10800 h 12565"/>
                <a:gd name="connsiteX346" fmla="*/ 8960 w 15681"/>
                <a:gd name="connsiteY346" fmla="*/ 10551 h 12565"/>
                <a:gd name="connsiteX347" fmla="*/ 8778 w 15681"/>
                <a:gd name="connsiteY347" fmla="*/ 10446 h 12565"/>
                <a:gd name="connsiteX348" fmla="*/ 8705 w 15681"/>
                <a:gd name="connsiteY348" fmla="*/ 10266 h 12565"/>
                <a:gd name="connsiteX349" fmla="*/ 8583 w 15681"/>
                <a:gd name="connsiteY349" fmla="*/ 10249 h 12565"/>
                <a:gd name="connsiteX350" fmla="*/ 8465 w 15681"/>
                <a:gd name="connsiteY350" fmla="*/ 10203 h 12565"/>
                <a:gd name="connsiteX351" fmla="*/ 8444 w 15681"/>
                <a:gd name="connsiteY351" fmla="*/ 10098 h 12565"/>
                <a:gd name="connsiteX352" fmla="*/ 8505 w 15681"/>
                <a:gd name="connsiteY352" fmla="*/ 10036 h 12565"/>
                <a:gd name="connsiteX353" fmla="*/ 8445 w 15681"/>
                <a:gd name="connsiteY353" fmla="*/ 9961 h 12565"/>
                <a:gd name="connsiteX354" fmla="*/ 8340 w 15681"/>
                <a:gd name="connsiteY354" fmla="*/ 9988 h 12565"/>
                <a:gd name="connsiteX355" fmla="*/ 8345 w 15681"/>
                <a:gd name="connsiteY355" fmla="*/ 9870 h 12565"/>
                <a:gd name="connsiteX356" fmla="*/ 8256 w 15681"/>
                <a:gd name="connsiteY356" fmla="*/ 9855 h 12565"/>
                <a:gd name="connsiteX357" fmla="*/ 8100 w 15681"/>
                <a:gd name="connsiteY357" fmla="*/ 9889 h 12565"/>
                <a:gd name="connsiteX358" fmla="*/ 7872 w 15681"/>
                <a:gd name="connsiteY358" fmla="*/ 9802 h 12565"/>
                <a:gd name="connsiteX359" fmla="*/ 7716 w 15681"/>
                <a:gd name="connsiteY359" fmla="*/ 9871 h 12565"/>
                <a:gd name="connsiteX360" fmla="*/ 7455 w 15681"/>
                <a:gd name="connsiteY360" fmla="*/ 9735 h 12565"/>
                <a:gd name="connsiteX361" fmla="*/ 7245 w 15681"/>
                <a:gd name="connsiteY361" fmla="*/ 9691 h 12565"/>
                <a:gd name="connsiteX362" fmla="*/ 7160 w 15681"/>
                <a:gd name="connsiteY362" fmla="*/ 9787 h 12565"/>
                <a:gd name="connsiteX363" fmla="*/ 6525 w 15681"/>
                <a:gd name="connsiteY363" fmla="*/ 9901 h 12565"/>
                <a:gd name="connsiteX364" fmla="*/ 6264 w 15681"/>
                <a:gd name="connsiteY364" fmla="*/ 10131 h 12565"/>
                <a:gd name="connsiteX365" fmla="*/ 5849 w 15681"/>
                <a:gd name="connsiteY365" fmla="*/ 10366 h 12565"/>
                <a:gd name="connsiteX366" fmla="*/ 5492 w 15681"/>
                <a:gd name="connsiteY366" fmla="*/ 10425 h 12565"/>
                <a:gd name="connsiteX367" fmla="*/ 5141 w 15681"/>
                <a:gd name="connsiteY367" fmla="*/ 10795 h 12565"/>
                <a:gd name="connsiteX368" fmla="*/ 5019 w 15681"/>
                <a:gd name="connsiteY368" fmla="*/ 10837 h 12565"/>
                <a:gd name="connsiteX369" fmla="*/ 4950 w 15681"/>
                <a:gd name="connsiteY369" fmla="*/ 10965 h 12565"/>
                <a:gd name="connsiteX370" fmla="*/ 4871 w 15681"/>
                <a:gd name="connsiteY370" fmla="*/ 11326 h 12565"/>
                <a:gd name="connsiteX371" fmla="*/ 4731 w 15681"/>
                <a:gd name="connsiteY371" fmla="*/ 11406 h 12565"/>
                <a:gd name="connsiteX372" fmla="*/ 4610 w 15681"/>
                <a:gd name="connsiteY372" fmla="*/ 11395 h 12565"/>
                <a:gd name="connsiteX373" fmla="*/ 4469 w 15681"/>
                <a:gd name="connsiteY373" fmla="*/ 11496 h 12565"/>
                <a:gd name="connsiteX374" fmla="*/ 4259 w 15681"/>
                <a:gd name="connsiteY374" fmla="*/ 11487 h 12565"/>
                <a:gd name="connsiteX375" fmla="*/ 3995 w 15681"/>
                <a:gd name="connsiteY375" fmla="*/ 11586 h 12565"/>
                <a:gd name="connsiteX376" fmla="*/ 3851 w 15681"/>
                <a:gd name="connsiteY376" fmla="*/ 11686 h 12565"/>
                <a:gd name="connsiteX377" fmla="*/ 3671 w 15681"/>
                <a:gd name="connsiteY377" fmla="*/ 11674 h 12565"/>
                <a:gd name="connsiteX378" fmla="*/ 3578 w 15681"/>
                <a:gd name="connsiteY378" fmla="*/ 11815 h 12565"/>
                <a:gd name="connsiteX379" fmla="*/ 3560 w 15681"/>
                <a:gd name="connsiteY379" fmla="*/ 11943 h 12565"/>
                <a:gd name="connsiteX380" fmla="*/ 3512 w 15681"/>
                <a:gd name="connsiteY380" fmla="*/ 12046 h 12565"/>
                <a:gd name="connsiteX381" fmla="*/ 3349 w 15681"/>
                <a:gd name="connsiteY381" fmla="*/ 12066 h 12565"/>
                <a:gd name="connsiteX382" fmla="*/ 3302 w 15681"/>
                <a:gd name="connsiteY382" fmla="*/ 12265 h 12565"/>
                <a:gd name="connsiteX383" fmla="*/ 3080 w 15681"/>
                <a:gd name="connsiteY383" fmla="*/ 12457 h 12565"/>
                <a:gd name="connsiteX384" fmla="*/ 2882 w 15681"/>
                <a:gd name="connsiteY384" fmla="*/ 12477 h 12565"/>
                <a:gd name="connsiteX385" fmla="*/ 2669 w 15681"/>
                <a:gd name="connsiteY385" fmla="*/ 12565 h 12565"/>
                <a:gd name="connsiteX386" fmla="*/ 2463 w 15681"/>
                <a:gd name="connsiteY386" fmla="*/ 12516 h 12565"/>
                <a:gd name="connsiteX387" fmla="*/ 2181 w 15681"/>
                <a:gd name="connsiteY387" fmla="*/ 12396 h 12565"/>
                <a:gd name="connsiteX388" fmla="*/ 2078 w 15681"/>
                <a:gd name="connsiteY388"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37 w 15681"/>
                <a:gd name="connsiteY315" fmla="*/ 11247 h 12565"/>
                <a:gd name="connsiteX316" fmla="*/ 10161 w 15681"/>
                <a:gd name="connsiteY316" fmla="*/ 11115 h 12565"/>
                <a:gd name="connsiteX317" fmla="*/ 10220 w 15681"/>
                <a:gd name="connsiteY317" fmla="*/ 10981 h 12565"/>
                <a:gd name="connsiteX318" fmla="*/ 10202 w 15681"/>
                <a:gd name="connsiteY318" fmla="*/ 10806 h 12565"/>
                <a:gd name="connsiteX319" fmla="*/ 10098 w 15681"/>
                <a:gd name="connsiteY319" fmla="*/ 10650 h 12565"/>
                <a:gd name="connsiteX320" fmla="*/ 10040 w 15681"/>
                <a:gd name="connsiteY320" fmla="*/ 10531 h 12565"/>
                <a:gd name="connsiteX321" fmla="*/ 9989 w 15681"/>
                <a:gd name="connsiteY321" fmla="*/ 10531 h 12565"/>
                <a:gd name="connsiteX322" fmla="*/ 9960 w 15681"/>
                <a:gd name="connsiteY322" fmla="*/ 10641 h 12565"/>
                <a:gd name="connsiteX323" fmla="*/ 9965 w 15681"/>
                <a:gd name="connsiteY323" fmla="*/ 10816 h 12565"/>
                <a:gd name="connsiteX324" fmla="*/ 9936 w 15681"/>
                <a:gd name="connsiteY324" fmla="*/ 10995 h 12565"/>
                <a:gd name="connsiteX325" fmla="*/ 9749 w 15681"/>
                <a:gd name="connsiteY325" fmla="*/ 11017 h 12565"/>
                <a:gd name="connsiteX326" fmla="*/ 9620 w 15681"/>
                <a:gd name="connsiteY326" fmla="*/ 11106 h 12565"/>
                <a:gd name="connsiteX327" fmla="*/ 9665 w 15681"/>
                <a:gd name="connsiteY327" fmla="*/ 10912 h 12565"/>
                <a:gd name="connsiteX328" fmla="*/ 9813 w 15681"/>
                <a:gd name="connsiteY328" fmla="*/ 10890 h 12565"/>
                <a:gd name="connsiteX329" fmla="*/ 9794 w 15681"/>
                <a:gd name="connsiteY329" fmla="*/ 10726 h 12565"/>
                <a:gd name="connsiteX330" fmla="*/ 9765 w 15681"/>
                <a:gd name="connsiteY330" fmla="*/ 10564 h 12565"/>
                <a:gd name="connsiteX331" fmla="*/ 9827 w 15681"/>
                <a:gd name="connsiteY331" fmla="*/ 10429 h 12565"/>
                <a:gd name="connsiteX332" fmla="*/ 9935 w 15681"/>
                <a:gd name="connsiteY332" fmla="*/ 10231 h 12565"/>
                <a:gd name="connsiteX333" fmla="*/ 9827 w 15681"/>
                <a:gd name="connsiteY333" fmla="*/ 10147 h 12565"/>
                <a:gd name="connsiteX334" fmla="*/ 9921 w 15681"/>
                <a:gd name="connsiteY334" fmla="*/ 10041 h 12565"/>
                <a:gd name="connsiteX335" fmla="*/ 9854 w 15681"/>
                <a:gd name="connsiteY335" fmla="*/ 9910 h 12565"/>
                <a:gd name="connsiteX336" fmla="*/ 9719 w 15681"/>
                <a:gd name="connsiteY336" fmla="*/ 10081 h 12565"/>
                <a:gd name="connsiteX337" fmla="*/ 9659 w 15681"/>
                <a:gd name="connsiteY337" fmla="*/ 10306 h 12565"/>
                <a:gd name="connsiteX338" fmla="*/ 9380 w 15681"/>
                <a:gd name="connsiteY338" fmla="*/ 10536 h 12565"/>
                <a:gd name="connsiteX339" fmla="*/ 9347 w 15681"/>
                <a:gd name="connsiteY339" fmla="*/ 10678 h 12565"/>
                <a:gd name="connsiteX340" fmla="*/ 9272 w 15681"/>
                <a:gd name="connsiteY340" fmla="*/ 10786 h 12565"/>
                <a:gd name="connsiteX341" fmla="*/ 9287 w 15681"/>
                <a:gd name="connsiteY341" fmla="*/ 10882 h 12565"/>
                <a:gd name="connsiteX342" fmla="*/ 9287 w 15681"/>
                <a:gd name="connsiteY342" fmla="*/ 10984 h 12565"/>
                <a:gd name="connsiteX343" fmla="*/ 9167 w 15681"/>
                <a:gd name="connsiteY343" fmla="*/ 11001 h 12565"/>
                <a:gd name="connsiteX344" fmla="*/ 9077 w 15681"/>
                <a:gd name="connsiteY344" fmla="*/ 10918 h 12565"/>
                <a:gd name="connsiteX345" fmla="*/ 9018 w 15681"/>
                <a:gd name="connsiteY345" fmla="*/ 10800 h 12565"/>
                <a:gd name="connsiteX346" fmla="*/ 8960 w 15681"/>
                <a:gd name="connsiteY346" fmla="*/ 10551 h 12565"/>
                <a:gd name="connsiteX347" fmla="*/ 8778 w 15681"/>
                <a:gd name="connsiteY347" fmla="*/ 10446 h 12565"/>
                <a:gd name="connsiteX348" fmla="*/ 8705 w 15681"/>
                <a:gd name="connsiteY348" fmla="*/ 10266 h 12565"/>
                <a:gd name="connsiteX349" fmla="*/ 8583 w 15681"/>
                <a:gd name="connsiteY349" fmla="*/ 10249 h 12565"/>
                <a:gd name="connsiteX350" fmla="*/ 8465 w 15681"/>
                <a:gd name="connsiteY350" fmla="*/ 10203 h 12565"/>
                <a:gd name="connsiteX351" fmla="*/ 8444 w 15681"/>
                <a:gd name="connsiteY351" fmla="*/ 10098 h 12565"/>
                <a:gd name="connsiteX352" fmla="*/ 8505 w 15681"/>
                <a:gd name="connsiteY352" fmla="*/ 10036 h 12565"/>
                <a:gd name="connsiteX353" fmla="*/ 8445 w 15681"/>
                <a:gd name="connsiteY353" fmla="*/ 9961 h 12565"/>
                <a:gd name="connsiteX354" fmla="*/ 8340 w 15681"/>
                <a:gd name="connsiteY354" fmla="*/ 9988 h 12565"/>
                <a:gd name="connsiteX355" fmla="*/ 8345 w 15681"/>
                <a:gd name="connsiteY355" fmla="*/ 9870 h 12565"/>
                <a:gd name="connsiteX356" fmla="*/ 8256 w 15681"/>
                <a:gd name="connsiteY356" fmla="*/ 9855 h 12565"/>
                <a:gd name="connsiteX357" fmla="*/ 8100 w 15681"/>
                <a:gd name="connsiteY357" fmla="*/ 9889 h 12565"/>
                <a:gd name="connsiteX358" fmla="*/ 7872 w 15681"/>
                <a:gd name="connsiteY358" fmla="*/ 9802 h 12565"/>
                <a:gd name="connsiteX359" fmla="*/ 7716 w 15681"/>
                <a:gd name="connsiteY359" fmla="*/ 9871 h 12565"/>
                <a:gd name="connsiteX360" fmla="*/ 7455 w 15681"/>
                <a:gd name="connsiteY360" fmla="*/ 9735 h 12565"/>
                <a:gd name="connsiteX361" fmla="*/ 7245 w 15681"/>
                <a:gd name="connsiteY361" fmla="*/ 9691 h 12565"/>
                <a:gd name="connsiteX362" fmla="*/ 7160 w 15681"/>
                <a:gd name="connsiteY362" fmla="*/ 9787 h 12565"/>
                <a:gd name="connsiteX363" fmla="*/ 6525 w 15681"/>
                <a:gd name="connsiteY363" fmla="*/ 9901 h 12565"/>
                <a:gd name="connsiteX364" fmla="*/ 6264 w 15681"/>
                <a:gd name="connsiteY364" fmla="*/ 10131 h 12565"/>
                <a:gd name="connsiteX365" fmla="*/ 5849 w 15681"/>
                <a:gd name="connsiteY365" fmla="*/ 10366 h 12565"/>
                <a:gd name="connsiteX366" fmla="*/ 5492 w 15681"/>
                <a:gd name="connsiteY366" fmla="*/ 10425 h 12565"/>
                <a:gd name="connsiteX367" fmla="*/ 5141 w 15681"/>
                <a:gd name="connsiteY367" fmla="*/ 10795 h 12565"/>
                <a:gd name="connsiteX368" fmla="*/ 5019 w 15681"/>
                <a:gd name="connsiteY368" fmla="*/ 10837 h 12565"/>
                <a:gd name="connsiteX369" fmla="*/ 4950 w 15681"/>
                <a:gd name="connsiteY369" fmla="*/ 10965 h 12565"/>
                <a:gd name="connsiteX370" fmla="*/ 4871 w 15681"/>
                <a:gd name="connsiteY370" fmla="*/ 11326 h 12565"/>
                <a:gd name="connsiteX371" fmla="*/ 4731 w 15681"/>
                <a:gd name="connsiteY371" fmla="*/ 11406 h 12565"/>
                <a:gd name="connsiteX372" fmla="*/ 4610 w 15681"/>
                <a:gd name="connsiteY372" fmla="*/ 11395 h 12565"/>
                <a:gd name="connsiteX373" fmla="*/ 4469 w 15681"/>
                <a:gd name="connsiteY373" fmla="*/ 11496 h 12565"/>
                <a:gd name="connsiteX374" fmla="*/ 4259 w 15681"/>
                <a:gd name="connsiteY374" fmla="*/ 11487 h 12565"/>
                <a:gd name="connsiteX375" fmla="*/ 3995 w 15681"/>
                <a:gd name="connsiteY375" fmla="*/ 11586 h 12565"/>
                <a:gd name="connsiteX376" fmla="*/ 3851 w 15681"/>
                <a:gd name="connsiteY376" fmla="*/ 11686 h 12565"/>
                <a:gd name="connsiteX377" fmla="*/ 3671 w 15681"/>
                <a:gd name="connsiteY377" fmla="*/ 11674 h 12565"/>
                <a:gd name="connsiteX378" fmla="*/ 3578 w 15681"/>
                <a:gd name="connsiteY378" fmla="*/ 11815 h 12565"/>
                <a:gd name="connsiteX379" fmla="*/ 3560 w 15681"/>
                <a:gd name="connsiteY379" fmla="*/ 11943 h 12565"/>
                <a:gd name="connsiteX380" fmla="*/ 3512 w 15681"/>
                <a:gd name="connsiteY380" fmla="*/ 12046 h 12565"/>
                <a:gd name="connsiteX381" fmla="*/ 3349 w 15681"/>
                <a:gd name="connsiteY381" fmla="*/ 12066 h 12565"/>
                <a:gd name="connsiteX382" fmla="*/ 3302 w 15681"/>
                <a:gd name="connsiteY382" fmla="*/ 12265 h 12565"/>
                <a:gd name="connsiteX383" fmla="*/ 3080 w 15681"/>
                <a:gd name="connsiteY383" fmla="*/ 12457 h 12565"/>
                <a:gd name="connsiteX384" fmla="*/ 2882 w 15681"/>
                <a:gd name="connsiteY384" fmla="*/ 12477 h 12565"/>
                <a:gd name="connsiteX385" fmla="*/ 2669 w 15681"/>
                <a:gd name="connsiteY385" fmla="*/ 12565 h 12565"/>
                <a:gd name="connsiteX386" fmla="*/ 2463 w 15681"/>
                <a:gd name="connsiteY386" fmla="*/ 12516 h 12565"/>
                <a:gd name="connsiteX387" fmla="*/ 2181 w 15681"/>
                <a:gd name="connsiteY387" fmla="*/ 12396 h 12565"/>
                <a:gd name="connsiteX388" fmla="*/ 2078 w 15681"/>
                <a:gd name="connsiteY388"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37 w 15681"/>
                <a:gd name="connsiteY315" fmla="*/ 11247 h 12565"/>
                <a:gd name="connsiteX316" fmla="*/ 10064 w 15681"/>
                <a:gd name="connsiteY316" fmla="*/ 11204 h 12565"/>
                <a:gd name="connsiteX317" fmla="*/ 10161 w 15681"/>
                <a:gd name="connsiteY317" fmla="*/ 11115 h 12565"/>
                <a:gd name="connsiteX318" fmla="*/ 10220 w 15681"/>
                <a:gd name="connsiteY318" fmla="*/ 10981 h 12565"/>
                <a:gd name="connsiteX319" fmla="*/ 10202 w 15681"/>
                <a:gd name="connsiteY319" fmla="*/ 10806 h 12565"/>
                <a:gd name="connsiteX320" fmla="*/ 10098 w 15681"/>
                <a:gd name="connsiteY320" fmla="*/ 10650 h 12565"/>
                <a:gd name="connsiteX321" fmla="*/ 10040 w 15681"/>
                <a:gd name="connsiteY321" fmla="*/ 10531 h 12565"/>
                <a:gd name="connsiteX322" fmla="*/ 9989 w 15681"/>
                <a:gd name="connsiteY322" fmla="*/ 10531 h 12565"/>
                <a:gd name="connsiteX323" fmla="*/ 9960 w 15681"/>
                <a:gd name="connsiteY323" fmla="*/ 10641 h 12565"/>
                <a:gd name="connsiteX324" fmla="*/ 9965 w 15681"/>
                <a:gd name="connsiteY324" fmla="*/ 10816 h 12565"/>
                <a:gd name="connsiteX325" fmla="*/ 9936 w 15681"/>
                <a:gd name="connsiteY325" fmla="*/ 10995 h 12565"/>
                <a:gd name="connsiteX326" fmla="*/ 9749 w 15681"/>
                <a:gd name="connsiteY326" fmla="*/ 11017 h 12565"/>
                <a:gd name="connsiteX327" fmla="*/ 9620 w 15681"/>
                <a:gd name="connsiteY327" fmla="*/ 11106 h 12565"/>
                <a:gd name="connsiteX328" fmla="*/ 9665 w 15681"/>
                <a:gd name="connsiteY328" fmla="*/ 10912 h 12565"/>
                <a:gd name="connsiteX329" fmla="*/ 9813 w 15681"/>
                <a:gd name="connsiteY329" fmla="*/ 10890 h 12565"/>
                <a:gd name="connsiteX330" fmla="*/ 9794 w 15681"/>
                <a:gd name="connsiteY330" fmla="*/ 10726 h 12565"/>
                <a:gd name="connsiteX331" fmla="*/ 9765 w 15681"/>
                <a:gd name="connsiteY331" fmla="*/ 10564 h 12565"/>
                <a:gd name="connsiteX332" fmla="*/ 9827 w 15681"/>
                <a:gd name="connsiteY332" fmla="*/ 10429 h 12565"/>
                <a:gd name="connsiteX333" fmla="*/ 9935 w 15681"/>
                <a:gd name="connsiteY333" fmla="*/ 10231 h 12565"/>
                <a:gd name="connsiteX334" fmla="*/ 9827 w 15681"/>
                <a:gd name="connsiteY334" fmla="*/ 10147 h 12565"/>
                <a:gd name="connsiteX335" fmla="*/ 9921 w 15681"/>
                <a:gd name="connsiteY335" fmla="*/ 10041 h 12565"/>
                <a:gd name="connsiteX336" fmla="*/ 9854 w 15681"/>
                <a:gd name="connsiteY336" fmla="*/ 9910 h 12565"/>
                <a:gd name="connsiteX337" fmla="*/ 9719 w 15681"/>
                <a:gd name="connsiteY337" fmla="*/ 10081 h 12565"/>
                <a:gd name="connsiteX338" fmla="*/ 9659 w 15681"/>
                <a:gd name="connsiteY338" fmla="*/ 10306 h 12565"/>
                <a:gd name="connsiteX339" fmla="*/ 9380 w 15681"/>
                <a:gd name="connsiteY339" fmla="*/ 10536 h 12565"/>
                <a:gd name="connsiteX340" fmla="*/ 9347 w 15681"/>
                <a:gd name="connsiteY340" fmla="*/ 10678 h 12565"/>
                <a:gd name="connsiteX341" fmla="*/ 9272 w 15681"/>
                <a:gd name="connsiteY341" fmla="*/ 10786 h 12565"/>
                <a:gd name="connsiteX342" fmla="*/ 9287 w 15681"/>
                <a:gd name="connsiteY342" fmla="*/ 10882 h 12565"/>
                <a:gd name="connsiteX343" fmla="*/ 9287 w 15681"/>
                <a:gd name="connsiteY343" fmla="*/ 10984 h 12565"/>
                <a:gd name="connsiteX344" fmla="*/ 9167 w 15681"/>
                <a:gd name="connsiteY344" fmla="*/ 11001 h 12565"/>
                <a:gd name="connsiteX345" fmla="*/ 9077 w 15681"/>
                <a:gd name="connsiteY345" fmla="*/ 10918 h 12565"/>
                <a:gd name="connsiteX346" fmla="*/ 9018 w 15681"/>
                <a:gd name="connsiteY346" fmla="*/ 10800 h 12565"/>
                <a:gd name="connsiteX347" fmla="*/ 8960 w 15681"/>
                <a:gd name="connsiteY347" fmla="*/ 10551 h 12565"/>
                <a:gd name="connsiteX348" fmla="*/ 8778 w 15681"/>
                <a:gd name="connsiteY348" fmla="*/ 10446 h 12565"/>
                <a:gd name="connsiteX349" fmla="*/ 8705 w 15681"/>
                <a:gd name="connsiteY349" fmla="*/ 10266 h 12565"/>
                <a:gd name="connsiteX350" fmla="*/ 8583 w 15681"/>
                <a:gd name="connsiteY350" fmla="*/ 10249 h 12565"/>
                <a:gd name="connsiteX351" fmla="*/ 8465 w 15681"/>
                <a:gd name="connsiteY351" fmla="*/ 10203 h 12565"/>
                <a:gd name="connsiteX352" fmla="*/ 8444 w 15681"/>
                <a:gd name="connsiteY352" fmla="*/ 10098 h 12565"/>
                <a:gd name="connsiteX353" fmla="*/ 8505 w 15681"/>
                <a:gd name="connsiteY353" fmla="*/ 10036 h 12565"/>
                <a:gd name="connsiteX354" fmla="*/ 8445 w 15681"/>
                <a:gd name="connsiteY354" fmla="*/ 9961 h 12565"/>
                <a:gd name="connsiteX355" fmla="*/ 8340 w 15681"/>
                <a:gd name="connsiteY355" fmla="*/ 9988 h 12565"/>
                <a:gd name="connsiteX356" fmla="*/ 8345 w 15681"/>
                <a:gd name="connsiteY356" fmla="*/ 9870 h 12565"/>
                <a:gd name="connsiteX357" fmla="*/ 8256 w 15681"/>
                <a:gd name="connsiteY357" fmla="*/ 9855 h 12565"/>
                <a:gd name="connsiteX358" fmla="*/ 8100 w 15681"/>
                <a:gd name="connsiteY358" fmla="*/ 9889 h 12565"/>
                <a:gd name="connsiteX359" fmla="*/ 7872 w 15681"/>
                <a:gd name="connsiteY359" fmla="*/ 9802 h 12565"/>
                <a:gd name="connsiteX360" fmla="*/ 7716 w 15681"/>
                <a:gd name="connsiteY360" fmla="*/ 9871 h 12565"/>
                <a:gd name="connsiteX361" fmla="*/ 7455 w 15681"/>
                <a:gd name="connsiteY361" fmla="*/ 9735 h 12565"/>
                <a:gd name="connsiteX362" fmla="*/ 7245 w 15681"/>
                <a:gd name="connsiteY362" fmla="*/ 9691 h 12565"/>
                <a:gd name="connsiteX363" fmla="*/ 7160 w 15681"/>
                <a:gd name="connsiteY363" fmla="*/ 9787 h 12565"/>
                <a:gd name="connsiteX364" fmla="*/ 6525 w 15681"/>
                <a:gd name="connsiteY364" fmla="*/ 9901 h 12565"/>
                <a:gd name="connsiteX365" fmla="*/ 6264 w 15681"/>
                <a:gd name="connsiteY365" fmla="*/ 10131 h 12565"/>
                <a:gd name="connsiteX366" fmla="*/ 5849 w 15681"/>
                <a:gd name="connsiteY366" fmla="*/ 10366 h 12565"/>
                <a:gd name="connsiteX367" fmla="*/ 5492 w 15681"/>
                <a:gd name="connsiteY367" fmla="*/ 10425 h 12565"/>
                <a:gd name="connsiteX368" fmla="*/ 5141 w 15681"/>
                <a:gd name="connsiteY368" fmla="*/ 10795 h 12565"/>
                <a:gd name="connsiteX369" fmla="*/ 5019 w 15681"/>
                <a:gd name="connsiteY369" fmla="*/ 10837 h 12565"/>
                <a:gd name="connsiteX370" fmla="*/ 4950 w 15681"/>
                <a:gd name="connsiteY370" fmla="*/ 10965 h 12565"/>
                <a:gd name="connsiteX371" fmla="*/ 4871 w 15681"/>
                <a:gd name="connsiteY371" fmla="*/ 11326 h 12565"/>
                <a:gd name="connsiteX372" fmla="*/ 4731 w 15681"/>
                <a:gd name="connsiteY372" fmla="*/ 11406 h 12565"/>
                <a:gd name="connsiteX373" fmla="*/ 4610 w 15681"/>
                <a:gd name="connsiteY373" fmla="*/ 11395 h 12565"/>
                <a:gd name="connsiteX374" fmla="*/ 4469 w 15681"/>
                <a:gd name="connsiteY374" fmla="*/ 11496 h 12565"/>
                <a:gd name="connsiteX375" fmla="*/ 4259 w 15681"/>
                <a:gd name="connsiteY375" fmla="*/ 11487 h 12565"/>
                <a:gd name="connsiteX376" fmla="*/ 3995 w 15681"/>
                <a:gd name="connsiteY376" fmla="*/ 11586 h 12565"/>
                <a:gd name="connsiteX377" fmla="*/ 3851 w 15681"/>
                <a:gd name="connsiteY377" fmla="*/ 11686 h 12565"/>
                <a:gd name="connsiteX378" fmla="*/ 3671 w 15681"/>
                <a:gd name="connsiteY378" fmla="*/ 11674 h 12565"/>
                <a:gd name="connsiteX379" fmla="*/ 3578 w 15681"/>
                <a:gd name="connsiteY379" fmla="*/ 11815 h 12565"/>
                <a:gd name="connsiteX380" fmla="*/ 3560 w 15681"/>
                <a:gd name="connsiteY380" fmla="*/ 11943 h 12565"/>
                <a:gd name="connsiteX381" fmla="*/ 3512 w 15681"/>
                <a:gd name="connsiteY381" fmla="*/ 12046 h 12565"/>
                <a:gd name="connsiteX382" fmla="*/ 3349 w 15681"/>
                <a:gd name="connsiteY382" fmla="*/ 12066 h 12565"/>
                <a:gd name="connsiteX383" fmla="*/ 3302 w 15681"/>
                <a:gd name="connsiteY383" fmla="*/ 12265 h 12565"/>
                <a:gd name="connsiteX384" fmla="*/ 3080 w 15681"/>
                <a:gd name="connsiteY384" fmla="*/ 12457 h 12565"/>
                <a:gd name="connsiteX385" fmla="*/ 2882 w 15681"/>
                <a:gd name="connsiteY385" fmla="*/ 12477 h 12565"/>
                <a:gd name="connsiteX386" fmla="*/ 2669 w 15681"/>
                <a:gd name="connsiteY386" fmla="*/ 12565 h 12565"/>
                <a:gd name="connsiteX387" fmla="*/ 2463 w 15681"/>
                <a:gd name="connsiteY387" fmla="*/ 12516 h 12565"/>
                <a:gd name="connsiteX388" fmla="*/ 2181 w 15681"/>
                <a:gd name="connsiteY388" fmla="*/ 12396 h 12565"/>
                <a:gd name="connsiteX389" fmla="*/ 2078 w 15681"/>
                <a:gd name="connsiteY389"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61 w 15681"/>
                <a:gd name="connsiteY315" fmla="*/ 11267 h 12565"/>
                <a:gd name="connsiteX316" fmla="*/ 10037 w 15681"/>
                <a:gd name="connsiteY316" fmla="*/ 11247 h 12565"/>
                <a:gd name="connsiteX317" fmla="*/ 10064 w 15681"/>
                <a:gd name="connsiteY317" fmla="*/ 11204 h 12565"/>
                <a:gd name="connsiteX318" fmla="*/ 10161 w 15681"/>
                <a:gd name="connsiteY318" fmla="*/ 11115 h 12565"/>
                <a:gd name="connsiteX319" fmla="*/ 10220 w 15681"/>
                <a:gd name="connsiteY319" fmla="*/ 10981 h 12565"/>
                <a:gd name="connsiteX320" fmla="*/ 10202 w 15681"/>
                <a:gd name="connsiteY320" fmla="*/ 10806 h 12565"/>
                <a:gd name="connsiteX321" fmla="*/ 10098 w 15681"/>
                <a:gd name="connsiteY321" fmla="*/ 10650 h 12565"/>
                <a:gd name="connsiteX322" fmla="*/ 10040 w 15681"/>
                <a:gd name="connsiteY322" fmla="*/ 10531 h 12565"/>
                <a:gd name="connsiteX323" fmla="*/ 9989 w 15681"/>
                <a:gd name="connsiteY323" fmla="*/ 10531 h 12565"/>
                <a:gd name="connsiteX324" fmla="*/ 9960 w 15681"/>
                <a:gd name="connsiteY324" fmla="*/ 10641 h 12565"/>
                <a:gd name="connsiteX325" fmla="*/ 9965 w 15681"/>
                <a:gd name="connsiteY325" fmla="*/ 10816 h 12565"/>
                <a:gd name="connsiteX326" fmla="*/ 9936 w 15681"/>
                <a:gd name="connsiteY326" fmla="*/ 10995 h 12565"/>
                <a:gd name="connsiteX327" fmla="*/ 9749 w 15681"/>
                <a:gd name="connsiteY327" fmla="*/ 11017 h 12565"/>
                <a:gd name="connsiteX328" fmla="*/ 9620 w 15681"/>
                <a:gd name="connsiteY328" fmla="*/ 11106 h 12565"/>
                <a:gd name="connsiteX329" fmla="*/ 9665 w 15681"/>
                <a:gd name="connsiteY329" fmla="*/ 10912 h 12565"/>
                <a:gd name="connsiteX330" fmla="*/ 9813 w 15681"/>
                <a:gd name="connsiteY330" fmla="*/ 10890 h 12565"/>
                <a:gd name="connsiteX331" fmla="*/ 9794 w 15681"/>
                <a:gd name="connsiteY331" fmla="*/ 10726 h 12565"/>
                <a:gd name="connsiteX332" fmla="*/ 9765 w 15681"/>
                <a:gd name="connsiteY332" fmla="*/ 10564 h 12565"/>
                <a:gd name="connsiteX333" fmla="*/ 9827 w 15681"/>
                <a:gd name="connsiteY333" fmla="*/ 10429 h 12565"/>
                <a:gd name="connsiteX334" fmla="*/ 9935 w 15681"/>
                <a:gd name="connsiteY334" fmla="*/ 10231 h 12565"/>
                <a:gd name="connsiteX335" fmla="*/ 9827 w 15681"/>
                <a:gd name="connsiteY335" fmla="*/ 10147 h 12565"/>
                <a:gd name="connsiteX336" fmla="*/ 9921 w 15681"/>
                <a:gd name="connsiteY336" fmla="*/ 10041 h 12565"/>
                <a:gd name="connsiteX337" fmla="*/ 9854 w 15681"/>
                <a:gd name="connsiteY337" fmla="*/ 9910 h 12565"/>
                <a:gd name="connsiteX338" fmla="*/ 9719 w 15681"/>
                <a:gd name="connsiteY338" fmla="*/ 10081 h 12565"/>
                <a:gd name="connsiteX339" fmla="*/ 9659 w 15681"/>
                <a:gd name="connsiteY339" fmla="*/ 10306 h 12565"/>
                <a:gd name="connsiteX340" fmla="*/ 9380 w 15681"/>
                <a:gd name="connsiteY340" fmla="*/ 10536 h 12565"/>
                <a:gd name="connsiteX341" fmla="*/ 9347 w 15681"/>
                <a:gd name="connsiteY341" fmla="*/ 10678 h 12565"/>
                <a:gd name="connsiteX342" fmla="*/ 9272 w 15681"/>
                <a:gd name="connsiteY342" fmla="*/ 10786 h 12565"/>
                <a:gd name="connsiteX343" fmla="*/ 9287 w 15681"/>
                <a:gd name="connsiteY343" fmla="*/ 10882 h 12565"/>
                <a:gd name="connsiteX344" fmla="*/ 9287 w 15681"/>
                <a:gd name="connsiteY344" fmla="*/ 10984 h 12565"/>
                <a:gd name="connsiteX345" fmla="*/ 9167 w 15681"/>
                <a:gd name="connsiteY345" fmla="*/ 11001 h 12565"/>
                <a:gd name="connsiteX346" fmla="*/ 9077 w 15681"/>
                <a:gd name="connsiteY346" fmla="*/ 10918 h 12565"/>
                <a:gd name="connsiteX347" fmla="*/ 9018 w 15681"/>
                <a:gd name="connsiteY347" fmla="*/ 10800 h 12565"/>
                <a:gd name="connsiteX348" fmla="*/ 8960 w 15681"/>
                <a:gd name="connsiteY348" fmla="*/ 10551 h 12565"/>
                <a:gd name="connsiteX349" fmla="*/ 8778 w 15681"/>
                <a:gd name="connsiteY349" fmla="*/ 10446 h 12565"/>
                <a:gd name="connsiteX350" fmla="*/ 8705 w 15681"/>
                <a:gd name="connsiteY350" fmla="*/ 10266 h 12565"/>
                <a:gd name="connsiteX351" fmla="*/ 8583 w 15681"/>
                <a:gd name="connsiteY351" fmla="*/ 10249 h 12565"/>
                <a:gd name="connsiteX352" fmla="*/ 8465 w 15681"/>
                <a:gd name="connsiteY352" fmla="*/ 10203 h 12565"/>
                <a:gd name="connsiteX353" fmla="*/ 8444 w 15681"/>
                <a:gd name="connsiteY353" fmla="*/ 10098 h 12565"/>
                <a:gd name="connsiteX354" fmla="*/ 8505 w 15681"/>
                <a:gd name="connsiteY354" fmla="*/ 10036 h 12565"/>
                <a:gd name="connsiteX355" fmla="*/ 8445 w 15681"/>
                <a:gd name="connsiteY355" fmla="*/ 9961 h 12565"/>
                <a:gd name="connsiteX356" fmla="*/ 8340 w 15681"/>
                <a:gd name="connsiteY356" fmla="*/ 9988 h 12565"/>
                <a:gd name="connsiteX357" fmla="*/ 8345 w 15681"/>
                <a:gd name="connsiteY357" fmla="*/ 9870 h 12565"/>
                <a:gd name="connsiteX358" fmla="*/ 8256 w 15681"/>
                <a:gd name="connsiteY358" fmla="*/ 9855 h 12565"/>
                <a:gd name="connsiteX359" fmla="*/ 8100 w 15681"/>
                <a:gd name="connsiteY359" fmla="*/ 9889 h 12565"/>
                <a:gd name="connsiteX360" fmla="*/ 7872 w 15681"/>
                <a:gd name="connsiteY360" fmla="*/ 9802 h 12565"/>
                <a:gd name="connsiteX361" fmla="*/ 7716 w 15681"/>
                <a:gd name="connsiteY361" fmla="*/ 9871 h 12565"/>
                <a:gd name="connsiteX362" fmla="*/ 7455 w 15681"/>
                <a:gd name="connsiteY362" fmla="*/ 9735 h 12565"/>
                <a:gd name="connsiteX363" fmla="*/ 7245 w 15681"/>
                <a:gd name="connsiteY363" fmla="*/ 9691 h 12565"/>
                <a:gd name="connsiteX364" fmla="*/ 7160 w 15681"/>
                <a:gd name="connsiteY364" fmla="*/ 9787 h 12565"/>
                <a:gd name="connsiteX365" fmla="*/ 6525 w 15681"/>
                <a:gd name="connsiteY365" fmla="*/ 9901 h 12565"/>
                <a:gd name="connsiteX366" fmla="*/ 6264 w 15681"/>
                <a:gd name="connsiteY366" fmla="*/ 10131 h 12565"/>
                <a:gd name="connsiteX367" fmla="*/ 5849 w 15681"/>
                <a:gd name="connsiteY367" fmla="*/ 10366 h 12565"/>
                <a:gd name="connsiteX368" fmla="*/ 5492 w 15681"/>
                <a:gd name="connsiteY368" fmla="*/ 10425 h 12565"/>
                <a:gd name="connsiteX369" fmla="*/ 5141 w 15681"/>
                <a:gd name="connsiteY369" fmla="*/ 10795 h 12565"/>
                <a:gd name="connsiteX370" fmla="*/ 5019 w 15681"/>
                <a:gd name="connsiteY370" fmla="*/ 10837 h 12565"/>
                <a:gd name="connsiteX371" fmla="*/ 4950 w 15681"/>
                <a:gd name="connsiteY371" fmla="*/ 10965 h 12565"/>
                <a:gd name="connsiteX372" fmla="*/ 4871 w 15681"/>
                <a:gd name="connsiteY372" fmla="*/ 11326 h 12565"/>
                <a:gd name="connsiteX373" fmla="*/ 4731 w 15681"/>
                <a:gd name="connsiteY373" fmla="*/ 11406 h 12565"/>
                <a:gd name="connsiteX374" fmla="*/ 4610 w 15681"/>
                <a:gd name="connsiteY374" fmla="*/ 11395 h 12565"/>
                <a:gd name="connsiteX375" fmla="*/ 4469 w 15681"/>
                <a:gd name="connsiteY375" fmla="*/ 11496 h 12565"/>
                <a:gd name="connsiteX376" fmla="*/ 4259 w 15681"/>
                <a:gd name="connsiteY376" fmla="*/ 11487 h 12565"/>
                <a:gd name="connsiteX377" fmla="*/ 3995 w 15681"/>
                <a:gd name="connsiteY377" fmla="*/ 11586 h 12565"/>
                <a:gd name="connsiteX378" fmla="*/ 3851 w 15681"/>
                <a:gd name="connsiteY378" fmla="*/ 11686 h 12565"/>
                <a:gd name="connsiteX379" fmla="*/ 3671 w 15681"/>
                <a:gd name="connsiteY379" fmla="*/ 11674 h 12565"/>
                <a:gd name="connsiteX380" fmla="*/ 3578 w 15681"/>
                <a:gd name="connsiteY380" fmla="*/ 11815 h 12565"/>
                <a:gd name="connsiteX381" fmla="*/ 3560 w 15681"/>
                <a:gd name="connsiteY381" fmla="*/ 11943 h 12565"/>
                <a:gd name="connsiteX382" fmla="*/ 3512 w 15681"/>
                <a:gd name="connsiteY382" fmla="*/ 12046 h 12565"/>
                <a:gd name="connsiteX383" fmla="*/ 3349 w 15681"/>
                <a:gd name="connsiteY383" fmla="*/ 12066 h 12565"/>
                <a:gd name="connsiteX384" fmla="*/ 3302 w 15681"/>
                <a:gd name="connsiteY384" fmla="*/ 12265 h 12565"/>
                <a:gd name="connsiteX385" fmla="*/ 3080 w 15681"/>
                <a:gd name="connsiteY385" fmla="*/ 12457 h 12565"/>
                <a:gd name="connsiteX386" fmla="*/ 2882 w 15681"/>
                <a:gd name="connsiteY386" fmla="*/ 12477 h 12565"/>
                <a:gd name="connsiteX387" fmla="*/ 2669 w 15681"/>
                <a:gd name="connsiteY387" fmla="*/ 12565 h 12565"/>
                <a:gd name="connsiteX388" fmla="*/ 2463 w 15681"/>
                <a:gd name="connsiteY388" fmla="*/ 12516 h 12565"/>
                <a:gd name="connsiteX389" fmla="*/ 2181 w 15681"/>
                <a:gd name="connsiteY389" fmla="*/ 12396 h 12565"/>
                <a:gd name="connsiteX390" fmla="*/ 2078 w 15681"/>
                <a:gd name="connsiteY390" fmla="*/ 12436 h 12565"/>
                <a:gd name="connsiteX0" fmla="*/ 2078 w 15681"/>
                <a:gd name="connsiteY0" fmla="*/ 12436 h 12565"/>
                <a:gd name="connsiteX1" fmla="*/ 1971 w 15681"/>
                <a:gd name="connsiteY1" fmla="*/ 12276 h 12565"/>
                <a:gd name="connsiteX2" fmla="*/ 1928 w 15681"/>
                <a:gd name="connsiteY2" fmla="*/ 12117 h 12565"/>
                <a:gd name="connsiteX3" fmla="*/ 2031 w 15681"/>
                <a:gd name="connsiteY3" fmla="*/ 12114 h 12565"/>
                <a:gd name="connsiteX4" fmla="*/ 2109 w 15681"/>
                <a:gd name="connsiteY4" fmla="*/ 11985 h 12565"/>
                <a:gd name="connsiteX5" fmla="*/ 2090 w 15681"/>
                <a:gd name="connsiteY5" fmla="*/ 11845 h 12565"/>
                <a:gd name="connsiteX6" fmla="*/ 1971 w 15681"/>
                <a:gd name="connsiteY6" fmla="*/ 11628 h 12565"/>
                <a:gd name="connsiteX7" fmla="*/ 1980 w 15681"/>
                <a:gd name="connsiteY7" fmla="*/ 11464 h 12565"/>
                <a:gd name="connsiteX8" fmla="*/ 1889 w 15681"/>
                <a:gd name="connsiteY8" fmla="*/ 11236 h 12565"/>
                <a:gd name="connsiteX9" fmla="*/ 1442 w 15681"/>
                <a:gd name="connsiteY9" fmla="*/ 10677 h 12565"/>
                <a:gd name="connsiteX10" fmla="*/ 1292 w 15681"/>
                <a:gd name="connsiteY10" fmla="*/ 10207 h 12565"/>
                <a:gd name="connsiteX11" fmla="*/ 1104 w 15681"/>
                <a:gd name="connsiteY11" fmla="*/ 10071 h 12565"/>
                <a:gd name="connsiteX12" fmla="*/ 1008 w 15681"/>
                <a:gd name="connsiteY12" fmla="*/ 9933 h 12565"/>
                <a:gd name="connsiteX13" fmla="*/ 851 w 15681"/>
                <a:gd name="connsiteY13" fmla="*/ 9771 h 12565"/>
                <a:gd name="connsiteX14" fmla="*/ 738 w 15681"/>
                <a:gd name="connsiteY14" fmla="*/ 9495 h 12565"/>
                <a:gd name="connsiteX15" fmla="*/ 513 w 15681"/>
                <a:gd name="connsiteY15" fmla="*/ 9238 h 12565"/>
                <a:gd name="connsiteX16" fmla="*/ 249 w 15681"/>
                <a:gd name="connsiteY16" fmla="*/ 9055 h 12565"/>
                <a:gd name="connsiteX17" fmla="*/ 279 w 15681"/>
                <a:gd name="connsiteY17" fmla="*/ 8946 h 12565"/>
                <a:gd name="connsiteX18" fmla="*/ 507 w 15681"/>
                <a:gd name="connsiteY18" fmla="*/ 9165 h 12565"/>
                <a:gd name="connsiteX19" fmla="*/ 569 w 15681"/>
                <a:gd name="connsiteY19" fmla="*/ 9105 h 12565"/>
                <a:gd name="connsiteX20" fmla="*/ 477 w 15681"/>
                <a:gd name="connsiteY20" fmla="*/ 9034 h 12565"/>
                <a:gd name="connsiteX21" fmla="*/ 321 w 15681"/>
                <a:gd name="connsiteY21" fmla="*/ 8847 h 12565"/>
                <a:gd name="connsiteX22" fmla="*/ 300 w 15681"/>
                <a:gd name="connsiteY22" fmla="*/ 8706 h 12565"/>
                <a:gd name="connsiteX23" fmla="*/ 438 w 15681"/>
                <a:gd name="connsiteY23" fmla="*/ 8854 h 12565"/>
                <a:gd name="connsiteX24" fmla="*/ 509 w 15681"/>
                <a:gd name="connsiteY24" fmla="*/ 8787 h 12565"/>
                <a:gd name="connsiteX25" fmla="*/ 530 w 15681"/>
                <a:gd name="connsiteY25" fmla="*/ 8907 h 12565"/>
                <a:gd name="connsiteX26" fmla="*/ 600 w 15681"/>
                <a:gd name="connsiteY26" fmla="*/ 9028 h 12565"/>
                <a:gd name="connsiteX27" fmla="*/ 680 w 15681"/>
                <a:gd name="connsiteY27" fmla="*/ 9045 h 12565"/>
                <a:gd name="connsiteX28" fmla="*/ 629 w 15681"/>
                <a:gd name="connsiteY28" fmla="*/ 8797 h 12565"/>
                <a:gd name="connsiteX29" fmla="*/ 278 w 15681"/>
                <a:gd name="connsiteY29" fmla="*/ 8433 h 12565"/>
                <a:gd name="connsiteX30" fmla="*/ 129 w 15681"/>
                <a:gd name="connsiteY30" fmla="*/ 8307 h 12565"/>
                <a:gd name="connsiteX31" fmla="*/ 68 w 15681"/>
                <a:gd name="connsiteY31" fmla="*/ 8095 h 12565"/>
                <a:gd name="connsiteX32" fmla="*/ 92 w 15681"/>
                <a:gd name="connsiteY32" fmla="*/ 7941 h 12565"/>
                <a:gd name="connsiteX33" fmla="*/ 140 w 15681"/>
                <a:gd name="connsiteY33" fmla="*/ 7735 h 12565"/>
                <a:gd name="connsiteX34" fmla="*/ 109 w 15681"/>
                <a:gd name="connsiteY34" fmla="*/ 7536 h 12565"/>
                <a:gd name="connsiteX35" fmla="*/ 0 w 15681"/>
                <a:gd name="connsiteY35" fmla="*/ 7408 h 12565"/>
                <a:gd name="connsiteX36" fmla="*/ 29 w 15681"/>
                <a:gd name="connsiteY36" fmla="*/ 7095 h 12565"/>
                <a:gd name="connsiteX37" fmla="*/ 101 w 15681"/>
                <a:gd name="connsiteY37" fmla="*/ 7056 h 12565"/>
                <a:gd name="connsiteX38" fmla="*/ 135 w 15681"/>
                <a:gd name="connsiteY38" fmla="*/ 7170 h 12565"/>
                <a:gd name="connsiteX39" fmla="*/ 189 w 15681"/>
                <a:gd name="connsiteY39" fmla="*/ 7294 h 12565"/>
                <a:gd name="connsiteX40" fmla="*/ 259 w 15681"/>
                <a:gd name="connsiteY40" fmla="*/ 7266 h 12565"/>
                <a:gd name="connsiteX41" fmla="*/ 278 w 15681"/>
                <a:gd name="connsiteY41" fmla="*/ 7074 h 12565"/>
                <a:gd name="connsiteX42" fmla="*/ 297 w 15681"/>
                <a:gd name="connsiteY42" fmla="*/ 6936 h 12565"/>
                <a:gd name="connsiteX43" fmla="*/ 617 w 15681"/>
                <a:gd name="connsiteY43" fmla="*/ 6579 h 12565"/>
                <a:gd name="connsiteX44" fmla="*/ 968 w 15681"/>
                <a:gd name="connsiteY44" fmla="*/ 6136 h 12565"/>
                <a:gd name="connsiteX45" fmla="*/ 1065 w 15681"/>
                <a:gd name="connsiteY45" fmla="*/ 6195 h 12565"/>
                <a:gd name="connsiteX46" fmla="*/ 1271 w 15681"/>
                <a:gd name="connsiteY46" fmla="*/ 6115 h 12565"/>
                <a:gd name="connsiteX47" fmla="*/ 1502 w 15681"/>
                <a:gd name="connsiteY47" fmla="*/ 5893 h 12565"/>
                <a:gd name="connsiteX48" fmla="*/ 1719 w 15681"/>
                <a:gd name="connsiteY48" fmla="*/ 5806 h 12565"/>
                <a:gd name="connsiteX49" fmla="*/ 1859 w 15681"/>
                <a:gd name="connsiteY49" fmla="*/ 5607 h 12565"/>
                <a:gd name="connsiteX50" fmla="*/ 2070 w 15681"/>
                <a:gd name="connsiteY50" fmla="*/ 5635 h 12565"/>
                <a:gd name="connsiteX51" fmla="*/ 2127 w 15681"/>
                <a:gd name="connsiteY51" fmla="*/ 5535 h 12565"/>
                <a:gd name="connsiteX52" fmla="*/ 2502 w 15681"/>
                <a:gd name="connsiteY52" fmla="*/ 5355 h 12565"/>
                <a:gd name="connsiteX53" fmla="*/ 2700 w 15681"/>
                <a:gd name="connsiteY53" fmla="*/ 5056 h 12565"/>
                <a:gd name="connsiteX54" fmla="*/ 2810 w 15681"/>
                <a:gd name="connsiteY54" fmla="*/ 4717 h 12565"/>
                <a:gd name="connsiteX55" fmla="*/ 2981 w 15681"/>
                <a:gd name="connsiteY55" fmla="*/ 4495 h 12565"/>
                <a:gd name="connsiteX56" fmla="*/ 2910 w 15681"/>
                <a:gd name="connsiteY56" fmla="*/ 4438 h 12565"/>
                <a:gd name="connsiteX57" fmla="*/ 2861 w 15681"/>
                <a:gd name="connsiteY57" fmla="*/ 4311 h 12565"/>
                <a:gd name="connsiteX58" fmla="*/ 2861 w 15681"/>
                <a:gd name="connsiteY58" fmla="*/ 4116 h 12565"/>
                <a:gd name="connsiteX59" fmla="*/ 3119 w 15681"/>
                <a:gd name="connsiteY59" fmla="*/ 3745 h 12565"/>
                <a:gd name="connsiteX60" fmla="*/ 3428 w 15681"/>
                <a:gd name="connsiteY60" fmla="*/ 4105 h 12565"/>
                <a:gd name="connsiteX61" fmla="*/ 3429 w 15681"/>
                <a:gd name="connsiteY61" fmla="*/ 3925 h 12565"/>
                <a:gd name="connsiteX62" fmla="*/ 3480 w 15681"/>
                <a:gd name="connsiteY62" fmla="*/ 3814 h 12565"/>
                <a:gd name="connsiteX63" fmla="*/ 3381 w 15681"/>
                <a:gd name="connsiteY63" fmla="*/ 3706 h 12565"/>
                <a:gd name="connsiteX64" fmla="*/ 3371 w 15681"/>
                <a:gd name="connsiteY64" fmla="*/ 3514 h 12565"/>
                <a:gd name="connsiteX65" fmla="*/ 3539 w 15681"/>
                <a:gd name="connsiteY65" fmla="*/ 3565 h 12565"/>
                <a:gd name="connsiteX66" fmla="*/ 3729 w 15681"/>
                <a:gd name="connsiteY66" fmla="*/ 3556 h 12565"/>
                <a:gd name="connsiteX67" fmla="*/ 3720 w 15681"/>
                <a:gd name="connsiteY67" fmla="*/ 3396 h 12565"/>
                <a:gd name="connsiteX68" fmla="*/ 3630 w 15681"/>
                <a:gd name="connsiteY68" fmla="*/ 3334 h 12565"/>
                <a:gd name="connsiteX69" fmla="*/ 3659 w 15681"/>
                <a:gd name="connsiteY69" fmla="*/ 3075 h 12565"/>
                <a:gd name="connsiteX70" fmla="*/ 3777 w 15681"/>
                <a:gd name="connsiteY70" fmla="*/ 3037 h 12565"/>
                <a:gd name="connsiteX71" fmla="*/ 3861 w 15681"/>
                <a:gd name="connsiteY71" fmla="*/ 2914 h 12565"/>
                <a:gd name="connsiteX72" fmla="*/ 3819 w 15681"/>
                <a:gd name="connsiteY72" fmla="*/ 2833 h 12565"/>
                <a:gd name="connsiteX73" fmla="*/ 3840 w 15681"/>
                <a:gd name="connsiteY73" fmla="*/ 2613 h 12565"/>
                <a:gd name="connsiteX74" fmla="*/ 3950 w 15681"/>
                <a:gd name="connsiteY74" fmla="*/ 2587 h 12565"/>
                <a:gd name="connsiteX75" fmla="*/ 4020 w 15681"/>
                <a:gd name="connsiteY75" fmla="*/ 2533 h 12565"/>
                <a:gd name="connsiteX76" fmla="*/ 4098 w 15681"/>
                <a:gd name="connsiteY76" fmla="*/ 2415 h 12565"/>
                <a:gd name="connsiteX77" fmla="*/ 4311 w 15681"/>
                <a:gd name="connsiteY77" fmla="*/ 2385 h 12565"/>
                <a:gd name="connsiteX78" fmla="*/ 4319 w 15681"/>
                <a:gd name="connsiteY78" fmla="*/ 2214 h 12565"/>
                <a:gd name="connsiteX79" fmla="*/ 4410 w 15681"/>
                <a:gd name="connsiteY79" fmla="*/ 2152 h 12565"/>
                <a:gd name="connsiteX80" fmla="*/ 4470 w 15681"/>
                <a:gd name="connsiteY80" fmla="*/ 2225 h 12565"/>
                <a:gd name="connsiteX81" fmla="*/ 4578 w 15681"/>
                <a:gd name="connsiteY81" fmla="*/ 2206 h 12565"/>
                <a:gd name="connsiteX82" fmla="*/ 4919 w 15681"/>
                <a:gd name="connsiteY82" fmla="*/ 2494 h 12565"/>
                <a:gd name="connsiteX83" fmla="*/ 4899 w 15681"/>
                <a:gd name="connsiteY83" fmla="*/ 2605 h 12565"/>
                <a:gd name="connsiteX84" fmla="*/ 4950 w 15681"/>
                <a:gd name="connsiteY84" fmla="*/ 2646 h 12565"/>
                <a:gd name="connsiteX85" fmla="*/ 5049 w 15681"/>
                <a:gd name="connsiteY85" fmla="*/ 2466 h 12565"/>
                <a:gd name="connsiteX86" fmla="*/ 5282 w 15681"/>
                <a:gd name="connsiteY86" fmla="*/ 2515 h 12565"/>
                <a:gd name="connsiteX87" fmla="*/ 5375 w 15681"/>
                <a:gd name="connsiteY87" fmla="*/ 2586 h 12565"/>
                <a:gd name="connsiteX88" fmla="*/ 5387 w 15681"/>
                <a:gd name="connsiteY88" fmla="*/ 2493 h 12565"/>
                <a:gd name="connsiteX89" fmla="*/ 5465 w 15681"/>
                <a:gd name="connsiteY89" fmla="*/ 2494 h 12565"/>
                <a:gd name="connsiteX90" fmla="*/ 5600 w 15681"/>
                <a:gd name="connsiteY90" fmla="*/ 2608 h 12565"/>
                <a:gd name="connsiteX91" fmla="*/ 5541 w 15681"/>
                <a:gd name="connsiteY91" fmla="*/ 2481 h 12565"/>
                <a:gd name="connsiteX92" fmla="*/ 5645 w 15681"/>
                <a:gd name="connsiteY92" fmla="*/ 2445 h 12565"/>
                <a:gd name="connsiteX93" fmla="*/ 5550 w 15681"/>
                <a:gd name="connsiteY93" fmla="*/ 2419 h 12565"/>
                <a:gd name="connsiteX94" fmla="*/ 5526 w 15681"/>
                <a:gd name="connsiteY94" fmla="*/ 2362 h 12565"/>
                <a:gd name="connsiteX95" fmla="*/ 5568 w 15681"/>
                <a:gd name="connsiteY95" fmla="*/ 2296 h 12565"/>
                <a:gd name="connsiteX96" fmla="*/ 5465 w 15681"/>
                <a:gd name="connsiteY96" fmla="*/ 2314 h 12565"/>
                <a:gd name="connsiteX97" fmla="*/ 5420 w 15681"/>
                <a:gd name="connsiteY97" fmla="*/ 2223 h 12565"/>
                <a:gd name="connsiteX98" fmla="*/ 5445 w 15681"/>
                <a:gd name="connsiteY98" fmla="*/ 2113 h 12565"/>
                <a:gd name="connsiteX99" fmla="*/ 5520 w 15681"/>
                <a:gd name="connsiteY99" fmla="*/ 2083 h 12565"/>
                <a:gd name="connsiteX100" fmla="*/ 5555 w 15681"/>
                <a:gd name="connsiteY100" fmla="*/ 1956 h 12565"/>
                <a:gd name="connsiteX101" fmla="*/ 5571 w 15681"/>
                <a:gd name="connsiteY101" fmla="*/ 1816 h 12565"/>
                <a:gd name="connsiteX102" fmla="*/ 5642 w 15681"/>
                <a:gd name="connsiteY102" fmla="*/ 1860 h 12565"/>
                <a:gd name="connsiteX103" fmla="*/ 5759 w 15681"/>
                <a:gd name="connsiteY103" fmla="*/ 1743 h 12565"/>
                <a:gd name="connsiteX104" fmla="*/ 5645 w 15681"/>
                <a:gd name="connsiteY104" fmla="*/ 1670 h 12565"/>
                <a:gd name="connsiteX105" fmla="*/ 5660 w 15681"/>
                <a:gd name="connsiteY105" fmla="*/ 1596 h 12565"/>
                <a:gd name="connsiteX106" fmla="*/ 5736 w 15681"/>
                <a:gd name="connsiteY106" fmla="*/ 1564 h 12565"/>
                <a:gd name="connsiteX107" fmla="*/ 5730 w 15681"/>
                <a:gd name="connsiteY107" fmla="*/ 1456 h 12565"/>
                <a:gd name="connsiteX108" fmla="*/ 5837 w 15681"/>
                <a:gd name="connsiteY108" fmla="*/ 1411 h 12565"/>
                <a:gd name="connsiteX109" fmla="*/ 6060 w 15681"/>
                <a:gd name="connsiteY109" fmla="*/ 1213 h 12565"/>
                <a:gd name="connsiteX110" fmla="*/ 6111 w 15681"/>
                <a:gd name="connsiteY110" fmla="*/ 1141 h 12565"/>
                <a:gd name="connsiteX111" fmla="*/ 6215 w 15681"/>
                <a:gd name="connsiteY111" fmla="*/ 1218 h 12565"/>
                <a:gd name="connsiteX112" fmla="*/ 6350 w 15681"/>
                <a:gd name="connsiteY112" fmla="*/ 1159 h 12565"/>
                <a:gd name="connsiteX113" fmla="*/ 6471 w 15681"/>
                <a:gd name="connsiteY113" fmla="*/ 1200 h 12565"/>
                <a:gd name="connsiteX114" fmla="*/ 6527 w 15681"/>
                <a:gd name="connsiteY114" fmla="*/ 1111 h 12565"/>
                <a:gd name="connsiteX115" fmla="*/ 6632 w 15681"/>
                <a:gd name="connsiteY115" fmla="*/ 1084 h 12565"/>
                <a:gd name="connsiteX116" fmla="*/ 6726 w 15681"/>
                <a:gd name="connsiteY116" fmla="*/ 1038 h 12565"/>
                <a:gd name="connsiteX117" fmla="*/ 6663 w 15681"/>
                <a:gd name="connsiteY117" fmla="*/ 889 h 12565"/>
                <a:gd name="connsiteX118" fmla="*/ 6606 w 15681"/>
                <a:gd name="connsiteY118" fmla="*/ 801 h 12565"/>
                <a:gd name="connsiteX119" fmla="*/ 6411 w 15681"/>
                <a:gd name="connsiteY119" fmla="*/ 832 h 12565"/>
                <a:gd name="connsiteX120" fmla="*/ 6291 w 15681"/>
                <a:gd name="connsiteY120" fmla="*/ 750 h 12565"/>
                <a:gd name="connsiteX121" fmla="*/ 6480 w 15681"/>
                <a:gd name="connsiteY121" fmla="*/ 665 h 12565"/>
                <a:gd name="connsiteX122" fmla="*/ 6635 w 15681"/>
                <a:gd name="connsiteY122" fmla="*/ 690 h 12565"/>
                <a:gd name="connsiteX123" fmla="*/ 6749 w 15681"/>
                <a:gd name="connsiteY123" fmla="*/ 808 h 12565"/>
                <a:gd name="connsiteX124" fmla="*/ 6812 w 15681"/>
                <a:gd name="connsiteY124" fmla="*/ 711 h 12565"/>
                <a:gd name="connsiteX125" fmla="*/ 6930 w 15681"/>
                <a:gd name="connsiteY125" fmla="*/ 874 h 12565"/>
                <a:gd name="connsiteX126" fmla="*/ 7118 w 15681"/>
                <a:gd name="connsiteY126" fmla="*/ 870 h 12565"/>
                <a:gd name="connsiteX127" fmla="*/ 7229 w 15681"/>
                <a:gd name="connsiteY127" fmla="*/ 825 h 12565"/>
                <a:gd name="connsiteX128" fmla="*/ 7251 w 15681"/>
                <a:gd name="connsiteY128" fmla="*/ 916 h 12565"/>
                <a:gd name="connsiteX129" fmla="*/ 7352 w 15681"/>
                <a:gd name="connsiteY129" fmla="*/ 870 h 12565"/>
                <a:gd name="connsiteX130" fmla="*/ 7380 w 15681"/>
                <a:gd name="connsiteY130" fmla="*/ 931 h 12565"/>
                <a:gd name="connsiteX131" fmla="*/ 7583 w 15681"/>
                <a:gd name="connsiteY131" fmla="*/ 900 h 12565"/>
                <a:gd name="connsiteX132" fmla="*/ 7709 w 15681"/>
                <a:gd name="connsiteY132" fmla="*/ 868 h 12565"/>
                <a:gd name="connsiteX133" fmla="*/ 7727 w 15681"/>
                <a:gd name="connsiteY133" fmla="*/ 979 h 12565"/>
                <a:gd name="connsiteX134" fmla="*/ 7806 w 15681"/>
                <a:gd name="connsiteY134" fmla="*/ 964 h 12565"/>
                <a:gd name="connsiteX135" fmla="*/ 7883 w 15681"/>
                <a:gd name="connsiteY135" fmla="*/ 918 h 12565"/>
                <a:gd name="connsiteX136" fmla="*/ 7982 w 15681"/>
                <a:gd name="connsiteY136" fmla="*/ 846 h 12565"/>
                <a:gd name="connsiteX137" fmla="*/ 8012 w 15681"/>
                <a:gd name="connsiteY137" fmla="*/ 871 h 12565"/>
                <a:gd name="connsiteX138" fmla="*/ 8025 w 15681"/>
                <a:gd name="connsiteY138" fmla="*/ 966 h 12565"/>
                <a:gd name="connsiteX139" fmla="*/ 8135 w 15681"/>
                <a:gd name="connsiteY139" fmla="*/ 900 h 12565"/>
                <a:gd name="connsiteX140" fmla="*/ 8159 w 15681"/>
                <a:gd name="connsiteY140" fmla="*/ 1024 h 12565"/>
                <a:gd name="connsiteX141" fmla="*/ 8295 w 15681"/>
                <a:gd name="connsiteY141" fmla="*/ 990 h 12565"/>
                <a:gd name="connsiteX142" fmla="*/ 8237 w 15681"/>
                <a:gd name="connsiteY142" fmla="*/ 889 h 12565"/>
                <a:gd name="connsiteX143" fmla="*/ 8355 w 15681"/>
                <a:gd name="connsiteY143" fmla="*/ 801 h 12565"/>
                <a:gd name="connsiteX144" fmla="*/ 8435 w 15681"/>
                <a:gd name="connsiteY144" fmla="*/ 883 h 12565"/>
                <a:gd name="connsiteX145" fmla="*/ 8550 w 15681"/>
                <a:gd name="connsiteY145" fmla="*/ 889 h 12565"/>
                <a:gd name="connsiteX146" fmla="*/ 8519 w 15681"/>
                <a:gd name="connsiteY146" fmla="*/ 961 h 12565"/>
                <a:gd name="connsiteX147" fmla="*/ 8525 w 15681"/>
                <a:gd name="connsiteY147" fmla="*/ 1050 h 12565"/>
                <a:gd name="connsiteX148" fmla="*/ 8447 w 15681"/>
                <a:gd name="connsiteY148" fmla="*/ 1126 h 12565"/>
                <a:gd name="connsiteX149" fmla="*/ 8451 w 15681"/>
                <a:gd name="connsiteY149" fmla="*/ 1213 h 12565"/>
                <a:gd name="connsiteX150" fmla="*/ 8370 w 15681"/>
                <a:gd name="connsiteY150" fmla="*/ 1350 h 12565"/>
                <a:gd name="connsiteX151" fmla="*/ 8280 w 15681"/>
                <a:gd name="connsiteY151" fmla="*/ 1335 h 12565"/>
                <a:gd name="connsiteX152" fmla="*/ 8166 w 15681"/>
                <a:gd name="connsiteY152" fmla="*/ 1410 h 12565"/>
                <a:gd name="connsiteX153" fmla="*/ 8165 w 15681"/>
                <a:gd name="connsiteY153" fmla="*/ 1566 h 12565"/>
                <a:gd name="connsiteX154" fmla="*/ 8282 w 15681"/>
                <a:gd name="connsiteY154" fmla="*/ 1531 h 12565"/>
                <a:gd name="connsiteX155" fmla="*/ 8324 w 15681"/>
                <a:gd name="connsiteY155" fmla="*/ 1611 h 12565"/>
                <a:gd name="connsiteX156" fmla="*/ 8207 w 15681"/>
                <a:gd name="connsiteY156" fmla="*/ 1633 h 12565"/>
                <a:gd name="connsiteX157" fmla="*/ 8175 w 15681"/>
                <a:gd name="connsiteY157" fmla="*/ 1815 h 12565"/>
                <a:gd name="connsiteX158" fmla="*/ 8075 w 15681"/>
                <a:gd name="connsiteY158" fmla="*/ 1876 h 12565"/>
                <a:gd name="connsiteX159" fmla="*/ 8001 w 15681"/>
                <a:gd name="connsiteY159" fmla="*/ 2074 h 12565"/>
                <a:gd name="connsiteX160" fmla="*/ 8027 w 15681"/>
                <a:gd name="connsiteY160" fmla="*/ 2146 h 12565"/>
                <a:gd name="connsiteX161" fmla="*/ 8267 w 15681"/>
                <a:gd name="connsiteY161" fmla="*/ 2254 h 12565"/>
                <a:gd name="connsiteX162" fmla="*/ 8406 w 15681"/>
                <a:gd name="connsiteY162" fmla="*/ 2400 h 12565"/>
                <a:gd name="connsiteX163" fmla="*/ 8570 w 15681"/>
                <a:gd name="connsiteY163" fmla="*/ 2404 h 12565"/>
                <a:gd name="connsiteX164" fmla="*/ 8585 w 15681"/>
                <a:gd name="connsiteY164" fmla="*/ 2495 h 12565"/>
                <a:gd name="connsiteX165" fmla="*/ 8672 w 15681"/>
                <a:gd name="connsiteY165" fmla="*/ 2449 h 12565"/>
                <a:gd name="connsiteX166" fmla="*/ 8993 w 15681"/>
                <a:gd name="connsiteY166" fmla="*/ 2620 h 12565"/>
                <a:gd name="connsiteX167" fmla="*/ 9173 w 15681"/>
                <a:gd name="connsiteY167" fmla="*/ 2752 h 12565"/>
                <a:gd name="connsiteX168" fmla="*/ 9651 w 15681"/>
                <a:gd name="connsiteY168" fmla="*/ 2853 h 12565"/>
                <a:gd name="connsiteX169" fmla="*/ 9707 w 15681"/>
                <a:gd name="connsiteY169" fmla="*/ 3033 h 12565"/>
                <a:gd name="connsiteX170" fmla="*/ 9884 w 15681"/>
                <a:gd name="connsiteY170" fmla="*/ 3075 h 12565"/>
                <a:gd name="connsiteX171" fmla="*/ 10073 w 15681"/>
                <a:gd name="connsiteY171" fmla="*/ 3169 h 12565"/>
                <a:gd name="connsiteX172" fmla="*/ 10326 w 15681"/>
                <a:gd name="connsiteY172" fmla="*/ 3051 h 12565"/>
                <a:gd name="connsiteX173" fmla="*/ 10410 w 15681"/>
                <a:gd name="connsiteY173" fmla="*/ 2959 h 12565"/>
                <a:gd name="connsiteX174" fmla="*/ 10398 w 15681"/>
                <a:gd name="connsiteY174" fmla="*/ 2790 h 12565"/>
                <a:gd name="connsiteX175" fmla="*/ 10503 w 15681"/>
                <a:gd name="connsiteY175" fmla="*/ 2656 h 12565"/>
                <a:gd name="connsiteX176" fmla="*/ 10551 w 15681"/>
                <a:gd name="connsiteY176" fmla="*/ 2467 h 12565"/>
                <a:gd name="connsiteX177" fmla="*/ 10536 w 15681"/>
                <a:gd name="connsiteY177" fmla="*/ 2308 h 12565"/>
                <a:gd name="connsiteX178" fmla="*/ 10590 w 15681"/>
                <a:gd name="connsiteY178" fmla="*/ 2137 h 12565"/>
                <a:gd name="connsiteX179" fmla="*/ 10665 w 15681"/>
                <a:gd name="connsiteY179" fmla="*/ 1971 h 12565"/>
                <a:gd name="connsiteX180" fmla="*/ 10565 w 15681"/>
                <a:gd name="connsiteY180" fmla="*/ 1771 h 12565"/>
                <a:gd name="connsiteX181" fmla="*/ 10625 w 15681"/>
                <a:gd name="connsiteY181" fmla="*/ 1582 h 12565"/>
                <a:gd name="connsiteX182" fmla="*/ 10544 w 15681"/>
                <a:gd name="connsiteY182" fmla="*/ 1396 h 12565"/>
                <a:gd name="connsiteX183" fmla="*/ 10550 w 15681"/>
                <a:gd name="connsiteY183" fmla="*/ 1252 h 12565"/>
                <a:gd name="connsiteX184" fmla="*/ 10635 w 15681"/>
                <a:gd name="connsiteY184" fmla="*/ 1167 h 12565"/>
                <a:gd name="connsiteX185" fmla="*/ 10566 w 15681"/>
                <a:gd name="connsiteY185" fmla="*/ 1011 h 12565"/>
                <a:gd name="connsiteX186" fmla="*/ 10683 w 15681"/>
                <a:gd name="connsiteY186" fmla="*/ 856 h 12565"/>
                <a:gd name="connsiteX187" fmla="*/ 10562 w 15681"/>
                <a:gd name="connsiteY187" fmla="*/ 825 h 12565"/>
                <a:gd name="connsiteX188" fmla="*/ 10724 w 15681"/>
                <a:gd name="connsiteY188" fmla="*/ 336 h 12565"/>
                <a:gd name="connsiteX189" fmla="*/ 10730 w 15681"/>
                <a:gd name="connsiteY189" fmla="*/ 123 h 12565"/>
                <a:gd name="connsiteX190" fmla="*/ 10820 w 15681"/>
                <a:gd name="connsiteY190" fmla="*/ 80 h 12565"/>
                <a:gd name="connsiteX191" fmla="*/ 10890 w 15681"/>
                <a:gd name="connsiteY191" fmla="*/ 0 h 12565"/>
                <a:gd name="connsiteX192" fmla="*/ 11028 w 15681"/>
                <a:gd name="connsiteY192" fmla="*/ 153 h 12565"/>
                <a:gd name="connsiteX193" fmla="*/ 11073 w 15681"/>
                <a:gd name="connsiteY193" fmla="*/ 361 h 12565"/>
                <a:gd name="connsiteX194" fmla="*/ 11060 w 15681"/>
                <a:gd name="connsiteY194" fmla="*/ 508 h 12565"/>
                <a:gd name="connsiteX195" fmla="*/ 11195 w 15681"/>
                <a:gd name="connsiteY195" fmla="*/ 529 h 12565"/>
                <a:gd name="connsiteX196" fmla="*/ 11195 w 15681"/>
                <a:gd name="connsiteY196" fmla="*/ 664 h 12565"/>
                <a:gd name="connsiteX197" fmla="*/ 11357 w 15681"/>
                <a:gd name="connsiteY197" fmla="*/ 810 h 12565"/>
                <a:gd name="connsiteX198" fmla="*/ 11331 w 15681"/>
                <a:gd name="connsiteY198" fmla="*/ 906 h 12565"/>
                <a:gd name="connsiteX199" fmla="*/ 11387 w 15681"/>
                <a:gd name="connsiteY199" fmla="*/ 945 h 12565"/>
                <a:gd name="connsiteX200" fmla="*/ 11445 w 15681"/>
                <a:gd name="connsiteY200" fmla="*/ 1194 h 12565"/>
                <a:gd name="connsiteX201" fmla="*/ 11418 w 15681"/>
                <a:gd name="connsiteY201" fmla="*/ 1294 h 12565"/>
                <a:gd name="connsiteX202" fmla="*/ 11483 w 15681"/>
                <a:gd name="connsiteY202" fmla="*/ 1465 h 12565"/>
                <a:gd name="connsiteX203" fmla="*/ 11519 w 15681"/>
                <a:gd name="connsiteY203" fmla="*/ 1579 h 12565"/>
                <a:gd name="connsiteX204" fmla="*/ 11642 w 15681"/>
                <a:gd name="connsiteY204" fmla="*/ 1624 h 12565"/>
                <a:gd name="connsiteX205" fmla="*/ 11700 w 15681"/>
                <a:gd name="connsiteY205" fmla="*/ 1549 h 12565"/>
                <a:gd name="connsiteX206" fmla="*/ 11826 w 15681"/>
                <a:gd name="connsiteY206" fmla="*/ 1470 h 12565"/>
                <a:gd name="connsiteX207" fmla="*/ 11912 w 15681"/>
                <a:gd name="connsiteY207" fmla="*/ 1608 h 12565"/>
                <a:gd name="connsiteX208" fmla="*/ 12035 w 15681"/>
                <a:gd name="connsiteY208" fmla="*/ 1672 h 12565"/>
                <a:gd name="connsiteX209" fmla="*/ 12181 w 15681"/>
                <a:gd name="connsiteY209" fmla="*/ 1790 h 12565"/>
                <a:gd name="connsiteX210" fmla="*/ 12195 w 15681"/>
                <a:gd name="connsiteY210" fmla="*/ 1939 h 12565"/>
                <a:gd name="connsiteX211" fmla="*/ 12155 w 15681"/>
                <a:gd name="connsiteY211" fmla="*/ 2034 h 12565"/>
                <a:gd name="connsiteX212" fmla="*/ 12226 w 15681"/>
                <a:gd name="connsiteY212" fmla="*/ 2195 h 12565"/>
                <a:gd name="connsiteX213" fmla="*/ 12299 w 15681"/>
                <a:gd name="connsiteY213" fmla="*/ 2295 h 12565"/>
                <a:gd name="connsiteX214" fmla="*/ 12254 w 15681"/>
                <a:gd name="connsiteY214" fmla="*/ 2433 h 12565"/>
                <a:gd name="connsiteX215" fmla="*/ 12377 w 15681"/>
                <a:gd name="connsiteY215" fmla="*/ 2640 h 12565"/>
                <a:gd name="connsiteX216" fmla="*/ 12452 w 15681"/>
                <a:gd name="connsiteY216" fmla="*/ 2586 h 12565"/>
                <a:gd name="connsiteX217" fmla="*/ 12510 w 15681"/>
                <a:gd name="connsiteY217" fmla="*/ 2614 h 12565"/>
                <a:gd name="connsiteX218" fmla="*/ 12486 w 15681"/>
                <a:gd name="connsiteY218" fmla="*/ 2706 h 12565"/>
                <a:gd name="connsiteX219" fmla="*/ 12576 w 15681"/>
                <a:gd name="connsiteY219" fmla="*/ 2943 h 12565"/>
                <a:gd name="connsiteX220" fmla="*/ 12557 w 15681"/>
                <a:gd name="connsiteY220" fmla="*/ 3150 h 12565"/>
                <a:gd name="connsiteX221" fmla="*/ 12587 w 15681"/>
                <a:gd name="connsiteY221" fmla="*/ 3286 h 12565"/>
                <a:gd name="connsiteX222" fmla="*/ 12681 w 15681"/>
                <a:gd name="connsiteY222" fmla="*/ 3349 h 12565"/>
                <a:gd name="connsiteX223" fmla="*/ 12693 w 15681"/>
                <a:gd name="connsiteY223" fmla="*/ 3547 h 12565"/>
                <a:gd name="connsiteX224" fmla="*/ 12861 w 15681"/>
                <a:gd name="connsiteY224" fmla="*/ 3635 h 12565"/>
                <a:gd name="connsiteX225" fmla="*/ 13143 w 15681"/>
                <a:gd name="connsiteY225" fmla="*/ 3711 h 12565"/>
                <a:gd name="connsiteX226" fmla="*/ 13277 w 15681"/>
                <a:gd name="connsiteY226" fmla="*/ 3886 h 12565"/>
                <a:gd name="connsiteX227" fmla="*/ 13364 w 15681"/>
                <a:gd name="connsiteY227" fmla="*/ 3871 h 12565"/>
                <a:gd name="connsiteX228" fmla="*/ 13506 w 15681"/>
                <a:gd name="connsiteY228" fmla="*/ 3934 h 12565"/>
                <a:gd name="connsiteX229" fmla="*/ 13550 w 15681"/>
                <a:gd name="connsiteY229" fmla="*/ 4020 h 12565"/>
                <a:gd name="connsiteX230" fmla="*/ 13629 w 15681"/>
                <a:gd name="connsiteY230" fmla="*/ 3991 h 12565"/>
                <a:gd name="connsiteX231" fmla="*/ 13791 w 15681"/>
                <a:gd name="connsiteY231" fmla="*/ 4147 h 12565"/>
                <a:gd name="connsiteX232" fmla="*/ 13715 w 15681"/>
                <a:gd name="connsiteY232" fmla="*/ 4176 h 12565"/>
                <a:gd name="connsiteX233" fmla="*/ 13670 w 15681"/>
                <a:gd name="connsiteY233" fmla="*/ 4218 h 12565"/>
                <a:gd name="connsiteX234" fmla="*/ 13761 w 15681"/>
                <a:gd name="connsiteY234" fmla="*/ 4306 h 12565"/>
                <a:gd name="connsiteX235" fmla="*/ 13928 w 15681"/>
                <a:gd name="connsiteY235" fmla="*/ 4432 h 12565"/>
                <a:gd name="connsiteX236" fmla="*/ 13920 w 15681"/>
                <a:gd name="connsiteY236" fmla="*/ 4545 h 12565"/>
                <a:gd name="connsiteX237" fmla="*/ 14057 w 15681"/>
                <a:gd name="connsiteY237" fmla="*/ 4654 h 12565"/>
                <a:gd name="connsiteX238" fmla="*/ 14033 w 15681"/>
                <a:gd name="connsiteY238" fmla="*/ 4771 h 12565"/>
                <a:gd name="connsiteX239" fmla="*/ 14070 w 15681"/>
                <a:gd name="connsiteY239" fmla="*/ 4863 h 12565"/>
                <a:gd name="connsiteX240" fmla="*/ 14163 w 15681"/>
                <a:gd name="connsiteY240" fmla="*/ 5002 h 12565"/>
                <a:gd name="connsiteX241" fmla="*/ 14282 w 15681"/>
                <a:gd name="connsiteY241" fmla="*/ 5101 h 12565"/>
                <a:gd name="connsiteX242" fmla="*/ 14226 w 15681"/>
                <a:gd name="connsiteY242" fmla="*/ 4935 h 12565"/>
                <a:gd name="connsiteX243" fmla="*/ 14285 w 15681"/>
                <a:gd name="connsiteY243" fmla="*/ 4894 h 12565"/>
                <a:gd name="connsiteX244" fmla="*/ 14331 w 15681"/>
                <a:gd name="connsiteY244" fmla="*/ 4995 h 12565"/>
                <a:gd name="connsiteX245" fmla="*/ 14476 w 15681"/>
                <a:gd name="connsiteY245" fmla="*/ 5055 h 12565"/>
                <a:gd name="connsiteX246" fmla="*/ 14504 w 15681"/>
                <a:gd name="connsiteY246" fmla="*/ 4966 h 12565"/>
                <a:gd name="connsiteX247" fmla="*/ 14597 w 15681"/>
                <a:gd name="connsiteY247" fmla="*/ 5055 h 12565"/>
                <a:gd name="connsiteX248" fmla="*/ 14580 w 15681"/>
                <a:gd name="connsiteY248" fmla="*/ 5311 h 12565"/>
                <a:gd name="connsiteX249" fmla="*/ 14631 w 15681"/>
                <a:gd name="connsiteY249" fmla="*/ 5495 h 12565"/>
                <a:gd name="connsiteX250" fmla="*/ 14747 w 15681"/>
                <a:gd name="connsiteY250" fmla="*/ 5476 h 12565"/>
                <a:gd name="connsiteX251" fmla="*/ 14780 w 15681"/>
                <a:gd name="connsiteY251" fmla="*/ 5632 h 12565"/>
                <a:gd name="connsiteX252" fmla="*/ 14898 w 15681"/>
                <a:gd name="connsiteY252" fmla="*/ 5736 h 12565"/>
                <a:gd name="connsiteX253" fmla="*/ 14987 w 15681"/>
                <a:gd name="connsiteY253" fmla="*/ 5689 h 12565"/>
                <a:gd name="connsiteX254" fmla="*/ 15000 w 15681"/>
                <a:gd name="connsiteY254" fmla="*/ 5775 h 12565"/>
                <a:gd name="connsiteX255" fmla="*/ 15099 w 15681"/>
                <a:gd name="connsiteY255" fmla="*/ 5811 h 12565"/>
                <a:gd name="connsiteX256" fmla="*/ 15051 w 15681"/>
                <a:gd name="connsiteY256" fmla="*/ 5911 h 12565"/>
                <a:gd name="connsiteX257" fmla="*/ 15140 w 15681"/>
                <a:gd name="connsiteY257" fmla="*/ 6007 h 12565"/>
                <a:gd name="connsiteX258" fmla="*/ 15261 w 15681"/>
                <a:gd name="connsiteY258" fmla="*/ 6031 h 12565"/>
                <a:gd name="connsiteX259" fmla="*/ 15271 w 15681"/>
                <a:gd name="connsiteY259" fmla="*/ 6165 h 12565"/>
                <a:gd name="connsiteX260" fmla="*/ 15452 w 15681"/>
                <a:gd name="connsiteY260" fmla="*/ 6289 h 12565"/>
                <a:gd name="connsiteX261" fmla="*/ 15437 w 15681"/>
                <a:gd name="connsiteY261" fmla="*/ 6442 h 12565"/>
                <a:gd name="connsiteX262" fmla="*/ 15531 w 15681"/>
                <a:gd name="connsiteY262" fmla="*/ 6589 h 12565"/>
                <a:gd name="connsiteX263" fmla="*/ 15500 w 15681"/>
                <a:gd name="connsiteY263" fmla="*/ 7083 h 12565"/>
                <a:gd name="connsiteX264" fmla="*/ 15606 w 15681"/>
                <a:gd name="connsiteY264" fmla="*/ 7101 h 12565"/>
                <a:gd name="connsiteX265" fmla="*/ 15674 w 15681"/>
                <a:gd name="connsiteY265" fmla="*/ 7561 h 12565"/>
                <a:gd name="connsiteX266" fmla="*/ 15681 w 15681"/>
                <a:gd name="connsiteY266" fmla="*/ 7855 h 12565"/>
                <a:gd name="connsiteX267" fmla="*/ 15605 w 15681"/>
                <a:gd name="connsiteY267" fmla="*/ 8053 h 12565"/>
                <a:gd name="connsiteX268" fmla="*/ 15465 w 15681"/>
                <a:gd name="connsiteY268" fmla="*/ 8689 h 12565"/>
                <a:gd name="connsiteX269" fmla="*/ 15410 w 15681"/>
                <a:gd name="connsiteY269" fmla="*/ 9156 h 12565"/>
                <a:gd name="connsiteX270" fmla="*/ 15290 w 15681"/>
                <a:gd name="connsiteY270" fmla="*/ 9276 h 12565"/>
                <a:gd name="connsiteX271" fmla="*/ 15291 w 15681"/>
                <a:gd name="connsiteY271" fmla="*/ 9451 h 12565"/>
                <a:gd name="connsiteX272" fmla="*/ 15002 w 15681"/>
                <a:gd name="connsiteY272" fmla="*/ 9666 h 12565"/>
                <a:gd name="connsiteX273" fmla="*/ 14810 w 15681"/>
                <a:gd name="connsiteY273" fmla="*/ 10030 h 12565"/>
                <a:gd name="connsiteX274" fmla="*/ 14777 w 15681"/>
                <a:gd name="connsiteY274" fmla="*/ 10200 h 12565"/>
                <a:gd name="connsiteX275" fmla="*/ 14702 w 15681"/>
                <a:gd name="connsiteY275" fmla="*/ 10279 h 12565"/>
                <a:gd name="connsiteX276" fmla="*/ 14660 w 15681"/>
                <a:gd name="connsiteY276" fmla="*/ 10474 h 12565"/>
                <a:gd name="connsiteX277" fmla="*/ 14691 w 15681"/>
                <a:gd name="connsiteY277" fmla="*/ 10641 h 12565"/>
                <a:gd name="connsiteX278" fmla="*/ 14570 w 15681"/>
                <a:gd name="connsiteY278" fmla="*/ 10711 h 12565"/>
                <a:gd name="connsiteX279" fmla="*/ 14438 w 15681"/>
                <a:gd name="connsiteY279" fmla="*/ 11046 h 12565"/>
                <a:gd name="connsiteX280" fmla="*/ 14451 w 15681"/>
                <a:gd name="connsiteY280" fmla="*/ 11191 h 12565"/>
                <a:gd name="connsiteX281" fmla="*/ 14401 w 15681"/>
                <a:gd name="connsiteY281" fmla="*/ 11316 h 12565"/>
                <a:gd name="connsiteX282" fmla="*/ 14357 w 15681"/>
                <a:gd name="connsiteY282" fmla="*/ 11506 h 12565"/>
                <a:gd name="connsiteX283" fmla="*/ 14421 w 15681"/>
                <a:gd name="connsiteY283" fmla="*/ 11586 h 12565"/>
                <a:gd name="connsiteX284" fmla="*/ 14408 w 15681"/>
                <a:gd name="connsiteY284" fmla="*/ 11731 h 12565"/>
                <a:gd name="connsiteX285" fmla="*/ 14221 w 15681"/>
                <a:gd name="connsiteY285" fmla="*/ 11851 h 12565"/>
                <a:gd name="connsiteX286" fmla="*/ 14091 w 15681"/>
                <a:gd name="connsiteY286" fmla="*/ 11851 h 12565"/>
                <a:gd name="connsiteX287" fmla="*/ 13776 w 15681"/>
                <a:gd name="connsiteY287" fmla="*/ 11886 h 12565"/>
                <a:gd name="connsiteX288" fmla="*/ 13542 w 15681"/>
                <a:gd name="connsiteY288" fmla="*/ 12022 h 12565"/>
                <a:gd name="connsiteX289" fmla="*/ 13382 w 15681"/>
                <a:gd name="connsiteY289" fmla="*/ 12171 h 12565"/>
                <a:gd name="connsiteX290" fmla="*/ 13205 w 15681"/>
                <a:gd name="connsiteY290" fmla="*/ 12300 h 12565"/>
                <a:gd name="connsiteX291" fmla="*/ 13071 w 15681"/>
                <a:gd name="connsiteY291" fmla="*/ 12321 h 12565"/>
                <a:gd name="connsiteX292" fmla="*/ 13019 w 15681"/>
                <a:gd name="connsiteY292" fmla="*/ 12390 h 12565"/>
                <a:gd name="connsiteX293" fmla="*/ 12960 w 15681"/>
                <a:gd name="connsiteY293" fmla="*/ 12303 h 12565"/>
                <a:gd name="connsiteX294" fmla="*/ 12783 w 15681"/>
                <a:gd name="connsiteY294" fmla="*/ 12216 h 12565"/>
                <a:gd name="connsiteX295" fmla="*/ 12636 w 15681"/>
                <a:gd name="connsiteY295" fmla="*/ 12232 h 12565"/>
                <a:gd name="connsiteX296" fmla="*/ 12466 w 15681"/>
                <a:gd name="connsiteY296" fmla="*/ 12141 h 12565"/>
                <a:gd name="connsiteX297" fmla="*/ 12329 w 15681"/>
                <a:gd name="connsiteY297" fmla="*/ 12246 h 12565"/>
                <a:gd name="connsiteX298" fmla="*/ 12132 w 15681"/>
                <a:gd name="connsiteY298" fmla="*/ 12411 h 12565"/>
                <a:gd name="connsiteX299" fmla="*/ 12002 w 15681"/>
                <a:gd name="connsiteY299" fmla="*/ 12331 h 12565"/>
                <a:gd name="connsiteX300" fmla="*/ 11768 w 15681"/>
                <a:gd name="connsiteY300" fmla="*/ 12270 h 12565"/>
                <a:gd name="connsiteX301" fmla="*/ 11570 w 15681"/>
                <a:gd name="connsiteY301" fmla="*/ 12211 h 12565"/>
                <a:gd name="connsiteX302" fmla="*/ 11463 w 15681"/>
                <a:gd name="connsiteY302" fmla="*/ 12256 h 12565"/>
                <a:gd name="connsiteX303" fmla="*/ 11226 w 15681"/>
                <a:gd name="connsiteY303" fmla="*/ 12166 h 12565"/>
                <a:gd name="connsiteX304" fmla="*/ 11009 w 15681"/>
                <a:gd name="connsiteY304" fmla="*/ 12156 h 12565"/>
                <a:gd name="connsiteX305" fmla="*/ 10955 w 15681"/>
                <a:gd name="connsiteY305" fmla="*/ 12031 h 12565"/>
                <a:gd name="connsiteX306" fmla="*/ 10850 w 15681"/>
                <a:gd name="connsiteY306" fmla="*/ 11940 h 12565"/>
                <a:gd name="connsiteX307" fmla="*/ 10755 w 15681"/>
                <a:gd name="connsiteY307" fmla="*/ 11736 h 12565"/>
                <a:gd name="connsiteX308" fmla="*/ 10775 w 15681"/>
                <a:gd name="connsiteY308" fmla="*/ 11557 h 12565"/>
                <a:gd name="connsiteX309" fmla="*/ 10514 w 15681"/>
                <a:gd name="connsiteY309" fmla="*/ 11194 h 12565"/>
                <a:gd name="connsiteX310" fmla="*/ 10559 w 15681"/>
                <a:gd name="connsiteY310" fmla="*/ 11074 h 12565"/>
                <a:gd name="connsiteX311" fmla="*/ 10458 w 15681"/>
                <a:gd name="connsiteY311" fmla="*/ 11026 h 12565"/>
                <a:gd name="connsiteX312" fmla="*/ 10374 w 15681"/>
                <a:gd name="connsiteY312" fmla="*/ 11115 h 12565"/>
                <a:gd name="connsiteX313" fmla="*/ 10296 w 15681"/>
                <a:gd name="connsiteY313" fmla="*/ 11157 h 12565"/>
                <a:gd name="connsiteX314" fmla="*/ 10176 w 15681"/>
                <a:gd name="connsiteY314" fmla="*/ 11296 h 12565"/>
                <a:gd name="connsiteX315" fmla="*/ 10061 w 15681"/>
                <a:gd name="connsiteY315" fmla="*/ 11267 h 12565"/>
                <a:gd name="connsiteX316" fmla="*/ 10037 w 15681"/>
                <a:gd name="connsiteY316" fmla="*/ 11247 h 12565"/>
                <a:gd name="connsiteX317" fmla="*/ 10064 w 15681"/>
                <a:gd name="connsiteY317" fmla="*/ 11204 h 12565"/>
                <a:gd name="connsiteX318" fmla="*/ 10161 w 15681"/>
                <a:gd name="connsiteY318" fmla="*/ 11115 h 12565"/>
                <a:gd name="connsiteX319" fmla="*/ 10220 w 15681"/>
                <a:gd name="connsiteY319" fmla="*/ 10981 h 12565"/>
                <a:gd name="connsiteX320" fmla="*/ 10202 w 15681"/>
                <a:gd name="connsiteY320" fmla="*/ 10806 h 12565"/>
                <a:gd name="connsiteX321" fmla="*/ 10098 w 15681"/>
                <a:gd name="connsiteY321" fmla="*/ 10650 h 12565"/>
                <a:gd name="connsiteX322" fmla="*/ 10040 w 15681"/>
                <a:gd name="connsiteY322" fmla="*/ 10531 h 12565"/>
                <a:gd name="connsiteX323" fmla="*/ 9989 w 15681"/>
                <a:gd name="connsiteY323" fmla="*/ 10531 h 12565"/>
                <a:gd name="connsiteX324" fmla="*/ 9960 w 15681"/>
                <a:gd name="connsiteY324" fmla="*/ 10641 h 12565"/>
                <a:gd name="connsiteX325" fmla="*/ 9965 w 15681"/>
                <a:gd name="connsiteY325" fmla="*/ 10816 h 12565"/>
                <a:gd name="connsiteX326" fmla="*/ 9936 w 15681"/>
                <a:gd name="connsiteY326" fmla="*/ 10995 h 12565"/>
                <a:gd name="connsiteX327" fmla="*/ 9749 w 15681"/>
                <a:gd name="connsiteY327" fmla="*/ 11017 h 12565"/>
                <a:gd name="connsiteX328" fmla="*/ 9620 w 15681"/>
                <a:gd name="connsiteY328" fmla="*/ 11106 h 12565"/>
                <a:gd name="connsiteX329" fmla="*/ 9665 w 15681"/>
                <a:gd name="connsiteY329" fmla="*/ 10912 h 12565"/>
                <a:gd name="connsiteX330" fmla="*/ 9813 w 15681"/>
                <a:gd name="connsiteY330" fmla="*/ 10890 h 12565"/>
                <a:gd name="connsiteX331" fmla="*/ 9794 w 15681"/>
                <a:gd name="connsiteY331" fmla="*/ 10726 h 12565"/>
                <a:gd name="connsiteX332" fmla="*/ 9765 w 15681"/>
                <a:gd name="connsiteY332" fmla="*/ 10564 h 12565"/>
                <a:gd name="connsiteX333" fmla="*/ 9827 w 15681"/>
                <a:gd name="connsiteY333" fmla="*/ 10429 h 12565"/>
                <a:gd name="connsiteX334" fmla="*/ 9935 w 15681"/>
                <a:gd name="connsiteY334" fmla="*/ 10231 h 12565"/>
                <a:gd name="connsiteX335" fmla="*/ 9827 w 15681"/>
                <a:gd name="connsiteY335" fmla="*/ 10147 h 12565"/>
                <a:gd name="connsiteX336" fmla="*/ 9921 w 15681"/>
                <a:gd name="connsiteY336" fmla="*/ 10041 h 12565"/>
                <a:gd name="connsiteX337" fmla="*/ 9854 w 15681"/>
                <a:gd name="connsiteY337" fmla="*/ 9910 h 12565"/>
                <a:gd name="connsiteX338" fmla="*/ 9719 w 15681"/>
                <a:gd name="connsiteY338" fmla="*/ 10081 h 12565"/>
                <a:gd name="connsiteX339" fmla="*/ 9659 w 15681"/>
                <a:gd name="connsiteY339" fmla="*/ 10306 h 12565"/>
                <a:gd name="connsiteX340" fmla="*/ 9380 w 15681"/>
                <a:gd name="connsiteY340" fmla="*/ 10536 h 12565"/>
                <a:gd name="connsiteX341" fmla="*/ 9347 w 15681"/>
                <a:gd name="connsiteY341" fmla="*/ 10678 h 12565"/>
                <a:gd name="connsiteX342" fmla="*/ 9272 w 15681"/>
                <a:gd name="connsiteY342" fmla="*/ 10786 h 12565"/>
                <a:gd name="connsiteX343" fmla="*/ 9287 w 15681"/>
                <a:gd name="connsiteY343" fmla="*/ 10882 h 12565"/>
                <a:gd name="connsiteX344" fmla="*/ 9287 w 15681"/>
                <a:gd name="connsiteY344" fmla="*/ 10984 h 12565"/>
                <a:gd name="connsiteX345" fmla="*/ 9167 w 15681"/>
                <a:gd name="connsiteY345" fmla="*/ 11001 h 12565"/>
                <a:gd name="connsiteX346" fmla="*/ 9077 w 15681"/>
                <a:gd name="connsiteY346" fmla="*/ 10918 h 12565"/>
                <a:gd name="connsiteX347" fmla="*/ 9018 w 15681"/>
                <a:gd name="connsiteY347" fmla="*/ 10800 h 12565"/>
                <a:gd name="connsiteX348" fmla="*/ 8960 w 15681"/>
                <a:gd name="connsiteY348" fmla="*/ 10551 h 12565"/>
                <a:gd name="connsiteX349" fmla="*/ 8778 w 15681"/>
                <a:gd name="connsiteY349" fmla="*/ 10446 h 12565"/>
                <a:gd name="connsiteX350" fmla="*/ 8705 w 15681"/>
                <a:gd name="connsiteY350" fmla="*/ 10266 h 12565"/>
                <a:gd name="connsiteX351" fmla="*/ 8583 w 15681"/>
                <a:gd name="connsiteY351" fmla="*/ 10249 h 12565"/>
                <a:gd name="connsiteX352" fmla="*/ 8465 w 15681"/>
                <a:gd name="connsiteY352" fmla="*/ 10203 h 12565"/>
                <a:gd name="connsiteX353" fmla="*/ 8444 w 15681"/>
                <a:gd name="connsiteY353" fmla="*/ 10098 h 12565"/>
                <a:gd name="connsiteX354" fmla="*/ 8505 w 15681"/>
                <a:gd name="connsiteY354" fmla="*/ 10036 h 12565"/>
                <a:gd name="connsiteX355" fmla="*/ 8445 w 15681"/>
                <a:gd name="connsiteY355" fmla="*/ 9961 h 12565"/>
                <a:gd name="connsiteX356" fmla="*/ 8340 w 15681"/>
                <a:gd name="connsiteY356" fmla="*/ 9988 h 12565"/>
                <a:gd name="connsiteX357" fmla="*/ 8345 w 15681"/>
                <a:gd name="connsiteY357" fmla="*/ 9870 h 12565"/>
                <a:gd name="connsiteX358" fmla="*/ 8256 w 15681"/>
                <a:gd name="connsiteY358" fmla="*/ 9855 h 12565"/>
                <a:gd name="connsiteX359" fmla="*/ 8100 w 15681"/>
                <a:gd name="connsiteY359" fmla="*/ 9889 h 12565"/>
                <a:gd name="connsiteX360" fmla="*/ 7872 w 15681"/>
                <a:gd name="connsiteY360" fmla="*/ 9802 h 12565"/>
                <a:gd name="connsiteX361" fmla="*/ 7716 w 15681"/>
                <a:gd name="connsiteY361" fmla="*/ 9871 h 12565"/>
                <a:gd name="connsiteX362" fmla="*/ 7455 w 15681"/>
                <a:gd name="connsiteY362" fmla="*/ 9735 h 12565"/>
                <a:gd name="connsiteX363" fmla="*/ 7245 w 15681"/>
                <a:gd name="connsiteY363" fmla="*/ 9691 h 12565"/>
                <a:gd name="connsiteX364" fmla="*/ 7160 w 15681"/>
                <a:gd name="connsiteY364" fmla="*/ 9787 h 12565"/>
                <a:gd name="connsiteX365" fmla="*/ 6525 w 15681"/>
                <a:gd name="connsiteY365" fmla="*/ 9901 h 12565"/>
                <a:gd name="connsiteX366" fmla="*/ 6264 w 15681"/>
                <a:gd name="connsiteY366" fmla="*/ 10131 h 12565"/>
                <a:gd name="connsiteX367" fmla="*/ 5849 w 15681"/>
                <a:gd name="connsiteY367" fmla="*/ 10366 h 12565"/>
                <a:gd name="connsiteX368" fmla="*/ 5492 w 15681"/>
                <a:gd name="connsiteY368" fmla="*/ 10425 h 12565"/>
                <a:gd name="connsiteX369" fmla="*/ 5141 w 15681"/>
                <a:gd name="connsiteY369" fmla="*/ 10795 h 12565"/>
                <a:gd name="connsiteX370" fmla="*/ 5019 w 15681"/>
                <a:gd name="connsiteY370" fmla="*/ 10837 h 12565"/>
                <a:gd name="connsiteX371" fmla="*/ 4950 w 15681"/>
                <a:gd name="connsiteY371" fmla="*/ 10965 h 12565"/>
                <a:gd name="connsiteX372" fmla="*/ 4871 w 15681"/>
                <a:gd name="connsiteY372" fmla="*/ 11326 h 12565"/>
                <a:gd name="connsiteX373" fmla="*/ 4731 w 15681"/>
                <a:gd name="connsiteY373" fmla="*/ 11406 h 12565"/>
                <a:gd name="connsiteX374" fmla="*/ 4610 w 15681"/>
                <a:gd name="connsiteY374" fmla="*/ 11395 h 12565"/>
                <a:gd name="connsiteX375" fmla="*/ 4469 w 15681"/>
                <a:gd name="connsiteY375" fmla="*/ 11496 h 12565"/>
                <a:gd name="connsiteX376" fmla="*/ 4259 w 15681"/>
                <a:gd name="connsiteY376" fmla="*/ 11487 h 12565"/>
                <a:gd name="connsiteX377" fmla="*/ 3995 w 15681"/>
                <a:gd name="connsiteY377" fmla="*/ 11586 h 12565"/>
                <a:gd name="connsiteX378" fmla="*/ 3851 w 15681"/>
                <a:gd name="connsiteY378" fmla="*/ 11686 h 12565"/>
                <a:gd name="connsiteX379" fmla="*/ 3671 w 15681"/>
                <a:gd name="connsiteY379" fmla="*/ 11674 h 12565"/>
                <a:gd name="connsiteX380" fmla="*/ 3578 w 15681"/>
                <a:gd name="connsiteY380" fmla="*/ 11815 h 12565"/>
                <a:gd name="connsiteX381" fmla="*/ 3560 w 15681"/>
                <a:gd name="connsiteY381" fmla="*/ 11943 h 12565"/>
                <a:gd name="connsiteX382" fmla="*/ 3512 w 15681"/>
                <a:gd name="connsiteY382" fmla="*/ 12046 h 12565"/>
                <a:gd name="connsiteX383" fmla="*/ 3349 w 15681"/>
                <a:gd name="connsiteY383" fmla="*/ 12066 h 12565"/>
                <a:gd name="connsiteX384" fmla="*/ 3302 w 15681"/>
                <a:gd name="connsiteY384" fmla="*/ 12265 h 12565"/>
                <a:gd name="connsiteX385" fmla="*/ 3080 w 15681"/>
                <a:gd name="connsiteY385" fmla="*/ 12457 h 12565"/>
                <a:gd name="connsiteX386" fmla="*/ 2882 w 15681"/>
                <a:gd name="connsiteY386" fmla="*/ 12477 h 12565"/>
                <a:gd name="connsiteX387" fmla="*/ 2669 w 15681"/>
                <a:gd name="connsiteY387" fmla="*/ 12565 h 12565"/>
                <a:gd name="connsiteX388" fmla="*/ 2463 w 15681"/>
                <a:gd name="connsiteY388" fmla="*/ 12516 h 12565"/>
                <a:gd name="connsiteX389" fmla="*/ 2181 w 15681"/>
                <a:gd name="connsiteY389" fmla="*/ 12396 h 12565"/>
                <a:gd name="connsiteX390" fmla="*/ 2078 w 15681"/>
                <a:gd name="connsiteY390" fmla="*/ 12436 h 12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5681" h="12565">
                  <a:moveTo>
                    <a:pt x="2078" y="12436"/>
                  </a:moveTo>
                  <a:cubicBezTo>
                    <a:pt x="2042" y="12383"/>
                    <a:pt x="2007" y="12329"/>
                    <a:pt x="1971" y="12276"/>
                  </a:cubicBezTo>
                  <a:cubicBezTo>
                    <a:pt x="1957" y="12223"/>
                    <a:pt x="1942" y="12170"/>
                    <a:pt x="1928" y="12117"/>
                  </a:cubicBezTo>
                  <a:lnTo>
                    <a:pt x="2031" y="12114"/>
                  </a:lnTo>
                  <a:lnTo>
                    <a:pt x="2109" y="11985"/>
                  </a:lnTo>
                  <a:cubicBezTo>
                    <a:pt x="2103" y="11938"/>
                    <a:pt x="2096" y="11892"/>
                    <a:pt x="2090" y="11845"/>
                  </a:cubicBezTo>
                  <a:cubicBezTo>
                    <a:pt x="2050" y="11773"/>
                    <a:pt x="2011" y="11700"/>
                    <a:pt x="1971" y="11628"/>
                  </a:cubicBezTo>
                  <a:cubicBezTo>
                    <a:pt x="1974" y="11573"/>
                    <a:pt x="1977" y="11519"/>
                    <a:pt x="1980" y="11464"/>
                  </a:cubicBezTo>
                  <a:cubicBezTo>
                    <a:pt x="1950" y="11388"/>
                    <a:pt x="1919" y="11312"/>
                    <a:pt x="1889" y="11236"/>
                  </a:cubicBezTo>
                  <a:lnTo>
                    <a:pt x="1442" y="10677"/>
                  </a:lnTo>
                  <a:lnTo>
                    <a:pt x="1292" y="10207"/>
                  </a:lnTo>
                  <a:lnTo>
                    <a:pt x="1104" y="10071"/>
                  </a:lnTo>
                  <a:lnTo>
                    <a:pt x="1008" y="9933"/>
                  </a:lnTo>
                  <a:lnTo>
                    <a:pt x="851" y="9771"/>
                  </a:lnTo>
                  <a:cubicBezTo>
                    <a:pt x="813" y="9679"/>
                    <a:pt x="776" y="9587"/>
                    <a:pt x="738" y="9495"/>
                  </a:cubicBezTo>
                  <a:lnTo>
                    <a:pt x="513" y="9238"/>
                  </a:lnTo>
                  <a:lnTo>
                    <a:pt x="249" y="9055"/>
                  </a:lnTo>
                  <a:cubicBezTo>
                    <a:pt x="259" y="9019"/>
                    <a:pt x="269" y="8982"/>
                    <a:pt x="279" y="8946"/>
                  </a:cubicBezTo>
                  <a:lnTo>
                    <a:pt x="507" y="9165"/>
                  </a:lnTo>
                  <a:cubicBezTo>
                    <a:pt x="528" y="9145"/>
                    <a:pt x="548" y="9125"/>
                    <a:pt x="569" y="9105"/>
                  </a:cubicBezTo>
                  <a:lnTo>
                    <a:pt x="477" y="9034"/>
                  </a:lnTo>
                  <a:lnTo>
                    <a:pt x="321" y="8847"/>
                  </a:lnTo>
                  <a:lnTo>
                    <a:pt x="300" y="8706"/>
                  </a:lnTo>
                  <a:lnTo>
                    <a:pt x="438" y="8854"/>
                  </a:lnTo>
                  <a:cubicBezTo>
                    <a:pt x="462" y="8832"/>
                    <a:pt x="485" y="8809"/>
                    <a:pt x="509" y="8787"/>
                  </a:cubicBezTo>
                  <a:lnTo>
                    <a:pt x="530" y="8907"/>
                  </a:lnTo>
                  <a:cubicBezTo>
                    <a:pt x="553" y="8947"/>
                    <a:pt x="577" y="8988"/>
                    <a:pt x="600" y="9028"/>
                  </a:cubicBezTo>
                  <a:lnTo>
                    <a:pt x="680" y="9045"/>
                  </a:lnTo>
                  <a:cubicBezTo>
                    <a:pt x="663" y="8962"/>
                    <a:pt x="646" y="8880"/>
                    <a:pt x="629" y="8797"/>
                  </a:cubicBezTo>
                  <a:lnTo>
                    <a:pt x="278" y="8433"/>
                  </a:lnTo>
                  <a:lnTo>
                    <a:pt x="129" y="8307"/>
                  </a:lnTo>
                  <a:cubicBezTo>
                    <a:pt x="109" y="8236"/>
                    <a:pt x="88" y="8166"/>
                    <a:pt x="68" y="8095"/>
                  </a:cubicBezTo>
                  <a:cubicBezTo>
                    <a:pt x="76" y="8044"/>
                    <a:pt x="84" y="7992"/>
                    <a:pt x="92" y="7941"/>
                  </a:cubicBezTo>
                  <a:cubicBezTo>
                    <a:pt x="108" y="7872"/>
                    <a:pt x="124" y="7804"/>
                    <a:pt x="140" y="7735"/>
                  </a:cubicBezTo>
                  <a:cubicBezTo>
                    <a:pt x="130" y="7669"/>
                    <a:pt x="119" y="7602"/>
                    <a:pt x="109" y="7536"/>
                  </a:cubicBezTo>
                  <a:cubicBezTo>
                    <a:pt x="73" y="7493"/>
                    <a:pt x="36" y="7451"/>
                    <a:pt x="0" y="7408"/>
                  </a:cubicBezTo>
                  <a:cubicBezTo>
                    <a:pt x="10" y="7304"/>
                    <a:pt x="19" y="7199"/>
                    <a:pt x="29" y="7095"/>
                  </a:cubicBezTo>
                  <a:lnTo>
                    <a:pt x="101" y="7056"/>
                  </a:lnTo>
                  <a:cubicBezTo>
                    <a:pt x="112" y="7094"/>
                    <a:pt x="124" y="7132"/>
                    <a:pt x="135" y="7170"/>
                  </a:cubicBezTo>
                  <a:cubicBezTo>
                    <a:pt x="153" y="7211"/>
                    <a:pt x="171" y="7253"/>
                    <a:pt x="189" y="7294"/>
                  </a:cubicBezTo>
                  <a:lnTo>
                    <a:pt x="259" y="7266"/>
                  </a:lnTo>
                  <a:cubicBezTo>
                    <a:pt x="265" y="7202"/>
                    <a:pt x="272" y="7138"/>
                    <a:pt x="278" y="7074"/>
                  </a:cubicBezTo>
                  <a:cubicBezTo>
                    <a:pt x="284" y="7028"/>
                    <a:pt x="291" y="6982"/>
                    <a:pt x="297" y="6936"/>
                  </a:cubicBezTo>
                  <a:lnTo>
                    <a:pt x="617" y="6579"/>
                  </a:lnTo>
                  <a:lnTo>
                    <a:pt x="968" y="6136"/>
                  </a:lnTo>
                  <a:cubicBezTo>
                    <a:pt x="1000" y="6156"/>
                    <a:pt x="1033" y="6175"/>
                    <a:pt x="1065" y="6195"/>
                  </a:cubicBezTo>
                  <a:lnTo>
                    <a:pt x="1271" y="6115"/>
                  </a:lnTo>
                  <a:lnTo>
                    <a:pt x="1502" y="5893"/>
                  </a:lnTo>
                  <a:lnTo>
                    <a:pt x="1719" y="5806"/>
                  </a:lnTo>
                  <a:cubicBezTo>
                    <a:pt x="1766" y="5740"/>
                    <a:pt x="1812" y="5673"/>
                    <a:pt x="1859" y="5607"/>
                  </a:cubicBezTo>
                  <a:lnTo>
                    <a:pt x="2070" y="5635"/>
                  </a:lnTo>
                  <a:cubicBezTo>
                    <a:pt x="2089" y="5602"/>
                    <a:pt x="2108" y="5568"/>
                    <a:pt x="2127" y="5535"/>
                  </a:cubicBezTo>
                  <a:lnTo>
                    <a:pt x="2502" y="5355"/>
                  </a:lnTo>
                  <a:lnTo>
                    <a:pt x="2700" y="5056"/>
                  </a:lnTo>
                  <a:cubicBezTo>
                    <a:pt x="2737" y="4943"/>
                    <a:pt x="2773" y="4830"/>
                    <a:pt x="2810" y="4717"/>
                  </a:cubicBezTo>
                  <a:lnTo>
                    <a:pt x="2981" y="4495"/>
                  </a:lnTo>
                  <a:cubicBezTo>
                    <a:pt x="2957" y="4476"/>
                    <a:pt x="2934" y="4457"/>
                    <a:pt x="2910" y="4438"/>
                  </a:cubicBezTo>
                  <a:cubicBezTo>
                    <a:pt x="2894" y="4396"/>
                    <a:pt x="2877" y="4353"/>
                    <a:pt x="2861" y="4311"/>
                  </a:cubicBezTo>
                  <a:lnTo>
                    <a:pt x="2861" y="4116"/>
                  </a:lnTo>
                  <a:lnTo>
                    <a:pt x="3119" y="3745"/>
                  </a:lnTo>
                  <a:lnTo>
                    <a:pt x="3428" y="4105"/>
                  </a:lnTo>
                  <a:cubicBezTo>
                    <a:pt x="3428" y="4045"/>
                    <a:pt x="3429" y="3985"/>
                    <a:pt x="3429" y="3925"/>
                  </a:cubicBezTo>
                  <a:lnTo>
                    <a:pt x="3480" y="3814"/>
                  </a:lnTo>
                  <a:lnTo>
                    <a:pt x="3381" y="3706"/>
                  </a:lnTo>
                  <a:cubicBezTo>
                    <a:pt x="3378" y="3642"/>
                    <a:pt x="3374" y="3578"/>
                    <a:pt x="3371" y="3514"/>
                  </a:cubicBezTo>
                  <a:lnTo>
                    <a:pt x="3539" y="3565"/>
                  </a:lnTo>
                  <a:lnTo>
                    <a:pt x="3729" y="3556"/>
                  </a:lnTo>
                  <a:cubicBezTo>
                    <a:pt x="3726" y="3503"/>
                    <a:pt x="3723" y="3449"/>
                    <a:pt x="3720" y="3396"/>
                  </a:cubicBezTo>
                  <a:cubicBezTo>
                    <a:pt x="3690" y="3375"/>
                    <a:pt x="3660" y="3355"/>
                    <a:pt x="3630" y="3334"/>
                  </a:cubicBezTo>
                  <a:cubicBezTo>
                    <a:pt x="3640" y="3248"/>
                    <a:pt x="3649" y="3161"/>
                    <a:pt x="3659" y="3075"/>
                  </a:cubicBezTo>
                  <a:cubicBezTo>
                    <a:pt x="3698" y="3062"/>
                    <a:pt x="3738" y="3050"/>
                    <a:pt x="3777" y="3037"/>
                  </a:cubicBezTo>
                  <a:lnTo>
                    <a:pt x="3861" y="2914"/>
                  </a:lnTo>
                  <a:lnTo>
                    <a:pt x="3819" y="2833"/>
                  </a:lnTo>
                  <a:cubicBezTo>
                    <a:pt x="3826" y="2760"/>
                    <a:pt x="3833" y="2686"/>
                    <a:pt x="3840" y="2613"/>
                  </a:cubicBezTo>
                  <a:lnTo>
                    <a:pt x="3950" y="2587"/>
                  </a:lnTo>
                  <a:cubicBezTo>
                    <a:pt x="3973" y="2569"/>
                    <a:pt x="3997" y="2551"/>
                    <a:pt x="4020" y="2533"/>
                  </a:cubicBezTo>
                  <a:cubicBezTo>
                    <a:pt x="4046" y="2494"/>
                    <a:pt x="4072" y="2454"/>
                    <a:pt x="4098" y="2415"/>
                  </a:cubicBezTo>
                  <a:lnTo>
                    <a:pt x="4311" y="2385"/>
                  </a:lnTo>
                  <a:cubicBezTo>
                    <a:pt x="4314" y="2328"/>
                    <a:pt x="4316" y="2271"/>
                    <a:pt x="4319" y="2214"/>
                  </a:cubicBezTo>
                  <a:cubicBezTo>
                    <a:pt x="4349" y="2193"/>
                    <a:pt x="4380" y="2173"/>
                    <a:pt x="4410" y="2152"/>
                  </a:cubicBezTo>
                  <a:cubicBezTo>
                    <a:pt x="4430" y="2176"/>
                    <a:pt x="4450" y="2201"/>
                    <a:pt x="4470" y="2225"/>
                  </a:cubicBezTo>
                  <a:lnTo>
                    <a:pt x="4578" y="2206"/>
                  </a:lnTo>
                  <a:lnTo>
                    <a:pt x="4919" y="2494"/>
                  </a:lnTo>
                  <a:cubicBezTo>
                    <a:pt x="4912" y="2531"/>
                    <a:pt x="4906" y="2568"/>
                    <a:pt x="4899" y="2605"/>
                  </a:cubicBezTo>
                  <a:cubicBezTo>
                    <a:pt x="4916" y="2619"/>
                    <a:pt x="4933" y="2632"/>
                    <a:pt x="4950" y="2646"/>
                  </a:cubicBezTo>
                  <a:lnTo>
                    <a:pt x="5049" y="2466"/>
                  </a:lnTo>
                  <a:lnTo>
                    <a:pt x="5282" y="2515"/>
                  </a:lnTo>
                  <a:cubicBezTo>
                    <a:pt x="5313" y="2539"/>
                    <a:pt x="5344" y="2562"/>
                    <a:pt x="5375" y="2586"/>
                  </a:cubicBezTo>
                  <a:lnTo>
                    <a:pt x="5387" y="2493"/>
                  </a:lnTo>
                  <a:cubicBezTo>
                    <a:pt x="5413" y="2493"/>
                    <a:pt x="5439" y="2494"/>
                    <a:pt x="5465" y="2494"/>
                  </a:cubicBezTo>
                  <a:lnTo>
                    <a:pt x="5600" y="2608"/>
                  </a:lnTo>
                  <a:cubicBezTo>
                    <a:pt x="5580" y="2566"/>
                    <a:pt x="5561" y="2523"/>
                    <a:pt x="5541" y="2481"/>
                  </a:cubicBezTo>
                  <a:lnTo>
                    <a:pt x="5645" y="2445"/>
                  </a:lnTo>
                  <a:lnTo>
                    <a:pt x="5550" y="2419"/>
                  </a:lnTo>
                  <a:lnTo>
                    <a:pt x="5526" y="2362"/>
                  </a:lnTo>
                  <a:lnTo>
                    <a:pt x="5568" y="2296"/>
                  </a:lnTo>
                  <a:lnTo>
                    <a:pt x="5465" y="2314"/>
                  </a:lnTo>
                  <a:cubicBezTo>
                    <a:pt x="5450" y="2284"/>
                    <a:pt x="5435" y="2253"/>
                    <a:pt x="5420" y="2223"/>
                  </a:cubicBezTo>
                  <a:cubicBezTo>
                    <a:pt x="5428" y="2186"/>
                    <a:pt x="5437" y="2150"/>
                    <a:pt x="5445" y="2113"/>
                  </a:cubicBezTo>
                  <a:lnTo>
                    <a:pt x="5520" y="2083"/>
                  </a:lnTo>
                  <a:cubicBezTo>
                    <a:pt x="5532" y="2041"/>
                    <a:pt x="5543" y="1998"/>
                    <a:pt x="5555" y="1956"/>
                  </a:cubicBezTo>
                  <a:cubicBezTo>
                    <a:pt x="5560" y="1909"/>
                    <a:pt x="5566" y="1863"/>
                    <a:pt x="5571" y="1816"/>
                  </a:cubicBezTo>
                  <a:lnTo>
                    <a:pt x="5642" y="1860"/>
                  </a:lnTo>
                  <a:lnTo>
                    <a:pt x="5759" y="1743"/>
                  </a:lnTo>
                  <a:lnTo>
                    <a:pt x="5645" y="1670"/>
                  </a:lnTo>
                  <a:cubicBezTo>
                    <a:pt x="5650" y="1645"/>
                    <a:pt x="5655" y="1621"/>
                    <a:pt x="5660" y="1596"/>
                  </a:cubicBezTo>
                  <a:cubicBezTo>
                    <a:pt x="5685" y="1585"/>
                    <a:pt x="5711" y="1575"/>
                    <a:pt x="5736" y="1564"/>
                  </a:cubicBezTo>
                  <a:lnTo>
                    <a:pt x="5730" y="1456"/>
                  </a:lnTo>
                  <a:lnTo>
                    <a:pt x="5837" y="1411"/>
                  </a:lnTo>
                  <a:lnTo>
                    <a:pt x="6060" y="1213"/>
                  </a:lnTo>
                  <a:lnTo>
                    <a:pt x="6111" y="1141"/>
                  </a:lnTo>
                  <a:lnTo>
                    <a:pt x="6215" y="1218"/>
                  </a:lnTo>
                  <a:lnTo>
                    <a:pt x="6350" y="1159"/>
                  </a:lnTo>
                  <a:cubicBezTo>
                    <a:pt x="6390" y="1173"/>
                    <a:pt x="6431" y="1186"/>
                    <a:pt x="6471" y="1200"/>
                  </a:cubicBezTo>
                  <a:cubicBezTo>
                    <a:pt x="6490" y="1170"/>
                    <a:pt x="6508" y="1141"/>
                    <a:pt x="6527" y="1111"/>
                  </a:cubicBezTo>
                  <a:lnTo>
                    <a:pt x="6632" y="1084"/>
                  </a:lnTo>
                  <a:lnTo>
                    <a:pt x="6726" y="1038"/>
                  </a:lnTo>
                  <a:cubicBezTo>
                    <a:pt x="6705" y="988"/>
                    <a:pt x="6684" y="939"/>
                    <a:pt x="6663" y="889"/>
                  </a:cubicBezTo>
                  <a:cubicBezTo>
                    <a:pt x="6644" y="860"/>
                    <a:pt x="6625" y="830"/>
                    <a:pt x="6606" y="801"/>
                  </a:cubicBezTo>
                  <a:lnTo>
                    <a:pt x="6411" y="832"/>
                  </a:lnTo>
                  <a:lnTo>
                    <a:pt x="6291" y="750"/>
                  </a:lnTo>
                  <a:lnTo>
                    <a:pt x="6480" y="665"/>
                  </a:lnTo>
                  <a:lnTo>
                    <a:pt x="6635" y="690"/>
                  </a:lnTo>
                  <a:lnTo>
                    <a:pt x="6749" y="808"/>
                  </a:lnTo>
                  <a:cubicBezTo>
                    <a:pt x="6770" y="776"/>
                    <a:pt x="6791" y="743"/>
                    <a:pt x="6812" y="711"/>
                  </a:cubicBezTo>
                  <a:lnTo>
                    <a:pt x="6930" y="874"/>
                  </a:lnTo>
                  <a:lnTo>
                    <a:pt x="7118" y="870"/>
                  </a:lnTo>
                  <a:lnTo>
                    <a:pt x="7229" y="825"/>
                  </a:lnTo>
                  <a:cubicBezTo>
                    <a:pt x="7236" y="855"/>
                    <a:pt x="7244" y="886"/>
                    <a:pt x="7251" y="916"/>
                  </a:cubicBezTo>
                  <a:cubicBezTo>
                    <a:pt x="7285" y="901"/>
                    <a:pt x="7318" y="885"/>
                    <a:pt x="7352" y="870"/>
                  </a:cubicBezTo>
                  <a:cubicBezTo>
                    <a:pt x="7361" y="890"/>
                    <a:pt x="7371" y="911"/>
                    <a:pt x="7380" y="931"/>
                  </a:cubicBezTo>
                  <a:lnTo>
                    <a:pt x="7583" y="900"/>
                  </a:lnTo>
                  <a:lnTo>
                    <a:pt x="7709" y="868"/>
                  </a:lnTo>
                  <a:lnTo>
                    <a:pt x="7727" y="979"/>
                  </a:lnTo>
                  <a:lnTo>
                    <a:pt x="7806" y="964"/>
                  </a:lnTo>
                  <a:cubicBezTo>
                    <a:pt x="7832" y="949"/>
                    <a:pt x="7857" y="933"/>
                    <a:pt x="7883" y="918"/>
                  </a:cubicBezTo>
                  <a:lnTo>
                    <a:pt x="7982" y="846"/>
                  </a:lnTo>
                  <a:cubicBezTo>
                    <a:pt x="7992" y="854"/>
                    <a:pt x="8002" y="863"/>
                    <a:pt x="8012" y="871"/>
                  </a:cubicBezTo>
                  <a:cubicBezTo>
                    <a:pt x="8016" y="903"/>
                    <a:pt x="8021" y="934"/>
                    <a:pt x="8025" y="966"/>
                  </a:cubicBezTo>
                  <a:lnTo>
                    <a:pt x="8135" y="900"/>
                  </a:lnTo>
                  <a:cubicBezTo>
                    <a:pt x="8143" y="941"/>
                    <a:pt x="8151" y="983"/>
                    <a:pt x="8159" y="1024"/>
                  </a:cubicBezTo>
                  <a:lnTo>
                    <a:pt x="8295" y="990"/>
                  </a:lnTo>
                  <a:cubicBezTo>
                    <a:pt x="8276" y="956"/>
                    <a:pt x="8256" y="923"/>
                    <a:pt x="8237" y="889"/>
                  </a:cubicBezTo>
                  <a:lnTo>
                    <a:pt x="8355" y="801"/>
                  </a:lnTo>
                  <a:cubicBezTo>
                    <a:pt x="8382" y="828"/>
                    <a:pt x="8408" y="856"/>
                    <a:pt x="8435" y="883"/>
                  </a:cubicBezTo>
                  <a:lnTo>
                    <a:pt x="8550" y="889"/>
                  </a:lnTo>
                  <a:cubicBezTo>
                    <a:pt x="8540" y="913"/>
                    <a:pt x="8529" y="937"/>
                    <a:pt x="8519" y="961"/>
                  </a:cubicBezTo>
                  <a:cubicBezTo>
                    <a:pt x="8521" y="991"/>
                    <a:pt x="8523" y="1020"/>
                    <a:pt x="8525" y="1050"/>
                  </a:cubicBezTo>
                  <a:cubicBezTo>
                    <a:pt x="8499" y="1075"/>
                    <a:pt x="8473" y="1101"/>
                    <a:pt x="8447" y="1126"/>
                  </a:cubicBezTo>
                  <a:cubicBezTo>
                    <a:pt x="8448" y="1155"/>
                    <a:pt x="8450" y="1184"/>
                    <a:pt x="8451" y="1213"/>
                  </a:cubicBezTo>
                  <a:cubicBezTo>
                    <a:pt x="8424" y="1259"/>
                    <a:pt x="8397" y="1304"/>
                    <a:pt x="8370" y="1350"/>
                  </a:cubicBezTo>
                  <a:lnTo>
                    <a:pt x="8280" y="1335"/>
                  </a:lnTo>
                  <a:lnTo>
                    <a:pt x="8166" y="1410"/>
                  </a:lnTo>
                  <a:cubicBezTo>
                    <a:pt x="8166" y="1462"/>
                    <a:pt x="8165" y="1514"/>
                    <a:pt x="8165" y="1566"/>
                  </a:cubicBezTo>
                  <a:lnTo>
                    <a:pt x="8282" y="1531"/>
                  </a:lnTo>
                  <a:cubicBezTo>
                    <a:pt x="8296" y="1558"/>
                    <a:pt x="8310" y="1584"/>
                    <a:pt x="8324" y="1611"/>
                  </a:cubicBezTo>
                  <a:lnTo>
                    <a:pt x="8207" y="1633"/>
                  </a:lnTo>
                  <a:cubicBezTo>
                    <a:pt x="8196" y="1694"/>
                    <a:pt x="8186" y="1754"/>
                    <a:pt x="8175" y="1815"/>
                  </a:cubicBezTo>
                  <a:lnTo>
                    <a:pt x="8075" y="1876"/>
                  </a:lnTo>
                  <a:cubicBezTo>
                    <a:pt x="8050" y="1942"/>
                    <a:pt x="8026" y="2008"/>
                    <a:pt x="8001" y="2074"/>
                  </a:cubicBezTo>
                  <a:cubicBezTo>
                    <a:pt x="8010" y="2098"/>
                    <a:pt x="8018" y="2122"/>
                    <a:pt x="8027" y="2146"/>
                  </a:cubicBezTo>
                  <a:lnTo>
                    <a:pt x="8267" y="2254"/>
                  </a:lnTo>
                  <a:cubicBezTo>
                    <a:pt x="8313" y="2303"/>
                    <a:pt x="8360" y="2351"/>
                    <a:pt x="8406" y="2400"/>
                  </a:cubicBezTo>
                  <a:lnTo>
                    <a:pt x="8570" y="2404"/>
                  </a:lnTo>
                  <a:cubicBezTo>
                    <a:pt x="8575" y="2434"/>
                    <a:pt x="8580" y="2465"/>
                    <a:pt x="8585" y="2495"/>
                  </a:cubicBezTo>
                  <a:cubicBezTo>
                    <a:pt x="8614" y="2480"/>
                    <a:pt x="8643" y="2464"/>
                    <a:pt x="8672" y="2449"/>
                  </a:cubicBezTo>
                  <a:lnTo>
                    <a:pt x="8993" y="2620"/>
                  </a:lnTo>
                  <a:lnTo>
                    <a:pt x="9173" y="2752"/>
                  </a:lnTo>
                  <a:lnTo>
                    <a:pt x="9651" y="2853"/>
                  </a:lnTo>
                  <a:cubicBezTo>
                    <a:pt x="9670" y="2913"/>
                    <a:pt x="9688" y="2973"/>
                    <a:pt x="9707" y="3033"/>
                  </a:cubicBezTo>
                  <a:lnTo>
                    <a:pt x="9884" y="3075"/>
                  </a:lnTo>
                  <a:lnTo>
                    <a:pt x="10073" y="3169"/>
                  </a:lnTo>
                  <a:lnTo>
                    <a:pt x="10326" y="3051"/>
                  </a:lnTo>
                  <a:cubicBezTo>
                    <a:pt x="10354" y="3020"/>
                    <a:pt x="10382" y="2990"/>
                    <a:pt x="10410" y="2959"/>
                  </a:cubicBezTo>
                  <a:cubicBezTo>
                    <a:pt x="10406" y="2903"/>
                    <a:pt x="10402" y="2846"/>
                    <a:pt x="10398" y="2790"/>
                  </a:cubicBezTo>
                  <a:lnTo>
                    <a:pt x="10503" y="2656"/>
                  </a:lnTo>
                  <a:lnTo>
                    <a:pt x="10551" y="2467"/>
                  </a:lnTo>
                  <a:lnTo>
                    <a:pt x="10536" y="2308"/>
                  </a:lnTo>
                  <a:lnTo>
                    <a:pt x="10590" y="2137"/>
                  </a:lnTo>
                  <a:cubicBezTo>
                    <a:pt x="10615" y="2082"/>
                    <a:pt x="10640" y="2026"/>
                    <a:pt x="10665" y="1971"/>
                  </a:cubicBezTo>
                  <a:cubicBezTo>
                    <a:pt x="10632" y="1904"/>
                    <a:pt x="10598" y="1838"/>
                    <a:pt x="10565" y="1771"/>
                  </a:cubicBezTo>
                  <a:lnTo>
                    <a:pt x="10625" y="1582"/>
                  </a:lnTo>
                  <a:lnTo>
                    <a:pt x="10544" y="1396"/>
                  </a:lnTo>
                  <a:lnTo>
                    <a:pt x="10550" y="1252"/>
                  </a:lnTo>
                  <a:lnTo>
                    <a:pt x="10635" y="1167"/>
                  </a:lnTo>
                  <a:lnTo>
                    <a:pt x="10566" y="1011"/>
                  </a:lnTo>
                  <a:lnTo>
                    <a:pt x="10683" y="856"/>
                  </a:lnTo>
                  <a:lnTo>
                    <a:pt x="10562" y="825"/>
                  </a:lnTo>
                  <a:lnTo>
                    <a:pt x="10724" y="336"/>
                  </a:lnTo>
                  <a:lnTo>
                    <a:pt x="10730" y="123"/>
                  </a:lnTo>
                  <a:cubicBezTo>
                    <a:pt x="10760" y="109"/>
                    <a:pt x="10790" y="94"/>
                    <a:pt x="10820" y="80"/>
                  </a:cubicBezTo>
                  <a:cubicBezTo>
                    <a:pt x="10843" y="53"/>
                    <a:pt x="10867" y="27"/>
                    <a:pt x="10890" y="0"/>
                  </a:cubicBezTo>
                  <a:lnTo>
                    <a:pt x="11028" y="153"/>
                  </a:lnTo>
                  <a:cubicBezTo>
                    <a:pt x="11043" y="222"/>
                    <a:pt x="11058" y="292"/>
                    <a:pt x="11073" y="361"/>
                  </a:cubicBezTo>
                  <a:cubicBezTo>
                    <a:pt x="11069" y="410"/>
                    <a:pt x="11064" y="459"/>
                    <a:pt x="11060" y="508"/>
                  </a:cubicBezTo>
                  <a:lnTo>
                    <a:pt x="11195" y="529"/>
                  </a:lnTo>
                  <a:lnTo>
                    <a:pt x="11195" y="664"/>
                  </a:lnTo>
                  <a:lnTo>
                    <a:pt x="11357" y="810"/>
                  </a:lnTo>
                  <a:cubicBezTo>
                    <a:pt x="11348" y="842"/>
                    <a:pt x="11340" y="874"/>
                    <a:pt x="11331" y="906"/>
                  </a:cubicBezTo>
                  <a:cubicBezTo>
                    <a:pt x="11350" y="919"/>
                    <a:pt x="11368" y="932"/>
                    <a:pt x="11387" y="945"/>
                  </a:cubicBezTo>
                  <a:cubicBezTo>
                    <a:pt x="11406" y="1028"/>
                    <a:pt x="11426" y="1111"/>
                    <a:pt x="11445" y="1194"/>
                  </a:cubicBezTo>
                  <a:cubicBezTo>
                    <a:pt x="11436" y="1227"/>
                    <a:pt x="11427" y="1261"/>
                    <a:pt x="11418" y="1294"/>
                  </a:cubicBezTo>
                  <a:cubicBezTo>
                    <a:pt x="11440" y="1351"/>
                    <a:pt x="11461" y="1408"/>
                    <a:pt x="11483" y="1465"/>
                  </a:cubicBezTo>
                  <a:lnTo>
                    <a:pt x="11519" y="1579"/>
                  </a:lnTo>
                  <a:lnTo>
                    <a:pt x="11642" y="1624"/>
                  </a:lnTo>
                  <a:cubicBezTo>
                    <a:pt x="11661" y="1599"/>
                    <a:pt x="11681" y="1574"/>
                    <a:pt x="11700" y="1549"/>
                  </a:cubicBezTo>
                  <a:lnTo>
                    <a:pt x="11826" y="1470"/>
                  </a:lnTo>
                  <a:cubicBezTo>
                    <a:pt x="11855" y="1516"/>
                    <a:pt x="11883" y="1562"/>
                    <a:pt x="11912" y="1608"/>
                  </a:cubicBezTo>
                  <a:lnTo>
                    <a:pt x="12035" y="1672"/>
                  </a:lnTo>
                  <a:cubicBezTo>
                    <a:pt x="12084" y="1711"/>
                    <a:pt x="12132" y="1751"/>
                    <a:pt x="12181" y="1790"/>
                  </a:cubicBezTo>
                  <a:cubicBezTo>
                    <a:pt x="12186" y="1840"/>
                    <a:pt x="12190" y="1889"/>
                    <a:pt x="12195" y="1939"/>
                  </a:cubicBezTo>
                  <a:cubicBezTo>
                    <a:pt x="12182" y="1971"/>
                    <a:pt x="12168" y="2002"/>
                    <a:pt x="12155" y="2034"/>
                  </a:cubicBezTo>
                  <a:cubicBezTo>
                    <a:pt x="12179" y="2088"/>
                    <a:pt x="12202" y="2141"/>
                    <a:pt x="12226" y="2195"/>
                  </a:cubicBezTo>
                  <a:lnTo>
                    <a:pt x="12299" y="2295"/>
                  </a:lnTo>
                  <a:lnTo>
                    <a:pt x="12254" y="2433"/>
                  </a:lnTo>
                  <a:lnTo>
                    <a:pt x="12377" y="2640"/>
                  </a:lnTo>
                  <a:lnTo>
                    <a:pt x="12452" y="2586"/>
                  </a:lnTo>
                  <a:lnTo>
                    <a:pt x="12510" y="2614"/>
                  </a:lnTo>
                  <a:cubicBezTo>
                    <a:pt x="12502" y="2645"/>
                    <a:pt x="12494" y="2675"/>
                    <a:pt x="12486" y="2706"/>
                  </a:cubicBezTo>
                  <a:lnTo>
                    <a:pt x="12576" y="2943"/>
                  </a:lnTo>
                  <a:cubicBezTo>
                    <a:pt x="12570" y="3012"/>
                    <a:pt x="12563" y="3081"/>
                    <a:pt x="12557" y="3150"/>
                  </a:cubicBezTo>
                  <a:cubicBezTo>
                    <a:pt x="12567" y="3195"/>
                    <a:pt x="12577" y="3241"/>
                    <a:pt x="12587" y="3286"/>
                  </a:cubicBezTo>
                  <a:lnTo>
                    <a:pt x="12681" y="3349"/>
                  </a:lnTo>
                  <a:lnTo>
                    <a:pt x="12693" y="3547"/>
                  </a:lnTo>
                  <a:lnTo>
                    <a:pt x="12861" y="3635"/>
                  </a:lnTo>
                  <a:lnTo>
                    <a:pt x="13143" y="3711"/>
                  </a:lnTo>
                  <a:cubicBezTo>
                    <a:pt x="13188" y="3769"/>
                    <a:pt x="13232" y="3828"/>
                    <a:pt x="13277" y="3886"/>
                  </a:cubicBezTo>
                  <a:lnTo>
                    <a:pt x="13364" y="3871"/>
                  </a:lnTo>
                  <a:lnTo>
                    <a:pt x="13506" y="3934"/>
                  </a:lnTo>
                  <a:cubicBezTo>
                    <a:pt x="13521" y="3963"/>
                    <a:pt x="13535" y="3991"/>
                    <a:pt x="13550" y="4020"/>
                  </a:cubicBezTo>
                  <a:cubicBezTo>
                    <a:pt x="13576" y="4010"/>
                    <a:pt x="13603" y="4001"/>
                    <a:pt x="13629" y="3991"/>
                  </a:cubicBezTo>
                  <a:lnTo>
                    <a:pt x="13791" y="4147"/>
                  </a:lnTo>
                  <a:cubicBezTo>
                    <a:pt x="13766" y="4157"/>
                    <a:pt x="13740" y="4166"/>
                    <a:pt x="13715" y="4176"/>
                  </a:cubicBezTo>
                  <a:lnTo>
                    <a:pt x="13670" y="4218"/>
                  </a:lnTo>
                  <a:lnTo>
                    <a:pt x="13761" y="4306"/>
                  </a:lnTo>
                  <a:lnTo>
                    <a:pt x="13928" y="4432"/>
                  </a:lnTo>
                  <a:cubicBezTo>
                    <a:pt x="13925" y="4470"/>
                    <a:pt x="13923" y="4507"/>
                    <a:pt x="13920" y="4545"/>
                  </a:cubicBezTo>
                  <a:cubicBezTo>
                    <a:pt x="13966" y="4581"/>
                    <a:pt x="14011" y="4618"/>
                    <a:pt x="14057" y="4654"/>
                  </a:cubicBezTo>
                  <a:lnTo>
                    <a:pt x="14033" y="4771"/>
                  </a:lnTo>
                  <a:cubicBezTo>
                    <a:pt x="14045" y="4802"/>
                    <a:pt x="14058" y="4832"/>
                    <a:pt x="14070" y="4863"/>
                  </a:cubicBezTo>
                  <a:cubicBezTo>
                    <a:pt x="14101" y="4909"/>
                    <a:pt x="14132" y="4956"/>
                    <a:pt x="14163" y="5002"/>
                  </a:cubicBezTo>
                  <a:lnTo>
                    <a:pt x="14282" y="5101"/>
                  </a:lnTo>
                  <a:cubicBezTo>
                    <a:pt x="14263" y="5046"/>
                    <a:pt x="14245" y="4990"/>
                    <a:pt x="14226" y="4935"/>
                  </a:cubicBezTo>
                  <a:lnTo>
                    <a:pt x="14285" y="4894"/>
                  </a:lnTo>
                  <a:cubicBezTo>
                    <a:pt x="14300" y="4928"/>
                    <a:pt x="14316" y="4961"/>
                    <a:pt x="14331" y="4995"/>
                  </a:cubicBezTo>
                  <a:lnTo>
                    <a:pt x="14476" y="5055"/>
                  </a:lnTo>
                  <a:cubicBezTo>
                    <a:pt x="14485" y="5025"/>
                    <a:pt x="14495" y="4996"/>
                    <a:pt x="14504" y="4966"/>
                  </a:cubicBezTo>
                  <a:cubicBezTo>
                    <a:pt x="14535" y="4996"/>
                    <a:pt x="14566" y="5025"/>
                    <a:pt x="14597" y="5055"/>
                  </a:cubicBezTo>
                  <a:cubicBezTo>
                    <a:pt x="14591" y="5140"/>
                    <a:pt x="14586" y="5226"/>
                    <a:pt x="14580" y="5311"/>
                  </a:cubicBezTo>
                  <a:cubicBezTo>
                    <a:pt x="14597" y="5372"/>
                    <a:pt x="14614" y="5434"/>
                    <a:pt x="14631" y="5495"/>
                  </a:cubicBezTo>
                  <a:lnTo>
                    <a:pt x="14747" y="5476"/>
                  </a:lnTo>
                  <a:lnTo>
                    <a:pt x="14780" y="5632"/>
                  </a:lnTo>
                  <a:cubicBezTo>
                    <a:pt x="14819" y="5667"/>
                    <a:pt x="14859" y="5701"/>
                    <a:pt x="14898" y="5736"/>
                  </a:cubicBezTo>
                  <a:lnTo>
                    <a:pt x="14987" y="5689"/>
                  </a:lnTo>
                  <a:cubicBezTo>
                    <a:pt x="14991" y="5718"/>
                    <a:pt x="14996" y="5746"/>
                    <a:pt x="15000" y="5775"/>
                  </a:cubicBezTo>
                  <a:lnTo>
                    <a:pt x="15099" y="5811"/>
                  </a:lnTo>
                  <a:cubicBezTo>
                    <a:pt x="15083" y="5844"/>
                    <a:pt x="15067" y="5878"/>
                    <a:pt x="15051" y="5911"/>
                  </a:cubicBezTo>
                  <a:cubicBezTo>
                    <a:pt x="15081" y="5943"/>
                    <a:pt x="15110" y="5975"/>
                    <a:pt x="15140" y="6007"/>
                  </a:cubicBezTo>
                  <a:lnTo>
                    <a:pt x="15261" y="6031"/>
                  </a:lnTo>
                  <a:cubicBezTo>
                    <a:pt x="15264" y="6076"/>
                    <a:pt x="15268" y="6120"/>
                    <a:pt x="15271" y="6165"/>
                  </a:cubicBezTo>
                  <a:lnTo>
                    <a:pt x="15452" y="6289"/>
                  </a:lnTo>
                  <a:lnTo>
                    <a:pt x="15437" y="6442"/>
                  </a:lnTo>
                  <a:cubicBezTo>
                    <a:pt x="15468" y="6491"/>
                    <a:pt x="15500" y="6540"/>
                    <a:pt x="15531" y="6589"/>
                  </a:cubicBezTo>
                  <a:cubicBezTo>
                    <a:pt x="15521" y="6754"/>
                    <a:pt x="15510" y="6918"/>
                    <a:pt x="15500" y="7083"/>
                  </a:cubicBezTo>
                  <a:lnTo>
                    <a:pt x="15606" y="7101"/>
                  </a:lnTo>
                  <a:cubicBezTo>
                    <a:pt x="15629" y="7254"/>
                    <a:pt x="15651" y="7408"/>
                    <a:pt x="15674" y="7561"/>
                  </a:cubicBezTo>
                  <a:cubicBezTo>
                    <a:pt x="15676" y="7659"/>
                    <a:pt x="15679" y="7757"/>
                    <a:pt x="15681" y="7855"/>
                  </a:cubicBezTo>
                  <a:cubicBezTo>
                    <a:pt x="15656" y="7921"/>
                    <a:pt x="15630" y="7987"/>
                    <a:pt x="15605" y="8053"/>
                  </a:cubicBezTo>
                  <a:cubicBezTo>
                    <a:pt x="15558" y="8265"/>
                    <a:pt x="15512" y="8477"/>
                    <a:pt x="15465" y="8689"/>
                  </a:cubicBezTo>
                  <a:cubicBezTo>
                    <a:pt x="15447" y="8845"/>
                    <a:pt x="15428" y="9000"/>
                    <a:pt x="15410" y="9156"/>
                  </a:cubicBezTo>
                  <a:lnTo>
                    <a:pt x="15290" y="9276"/>
                  </a:lnTo>
                  <a:cubicBezTo>
                    <a:pt x="15290" y="9334"/>
                    <a:pt x="15291" y="9393"/>
                    <a:pt x="15291" y="9451"/>
                  </a:cubicBezTo>
                  <a:lnTo>
                    <a:pt x="15002" y="9666"/>
                  </a:lnTo>
                  <a:lnTo>
                    <a:pt x="14810" y="10030"/>
                  </a:lnTo>
                  <a:cubicBezTo>
                    <a:pt x="14799" y="10087"/>
                    <a:pt x="14788" y="10143"/>
                    <a:pt x="14777" y="10200"/>
                  </a:cubicBezTo>
                  <a:cubicBezTo>
                    <a:pt x="14752" y="10226"/>
                    <a:pt x="14727" y="10253"/>
                    <a:pt x="14702" y="10279"/>
                  </a:cubicBezTo>
                  <a:lnTo>
                    <a:pt x="14660" y="10474"/>
                  </a:lnTo>
                  <a:cubicBezTo>
                    <a:pt x="14670" y="10530"/>
                    <a:pt x="14681" y="10585"/>
                    <a:pt x="14691" y="10641"/>
                  </a:cubicBezTo>
                  <a:lnTo>
                    <a:pt x="14570" y="10711"/>
                  </a:lnTo>
                  <a:lnTo>
                    <a:pt x="14438" y="11046"/>
                  </a:lnTo>
                  <a:cubicBezTo>
                    <a:pt x="14442" y="11094"/>
                    <a:pt x="14447" y="11143"/>
                    <a:pt x="14451" y="11191"/>
                  </a:cubicBezTo>
                  <a:cubicBezTo>
                    <a:pt x="14434" y="11233"/>
                    <a:pt x="14418" y="11274"/>
                    <a:pt x="14401" y="11316"/>
                  </a:cubicBezTo>
                  <a:cubicBezTo>
                    <a:pt x="14386" y="11379"/>
                    <a:pt x="14372" y="11443"/>
                    <a:pt x="14357" y="11506"/>
                  </a:cubicBezTo>
                  <a:cubicBezTo>
                    <a:pt x="14378" y="11533"/>
                    <a:pt x="14400" y="11559"/>
                    <a:pt x="14421" y="11586"/>
                  </a:cubicBezTo>
                  <a:cubicBezTo>
                    <a:pt x="14417" y="11634"/>
                    <a:pt x="14412" y="11683"/>
                    <a:pt x="14408" y="11731"/>
                  </a:cubicBezTo>
                  <a:lnTo>
                    <a:pt x="14221" y="11851"/>
                  </a:lnTo>
                  <a:lnTo>
                    <a:pt x="14091" y="11851"/>
                  </a:lnTo>
                  <a:lnTo>
                    <a:pt x="13776" y="11886"/>
                  </a:lnTo>
                  <a:lnTo>
                    <a:pt x="13542" y="12022"/>
                  </a:lnTo>
                  <a:cubicBezTo>
                    <a:pt x="13489" y="12072"/>
                    <a:pt x="13435" y="12121"/>
                    <a:pt x="13382" y="12171"/>
                  </a:cubicBezTo>
                  <a:lnTo>
                    <a:pt x="13205" y="12300"/>
                  </a:lnTo>
                  <a:lnTo>
                    <a:pt x="13071" y="12321"/>
                  </a:lnTo>
                  <a:cubicBezTo>
                    <a:pt x="13054" y="12344"/>
                    <a:pt x="13036" y="12367"/>
                    <a:pt x="13019" y="12390"/>
                  </a:cubicBezTo>
                  <a:cubicBezTo>
                    <a:pt x="12999" y="12361"/>
                    <a:pt x="12980" y="12332"/>
                    <a:pt x="12960" y="12303"/>
                  </a:cubicBezTo>
                  <a:lnTo>
                    <a:pt x="12783" y="12216"/>
                  </a:lnTo>
                  <a:lnTo>
                    <a:pt x="12636" y="12232"/>
                  </a:lnTo>
                  <a:lnTo>
                    <a:pt x="12466" y="12141"/>
                  </a:lnTo>
                  <a:lnTo>
                    <a:pt x="12329" y="12246"/>
                  </a:lnTo>
                  <a:lnTo>
                    <a:pt x="12132" y="12411"/>
                  </a:lnTo>
                  <a:cubicBezTo>
                    <a:pt x="12089" y="12384"/>
                    <a:pt x="12045" y="12358"/>
                    <a:pt x="12002" y="12331"/>
                  </a:cubicBezTo>
                  <a:lnTo>
                    <a:pt x="11768" y="12270"/>
                  </a:lnTo>
                  <a:lnTo>
                    <a:pt x="11570" y="12211"/>
                  </a:lnTo>
                  <a:lnTo>
                    <a:pt x="11463" y="12256"/>
                  </a:lnTo>
                  <a:lnTo>
                    <a:pt x="11226" y="12166"/>
                  </a:lnTo>
                  <a:lnTo>
                    <a:pt x="11009" y="12156"/>
                  </a:lnTo>
                  <a:cubicBezTo>
                    <a:pt x="10991" y="12114"/>
                    <a:pt x="10973" y="12073"/>
                    <a:pt x="10955" y="12031"/>
                  </a:cubicBezTo>
                  <a:lnTo>
                    <a:pt x="10850" y="11940"/>
                  </a:lnTo>
                  <a:cubicBezTo>
                    <a:pt x="10818" y="11872"/>
                    <a:pt x="10787" y="11804"/>
                    <a:pt x="10755" y="11736"/>
                  </a:cubicBezTo>
                  <a:cubicBezTo>
                    <a:pt x="10762" y="11676"/>
                    <a:pt x="10768" y="11617"/>
                    <a:pt x="10775" y="11557"/>
                  </a:cubicBezTo>
                  <a:lnTo>
                    <a:pt x="10514" y="11194"/>
                  </a:lnTo>
                  <a:lnTo>
                    <a:pt x="10559" y="11074"/>
                  </a:lnTo>
                  <a:lnTo>
                    <a:pt x="10458" y="11026"/>
                  </a:lnTo>
                  <a:cubicBezTo>
                    <a:pt x="10430" y="11056"/>
                    <a:pt x="10402" y="11085"/>
                    <a:pt x="10374" y="11115"/>
                  </a:cubicBezTo>
                  <a:lnTo>
                    <a:pt x="10296" y="11157"/>
                  </a:lnTo>
                  <a:lnTo>
                    <a:pt x="10176" y="11296"/>
                  </a:lnTo>
                  <a:cubicBezTo>
                    <a:pt x="10138" y="11286"/>
                    <a:pt x="10099" y="11277"/>
                    <a:pt x="10061" y="11267"/>
                  </a:cubicBezTo>
                  <a:cubicBezTo>
                    <a:pt x="10050" y="11262"/>
                    <a:pt x="10048" y="11252"/>
                    <a:pt x="10037" y="11247"/>
                  </a:cubicBezTo>
                  <a:cubicBezTo>
                    <a:pt x="10046" y="11233"/>
                    <a:pt x="10055" y="11218"/>
                    <a:pt x="10064" y="11204"/>
                  </a:cubicBezTo>
                  <a:cubicBezTo>
                    <a:pt x="10088" y="11179"/>
                    <a:pt x="10137" y="11140"/>
                    <a:pt x="10161" y="11115"/>
                  </a:cubicBezTo>
                  <a:cubicBezTo>
                    <a:pt x="10181" y="11070"/>
                    <a:pt x="10200" y="11026"/>
                    <a:pt x="10220" y="10981"/>
                  </a:cubicBezTo>
                  <a:cubicBezTo>
                    <a:pt x="10214" y="10923"/>
                    <a:pt x="10208" y="10864"/>
                    <a:pt x="10202" y="10806"/>
                  </a:cubicBezTo>
                  <a:cubicBezTo>
                    <a:pt x="10167" y="10754"/>
                    <a:pt x="10133" y="10702"/>
                    <a:pt x="10098" y="10650"/>
                  </a:cubicBezTo>
                  <a:cubicBezTo>
                    <a:pt x="10079" y="10610"/>
                    <a:pt x="10059" y="10571"/>
                    <a:pt x="10040" y="10531"/>
                  </a:cubicBezTo>
                  <a:lnTo>
                    <a:pt x="9989" y="10531"/>
                  </a:lnTo>
                  <a:cubicBezTo>
                    <a:pt x="9979" y="10568"/>
                    <a:pt x="9970" y="10604"/>
                    <a:pt x="9960" y="10641"/>
                  </a:cubicBezTo>
                  <a:cubicBezTo>
                    <a:pt x="9962" y="10699"/>
                    <a:pt x="9963" y="10758"/>
                    <a:pt x="9965" y="10816"/>
                  </a:cubicBezTo>
                  <a:cubicBezTo>
                    <a:pt x="9955" y="10876"/>
                    <a:pt x="9946" y="10935"/>
                    <a:pt x="9936" y="10995"/>
                  </a:cubicBezTo>
                  <a:lnTo>
                    <a:pt x="9749" y="11017"/>
                  </a:lnTo>
                  <a:lnTo>
                    <a:pt x="9620" y="11106"/>
                  </a:lnTo>
                  <a:cubicBezTo>
                    <a:pt x="9635" y="11041"/>
                    <a:pt x="9650" y="10977"/>
                    <a:pt x="9665" y="10912"/>
                  </a:cubicBezTo>
                  <a:lnTo>
                    <a:pt x="9813" y="10890"/>
                  </a:lnTo>
                  <a:cubicBezTo>
                    <a:pt x="9807" y="10835"/>
                    <a:pt x="9800" y="10781"/>
                    <a:pt x="9794" y="10726"/>
                  </a:cubicBezTo>
                  <a:cubicBezTo>
                    <a:pt x="9784" y="10672"/>
                    <a:pt x="9775" y="10618"/>
                    <a:pt x="9765" y="10564"/>
                  </a:cubicBezTo>
                  <a:cubicBezTo>
                    <a:pt x="9786" y="10519"/>
                    <a:pt x="9806" y="10474"/>
                    <a:pt x="9827" y="10429"/>
                  </a:cubicBezTo>
                  <a:lnTo>
                    <a:pt x="9935" y="10231"/>
                  </a:lnTo>
                  <a:lnTo>
                    <a:pt x="9827" y="10147"/>
                  </a:lnTo>
                  <a:lnTo>
                    <a:pt x="9921" y="10041"/>
                  </a:lnTo>
                  <a:cubicBezTo>
                    <a:pt x="9899" y="9997"/>
                    <a:pt x="9876" y="9954"/>
                    <a:pt x="9854" y="9910"/>
                  </a:cubicBezTo>
                  <a:lnTo>
                    <a:pt x="9719" y="10081"/>
                  </a:lnTo>
                  <a:lnTo>
                    <a:pt x="9659" y="10306"/>
                  </a:lnTo>
                  <a:lnTo>
                    <a:pt x="9380" y="10536"/>
                  </a:lnTo>
                  <a:cubicBezTo>
                    <a:pt x="9369" y="10583"/>
                    <a:pt x="9358" y="10631"/>
                    <a:pt x="9347" y="10678"/>
                  </a:cubicBezTo>
                  <a:lnTo>
                    <a:pt x="9272" y="10786"/>
                  </a:lnTo>
                  <a:lnTo>
                    <a:pt x="9287" y="10882"/>
                  </a:lnTo>
                  <a:lnTo>
                    <a:pt x="9287" y="10984"/>
                  </a:lnTo>
                  <a:lnTo>
                    <a:pt x="9167" y="11001"/>
                  </a:lnTo>
                  <a:cubicBezTo>
                    <a:pt x="9137" y="10973"/>
                    <a:pt x="9107" y="10946"/>
                    <a:pt x="9077" y="10918"/>
                  </a:cubicBezTo>
                  <a:cubicBezTo>
                    <a:pt x="9057" y="10879"/>
                    <a:pt x="9038" y="10839"/>
                    <a:pt x="9018" y="10800"/>
                  </a:cubicBezTo>
                  <a:cubicBezTo>
                    <a:pt x="8999" y="10717"/>
                    <a:pt x="8979" y="10634"/>
                    <a:pt x="8960" y="10551"/>
                  </a:cubicBezTo>
                  <a:lnTo>
                    <a:pt x="8778" y="10446"/>
                  </a:lnTo>
                  <a:cubicBezTo>
                    <a:pt x="8754" y="10386"/>
                    <a:pt x="8729" y="10326"/>
                    <a:pt x="8705" y="10266"/>
                  </a:cubicBezTo>
                  <a:lnTo>
                    <a:pt x="8583" y="10249"/>
                  </a:lnTo>
                  <a:lnTo>
                    <a:pt x="8465" y="10203"/>
                  </a:lnTo>
                  <a:lnTo>
                    <a:pt x="8444" y="10098"/>
                  </a:lnTo>
                  <a:cubicBezTo>
                    <a:pt x="8464" y="10077"/>
                    <a:pt x="8485" y="10057"/>
                    <a:pt x="8505" y="10036"/>
                  </a:cubicBezTo>
                  <a:lnTo>
                    <a:pt x="8445" y="9961"/>
                  </a:lnTo>
                  <a:lnTo>
                    <a:pt x="8340" y="9988"/>
                  </a:lnTo>
                  <a:cubicBezTo>
                    <a:pt x="8342" y="9949"/>
                    <a:pt x="8343" y="9909"/>
                    <a:pt x="8345" y="9870"/>
                  </a:cubicBezTo>
                  <a:lnTo>
                    <a:pt x="8256" y="9855"/>
                  </a:lnTo>
                  <a:lnTo>
                    <a:pt x="8100" y="9889"/>
                  </a:lnTo>
                  <a:lnTo>
                    <a:pt x="7872" y="9802"/>
                  </a:lnTo>
                  <a:lnTo>
                    <a:pt x="7716" y="9871"/>
                  </a:lnTo>
                  <a:lnTo>
                    <a:pt x="7455" y="9735"/>
                  </a:lnTo>
                  <a:lnTo>
                    <a:pt x="7245" y="9691"/>
                  </a:lnTo>
                  <a:cubicBezTo>
                    <a:pt x="7217" y="9723"/>
                    <a:pt x="7188" y="9755"/>
                    <a:pt x="7160" y="9787"/>
                  </a:cubicBezTo>
                  <a:lnTo>
                    <a:pt x="6525" y="9901"/>
                  </a:lnTo>
                  <a:lnTo>
                    <a:pt x="6264" y="10131"/>
                  </a:lnTo>
                  <a:lnTo>
                    <a:pt x="5849" y="10366"/>
                  </a:lnTo>
                  <a:lnTo>
                    <a:pt x="5492" y="10425"/>
                  </a:lnTo>
                  <a:lnTo>
                    <a:pt x="5141" y="10795"/>
                  </a:lnTo>
                  <a:lnTo>
                    <a:pt x="5019" y="10837"/>
                  </a:lnTo>
                  <a:cubicBezTo>
                    <a:pt x="4996" y="10880"/>
                    <a:pt x="4973" y="10922"/>
                    <a:pt x="4950" y="10965"/>
                  </a:cubicBezTo>
                  <a:cubicBezTo>
                    <a:pt x="4924" y="11085"/>
                    <a:pt x="4897" y="11206"/>
                    <a:pt x="4871" y="11326"/>
                  </a:cubicBezTo>
                  <a:lnTo>
                    <a:pt x="4731" y="11406"/>
                  </a:lnTo>
                  <a:lnTo>
                    <a:pt x="4610" y="11395"/>
                  </a:lnTo>
                  <a:lnTo>
                    <a:pt x="4469" y="11496"/>
                  </a:lnTo>
                  <a:lnTo>
                    <a:pt x="4259" y="11487"/>
                  </a:lnTo>
                  <a:lnTo>
                    <a:pt x="3995" y="11586"/>
                  </a:lnTo>
                  <a:lnTo>
                    <a:pt x="3851" y="11686"/>
                  </a:lnTo>
                  <a:lnTo>
                    <a:pt x="3671" y="11674"/>
                  </a:lnTo>
                  <a:lnTo>
                    <a:pt x="3578" y="11815"/>
                  </a:lnTo>
                  <a:cubicBezTo>
                    <a:pt x="3572" y="11858"/>
                    <a:pt x="3566" y="11900"/>
                    <a:pt x="3560" y="11943"/>
                  </a:cubicBezTo>
                  <a:cubicBezTo>
                    <a:pt x="3544" y="11977"/>
                    <a:pt x="3528" y="12012"/>
                    <a:pt x="3512" y="12046"/>
                  </a:cubicBezTo>
                  <a:lnTo>
                    <a:pt x="3349" y="12066"/>
                  </a:lnTo>
                  <a:cubicBezTo>
                    <a:pt x="3333" y="12132"/>
                    <a:pt x="3318" y="12199"/>
                    <a:pt x="3302" y="12265"/>
                  </a:cubicBezTo>
                  <a:lnTo>
                    <a:pt x="3080" y="12457"/>
                  </a:lnTo>
                  <a:lnTo>
                    <a:pt x="2882" y="12477"/>
                  </a:lnTo>
                  <a:lnTo>
                    <a:pt x="2669" y="12565"/>
                  </a:lnTo>
                  <a:lnTo>
                    <a:pt x="2463" y="12516"/>
                  </a:lnTo>
                  <a:lnTo>
                    <a:pt x="2181" y="12396"/>
                  </a:lnTo>
                  <a:lnTo>
                    <a:pt x="2078" y="12436"/>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dirty="0">
                <a:solidFill>
                  <a:sysClr val="windowText" lastClr="000000"/>
                </a:solidFill>
              </a:endParaRPr>
            </a:p>
          </p:txBody>
        </p:sp>
      </p:grpSp>
      <p:sp>
        <p:nvSpPr>
          <p:cNvPr id="186" name="TextBox 185">
            <a:extLst>
              <a:ext uri="{FF2B5EF4-FFF2-40B4-BE49-F238E27FC236}">
                <a16:creationId xmlns:a16="http://schemas.microsoft.com/office/drawing/2014/main" id="{54B103A7-EE2B-4C03-BD3D-806FD723C630}"/>
              </a:ext>
            </a:extLst>
          </p:cNvPr>
          <p:cNvSpPr txBox="1"/>
          <p:nvPr/>
        </p:nvSpPr>
        <p:spPr>
          <a:xfrm>
            <a:off x="910625" y="2465321"/>
            <a:ext cx="995761" cy="338554"/>
          </a:xfrm>
          <a:prstGeom prst="rect">
            <a:avLst/>
          </a:prstGeom>
          <a:noFill/>
        </p:spPr>
        <p:txBody>
          <a:bodyPr wrap="square" rtlCol="0">
            <a:spAutoFit/>
          </a:bodyPr>
          <a:lstStyle/>
          <a:p>
            <a:r>
              <a:rPr lang="en-US" sz="800" i="0" dirty="0">
                <a:solidFill>
                  <a:schemeClr val="bg1"/>
                </a:solidFill>
                <a:latin typeface="+mn-lt"/>
              </a:rPr>
              <a:t>The Alfred Hospital &amp; </a:t>
            </a:r>
            <a:r>
              <a:rPr lang="en-US" sz="800" i="0" dirty="0" err="1">
                <a:solidFill>
                  <a:schemeClr val="bg1"/>
                </a:solidFill>
                <a:latin typeface="+mn-lt"/>
              </a:rPr>
              <a:t>MonashHeart</a:t>
            </a:r>
            <a:endParaRPr lang="en-US" sz="800" b="0" i="0" dirty="0">
              <a:solidFill>
                <a:schemeClr val="bg1"/>
              </a:solidFill>
              <a:latin typeface="+mn-lt"/>
            </a:endParaRPr>
          </a:p>
        </p:txBody>
      </p:sp>
      <p:sp>
        <p:nvSpPr>
          <p:cNvPr id="187" name="TextBox 186">
            <a:extLst>
              <a:ext uri="{FF2B5EF4-FFF2-40B4-BE49-F238E27FC236}">
                <a16:creationId xmlns:a16="http://schemas.microsoft.com/office/drawing/2014/main" id="{83C1E575-765F-4BF9-A401-D1A7D50B0E87}"/>
              </a:ext>
            </a:extLst>
          </p:cNvPr>
          <p:cNvSpPr txBox="1"/>
          <p:nvPr/>
        </p:nvSpPr>
        <p:spPr>
          <a:xfrm>
            <a:off x="2065922" y="2129685"/>
            <a:ext cx="995761" cy="461665"/>
          </a:xfrm>
          <a:prstGeom prst="rect">
            <a:avLst/>
          </a:prstGeom>
          <a:noFill/>
        </p:spPr>
        <p:txBody>
          <a:bodyPr wrap="square" rtlCol="0">
            <a:spAutoFit/>
          </a:bodyPr>
          <a:lstStyle/>
          <a:p>
            <a:r>
              <a:rPr lang="en-US" sz="800" i="0" dirty="0">
                <a:solidFill>
                  <a:schemeClr val="bg1"/>
                </a:solidFill>
                <a:latin typeface="+mn-lt"/>
              </a:rPr>
              <a:t>St. Vincent’s Hospital</a:t>
            </a:r>
            <a:br>
              <a:rPr lang="en-US" sz="800" i="0" dirty="0">
                <a:solidFill>
                  <a:schemeClr val="bg1"/>
                </a:solidFill>
                <a:latin typeface="+mn-lt"/>
              </a:rPr>
            </a:br>
            <a:endParaRPr lang="en-US" sz="800" b="0" i="0" dirty="0">
              <a:solidFill>
                <a:schemeClr val="bg1"/>
              </a:solidFill>
              <a:latin typeface="+mn-lt"/>
            </a:endParaRPr>
          </a:p>
        </p:txBody>
      </p:sp>
      <p:sp>
        <p:nvSpPr>
          <p:cNvPr id="188" name="TextBox 187">
            <a:extLst>
              <a:ext uri="{FF2B5EF4-FFF2-40B4-BE49-F238E27FC236}">
                <a16:creationId xmlns:a16="http://schemas.microsoft.com/office/drawing/2014/main" id="{51FC10F3-751D-4370-9102-7A1F72AEE9B8}"/>
              </a:ext>
            </a:extLst>
          </p:cNvPr>
          <p:cNvSpPr txBox="1"/>
          <p:nvPr/>
        </p:nvSpPr>
        <p:spPr>
          <a:xfrm>
            <a:off x="-51637" y="2461687"/>
            <a:ext cx="995761" cy="461665"/>
          </a:xfrm>
          <a:prstGeom prst="rect">
            <a:avLst/>
          </a:prstGeom>
          <a:noFill/>
        </p:spPr>
        <p:txBody>
          <a:bodyPr wrap="square" rtlCol="0">
            <a:spAutoFit/>
          </a:bodyPr>
          <a:lstStyle/>
          <a:p>
            <a:r>
              <a:rPr lang="en-US" sz="800" i="0" dirty="0">
                <a:solidFill>
                  <a:schemeClr val="bg1"/>
                </a:solidFill>
                <a:latin typeface="+mn-lt"/>
              </a:rPr>
              <a:t>Fiona Stanley Hospital</a:t>
            </a:r>
            <a:br>
              <a:rPr lang="en-US" sz="800" b="0" i="0" dirty="0">
                <a:solidFill>
                  <a:schemeClr val="bg1"/>
                </a:solidFill>
                <a:latin typeface="+mn-lt"/>
              </a:rPr>
            </a:br>
            <a:endParaRPr lang="en-US" sz="800" b="0" i="0" dirty="0">
              <a:solidFill>
                <a:schemeClr val="bg1"/>
              </a:solidFill>
              <a:latin typeface="+mn-lt"/>
            </a:endParaRPr>
          </a:p>
        </p:txBody>
      </p:sp>
      <p:sp>
        <p:nvSpPr>
          <p:cNvPr id="189" name="TextBox 188">
            <a:extLst>
              <a:ext uri="{FF2B5EF4-FFF2-40B4-BE49-F238E27FC236}">
                <a16:creationId xmlns:a16="http://schemas.microsoft.com/office/drawing/2014/main" id="{9ED8CC98-EF38-4F33-A256-B61864FC5C1D}"/>
              </a:ext>
            </a:extLst>
          </p:cNvPr>
          <p:cNvSpPr txBox="1"/>
          <p:nvPr/>
        </p:nvSpPr>
        <p:spPr>
          <a:xfrm>
            <a:off x="2161208" y="1979156"/>
            <a:ext cx="995761" cy="215444"/>
          </a:xfrm>
          <a:prstGeom prst="rect">
            <a:avLst/>
          </a:prstGeom>
          <a:noFill/>
        </p:spPr>
        <p:txBody>
          <a:bodyPr wrap="square" rtlCol="0">
            <a:spAutoFit/>
          </a:bodyPr>
          <a:lstStyle/>
          <a:p>
            <a:r>
              <a:rPr lang="en-US" sz="800" i="0" dirty="0">
                <a:solidFill>
                  <a:schemeClr val="bg1"/>
                </a:solidFill>
                <a:latin typeface="+mn-lt"/>
              </a:rPr>
              <a:t>Royal North Shore</a:t>
            </a:r>
            <a:endParaRPr lang="en-US" sz="800" b="0" i="0" dirty="0">
              <a:solidFill>
                <a:schemeClr val="bg1"/>
              </a:solidFill>
              <a:latin typeface="+mn-lt"/>
            </a:endParaRPr>
          </a:p>
        </p:txBody>
      </p:sp>
      <p:sp>
        <p:nvSpPr>
          <p:cNvPr id="190" name="Oval 189">
            <a:extLst>
              <a:ext uri="{FF2B5EF4-FFF2-40B4-BE49-F238E27FC236}">
                <a16:creationId xmlns:a16="http://schemas.microsoft.com/office/drawing/2014/main" id="{71A167B8-4D58-4CED-820D-5765DF939ABF}"/>
              </a:ext>
            </a:extLst>
          </p:cNvPr>
          <p:cNvSpPr/>
          <p:nvPr/>
        </p:nvSpPr>
        <p:spPr bwMode="auto">
          <a:xfrm>
            <a:off x="2116328" y="2037845"/>
            <a:ext cx="89760" cy="94289"/>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191" name="Oval 190">
            <a:extLst>
              <a:ext uri="{FF2B5EF4-FFF2-40B4-BE49-F238E27FC236}">
                <a16:creationId xmlns:a16="http://schemas.microsoft.com/office/drawing/2014/main" id="{FFE2A58B-9F5E-4EFE-9906-06178FEF2C01}"/>
              </a:ext>
            </a:extLst>
          </p:cNvPr>
          <p:cNvSpPr/>
          <p:nvPr/>
        </p:nvSpPr>
        <p:spPr bwMode="auto">
          <a:xfrm>
            <a:off x="2054623" y="2132134"/>
            <a:ext cx="89760" cy="94289"/>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192" name="Oval 191">
            <a:extLst>
              <a:ext uri="{FF2B5EF4-FFF2-40B4-BE49-F238E27FC236}">
                <a16:creationId xmlns:a16="http://schemas.microsoft.com/office/drawing/2014/main" id="{63BA65BE-63CD-4CBD-8344-4B1EF2FFC4E4}"/>
              </a:ext>
            </a:extLst>
          </p:cNvPr>
          <p:cNvSpPr/>
          <p:nvPr/>
        </p:nvSpPr>
        <p:spPr bwMode="auto">
          <a:xfrm>
            <a:off x="1816842" y="2364721"/>
            <a:ext cx="89760" cy="94289"/>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193" name="Oval 192">
            <a:extLst>
              <a:ext uri="{FF2B5EF4-FFF2-40B4-BE49-F238E27FC236}">
                <a16:creationId xmlns:a16="http://schemas.microsoft.com/office/drawing/2014/main" id="{F0C1B65F-6D74-47B4-A5E5-3BC628123C43}"/>
              </a:ext>
            </a:extLst>
          </p:cNvPr>
          <p:cNvSpPr/>
          <p:nvPr/>
        </p:nvSpPr>
        <p:spPr bwMode="auto">
          <a:xfrm>
            <a:off x="528311" y="2314731"/>
            <a:ext cx="89760" cy="94289"/>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00" name="Oval 199">
            <a:extLst>
              <a:ext uri="{FF2B5EF4-FFF2-40B4-BE49-F238E27FC236}">
                <a16:creationId xmlns:a16="http://schemas.microsoft.com/office/drawing/2014/main" id="{11B3DBF4-4675-44A3-AF7D-6D97DD4679B0}"/>
              </a:ext>
            </a:extLst>
          </p:cNvPr>
          <p:cNvSpPr/>
          <p:nvPr/>
        </p:nvSpPr>
        <p:spPr bwMode="auto">
          <a:xfrm>
            <a:off x="1978371" y="3691430"/>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02" name="Freeform 43">
            <a:extLst>
              <a:ext uri="{FF2B5EF4-FFF2-40B4-BE49-F238E27FC236}">
                <a16:creationId xmlns:a16="http://schemas.microsoft.com/office/drawing/2014/main" id="{A5CD3FEA-C3BB-41B4-A59F-43CD0DC21E9E}"/>
              </a:ext>
            </a:extLst>
          </p:cNvPr>
          <p:cNvSpPr>
            <a:spLocks/>
          </p:cNvSpPr>
          <p:nvPr/>
        </p:nvSpPr>
        <p:spPr bwMode="auto">
          <a:xfrm>
            <a:off x="3815307" y="2151274"/>
            <a:ext cx="232633" cy="361630"/>
          </a:xfrm>
          <a:custGeom>
            <a:avLst/>
            <a:gdLst>
              <a:gd name="T0" fmla="*/ 1106 w 3112090"/>
              <a:gd name="T1" fmla="*/ 0 h 4340976"/>
              <a:gd name="T2" fmla="*/ 1204 w 3112090"/>
              <a:gd name="T3" fmla="*/ 238 h 4340976"/>
              <a:gd name="T4" fmla="*/ 1298 w 3112090"/>
              <a:gd name="T5" fmla="*/ 330 h 4340976"/>
              <a:gd name="T6" fmla="*/ 1535 w 3112090"/>
              <a:gd name="T7" fmla="*/ 298 h 4340976"/>
              <a:gd name="T8" fmla="*/ 1718 w 3112090"/>
              <a:gd name="T9" fmla="*/ 440 h 4340976"/>
              <a:gd name="T10" fmla="*/ 1687 w 3112090"/>
              <a:gd name="T11" fmla="*/ 623 h 4340976"/>
              <a:gd name="T12" fmla="*/ 1961 w 3112090"/>
              <a:gd name="T13" fmla="*/ 922 h 4340976"/>
              <a:gd name="T14" fmla="*/ 1881 w 3112090"/>
              <a:gd name="T15" fmla="*/ 1040 h 4340976"/>
              <a:gd name="T16" fmla="*/ 1711 w 3112090"/>
              <a:gd name="T17" fmla="*/ 1383 h 4340976"/>
              <a:gd name="T18" fmla="*/ 1620 w 3112090"/>
              <a:gd name="T19" fmla="*/ 1786 h 4340976"/>
              <a:gd name="T20" fmla="*/ 1573 w 3112090"/>
              <a:gd name="T21" fmla="*/ 2407 h 4340976"/>
              <a:gd name="T22" fmla="*/ 1429 w 3112090"/>
              <a:gd name="T23" fmla="*/ 2322 h 4340976"/>
              <a:gd name="T24" fmla="*/ 1363 w 3112090"/>
              <a:gd name="T25" fmla="*/ 2357 h 4340976"/>
              <a:gd name="T26" fmla="*/ 1181 w 3112090"/>
              <a:gd name="T27" fmla="*/ 2653 h 4340976"/>
              <a:gd name="T28" fmla="*/ 1024 w 3112090"/>
              <a:gd name="T29" fmla="*/ 2645 h 4340976"/>
              <a:gd name="T30" fmla="*/ 1116 w 3112090"/>
              <a:gd name="T31" fmla="*/ 2431 h 4340976"/>
              <a:gd name="T32" fmla="*/ 1028 w 3112090"/>
              <a:gd name="T33" fmla="*/ 2135 h 4340976"/>
              <a:gd name="T34" fmla="*/ 872 w 3112090"/>
              <a:gd name="T35" fmla="*/ 2357 h 4340976"/>
              <a:gd name="T36" fmla="*/ 976 w 3112090"/>
              <a:gd name="T37" fmla="*/ 2606 h 4340976"/>
              <a:gd name="T38" fmla="*/ 633 w 3112090"/>
              <a:gd name="T39" fmla="*/ 2593 h 4340976"/>
              <a:gd name="T40" fmla="*/ 699 w 3112090"/>
              <a:gd name="T41" fmla="*/ 2353 h 4340976"/>
              <a:gd name="T42" fmla="*/ 594 w 3112090"/>
              <a:gd name="T43" fmla="*/ 2104 h 4340976"/>
              <a:gd name="T44" fmla="*/ 724 w 3112090"/>
              <a:gd name="T45" fmla="*/ 1707 h 4340976"/>
              <a:gd name="T46" fmla="*/ 833 w 3112090"/>
              <a:gd name="T47" fmla="*/ 1560 h 4340976"/>
              <a:gd name="T48" fmla="*/ 781 w 3112090"/>
              <a:gd name="T49" fmla="*/ 1278 h 4340976"/>
              <a:gd name="T50" fmla="*/ 842 w 3112090"/>
              <a:gd name="T51" fmla="*/ 1057 h 4340976"/>
              <a:gd name="T52" fmla="*/ 728 w 3112090"/>
              <a:gd name="T53" fmla="*/ 915 h 4340976"/>
              <a:gd name="T54" fmla="*/ 674 w 3112090"/>
              <a:gd name="T55" fmla="*/ 783 h 4340976"/>
              <a:gd name="T56" fmla="*/ 527 w 3112090"/>
              <a:gd name="T57" fmla="*/ 861 h 4340976"/>
              <a:gd name="T58" fmla="*/ 530 w 3112090"/>
              <a:gd name="T59" fmla="*/ 942 h 4340976"/>
              <a:gd name="T60" fmla="*/ 665 w 3112090"/>
              <a:gd name="T61" fmla="*/ 1093 h 4340976"/>
              <a:gd name="T62" fmla="*/ 725 w 3112090"/>
              <a:gd name="T63" fmla="*/ 1196 h 4340976"/>
              <a:gd name="T64" fmla="*/ 566 w 3112090"/>
              <a:gd name="T65" fmla="*/ 1327 h 4340976"/>
              <a:gd name="T66" fmla="*/ 482 w 3112090"/>
              <a:gd name="T67" fmla="*/ 1171 h 4340976"/>
              <a:gd name="T68" fmla="*/ 283 w 3112090"/>
              <a:gd name="T69" fmla="*/ 1345 h 4340976"/>
              <a:gd name="T70" fmla="*/ 231 w 3112090"/>
              <a:gd name="T71" fmla="*/ 1241 h 4340976"/>
              <a:gd name="T72" fmla="*/ 100 w 3112090"/>
              <a:gd name="T73" fmla="*/ 1071 h 4340976"/>
              <a:gd name="T74" fmla="*/ 191 w 3112090"/>
              <a:gd name="T75" fmla="*/ 955 h 4340976"/>
              <a:gd name="T76" fmla="*/ 261 w 3112090"/>
              <a:gd name="T77" fmla="*/ 1145 h 4340976"/>
              <a:gd name="T78" fmla="*/ 335 w 3112090"/>
              <a:gd name="T79" fmla="*/ 1015 h 4340976"/>
              <a:gd name="T80" fmla="*/ 26 w 3112090"/>
              <a:gd name="T81" fmla="*/ 798 h 4340976"/>
              <a:gd name="T82" fmla="*/ 139 w 3112090"/>
              <a:gd name="T83" fmla="*/ 624 h 4340976"/>
              <a:gd name="T84" fmla="*/ 228 w 3112090"/>
              <a:gd name="T85" fmla="*/ 676 h 4340976"/>
              <a:gd name="T86" fmla="*/ 254 w 3112090"/>
              <a:gd name="T87" fmla="*/ 499 h 4340976"/>
              <a:gd name="T88" fmla="*/ 415 w 3112090"/>
              <a:gd name="T89" fmla="*/ 494 h 4340976"/>
              <a:gd name="T90" fmla="*/ 554 w 3112090"/>
              <a:gd name="T91" fmla="*/ 354 h 4340976"/>
              <a:gd name="T92" fmla="*/ 697 w 3112090"/>
              <a:gd name="T93" fmla="*/ 316 h 4340976"/>
              <a:gd name="T94" fmla="*/ 858 w 3112090"/>
              <a:gd name="T95" fmla="*/ 76 h 434097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12090"/>
              <a:gd name="T145" fmla="*/ 0 h 4340976"/>
              <a:gd name="T146" fmla="*/ 3112090 w 3112090"/>
              <a:gd name="T147" fmla="*/ 4340976 h 434097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12090" h="4340976">
                <a:moveTo>
                  <a:pt x="1540166" y="106156"/>
                </a:moveTo>
                <a:lnTo>
                  <a:pt x="1756108" y="0"/>
                </a:lnTo>
                <a:lnTo>
                  <a:pt x="1829147" y="141012"/>
                </a:lnTo>
                <a:lnTo>
                  <a:pt x="1911712" y="377090"/>
                </a:lnTo>
                <a:lnTo>
                  <a:pt x="2056202" y="521270"/>
                </a:lnTo>
                <a:lnTo>
                  <a:pt x="2059752" y="523444"/>
                </a:lnTo>
                <a:lnTo>
                  <a:pt x="2333856" y="554986"/>
                </a:lnTo>
                <a:lnTo>
                  <a:pt x="2437161" y="472704"/>
                </a:lnTo>
                <a:lnTo>
                  <a:pt x="2623111" y="458990"/>
                </a:lnTo>
                <a:lnTo>
                  <a:pt x="2726416" y="698980"/>
                </a:lnTo>
                <a:lnTo>
                  <a:pt x="2561128" y="892342"/>
                </a:lnTo>
                <a:lnTo>
                  <a:pt x="2678207" y="988338"/>
                </a:lnTo>
                <a:lnTo>
                  <a:pt x="2850383" y="1008910"/>
                </a:lnTo>
                <a:lnTo>
                  <a:pt x="3112090" y="1462832"/>
                </a:lnTo>
                <a:lnTo>
                  <a:pt x="3091429" y="1613684"/>
                </a:lnTo>
                <a:lnTo>
                  <a:pt x="2985066" y="1649784"/>
                </a:lnTo>
                <a:lnTo>
                  <a:pt x="2943753" y="1917824"/>
                </a:lnTo>
                <a:lnTo>
                  <a:pt x="2716534" y="2194112"/>
                </a:lnTo>
                <a:lnTo>
                  <a:pt x="2682106" y="2566620"/>
                </a:lnTo>
                <a:lnTo>
                  <a:pt x="2571939" y="2834660"/>
                </a:lnTo>
                <a:lnTo>
                  <a:pt x="2551283" y="3737750"/>
                </a:lnTo>
                <a:lnTo>
                  <a:pt x="2496199" y="3820224"/>
                </a:lnTo>
                <a:lnTo>
                  <a:pt x="2365376" y="3840842"/>
                </a:lnTo>
                <a:lnTo>
                  <a:pt x="2267602" y="3685516"/>
                </a:lnTo>
                <a:lnTo>
                  <a:pt x="2267368" y="3678904"/>
                </a:lnTo>
                <a:lnTo>
                  <a:pt x="2163928" y="3740394"/>
                </a:lnTo>
                <a:lnTo>
                  <a:pt x="2087538" y="4106448"/>
                </a:lnTo>
                <a:lnTo>
                  <a:pt x="1874283" y="4209450"/>
                </a:lnTo>
                <a:lnTo>
                  <a:pt x="1673759" y="4340976"/>
                </a:lnTo>
                <a:lnTo>
                  <a:pt x="1626015" y="4196772"/>
                </a:lnTo>
                <a:lnTo>
                  <a:pt x="1770838" y="4063662"/>
                </a:lnTo>
                <a:lnTo>
                  <a:pt x="1770838" y="3857658"/>
                </a:lnTo>
                <a:lnTo>
                  <a:pt x="1563948" y="3699194"/>
                </a:lnTo>
                <a:lnTo>
                  <a:pt x="1632380" y="3388602"/>
                </a:lnTo>
                <a:lnTo>
                  <a:pt x="1425491" y="3548652"/>
                </a:lnTo>
                <a:lnTo>
                  <a:pt x="1384113" y="3740394"/>
                </a:lnTo>
                <a:lnTo>
                  <a:pt x="1591003" y="3981260"/>
                </a:lnTo>
                <a:lnTo>
                  <a:pt x="1549625" y="4134972"/>
                </a:lnTo>
                <a:lnTo>
                  <a:pt x="1259979" y="4127048"/>
                </a:lnTo>
                <a:lnTo>
                  <a:pt x="1005345" y="4114370"/>
                </a:lnTo>
                <a:lnTo>
                  <a:pt x="949644" y="3863996"/>
                </a:lnTo>
                <a:lnTo>
                  <a:pt x="1108790" y="3734056"/>
                </a:lnTo>
                <a:lnTo>
                  <a:pt x="1115156" y="3512204"/>
                </a:lnTo>
                <a:lnTo>
                  <a:pt x="943278" y="3339478"/>
                </a:lnTo>
                <a:lnTo>
                  <a:pt x="889169" y="2992440"/>
                </a:lnTo>
                <a:lnTo>
                  <a:pt x="1148577" y="2708790"/>
                </a:lnTo>
                <a:lnTo>
                  <a:pt x="1151496" y="2708752"/>
                </a:lnTo>
                <a:lnTo>
                  <a:pt x="1322638" y="2474908"/>
                </a:lnTo>
                <a:lnTo>
                  <a:pt x="1343280" y="2145606"/>
                </a:lnTo>
                <a:lnTo>
                  <a:pt x="1240073" y="2028450"/>
                </a:lnTo>
                <a:lnTo>
                  <a:pt x="1360746" y="1939792"/>
                </a:lnTo>
                <a:lnTo>
                  <a:pt x="1336929" y="1676986"/>
                </a:lnTo>
                <a:lnTo>
                  <a:pt x="1155919" y="1453756"/>
                </a:lnTo>
                <a:lnTo>
                  <a:pt x="1155919" y="1451316"/>
                </a:lnTo>
                <a:lnTo>
                  <a:pt x="1074941" y="1240590"/>
                </a:lnTo>
                <a:lnTo>
                  <a:pt x="1070312" y="1242766"/>
                </a:lnTo>
                <a:lnTo>
                  <a:pt x="919023" y="1263226"/>
                </a:lnTo>
                <a:lnTo>
                  <a:pt x="836502" y="1366888"/>
                </a:lnTo>
                <a:lnTo>
                  <a:pt x="836502" y="1491008"/>
                </a:lnTo>
                <a:lnTo>
                  <a:pt x="841961" y="1494374"/>
                </a:lnTo>
                <a:lnTo>
                  <a:pt x="903800" y="1741372"/>
                </a:lnTo>
                <a:lnTo>
                  <a:pt x="1056019" y="1735038"/>
                </a:lnTo>
                <a:lnTo>
                  <a:pt x="1143228" y="1773038"/>
                </a:lnTo>
                <a:lnTo>
                  <a:pt x="1151156" y="1898122"/>
                </a:lnTo>
                <a:lnTo>
                  <a:pt x="1035406" y="2072288"/>
                </a:lnTo>
                <a:lnTo>
                  <a:pt x="899043" y="2105538"/>
                </a:lnTo>
                <a:lnTo>
                  <a:pt x="841961" y="1948788"/>
                </a:lnTo>
                <a:lnTo>
                  <a:pt x="765852" y="1858538"/>
                </a:lnTo>
                <a:lnTo>
                  <a:pt x="643759" y="1934538"/>
                </a:lnTo>
                <a:lnTo>
                  <a:pt x="448729" y="2134036"/>
                </a:lnTo>
                <a:lnTo>
                  <a:pt x="325051" y="2113454"/>
                </a:lnTo>
                <a:lnTo>
                  <a:pt x="366277" y="1969372"/>
                </a:lnTo>
                <a:lnTo>
                  <a:pt x="261626" y="1803122"/>
                </a:lnTo>
                <a:lnTo>
                  <a:pt x="158561" y="1700206"/>
                </a:lnTo>
                <a:lnTo>
                  <a:pt x="164904" y="1548206"/>
                </a:lnTo>
                <a:lnTo>
                  <a:pt x="302852" y="1514956"/>
                </a:lnTo>
                <a:lnTo>
                  <a:pt x="366277" y="1638456"/>
                </a:lnTo>
                <a:lnTo>
                  <a:pt x="413845" y="1817372"/>
                </a:lnTo>
                <a:lnTo>
                  <a:pt x="558136" y="1823706"/>
                </a:lnTo>
                <a:lnTo>
                  <a:pt x="531181" y="1609956"/>
                </a:lnTo>
                <a:lnTo>
                  <a:pt x="207715" y="1389874"/>
                </a:lnTo>
                <a:lnTo>
                  <a:pt x="41226" y="1266374"/>
                </a:lnTo>
                <a:lnTo>
                  <a:pt x="0" y="1114376"/>
                </a:lnTo>
                <a:lnTo>
                  <a:pt x="220400" y="990876"/>
                </a:lnTo>
                <a:lnTo>
                  <a:pt x="361520" y="1071626"/>
                </a:lnTo>
                <a:lnTo>
                  <a:pt x="362007" y="1072270"/>
                </a:lnTo>
                <a:lnTo>
                  <a:pt x="341377" y="927688"/>
                </a:lnTo>
                <a:lnTo>
                  <a:pt x="403267" y="791292"/>
                </a:lnTo>
                <a:lnTo>
                  <a:pt x="657707" y="784472"/>
                </a:lnTo>
                <a:lnTo>
                  <a:pt x="658937" y="784282"/>
                </a:lnTo>
                <a:lnTo>
                  <a:pt x="784373" y="595738"/>
                </a:lnTo>
                <a:lnTo>
                  <a:pt x="879641" y="562464"/>
                </a:lnTo>
                <a:lnTo>
                  <a:pt x="1011429" y="603660"/>
                </a:lnTo>
                <a:lnTo>
                  <a:pt x="1106697" y="500672"/>
                </a:lnTo>
                <a:lnTo>
                  <a:pt x="1106697" y="327972"/>
                </a:lnTo>
                <a:lnTo>
                  <a:pt x="1362333" y="120416"/>
                </a:lnTo>
                <a:lnTo>
                  <a:pt x="1540166" y="106156"/>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3" name="Freeform 39">
            <a:extLst>
              <a:ext uri="{FF2B5EF4-FFF2-40B4-BE49-F238E27FC236}">
                <a16:creationId xmlns:a16="http://schemas.microsoft.com/office/drawing/2014/main" id="{E65E57CB-B2CE-4498-9C71-6BC83A97F7C0}"/>
              </a:ext>
            </a:extLst>
          </p:cNvPr>
          <p:cNvSpPr>
            <a:spLocks/>
          </p:cNvSpPr>
          <p:nvPr/>
        </p:nvSpPr>
        <p:spPr bwMode="auto">
          <a:xfrm>
            <a:off x="4065141" y="2086509"/>
            <a:ext cx="221838" cy="208836"/>
          </a:xfrm>
          <a:custGeom>
            <a:avLst/>
            <a:gdLst>
              <a:gd name="T0" fmla="*/ 1220 w 2970213"/>
              <a:gd name="T1" fmla="*/ 0 h 2508250"/>
              <a:gd name="T2" fmla="*/ 1380 w 2970213"/>
              <a:gd name="T3" fmla="*/ 9 h 2508250"/>
              <a:gd name="T4" fmla="*/ 1523 w 2970213"/>
              <a:gd name="T5" fmla="*/ 26 h 2508250"/>
              <a:gd name="T6" fmla="*/ 1635 w 2970213"/>
              <a:gd name="T7" fmla="*/ 86 h 2508250"/>
              <a:gd name="T8" fmla="*/ 1636 w 2970213"/>
              <a:gd name="T9" fmla="*/ 85 h 2508250"/>
              <a:gd name="T10" fmla="*/ 1753 w 2970213"/>
              <a:gd name="T11" fmla="*/ 97 h 2508250"/>
              <a:gd name="T12" fmla="*/ 1821 w 2970213"/>
              <a:gd name="T13" fmla="*/ 246 h 2508250"/>
              <a:gd name="T14" fmla="*/ 1870 w 2970213"/>
              <a:gd name="T15" fmla="*/ 307 h 2508250"/>
              <a:gd name="T16" fmla="*/ 1848 w 2970213"/>
              <a:gd name="T17" fmla="*/ 468 h 2508250"/>
              <a:gd name="T18" fmla="*/ 1675 w 2970213"/>
              <a:gd name="T19" fmla="*/ 593 h 2508250"/>
              <a:gd name="T20" fmla="*/ 1576 w 2970213"/>
              <a:gd name="T21" fmla="*/ 710 h 2508250"/>
              <a:gd name="T22" fmla="*/ 1575 w 2970213"/>
              <a:gd name="T23" fmla="*/ 709 h 2508250"/>
              <a:gd name="T24" fmla="*/ 1506 w 2970213"/>
              <a:gd name="T25" fmla="*/ 865 h 2508250"/>
              <a:gd name="T26" fmla="*/ 1480 w 2970213"/>
              <a:gd name="T27" fmla="*/ 999 h 2508250"/>
              <a:gd name="T28" fmla="*/ 1389 w 2970213"/>
              <a:gd name="T29" fmla="*/ 960 h 2508250"/>
              <a:gd name="T30" fmla="*/ 1198 w 2970213"/>
              <a:gd name="T31" fmla="*/ 774 h 2508250"/>
              <a:gd name="T32" fmla="*/ 1012 w 2970213"/>
              <a:gd name="T33" fmla="*/ 791 h 2508250"/>
              <a:gd name="T34" fmla="*/ 947 w 2970213"/>
              <a:gd name="T35" fmla="*/ 878 h 2508250"/>
              <a:gd name="T36" fmla="*/ 847 w 2970213"/>
              <a:gd name="T37" fmla="*/ 917 h 2508250"/>
              <a:gd name="T38" fmla="*/ 769 w 2970213"/>
              <a:gd name="T39" fmla="*/ 982 h 2508250"/>
              <a:gd name="T40" fmla="*/ 739 w 2970213"/>
              <a:gd name="T41" fmla="*/ 1129 h 2508250"/>
              <a:gd name="T42" fmla="*/ 674 w 2970213"/>
              <a:gd name="T43" fmla="*/ 1246 h 2508250"/>
              <a:gd name="T44" fmla="*/ 574 w 2970213"/>
              <a:gd name="T45" fmla="*/ 1372 h 2508250"/>
              <a:gd name="T46" fmla="*/ 609 w 2970213"/>
              <a:gd name="T47" fmla="*/ 1493 h 2508250"/>
              <a:gd name="T48" fmla="*/ 505 w 2970213"/>
              <a:gd name="T49" fmla="*/ 1502 h 2508250"/>
              <a:gd name="T50" fmla="*/ 366 w 2970213"/>
              <a:gd name="T51" fmla="*/ 1580 h 2508250"/>
              <a:gd name="T52" fmla="*/ 275 w 2970213"/>
              <a:gd name="T53" fmla="*/ 1454 h 2508250"/>
              <a:gd name="T54" fmla="*/ 313 w 2970213"/>
              <a:gd name="T55" fmla="*/ 1405 h 2508250"/>
              <a:gd name="T56" fmla="*/ 132 w 2970213"/>
              <a:gd name="T57" fmla="*/ 1348 h 2508250"/>
              <a:gd name="T58" fmla="*/ 186 w 2970213"/>
              <a:gd name="T59" fmla="*/ 1189 h 2508250"/>
              <a:gd name="T60" fmla="*/ 199 w 2970213"/>
              <a:gd name="T61" fmla="*/ 1090 h 2508250"/>
              <a:gd name="T62" fmla="*/ 130 w 2970213"/>
              <a:gd name="T63" fmla="*/ 981 h 2508250"/>
              <a:gd name="T64" fmla="*/ 0 w 2970213"/>
              <a:gd name="T65" fmla="*/ 929 h 2508250"/>
              <a:gd name="T66" fmla="*/ 160 w 2970213"/>
              <a:gd name="T67" fmla="*/ 792 h 2508250"/>
              <a:gd name="T68" fmla="*/ 277 w 2970213"/>
              <a:gd name="T69" fmla="*/ 700 h 2508250"/>
              <a:gd name="T70" fmla="*/ 303 w 2970213"/>
              <a:gd name="T71" fmla="*/ 596 h 2508250"/>
              <a:gd name="T72" fmla="*/ 368 w 2970213"/>
              <a:gd name="T73" fmla="*/ 501 h 2508250"/>
              <a:gd name="T74" fmla="*/ 376 w 2970213"/>
              <a:gd name="T75" fmla="*/ 396 h 2508250"/>
              <a:gd name="T76" fmla="*/ 497 w 2970213"/>
              <a:gd name="T77" fmla="*/ 279 h 2508250"/>
              <a:gd name="T78" fmla="*/ 666 w 2970213"/>
              <a:gd name="T79" fmla="*/ 435 h 2508250"/>
              <a:gd name="T80" fmla="*/ 805 w 2970213"/>
              <a:gd name="T81" fmla="*/ 370 h 2508250"/>
              <a:gd name="T82" fmla="*/ 960 w 2970213"/>
              <a:gd name="T83" fmla="*/ 361 h 2508250"/>
              <a:gd name="T84" fmla="*/ 1016 w 2970213"/>
              <a:gd name="T85" fmla="*/ 271 h 2508250"/>
              <a:gd name="T86" fmla="*/ 1015 w 2970213"/>
              <a:gd name="T87" fmla="*/ 271 h 2508250"/>
              <a:gd name="T88" fmla="*/ 1015 w 2970213"/>
              <a:gd name="T89" fmla="*/ 151 h 2508250"/>
              <a:gd name="T90" fmla="*/ 1220 w 2970213"/>
              <a:gd name="T91" fmla="*/ 0 h 25082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970213"/>
              <a:gd name="T139" fmla="*/ 0 h 2508250"/>
              <a:gd name="T140" fmla="*/ 2970213 w 2970213"/>
              <a:gd name="T141" fmla="*/ 2508250 h 25082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970213" h="2508250">
                <a:moveTo>
                  <a:pt x="1937273" y="0"/>
                </a:moveTo>
                <a:lnTo>
                  <a:pt x="2191683" y="14166"/>
                </a:lnTo>
                <a:lnTo>
                  <a:pt x="2419063" y="40924"/>
                </a:lnTo>
                <a:lnTo>
                  <a:pt x="2597150" y="136938"/>
                </a:lnTo>
                <a:lnTo>
                  <a:pt x="2599158" y="134936"/>
                </a:lnTo>
                <a:lnTo>
                  <a:pt x="2784685" y="154148"/>
                </a:lnTo>
                <a:lnTo>
                  <a:pt x="2891879" y="390188"/>
                </a:lnTo>
                <a:lnTo>
                  <a:pt x="2970213" y="487622"/>
                </a:lnTo>
                <a:lnTo>
                  <a:pt x="2935856" y="742874"/>
                </a:lnTo>
                <a:lnTo>
                  <a:pt x="2661000" y="941860"/>
                </a:lnTo>
                <a:lnTo>
                  <a:pt x="2502958" y="1127124"/>
                </a:lnTo>
                <a:lnTo>
                  <a:pt x="2501532" y="1125962"/>
                </a:lnTo>
                <a:lnTo>
                  <a:pt x="2391749" y="1372856"/>
                </a:lnTo>
                <a:lnTo>
                  <a:pt x="2350442" y="1586172"/>
                </a:lnTo>
                <a:lnTo>
                  <a:pt x="2205868" y="1524242"/>
                </a:lnTo>
                <a:lnTo>
                  <a:pt x="1902952" y="1228350"/>
                </a:lnTo>
                <a:lnTo>
                  <a:pt x="1606921" y="1255876"/>
                </a:lnTo>
                <a:lnTo>
                  <a:pt x="1503654" y="1393500"/>
                </a:lnTo>
                <a:lnTo>
                  <a:pt x="1345311" y="1455430"/>
                </a:lnTo>
                <a:lnTo>
                  <a:pt x="1221391" y="1558648"/>
                </a:lnTo>
                <a:lnTo>
                  <a:pt x="1173200" y="1792608"/>
                </a:lnTo>
                <a:lnTo>
                  <a:pt x="1069933" y="1978400"/>
                </a:lnTo>
                <a:lnTo>
                  <a:pt x="911591" y="2177954"/>
                </a:lnTo>
                <a:lnTo>
                  <a:pt x="966666" y="2370626"/>
                </a:lnTo>
                <a:lnTo>
                  <a:pt x="801439" y="2384388"/>
                </a:lnTo>
                <a:lnTo>
                  <a:pt x="581137" y="2508250"/>
                </a:lnTo>
                <a:lnTo>
                  <a:pt x="436563" y="2308696"/>
                </a:lnTo>
                <a:lnTo>
                  <a:pt x="497751" y="2230064"/>
                </a:lnTo>
                <a:lnTo>
                  <a:pt x="209747" y="2140028"/>
                </a:lnTo>
                <a:lnTo>
                  <a:pt x="295552" y="1887838"/>
                </a:lnTo>
                <a:lnTo>
                  <a:pt x="316209" y="1730814"/>
                </a:lnTo>
                <a:lnTo>
                  <a:pt x="206569" y="1557928"/>
                </a:lnTo>
                <a:lnTo>
                  <a:pt x="0" y="1475452"/>
                </a:lnTo>
                <a:lnTo>
                  <a:pt x="254239" y="1256570"/>
                </a:lnTo>
                <a:lnTo>
                  <a:pt x="440150" y="1110648"/>
                </a:lnTo>
                <a:lnTo>
                  <a:pt x="481464" y="945694"/>
                </a:lnTo>
                <a:lnTo>
                  <a:pt x="584749" y="795014"/>
                </a:lnTo>
                <a:lnTo>
                  <a:pt x="597460" y="628472"/>
                </a:lnTo>
                <a:lnTo>
                  <a:pt x="789728" y="442898"/>
                </a:lnTo>
                <a:lnTo>
                  <a:pt x="1058268" y="690330"/>
                </a:lnTo>
                <a:lnTo>
                  <a:pt x="1279137" y="587234"/>
                </a:lnTo>
                <a:lnTo>
                  <a:pt x="1525431" y="572960"/>
                </a:lnTo>
                <a:lnTo>
                  <a:pt x="1613325" y="430392"/>
                </a:lnTo>
                <a:lnTo>
                  <a:pt x="1612900" y="429704"/>
                </a:lnTo>
                <a:lnTo>
                  <a:pt x="1612900" y="239250"/>
                </a:lnTo>
                <a:lnTo>
                  <a:pt x="1937273" y="0"/>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4" name="Freeform 50">
            <a:extLst>
              <a:ext uri="{FF2B5EF4-FFF2-40B4-BE49-F238E27FC236}">
                <a16:creationId xmlns:a16="http://schemas.microsoft.com/office/drawing/2014/main" id="{DF97453E-8A36-4641-BE1B-754DC2BAB438}"/>
              </a:ext>
            </a:extLst>
          </p:cNvPr>
          <p:cNvSpPr>
            <a:spLocks/>
          </p:cNvSpPr>
          <p:nvPr/>
        </p:nvSpPr>
        <p:spPr bwMode="auto">
          <a:xfrm>
            <a:off x="4550930" y="1559792"/>
            <a:ext cx="33216" cy="65427"/>
          </a:xfrm>
          <a:custGeom>
            <a:avLst/>
            <a:gdLst>
              <a:gd name="T0" fmla="*/ 2147483647 w 64"/>
              <a:gd name="T1" fmla="*/ 2147483647 h 114"/>
              <a:gd name="T2" fmla="*/ 2147483647 w 64"/>
              <a:gd name="T3" fmla="*/ 2147483647 h 114"/>
              <a:gd name="T4" fmla="*/ 2147483647 w 64"/>
              <a:gd name="T5" fmla="*/ 2147483647 h 114"/>
              <a:gd name="T6" fmla="*/ 2147483647 w 64"/>
              <a:gd name="T7" fmla="*/ 2147483647 h 114"/>
              <a:gd name="T8" fmla="*/ 2147483647 w 64"/>
              <a:gd name="T9" fmla="*/ 2147483647 h 114"/>
              <a:gd name="T10" fmla="*/ 2147483647 w 64"/>
              <a:gd name="T11" fmla="*/ 2147483647 h 114"/>
              <a:gd name="T12" fmla="*/ 2147483647 w 64"/>
              <a:gd name="T13" fmla="*/ 0 h 114"/>
              <a:gd name="T14" fmla="*/ 2147483647 w 64"/>
              <a:gd name="T15" fmla="*/ 2147483647 h 114"/>
              <a:gd name="T16" fmla="*/ 2147483647 w 64"/>
              <a:gd name="T17" fmla="*/ 2147483647 h 114"/>
              <a:gd name="T18" fmla="*/ 0 w 64"/>
              <a:gd name="T19" fmla="*/ 2147483647 h 114"/>
              <a:gd name="T20" fmla="*/ 2147483647 w 64"/>
              <a:gd name="T21" fmla="*/ 2147483647 h 114"/>
              <a:gd name="T22" fmla="*/ 2147483647 w 64"/>
              <a:gd name="T23" fmla="*/ 2147483647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
              <a:gd name="T37" fmla="*/ 0 h 114"/>
              <a:gd name="T38" fmla="*/ 64 w 64"/>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 h="114">
                <a:moveTo>
                  <a:pt x="9" y="114"/>
                </a:moveTo>
                <a:lnTo>
                  <a:pt x="31" y="111"/>
                </a:lnTo>
                <a:lnTo>
                  <a:pt x="51" y="87"/>
                </a:lnTo>
                <a:lnTo>
                  <a:pt x="64" y="63"/>
                </a:lnTo>
                <a:lnTo>
                  <a:pt x="36" y="56"/>
                </a:lnTo>
                <a:lnTo>
                  <a:pt x="49" y="23"/>
                </a:lnTo>
                <a:lnTo>
                  <a:pt x="48" y="0"/>
                </a:lnTo>
                <a:lnTo>
                  <a:pt x="19" y="2"/>
                </a:lnTo>
                <a:lnTo>
                  <a:pt x="13" y="41"/>
                </a:lnTo>
                <a:lnTo>
                  <a:pt x="0" y="59"/>
                </a:lnTo>
                <a:lnTo>
                  <a:pt x="10" y="84"/>
                </a:lnTo>
                <a:lnTo>
                  <a:pt x="9" y="114"/>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5" name="Freeform 42">
            <a:extLst>
              <a:ext uri="{FF2B5EF4-FFF2-40B4-BE49-F238E27FC236}">
                <a16:creationId xmlns:a16="http://schemas.microsoft.com/office/drawing/2014/main" id="{67A52E0E-A100-4662-B722-D0A058DB7BF3}"/>
              </a:ext>
            </a:extLst>
          </p:cNvPr>
          <p:cNvSpPr>
            <a:spLocks/>
          </p:cNvSpPr>
          <p:nvPr/>
        </p:nvSpPr>
        <p:spPr bwMode="auto">
          <a:xfrm>
            <a:off x="4281640" y="2052143"/>
            <a:ext cx="31437" cy="45600"/>
          </a:xfrm>
          <a:custGeom>
            <a:avLst/>
            <a:gdLst>
              <a:gd name="T0" fmla="*/ 2147483647 w 62"/>
              <a:gd name="T1" fmla="*/ 2147483647 h 80"/>
              <a:gd name="T2" fmla="*/ 2147483647 w 62"/>
              <a:gd name="T3" fmla="*/ 2147483647 h 80"/>
              <a:gd name="T4" fmla="*/ 0 w 62"/>
              <a:gd name="T5" fmla="*/ 2147483647 h 80"/>
              <a:gd name="T6" fmla="*/ 2147483647 w 62"/>
              <a:gd name="T7" fmla="*/ 2147483647 h 80"/>
              <a:gd name="T8" fmla="*/ 2147483647 w 62"/>
              <a:gd name="T9" fmla="*/ 0 h 80"/>
              <a:gd name="T10" fmla="*/ 2147483647 w 62"/>
              <a:gd name="T11" fmla="*/ 2147483647 h 80"/>
              <a:gd name="T12" fmla="*/ 2147483647 w 62"/>
              <a:gd name="T13" fmla="*/ 2147483647 h 80"/>
              <a:gd name="T14" fmla="*/ 2147483647 w 62"/>
              <a:gd name="T15" fmla="*/ 2147483647 h 80"/>
              <a:gd name="T16" fmla="*/ 2147483647 w 62"/>
              <a:gd name="T17" fmla="*/ 2147483647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
              <a:gd name="T28" fmla="*/ 0 h 80"/>
              <a:gd name="T29" fmla="*/ 62 w 62"/>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 h="80">
                <a:moveTo>
                  <a:pt x="36" y="80"/>
                </a:moveTo>
                <a:lnTo>
                  <a:pt x="15" y="80"/>
                </a:lnTo>
                <a:lnTo>
                  <a:pt x="0" y="69"/>
                </a:lnTo>
                <a:lnTo>
                  <a:pt x="2" y="42"/>
                </a:lnTo>
                <a:lnTo>
                  <a:pt x="42" y="0"/>
                </a:lnTo>
                <a:lnTo>
                  <a:pt x="62" y="6"/>
                </a:lnTo>
                <a:lnTo>
                  <a:pt x="54" y="32"/>
                </a:lnTo>
                <a:lnTo>
                  <a:pt x="41" y="51"/>
                </a:lnTo>
                <a:lnTo>
                  <a:pt x="36" y="80"/>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6" name="Freeform 4">
            <a:extLst>
              <a:ext uri="{FF2B5EF4-FFF2-40B4-BE49-F238E27FC236}">
                <a16:creationId xmlns:a16="http://schemas.microsoft.com/office/drawing/2014/main" id="{5C1BF259-8B7D-4F18-9A5E-91A8757888FB}"/>
              </a:ext>
            </a:extLst>
          </p:cNvPr>
          <p:cNvSpPr>
            <a:spLocks/>
          </p:cNvSpPr>
          <p:nvPr/>
        </p:nvSpPr>
        <p:spPr bwMode="auto">
          <a:xfrm>
            <a:off x="4617362" y="635097"/>
            <a:ext cx="449726" cy="518786"/>
          </a:xfrm>
          <a:custGeom>
            <a:avLst/>
            <a:gdLst>
              <a:gd name="T0" fmla="*/ 2147483647 w 874"/>
              <a:gd name="T1" fmla="*/ 2147483647 h 905"/>
              <a:gd name="T2" fmla="*/ 2147483647 w 874"/>
              <a:gd name="T3" fmla="*/ 2147483647 h 905"/>
              <a:gd name="T4" fmla="*/ 2147483647 w 874"/>
              <a:gd name="T5" fmla="*/ 2147483647 h 905"/>
              <a:gd name="T6" fmla="*/ 0 w 874"/>
              <a:gd name="T7" fmla="*/ 2147483647 h 905"/>
              <a:gd name="T8" fmla="*/ 2147483647 w 874"/>
              <a:gd name="T9" fmla="*/ 2147483647 h 905"/>
              <a:gd name="T10" fmla="*/ 2147483647 w 874"/>
              <a:gd name="T11" fmla="*/ 2147483647 h 905"/>
              <a:gd name="T12" fmla="*/ 2147483647 w 874"/>
              <a:gd name="T13" fmla="*/ 2147483647 h 905"/>
              <a:gd name="T14" fmla="*/ 2147483647 w 874"/>
              <a:gd name="T15" fmla="*/ 2147483647 h 905"/>
              <a:gd name="T16" fmla="*/ 2147483647 w 874"/>
              <a:gd name="T17" fmla="*/ 2147483647 h 905"/>
              <a:gd name="T18" fmla="*/ 2147483647 w 874"/>
              <a:gd name="T19" fmla="*/ 2147483647 h 905"/>
              <a:gd name="T20" fmla="*/ 2147483647 w 874"/>
              <a:gd name="T21" fmla="*/ 2147483647 h 905"/>
              <a:gd name="T22" fmla="*/ 2147483647 w 874"/>
              <a:gd name="T23" fmla="*/ 2147483647 h 905"/>
              <a:gd name="T24" fmla="*/ 2147483647 w 874"/>
              <a:gd name="T25" fmla="*/ 2147483647 h 905"/>
              <a:gd name="T26" fmla="*/ 2147483647 w 874"/>
              <a:gd name="T27" fmla="*/ 2147483647 h 905"/>
              <a:gd name="T28" fmla="*/ 2147483647 w 874"/>
              <a:gd name="T29" fmla="*/ 2147483647 h 905"/>
              <a:gd name="T30" fmla="*/ 2147483647 w 874"/>
              <a:gd name="T31" fmla="*/ 2147483647 h 905"/>
              <a:gd name="T32" fmla="*/ 2147483647 w 874"/>
              <a:gd name="T33" fmla="*/ 2147483647 h 905"/>
              <a:gd name="T34" fmla="*/ 2147483647 w 874"/>
              <a:gd name="T35" fmla="*/ 0 h 905"/>
              <a:gd name="T36" fmla="*/ 2147483647 w 874"/>
              <a:gd name="T37" fmla="*/ 2147483647 h 905"/>
              <a:gd name="T38" fmla="*/ 2147483647 w 874"/>
              <a:gd name="T39" fmla="*/ 2147483647 h 905"/>
              <a:gd name="T40" fmla="*/ 2147483647 w 874"/>
              <a:gd name="T41" fmla="*/ 2147483647 h 905"/>
              <a:gd name="T42" fmla="*/ 2147483647 w 874"/>
              <a:gd name="T43" fmla="*/ 2147483647 h 905"/>
              <a:gd name="T44" fmla="*/ 2147483647 w 874"/>
              <a:gd name="T45" fmla="*/ 2147483647 h 905"/>
              <a:gd name="T46" fmla="*/ 2147483647 w 874"/>
              <a:gd name="T47" fmla="*/ 2147483647 h 905"/>
              <a:gd name="T48" fmla="*/ 2147483647 w 874"/>
              <a:gd name="T49" fmla="*/ 2147483647 h 905"/>
              <a:gd name="T50" fmla="*/ 2147483647 w 874"/>
              <a:gd name="T51" fmla="*/ 2147483647 h 905"/>
              <a:gd name="T52" fmla="*/ 2147483647 w 874"/>
              <a:gd name="T53" fmla="*/ 2147483647 h 905"/>
              <a:gd name="T54" fmla="*/ 2147483647 w 874"/>
              <a:gd name="T55" fmla="*/ 2147483647 h 905"/>
              <a:gd name="T56" fmla="*/ 2147483647 w 874"/>
              <a:gd name="T57" fmla="*/ 2147483647 h 905"/>
              <a:gd name="T58" fmla="*/ 2147483647 w 874"/>
              <a:gd name="T59" fmla="*/ 2147483647 h 905"/>
              <a:gd name="T60" fmla="*/ 2147483647 w 874"/>
              <a:gd name="T61" fmla="*/ 2147483647 h 905"/>
              <a:gd name="T62" fmla="*/ 2147483647 w 874"/>
              <a:gd name="T63" fmla="*/ 2147483647 h 905"/>
              <a:gd name="T64" fmla="*/ 2147483647 w 874"/>
              <a:gd name="T65" fmla="*/ 2147483647 h 905"/>
              <a:gd name="T66" fmla="*/ 2147483647 w 874"/>
              <a:gd name="T67" fmla="*/ 2147483647 h 905"/>
              <a:gd name="T68" fmla="*/ 2147483647 w 874"/>
              <a:gd name="T69" fmla="*/ 2147483647 h 905"/>
              <a:gd name="T70" fmla="*/ 2147483647 w 874"/>
              <a:gd name="T71" fmla="*/ 2147483647 h 905"/>
              <a:gd name="T72" fmla="*/ 2147483647 w 874"/>
              <a:gd name="T73" fmla="*/ 2147483647 h 905"/>
              <a:gd name="T74" fmla="*/ 2147483647 w 874"/>
              <a:gd name="T75" fmla="*/ 2147483647 h 905"/>
              <a:gd name="T76" fmla="*/ 2147483647 w 874"/>
              <a:gd name="T77" fmla="*/ 2147483647 h 905"/>
              <a:gd name="T78" fmla="*/ 2147483647 w 874"/>
              <a:gd name="T79" fmla="*/ 2147483647 h 905"/>
              <a:gd name="T80" fmla="*/ 2147483647 w 874"/>
              <a:gd name="T81" fmla="*/ 2147483647 h 905"/>
              <a:gd name="T82" fmla="*/ 2147483647 w 874"/>
              <a:gd name="T83" fmla="*/ 2147483647 h 905"/>
              <a:gd name="T84" fmla="*/ 2147483647 w 874"/>
              <a:gd name="T85" fmla="*/ 2147483647 h 905"/>
              <a:gd name="T86" fmla="*/ 2147483647 w 874"/>
              <a:gd name="T87" fmla="*/ 2147483647 h 905"/>
              <a:gd name="T88" fmla="*/ 2147483647 w 874"/>
              <a:gd name="T89" fmla="*/ 2147483647 h 905"/>
              <a:gd name="T90" fmla="*/ 2147483647 w 874"/>
              <a:gd name="T91" fmla="*/ 2147483647 h 905"/>
              <a:gd name="T92" fmla="*/ 2147483647 w 874"/>
              <a:gd name="T93" fmla="*/ 2147483647 h 905"/>
              <a:gd name="T94" fmla="*/ 2147483647 w 874"/>
              <a:gd name="T95" fmla="*/ 2147483647 h 905"/>
              <a:gd name="T96" fmla="*/ 2147483647 w 874"/>
              <a:gd name="T97" fmla="*/ 2147483647 h 905"/>
              <a:gd name="T98" fmla="*/ 2147483647 w 874"/>
              <a:gd name="T99" fmla="*/ 2147483647 h 90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4"/>
              <a:gd name="T151" fmla="*/ 0 h 905"/>
              <a:gd name="T152" fmla="*/ 874 w 874"/>
              <a:gd name="T153" fmla="*/ 905 h 90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4" h="905">
                <a:moveTo>
                  <a:pt x="67" y="892"/>
                </a:moveTo>
                <a:lnTo>
                  <a:pt x="42" y="874"/>
                </a:lnTo>
                <a:lnTo>
                  <a:pt x="43" y="843"/>
                </a:lnTo>
                <a:lnTo>
                  <a:pt x="70" y="819"/>
                </a:lnTo>
                <a:lnTo>
                  <a:pt x="67" y="792"/>
                </a:lnTo>
                <a:lnTo>
                  <a:pt x="54" y="766"/>
                </a:lnTo>
                <a:lnTo>
                  <a:pt x="6" y="726"/>
                </a:lnTo>
                <a:lnTo>
                  <a:pt x="0" y="660"/>
                </a:lnTo>
                <a:lnTo>
                  <a:pt x="36" y="619"/>
                </a:lnTo>
                <a:lnTo>
                  <a:pt x="57" y="609"/>
                </a:lnTo>
                <a:lnTo>
                  <a:pt x="79" y="597"/>
                </a:lnTo>
                <a:lnTo>
                  <a:pt x="105" y="558"/>
                </a:lnTo>
                <a:lnTo>
                  <a:pt x="82" y="528"/>
                </a:lnTo>
                <a:lnTo>
                  <a:pt x="76" y="506"/>
                </a:lnTo>
                <a:lnTo>
                  <a:pt x="89" y="485"/>
                </a:lnTo>
                <a:lnTo>
                  <a:pt x="124" y="489"/>
                </a:lnTo>
                <a:lnTo>
                  <a:pt x="150" y="500"/>
                </a:lnTo>
                <a:lnTo>
                  <a:pt x="177" y="500"/>
                </a:lnTo>
                <a:lnTo>
                  <a:pt x="222" y="491"/>
                </a:lnTo>
                <a:lnTo>
                  <a:pt x="235" y="459"/>
                </a:lnTo>
                <a:lnTo>
                  <a:pt x="238" y="416"/>
                </a:lnTo>
                <a:lnTo>
                  <a:pt x="225" y="407"/>
                </a:lnTo>
                <a:lnTo>
                  <a:pt x="223" y="383"/>
                </a:lnTo>
                <a:lnTo>
                  <a:pt x="252" y="365"/>
                </a:lnTo>
                <a:lnTo>
                  <a:pt x="255" y="312"/>
                </a:lnTo>
                <a:lnTo>
                  <a:pt x="241" y="282"/>
                </a:lnTo>
                <a:lnTo>
                  <a:pt x="253" y="257"/>
                </a:lnTo>
                <a:lnTo>
                  <a:pt x="252" y="207"/>
                </a:lnTo>
                <a:lnTo>
                  <a:pt x="264" y="185"/>
                </a:lnTo>
                <a:lnTo>
                  <a:pt x="258" y="146"/>
                </a:lnTo>
                <a:lnTo>
                  <a:pt x="231" y="123"/>
                </a:lnTo>
                <a:lnTo>
                  <a:pt x="211" y="87"/>
                </a:lnTo>
                <a:lnTo>
                  <a:pt x="222" y="57"/>
                </a:lnTo>
                <a:lnTo>
                  <a:pt x="241" y="44"/>
                </a:lnTo>
                <a:lnTo>
                  <a:pt x="240" y="11"/>
                </a:lnTo>
                <a:lnTo>
                  <a:pt x="259" y="0"/>
                </a:lnTo>
                <a:lnTo>
                  <a:pt x="295" y="24"/>
                </a:lnTo>
                <a:lnTo>
                  <a:pt x="293" y="22"/>
                </a:lnTo>
                <a:lnTo>
                  <a:pt x="363" y="104"/>
                </a:lnTo>
                <a:lnTo>
                  <a:pt x="411" y="141"/>
                </a:lnTo>
                <a:lnTo>
                  <a:pt x="450" y="183"/>
                </a:lnTo>
                <a:lnTo>
                  <a:pt x="499" y="216"/>
                </a:lnTo>
                <a:lnTo>
                  <a:pt x="499" y="221"/>
                </a:lnTo>
                <a:lnTo>
                  <a:pt x="537" y="231"/>
                </a:lnTo>
                <a:lnTo>
                  <a:pt x="570" y="255"/>
                </a:lnTo>
                <a:lnTo>
                  <a:pt x="609" y="266"/>
                </a:lnTo>
                <a:lnTo>
                  <a:pt x="661" y="273"/>
                </a:lnTo>
                <a:lnTo>
                  <a:pt x="708" y="276"/>
                </a:lnTo>
                <a:lnTo>
                  <a:pt x="738" y="263"/>
                </a:lnTo>
                <a:lnTo>
                  <a:pt x="763" y="245"/>
                </a:lnTo>
                <a:lnTo>
                  <a:pt x="768" y="219"/>
                </a:lnTo>
                <a:lnTo>
                  <a:pt x="787" y="191"/>
                </a:lnTo>
                <a:lnTo>
                  <a:pt x="802" y="183"/>
                </a:lnTo>
                <a:lnTo>
                  <a:pt x="811" y="188"/>
                </a:lnTo>
                <a:lnTo>
                  <a:pt x="801" y="230"/>
                </a:lnTo>
                <a:lnTo>
                  <a:pt x="777" y="261"/>
                </a:lnTo>
                <a:lnTo>
                  <a:pt x="784" y="306"/>
                </a:lnTo>
                <a:lnTo>
                  <a:pt x="802" y="351"/>
                </a:lnTo>
                <a:lnTo>
                  <a:pt x="840" y="395"/>
                </a:lnTo>
                <a:lnTo>
                  <a:pt x="874" y="395"/>
                </a:lnTo>
                <a:lnTo>
                  <a:pt x="870" y="425"/>
                </a:lnTo>
                <a:lnTo>
                  <a:pt x="822" y="446"/>
                </a:lnTo>
                <a:lnTo>
                  <a:pt x="783" y="480"/>
                </a:lnTo>
                <a:lnTo>
                  <a:pt x="754" y="465"/>
                </a:lnTo>
                <a:lnTo>
                  <a:pt x="748" y="482"/>
                </a:lnTo>
                <a:lnTo>
                  <a:pt x="762" y="501"/>
                </a:lnTo>
                <a:lnTo>
                  <a:pt x="726" y="504"/>
                </a:lnTo>
                <a:lnTo>
                  <a:pt x="694" y="489"/>
                </a:lnTo>
                <a:lnTo>
                  <a:pt x="667" y="501"/>
                </a:lnTo>
                <a:lnTo>
                  <a:pt x="646" y="527"/>
                </a:lnTo>
                <a:lnTo>
                  <a:pt x="612" y="561"/>
                </a:lnTo>
                <a:lnTo>
                  <a:pt x="564" y="621"/>
                </a:lnTo>
                <a:lnTo>
                  <a:pt x="562" y="674"/>
                </a:lnTo>
                <a:lnTo>
                  <a:pt x="559" y="735"/>
                </a:lnTo>
                <a:lnTo>
                  <a:pt x="469" y="711"/>
                </a:lnTo>
                <a:lnTo>
                  <a:pt x="424" y="692"/>
                </a:lnTo>
                <a:lnTo>
                  <a:pt x="343" y="630"/>
                </a:lnTo>
                <a:lnTo>
                  <a:pt x="306" y="621"/>
                </a:lnTo>
                <a:lnTo>
                  <a:pt x="255" y="634"/>
                </a:lnTo>
                <a:lnTo>
                  <a:pt x="220" y="659"/>
                </a:lnTo>
                <a:lnTo>
                  <a:pt x="186" y="691"/>
                </a:lnTo>
                <a:lnTo>
                  <a:pt x="160" y="657"/>
                </a:lnTo>
                <a:lnTo>
                  <a:pt x="133" y="641"/>
                </a:lnTo>
                <a:lnTo>
                  <a:pt x="108" y="651"/>
                </a:lnTo>
                <a:lnTo>
                  <a:pt x="85" y="663"/>
                </a:lnTo>
                <a:lnTo>
                  <a:pt x="80" y="705"/>
                </a:lnTo>
                <a:lnTo>
                  <a:pt x="109" y="737"/>
                </a:lnTo>
                <a:lnTo>
                  <a:pt x="172" y="740"/>
                </a:lnTo>
                <a:lnTo>
                  <a:pt x="179" y="766"/>
                </a:lnTo>
                <a:lnTo>
                  <a:pt x="206" y="782"/>
                </a:lnTo>
                <a:lnTo>
                  <a:pt x="232" y="788"/>
                </a:lnTo>
                <a:lnTo>
                  <a:pt x="208" y="821"/>
                </a:lnTo>
                <a:lnTo>
                  <a:pt x="190" y="822"/>
                </a:lnTo>
                <a:lnTo>
                  <a:pt x="171" y="822"/>
                </a:lnTo>
                <a:lnTo>
                  <a:pt x="154" y="807"/>
                </a:lnTo>
                <a:lnTo>
                  <a:pt x="136" y="816"/>
                </a:lnTo>
                <a:lnTo>
                  <a:pt x="115" y="848"/>
                </a:lnTo>
                <a:lnTo>
                  <a:pt x="115" y="879"/>
                </a:lnTo>
                <a:lnTo>
                  <a:pt x="102" y="905"/>
                </a:lnTo>
                <a:lnTo>
                  <a:pt x="67" y="892"/>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7" name="椭圆 28">
            <a:extLst>
              <a:ext uri="{FF2B5EF4-FFF2-40B4-BE49-F238E27FC236}">
                <a16:creationId xmlns:a16="http://schemas.microsoft.com/office/drawing/2014/main" id="{A3836BC2-AAA7-470C-93F1-77E3910F8D1C}"/>
              </a:ext>
            </a:extLst>
          </p:cNvPr>
          <p:cNvSpPr>
            <a:spLocks/>
          </p:cNvSpPr>
          <p:nvPr/>
        </p:nvSpPr>
        <p:spPr bwMode="auto">
          <a:xfrm>
            <a:off x="3935834" y="1145953"/>
            <a:ext cx="917720" cy="1035722"/>
          </a:xfrm>
          <a:custGeom>
            <a:avLst/>
            <a:gdLst>
              <a:gd name="T0" fmla="*/ 0 w 12282488"/>
              <a:gd name="T1" fmla="*/ 0 h 12442825"/>
              <a:gd name="T2" fmla="*/ 12282488 w 12282488"/>
              <a:gd name="T3" fmla="*/ 12442825 h 12442825"/>
            </a:gdLst>
            <a:ahLst/>
            <a:cxnLst>
              <a:cxn ang="0">
                <a:pos x="11133138" y="411163"/>
              </a:cxn>
              <a:cxn ang="0">
                <a:pos x="12123738" y="2187575"/>
              </a:cxn>
              <a:cxn ang="0">
                <a:pos x="11896726" y="3611563"/>
              </a:cxn>
              <a:cxn ang="0">
                <a:pos x="11911012" y="4498975"/>
              </a:cxn>
              <a:cxn ang="0">
                <a:pos x="11591926" y="5551487"/>
              </a:cxn>
              <a:cxn ang="0">
                <a:pos x="11377612" y="7164387"/>
              </a:cxn>
              <a:cxn ang="0">
                <a:pos x="11847512" y="8304211"/>
              </a:cxn>
              <a:cxn ang="0">
                <a:pos x="11444288" y="8823325"/>
              </a:cxn>
              <a:cxn ang="0">
                <a:pos x="11163300" y="9472611"/>
              </a:cxn>
              <a:cxn ang="0">
                <a:pos x="10782300" y="9761537"/>
              </a:cxn>
              <a:cxn ang="0">
                <a:pos x="10725150" y="8986837"/>
              </a:cxn>
              <a:cxn ang="0">
                <a:pos x="10826750" y="8564563"/>
              </a:cxn>
              <a:cxn ang="0">
                <a:pos x="10537824" y="9032875"/>
              </a:cxn>
              <a:cxn ang="0">
                <a:pos x="10477500" y="9405937"/>
              </a:cxn>
              <a:cxn ang="0">
                <a:pos x="10090150" y="9237663"/>
              </a:cxn>
              <a:cxn ang="0">
                <a:pos x="9994900" y="9702799"/>
              </a:cxn>
              <a:cxn ang="0">
                <a:pos x="9520238" y="10129837"/>
              </a:cxn>
              <a:cxn ang="0">
                <a:pos x="8942388" y="10239375"/>
              </a:cxn>
              <a:cxn ang="0">
                <a:pos x="7805738" y="10520361"/>
              </a:cxn>
              <a:cxn ang="0">
                <a:pos x="7556500" y="10356849"/>
              </a:cxn>
              <a:cxn ang="0">
                <a:pos x="7018338" y="10050463"/>
              </a:cxn>
              <a:cxn ang="0">
                <a:pos x="7405688" y="10921999"/>
              </a:cxn>
              <a:cxn ang="0">
                <a:pos x="6556376" y="11604625"/>
              </a:cxn>
              <a:cxn ang="0">
                <a:pos x="6019800" y="12442825"/>
              </a:cxn>
              <a:cxn ang="0">
                <a:pos x="5156200" y="11617325"/>
              </a:cxn>
              <a:cxn ang="0">
                <a:pos x="5508626" y="10707687"/>
              </a:cxn>
              <a:cxn ang="0">
                <a:pos x="4168775" y="10733087"/>
              </a:cxn>
              <a:cxn ang="0">
                <a:pos x="3327400" y="11141075"/>
              </a:cxn>
              <a:cxn ang="0">
                <a:pos x="2606675" y="11456987"/>
              </a:cxn>
              <a:cxn ang="0">
                <a:pos x="1593850" y="11603037"/>
              </a:cxn>
              <a:cxn ang="0">
                <a:pos x="1052512" y="11991975"/>
              </a:cxn>
              <a:cxn ang="0">
                <a:pos x="0" y="11949113"/>
              </a:cxn>
              <a:cxn ang="0">
                <a:pos x="735012" y="11185525"/>
              </a:cxn>
              <a:cxn ang="0">
                <a:pos x="1627188" y="10342563"/>
              </a:cxn>
              <a:cxn ang="0">
                <a:pos x="2617788" y="9548813"/>
              </a:cxn>
              <a:cxn ang="0">
                <a:pos x="3116262" y="9620251"/>
              </a:cxn>
              <a:cxn ang="0">
                <a:pos x="4169675" y="9443977"/>
              </a:cxn>
              <a:cxn ang="0">
                <a:pos x="4718050" y="9358313"/>
              </a:cxn>
              <a:cxn ang="0">
                <a:pos x="5175250" y="9521825"/>
              </a:cxn>
              <a:cxn ang="0">
                <a:pos x="5627688" y="9451975"/>
              </a:cxn>
              <a:cxn ang="0">
                <a:pos x="5876925" y="8728075"/>
              </a:cxn>
              <a:cxn ang="0">
                <a:pos x="6608763" y="7100887"/>
              </a:cxn>
              <a:cxn ang="0">
                <a:pos x="7351713" y="6356349"/>
              </a:cxn>
              <a:cxn ang="0">
                <a:pos x="7032625" y="7218361"/>
              </a:cxn>
              <a:cxn ang="0">
                <a:pos x="7616825" y="7067549"/>
              </a:cxn>
              <a:cxn ang="0">
                <a:pos x="8770938" y="6126161"/>
              </a:cxn>
              <a:cxn ang="0">
                <a:pos x="9499600" y="4760911"/>
              </a:cxn>
              <a:cxn ang="0">
                <a:pos x="9853613" y="3873499"/>
              </a:cxn>
              <a:cxn ang="0">
                <a:pos x="9829800" y="2425700"/>
              </a:cxn>
              <a:cxn ang="0">
                <a:pos x="9498013" y="2452687"/>
              </a:cxn>
              <a:cxn ang="0">
                <a:pos x="9642476" y="1268413"/>
              </a:cxn>
              <a:cxn ang="0">
                <a:pos x="10307638" y="508000"/>
              </a:cxn>
              <a:cxn ang="0">
                <a:pos x="10926764" y="842963"/>
              </a:cxn>
              <a:cxn ang="0">
                <a:pos x="10534650" y="576263"/>
              </a:cxn>
            </a:cxnLst>
            <a:rect l="T0" t="T1" r="T2" b="T3"/>
            <a:pathLst>
              <a:path w="12282488" h="12442825">
                <a:moveTo>
                  <a:pt x="10534650" y="0"/>
                </a:moveTo>
                <a:lnTo>
                  <a:pt x="10714038" y="14287"/>
                </a:lnTo>
                <a:lnTo>
                  <a:pt x="10906126" y="103187"/>
                </a:lnTo>
                <a:lnTo>
                  <a:pt x="11133138" y="41275"/>
                </a:lnTo>
                <a:lnTo>
                  <a:pt x="11133138" y="411163"/>
                </a:lnTo>
                <a:lnTo>
                  <a:pt x="11207750" y="569913"/>
                </a:lnTo>
                <a:lnTo>
                  <a:pt x="11195050" y="987425"/>
                </a:lnTo>
                <a:lnTo>
                  <a:pt x="11601450" y="1500187"/>
                </a:lnTo>
                <a:lnTo>
                  <a:pt x="11855450" y="1852613"/>
                </a:lnTo>
                <a:lnTo>
                  <a:pt x="12123738" y="2187575"/>
                </a:lnTo>
                <a:lnTo>
                  <a:pt x="12282488" y="2532063"/>
                </a:lnTo>
                <a:lnTo>
                  <a:pt x="12247564" y="2863850"/>
                </a:lnTo>
                <a:lnTo>
                  <a:pt x="12199938" y="3178175"/>
                </a:lnTo>
                <a:lnTo>
                  <a:pt x="12082464" y="3460751"/>
                </a:lnTo>
                <a:lnTo>
                  <a:pt x="11896726" y="3611563"/>
                </a:lnTo>
                <a:lnTo>
                  <a:pt x="11836400" y="3903663"/>
                </a:lnTo>
                <a:lnTo>
                  <a:pt x="11839576" y="3903663"/>
                </a:lnTo>
                <a:lnTo>
                  <a:pt x="11855450" y="4168775"/>
                </a:lnTo>
                <a:lnTo>
                  <a:pt x="12020550" y="4430713"/>
                </a:lnTo>
                <a:lnTo>
                  <a:pt x="11911012" y="4498975"/>
                </a:lnTo>
                <a:lnTo>
                  <a:pt x="11663364" y="4437063"/>
                </a:lnTo>
                <a:lnTo>
                  <a:pt x="11331576" y="4748213"/>
                </a:lnTo>
                <a:lnTo>
                  <a:pt x="11372850" y="5078413"/>
                </a:lnTo>
                <a:lnTo>
                  <a:pt x="11425238" y="5260975"/>
                </a:lnTo>
                <a:lnTo>
                  <a:pt x="11591926" y="5551487"/>
                </a:lnTo>
                <a:lnTo>
                  <a:pt x="11674476" y="5956299"/>
                </a:lnTo>
                <a:lnTo>
                  <a:pt x="11695112" y="6484937"/>
                </a:lnTo>
                <a:lnTo>
                  <a:pt x="11539538" y="6743699"/>
                </a:lnTo>
                <a:lnTo>
                  <a:pt x="11542712" y="6748463"/>
                </a:lnTo>
                <a:lnTo>
                  <a:pt x="11377612" y="7164387"/>
                </a:lnTo>
                <a:cubicBezTo>
                  <a:pt x="11379200" y="7334249"/>
                  <a:pt x="11382376" y="7504111"/>
                  <a:pt x="11383962" y="7673975"/>
                </a:cubicBezTo>
                <a:lnTo>
                  <a:pt x="11571288" y="8023225"/>
                </a:lnTo>
                <a:lnTo>
                  <a:pt x="11842750" y="8299449"/>
                </a:lnTo>
                <a:lnTo>
                  <a:pt x="11849100" y="8301037"/>
                </a:lnTo>
                <a:lnTo>
                  <a:pt x="11847512" y="8304211"/>
                </a:lnTo>
                <a:lnTo>
                  <a:pt x="11793538" y="8378825"/>
                </a:lnTo>
                <a:lnTo>
                  <a:pt x="11591924" y="8491537"/>
                </a:lnTo>
                <a:lnTo>
                  <a:pt x="11496676" y="8548687"/>
                </a:lnTo>
                <a:lnTo>
                  <a:pt x="11449050" y="8682037"/>
                </a:lnTo>
                <a:lnTo>
                  <a:pt x="11444288" y="8823325"/>
                </a:lnTo>
                <a:cubicBezTo>
                  <a:pt x="11444288" y="8907463"/>
                  <a:pt x="11442700" y="8991599"/>
                  <a:pt x="11442700" y="9075737"/>
                </a:cubicBezTo>
                <a:lnTo>
                  <a:pt x="11434762" y="9210675"/>
                </a:lnTo>
                <a:lnTo>
                  <a:pt x="11415712" y="9301163"/>
                </a:lnTo>
                <a:lnTo>
                  <a:pt x="11295062" y="9371011"/>
                </a:lnTo>
                <a:lnTo>
                  <a:pt x="11163300" y="9472611"/>
                </a:lnTo>
                <a:lnTo>
                  <a:pt x="11053762" y="9548811"/>
                </a:lnTo>
                <a:lnTo>
                  <a:pt x="11034712" y="9637711"/>
                </a:lnTo>
                <a:lnTo>
                  <a:pt x="10982324" y="9710737"/>
                </a:lnTo>
                <a:lnTo>
                  <a:pt x="10895012" y="9780587"/>
                </a:lnTo>
                <a:lnTo>
                  <a:pt x="10782300" y="9761537"/>
                </a:lnTo>
                <a:lnTo>
                  <a:pt x="10790238" y="9634537"/>
                </a:lnTo>
                <a:lnTo>
                  <a:pt x="10768012" y="9537699"/>
                </a:lnTo>
                <a:lnTo>
                  <a:pt x="10737850" y="9423399"/>
                </a:lnTo>
                <a:cubicBezTo>
                  <a:pt x="10739438" y="9344025"/>
                  <a:pt x="10741024" y="9264649"/>
                  <a:pt x="10742612" y="9185275"/>
                </a:cubicBezTo>
                <a:lnTo>
                  <a:pt x="10725150" y="8986837"/>
                </a:lnTo>
                <a:lnTo>
                  <a:pt x="10847388" y="8899525"/>
                </a:lnTo>
                <a:lnTo>
                  <a:pt x="10998200" y="8764587"/>
                </a:lnTo>
                <a:lnTo>
                  <a:pt x="11028362" y="8680449"/>
                </a:lnTo>
                <a:lnTo>
                  <a:pt x="10982324" y="8605837"/>
                </a:lnTo>
                <a:lnTo>
                  <a:pt x="10826750" y="8564563"/>
                </a:lnTo>
                <a:lnTo>
                  <a:pt x="10626724" y="8621711"/>
                </a:lnTo>
                <a:lnTo>
                  <a:pt x="10485438" y="8791575"/>
                </a:lnTo>
                <a:lnTo>
                  <a:pt x="10487024" y="8791575"/>
                </a:lnTo>
                <a:lnTo>
                  <a:pt x="10506076" y="8891587"/>
                </a:lnTo>
                <a:lnTo>
                  <a:pt x="10537824" y="9032875"/>
                </a:lnTo>
                <a:lnTo>
                  <a:pt x="10601324" y="9132887"/>
                </a:lnTo>
                <a:lnTo>
                  <a:pt x="10655300" y="9272587"/>
                </a:lnTo>
                <a:lnTo>
                  <a:pt x="10623550" y="9366249"/>
                </a:lnTo>
                <a:lnTo>
                  <a:pt x="10553700" y="9390063"/>
                </a:lnTo>
                <a:lnTo>
                  <a:pt x="10477500" y="9405937"/>
                </a:lnTo>
                <a:lnTo>
                  <a:pt x="10428288" y="9336087"/>
                </a:lnTo>
                <a:lnTo>
                  <a:pt x="10418762" y="9267825"/>
                </a:lnTo>
                <a:lnTo>
                  <a:pt x="10356850" y="9223375"/>
                </a:lnTo>
                <a:lnTo>
                  <a:pt x="10228262" y="9232899"/>
                </a:lnTo>
                <a:lnTo>
                  <a:pt x="10090150" y="9237663"/>
                </a:lnTo>
                <a:lnTo>
                  <a:pt x="9996488" y="9282111"/>
                </a:lnTo>
                <a:lnTo>
                  <a:pt x="9928224" y="9371011"/>
                </a:lnTo>
                <a:lnTo>
                  <a:pt x="9915525" y="9477375"/>
                </a:lnTo>
                <a:lnTo>
                  <a:pt x="9866314" y="9517061"/>
                </a:lnTo>
                <a:lnTo>
                  <a:pt x="9994900" y="9702799"/>
                </a:lnTo>
                <a:lnTo>
                  <a:pt x="9988550" y="9950449"/>
                </a:lnTo>
                <a:lnTo>
                  <a:pt x="9802813" y="10129837"/>
                </a:lnTo>
                <a:lnTo>
                  <a:pt x="9705976" y="10280649"/>
                </a:lnTo>
                <a:lnTo>
                  <a:pt x="9602788" y="10294937"/>
                </a:lnTo>
                <a:lnTo>
                  <a:pt x="9520238" y="10129837"/>
                </a:lnTo>
                <a:lnTo>
                  <a:pt x="9540875" y="9640887"/>
                </a:lnTo>
                <a:lnTo>
                  <a:pt x="9334500" y="9653587"/>
                </a:lnTo>
                <a:lnTo>
                  <a:pt x="9101138" y="9840911"/>
                </a:lnTo>
                <a:lnTo>
                  <a:pt x="9086850" y="10047287"/>
                </a:lnTo>
                <a:lnTo>
                  <a:pt x="8942388" y="10239375"/>
                </a:lnTo>
                <a:lnTo>
                  <a:pt x="8901113" y="10445749"/>
                </a:lnTo>
                <a:lnTo>
                  <a:pt x="8750300" y="10460037"/>
                </a:lnTo>
                <a:lnTo>
                  <a:pt x="7947025" y="10488611"/>
                </a:lnTo>
                <a:lnTo>
                  <a:pt x="7943850" y="10487023"/>
                </a:lnTo>
                <a:lnTo>
                  <a:pt x="7805738" y="10520361"/>
                </a:lnTo>
                <a:lnTo>
                  <a:pt x="7515225" y="10623549"/>
                </a:lnTo>
                <a:lnTo>
                  <a:pt x="7473950" y="10567987"/>
                </a:lnTo>
                <a:lnTo>
                  <a:pt x="7675563" y="10437811"/>
                </a:lnTo>
                <a:lnTo>
                  <a:pt x="7681913" y="10356849"/>
                </a:lnTo>
                <a:lnTo>
                  <a:pt x="7556500" y="10356849"/>
                </a:lnTo>
                <a:lnTo>
                  <a:pt x="7267575" y="10466387"/>
                </a:lnTo>
                <a:lnTo>
                  <a:pt x="7164388" y="10293349"/>
                </a:lnTo>
                <a:lnTo>
                  <a:pt x="7164388" y="10045699"/>
                </a:lnTo>
                <a:lnTo>
                  <a:pt x="7018338" y="10047287"/>
                </a:lnTo>
                <a:lnTo>
                  <a:pt x="7018338" y="10050463"/>
                </a:lnTo>
                <a:lnTo>
                  <a:pt x="6870700" y="10175875"/>
                </a:lnTo>
                <a:lnTo>
                  <a:pt x="6746876" y="10445751"/>
                </a:lnTo>
                <a:lnTo>
                  <a:pt x="6975476" y="10636251"/>
                </a:lnTo>
                <a:lnTo>
                  <a:pt x="7229476" y="10750551"/>
                </a:lnTo>
                <a:lnTo>
                  <a:pt x="7405688" y="10921999"/>
                </a:lnTo>
                <a:lnTo>
                  <a:pt x="7334250" y="11102975"/>
                </a:lnTo>
                <a:lnTo>
                  <a:pt x="6889750" y="11150599"/>
                </a:lnTo>
                <a:lnTo>
                  <a:pt x="6643688" y="11274425"/>
                </a:lnTo>
                <a:cubicBezTo>
                  <a:pt x="6643159" y="11344275"/>
                  <a:pt x="6642629" y="11414125"/>
                  <a:pt x="6642100" y="11483975"/>
                </a:cubicBezTo>
                <a:lnTo>
                  <a:pt x="6556376" y="11604625"/>
                </a:lnTo>
                <a:lnTo>
                  <a:pt x="6319838" y="11847513"/>
                </a:lnTo>
                <a:lnTo>
                  <a:pt x="6292850" y="12020551"/>
                </a:lnTo>
                <a:lnTo>
                  <a:pt x="6342063" y="12198351"/>
                </a:lnTo>
                <a:lnTo>
                  <a:pt x="6175376" y="12322175"/>
                </a:lnTo>
                <a:lnTo>
                  <a:pt x="6019800" y="12442825"/>
                </a:lnTo>
                <a:lnTo>
                  <a:pt x="5822950" y="12369799"/>
                </a:lnTo>
                <a:lnTo>
                  <a:pt x="5432426" y="12180887"/>
                </a:lnTo>
                <a:lnTo>
                  <a:pt x="5384800" y="11979275"/>
                </a:lnTo>
                <a:lnTo>
                  <a:pt x="5162550" y="11874499"/>
                </a:lnTo>
                <a:lnTo>
                  <a:pt x="5156200" y="11617325"/>
                </a:lnTo>
                <a:lnTo>
                  <a:pt x="5137150" y="11345863"/>
                </a:lnTo>
                <a:lnTo>
                  <a:pt x="5313363" y="11195051"/>
                </a:lnTo>
                <a:lnTo>
                  <a:pt x="5400676" y="11090275"/>
                </a:lnTo>
                <a:lnTo>
                  <a:pt x="5475288" y="10926763"/>
                </a:lnTo>
                <a:lnTo>
                  <a:pt x="5508626" y="10707687"/>
                </a:lnTo>
                <a:lnTo>
                  <a:pt x="5243513" y="10775951"/>
                </a:lnTo>
                <a:lnTo>
                  <a:pt x="4808538" y="10714037"/>
                </a:lnTo>
                <a:lnTo>
                  <a:pt x="4333876" y="10644187"/>
                </a:lnTo>
                <a:lnTo>
                  <a:pt x="4170363" y="10733087"/>
                </a:lnTo>
                <a:lnTo>
                  <a:pt x="4168775" y="10733087"/>
                </a:lnTo>
                <a:lnTo>
                  <a:pt x="3836988" y="10961687"/>
                </a:lnTo>
                <a:lnTo>
                  <a:pt x="3733800" y="11126787"/>
                </a:lnTo>
                <a:lnTo>
                  <a:pt x="3595688" y="11161713"/>
                </a:lnTo>
                <a:lnTo>
                  <a:pt x="3451225" y="11085513"/>
                </a:lnTo>
                <a:lnTo>
                  <a:pt x="3327400" y="11141075"/>
                </a:lnTo>
                <a:lnTo>
                  <a:pt x="3144838" y="11152187"/>
                </a:lnTo>
                <a:lnTo>
                  <a:pt x="3101975" y="11314113"/>
                </a:lnTo>
                <a:lnTo>
                  <a:pt x="2951162" y="11272837"/>
                </a:lnTo>
                <a:lnTo>
                  <a:pt x="2792412" y="11272837"/>
                </a:lnTo>
                <a:lnTo>
                  <a:pt x="2606675" y="11456987"/>
                </a:lnTo>
                <a:lnTo>
                  <a:pt x="2379662" y="11520487"/>
                </a:lnTo>
                <a:lnTo>
                  <a:pt x="2122488" y="11685587"/>
                </a:lnTo>
                <a:lnTo>
                  <a:pt x="1903412" y="11518899"/>
                </a:lnTo>
                <a:lnTo>
                  <a:pt x="1736725" y="11472863"/>
                </a:lnTo>
                <a:lnTo>
                  <a:pt x="1593850" y="11603037"/>
                </a:lnTo>
                <a:lnTo>
                  <a:pt x="1643062" y="11825287"/>
                </a:lnTo>
                <a:lnTo>
                  <a:pt x="1546225" y="12012613"/>
                </a:lnTo>
                <a:lnTo>
                  <a:pt x="1519237" y="12280899"/>
                </a:lnTo>
                <a:lnTo>
                  <a:pt x="1319212" y="12163425"/>
                </a:lnTo>
                <a:lnTo>
                  <a:pt x="1052512" y="11991975"/>
                </a:lnTo>
                <a:lnTo>
                  <a:pt x="742950" y="11976099"/>
                </a:lnTo>
                <a:lnTo>
                  <a:pt x="454025" y="12218987"/>
                </a:lnTo>
                <a:lnTo>
                  <a:pt x="288925" y="12033251"/>
                </a:lnTo>
                <a:lnTo>
                  <a:pt x="123825" y="12012613"/>
                </a:lnTo>
                <a:lnTo>
                  <a:pt x="0" y="11949113"/>
                </a:lnTo>
                <a:lnTo>
                  <a:pt x="34925" y="11661775"/>
                </a:lnTo>
                <a:lnTo>
                  <a:pt x="96838" y="11517313"/>
                </a:lnTo>
                <a:lnTo>
                  <a:pt x="303212" y="11544299"/>
                </a:lnTo>
                <a:lnTo>
                  <a:pt x="536575" y="11434763"/>
                </a:lnTo>
                <a:lnTo>
                  <a:pt x="735012" y="11185525"/>
                </a:lnTo>
                <a:lnTo>
                  <a:pt x="904875" y="11107737"/>
                </a:lnTo>
                <a:lnTo>
                  <a:pt x="1055688" y="11060113"/>
                </a:lnTo>
                <a:lnTo>
                  <a:pt x="1241425" y="10791825"/>
                </a:lnTo>
                <a:lnTo>
                  <a:pt x="1468437" y="10590213"/>
                </a:lnTo>
                <a:lnTo>
                  <a:pt x="1627188" y="10342563"/>
                </a:lnTo>
                <a:lnTo>
                  <a:pt x="1831975" y="10217151"/>
                </a:lnTo>
                <a:lnTo>
                  <a:pt x="2019300" y="10004425"/>
                </a:lnTo>
                <a:lnTo>
                  <a:pt x="2149475" y="9818687"/>
                </a:lnTo>
                <a:lnTo>
                  <a:pt x="2417762" y="9625013"/>
                </a:lnTo>
                <a:lnTo>
                  <a:pt x="2617788" y="9548813"/>
                </a:lnTo>
                <a:lnTo>
                  <a:pt x="2617788" y="9734551"/>
                </a:lnTo>
                <a:lnTo>
                  <a:pt x="2844800" y="9753599"/>
                </a:lnTo>
                <a:lnTo>
                  <a:pt x="2844800" y="9748837"/>
                </a:lnTo>
                <a:lnTo>
                  <a:pt x="2986088" y="9745663"/>
                </a:lnTo>
                <a:lnTo>
                  <a:pt x="3116262" y="9620251"/>
                </a:lnTo>
                <a:lnTo>
                  <a:pt x="3378200" y="9675813"/>
                </a:lnTo>
                <a:lnTo>
                  <a:pt x="3605212" y="9651999"/>
                </a:lnTo>
                <a:lnTo>
                  <a:pt x="3871912" y="9509125"/>
                </a:lnTo>
                <a:lnTo>
                  <a:pt x="4132262" y="9388475"/>
                </a:lnTo>
                <a:lnTo>
                  <a:pt x="4169675" y="9443977"/>
                </a:lnTo>
                <a:lnTo>
                  <a:pt x="4170983" y="9443561"/>
                </a:lnTo>
                <a:lnTo>
                  <a:pt x="4133850" y="9388475"/>
                </a:lnTo>
                <a:lnTo>
                  <a:pt x="4333876" y="9313863"/>
                </a:lnTo>
                <a:lnTo>
                  <a:pt x="4714876" y="9355137"/>
                </a:lnTo>
                <a:lnTo>
                  <a:pt x="4718050" y="9358313"/>
                </a:lnTo>
                <a:lnTo>
                  <a:pt x="4849813" y="9266237"/>
                </a:lnTo>
                <a:lnTo>
                  <a:pt x="4970463" y="9107487"/>
                </a:lnTo>
                <a:lnTo>
                  <a:pt x="5124450" y="9126537"/>
                </a:lnTo>
                <a:lnTo>
                  <a:pt x="5103813" y="9397999"/>
                </a:lnTo>
                <a:lnTo>
                  <a:pt x="5175250" y="9521825"/>
                </a:lnTo>
                <a:lnTo>
                  <a:pt x="5319713" y="9397999"/>
                </a:lnTo>
                <a:lnTo>
                  <a:pt x="5424488" y="9371013"/>
                </a:lnTo>
                <a:lnTo>
                  <a:pt x="5465763" y="9474199"/>
                </a:lnTo>
                <a:lnTo>
                  <a:pt x="5471911" y="9486591"/>
                </a:lnTo>
                <a:lnTo>
                  <a:pt x="5627688" y="9451975"/>
                </a:lnTo>
                <a:lnTo>
                  <a:pt x="5794375" y="9347199"/>
                </a:lnTo>
                <a:lnTo>
                  <a:pt x="5842000" y="9210675"/>
                </a:lnTo>
                <a:lnTo>
                  <a:pt x="6029325" y="9148761"/>
                </a:lnTo>
                <a:lnTo>
                  <a:pt x="6042025" y="8983661"/>
                </a:lnTo>
                <a:lnTo>
                  <a:pt x="5876925" y="8728075"/>
                </a:lnTo>
                <a:lnTo>
                  <a:pt x="6256338" y="8170861"/>
                </a:lnTo>
                <a:lnTo>
                  <a:pt x="6256338" y="8167687"/>
                </a:lnTo>
                <a:lnTo>
                  <a:pt x="6581775" y="7672387"/>
                </a:lnTo>
                <a:lnTo>
                  <a:pt x="6650038" y="7369173"/>
                </a:lnTo>
                <a:lnTo>
                  <a:pt x="6608763" y="7100887"/>
                </a:lnTo>
                <a:lnTo>
                  <a:pt x="6478588" y="6797673"/>
                </a:lnTo>
                <a:lnTo>
                  <a:pt x="6788150" y="6486523"/>
                </a:lnTo>
                <a:lnTo>
                  <a:pt x="6994525" y="6438899"/>
                </a:lnTo>
                <a:lnTo>
                  <a:pt x="7159625" y="6273799"/>
                </a:lnTo>
                <a:lnTo>
                  <a:pt x="7351713" y="6356349"/>
                </a:lnTo>
                <a:lnTo>
                  <a:pt x="7269163" y="6535737"/>
                </a:lnTo>
                <a:lnTo>
                  <a:pt x="7124700" y="6742111"/>
                </a:lnTo>
                <a:lnTo>
                  <a:pt x="6918325" y="6873873"/>
                </a:lnTo>
                <a:lnTo>
                  <a:pt x="7042150" y="6997699"/>
                </a:lnTo>
                <a:lnTo>
                  <a:pt x="7032625" y="7218361"/>
                </a:lnTo>
                <a:lnTo>
                  <a:pt x="7162800" y="7424737"/>
                </a:lnTo>
                <a:lnTo>
                  <a:pt x="7307263" y="7404099"/>
                </a:lnTo>
                <a:lnTo>
                  <a:pt x="7410450" y="7321549"/>
                </a:lnTo>
                <a:lnTo>
                  <a:pt x="7445375" y="7156449"/>
                </a:lnTo>
                <a:lnTo>
                  <a:pt x="7616825" y="7067549"/>
                </a:lnTo>
                <a:lnTo>
                  <a:pt x="7623175" y="7070723"/>
                </a:lnTo>
                <a:lnTo>
                  <a:pt x="7843838" y="7042149"/>
                </a:lnTo>
                <a:lnTo>
                  <a:pt x="8509000" y="6607173"/>
                </a:lnTo>
                <a:lnTo>
                  <a:pt x="8677275" y="6299199"/>
                </a:lnTo>
                <a:lnTo>
                  <a:pt x="8770938" y="6126161"/>
                </a:lnTo>
                <a:lnTo>
                  <a:pt x="8894763" y="5753099"/>
                </a:lnTo>
                <a:lnTo>
                  <a:pt x="9101138" y="5472111"/>
                </a:lnTo>
                <a:lnTo>
                  <a:pt x="9313863" y="5340349"/>
                </a:lnTo>
                <a:lnTo>
                  <a:pt x="9491663" y="5140323"/>
                </a:lnTo>
                <a:lnTo>
                  <a:pt x="9499600" y="4760911"/>
                </a:lnTo>
                <a:lnTo>
                  <a:pt x="9593263" y="4519611"/>
                </a:lnTo>
                <a:lnTo>
                  <a:pt x="9590088" y="4516437"/>
                </a:lnTo>
                <a:lnTo>
                  <a:pt x="9639300" y="4286251"/>
                </a:lnTo>
                <a:lnTo>
                  <a:pt x="9791700" y="4079875"/>
                </a:lnTo>
                <a:lnTo>
                  <a:pt x="9853613" y="3873499"/>
                </a:lnTo>
                <a:lnTo>
                  <a:pt x="9872663" y="3589337"/>
                </a:lnTo>
                <a:lnTo>
                  <a:pt x="9948864" y="3294063"/>
                </a:lnTo>
                <a:lnTo>
                  <a:pt x="9936164" y="2990850"/>
                </a:lnTo>
                <a:lnTo>
                  <a:pt x="9844088" y="2722563"/>
                </a:lnTo>
                <a:lnTo>
                  <a:pt x="9829800" y="2425700"/>
                </a:lnTo>
                <a:lnTo>
                  <a:pt x="9788526" y="2405063"/>
                </a:lnTo>
                <a:lnTo>
                  <a:pt x="9782176" y="2578100"/>
                </a:lnTo>
                <a:lnTo>
                  <a:pt x="9615488" y="2701925"/>
                </a:lnTo>
                <a:lnTo>
                  <a:pt x="9471026" y="2632075"/>
                </a:lnTo>
                <a:lnTo>
                  <a:pt x="9498013" y="2452687"/>
                </a:lnTo>
                <a:lnTo>
                  <a:pt x="9685338" y="2260600"/>
                </a:lnTo>
                <a:lnTo>
                  <a:pt x="9761538" y="2074863"/>
                </a:lnTo>
                <a:lnTo>
                  <a:pt x="9702800" y="1762125"/>
                </a:lnTo>
                <a:lnTo>
                  <a:pt x="9463088" y="1439863"/>
                </a:lnTo>
                <a:lnTo>
                  <a:pt x="9642476" y="1268413"/>
                </a:lnTo>
                <a:lnTo>
                  <a:pt x="9834563" y="1146175"/>
                </a:lnTo>
                <a:lnTo>
                  <a:pt x="9909176" y="927100"/>
                </a:lnTo>
                <a:lnTo>
                  <a:pt x="9929812" y="473075"/>
                </a:lnTo>
                <a:lnTo>
                  <a:pt x="10156826" y="404813"/>
                </a:lnTo>
                <a:lnTo>
                  <a:pt x="10307638" y="508000"/>
                </a:lnTo>
                <a:lnTo>
                  <a:pt x="10307638" y="795337"/>
                </a:lnTo>
                <a:lnTo>
                  <a:pt x="10404476" y="966787"/>
                </a:lnTo>
                <a:lnTo>
                  <a:pt x="10569576" y="857250"/>
                </a:lnTo>
                <a:lnTo>
                  <a:pt x="10693400" y="760413"/>
                </a:lnTo>
                <a:lnTo>
                  <a:pt x="10926764" y="842963"/>
                </a:lnTo>
                <a:lnTo>
                  <a:pt x="10947400" y="590550"/>
                </a:lnTo>
                <a:lnTo>
                  <a:pt x="10960100" y="446087"/>
                </a:lnTo>
                <a:lnTo>
                  <a:pt x="10858500" y="363537"/>
                </a:lnTo>
                <a:lnTo>
                  <a:pt x="10720388" y="493713"/>
                </a:lnTo>
                <a:lnTo>
                  <a:pt x="10534650" y="576263"/>
                </a:lnTo>
                <a:lnTo>
                  <a:pt x="10404476" y="452437"/>
                </a:lnTo>
                <a:lnTo>
                  <a:pt x="10425112" y="280987"/>
                </a:lnTo>
                <a:lnTo>
                  <a:pt x="10534650" y="0"/>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8" name="Freeform 121">
            <a:extLst>
              <a:ext uri="{FF2B5EF4-FFF2-40B4-BE49-F238E27FC236}">
                <a16:creationId xmlns:a16="http://schemas.microsoft.com/office/drawing/2014/main" id="{3BAC0B2B-9A02-4675-AA3E-1F01C4CF24C8}"/>
              </a:ext>
            </a:extLst>
          </p:cNvPr>
          <p:cNvSpPr>
            <a:spLocks/>
          </p:cNvSpPr>
          <p:nvPr/>
        </p:nvSpPr>
        <p:spPr bwMode="auto">
          <a:xfrm>
            <a:off x="4698505" y="663779"/>
            <a:ext cx="18506" cy="20619"/>
          </a:xfrm>
          <a:custGeom>
            <a:avLst/>
            <a:gdLst>
              <a:gd name="T0" fmla="*/ 12 w 156"/>
              <a:gd name="T1" fmla="*/ 12 h 156"/>
              <a:gd name="T2" fmla="*/ 0 w 156"/>
              <a:gd name="T3" fmla="*/ 90 h 156"/>
              <a:gd name="T4" fmla="*/ 36 w 156"/>
              <a:gd name="T5" fmla="*/ 132 h 156"/>
              <a:gd name="T6" fmla="*/ 84 w 156"/>
              <a:gd name="T7" fmla="*/ 156 h 156"/>
              <a:gd name="T8" fmla="*/ 156 w 156"/>
              <a:gd name="T9" fmla="*/ 96 h 156"/>
              <a:gd name="T10" fmla="*/ 120 w 156"/>
              <a:gd name="T11" fmla="*/ 36 h 156"/>
              <a:gd name="T12" fmla="*/ 72 w 156"/>
              <a:gd name="T13" fmla="*/ 0 h 156"/>
              <a:gd name="T14" fmla="*/ 12 w 156"/>
              <a:gd name="T15" fmla="*/ 12 h 156"/>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56"/>
              <a:gd name="T26" fmla="*/ 156 w 156"/>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56">
                <a:moveTo>
                  <a:pt x="12" y="12"/>
                </a:moveTo>
                <a:lnTo>
                  <a:pt x="0" y="90"/>
                </a:lnTo>
                <a:lnTo>
                  <a:pt x="36" y="132"/>
                </a:lnTo>
                <a:lnTo>
                  <a:pt x="84" y="156"/>
                </a:lnTo>
                <a:lnTo>
                  <a:pt x="156" y="96"/>
                </a:lnTo>
                <a:lnTo>
                  <a:pt x="120" y="36"/>
                </a:lnTo>
                <a:lnTo>
                  <a:pt x="72" y="0"/>
                </a:lnTo>
                <a:lnTo>
                  <a:pt x="12" y="12"/>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09" name="Freeform 122">
            <a:extLst>
              <a:ext uri="{FF2B5EF4-FFF2-40B4-BE49-F238E27FC236}">
                <a16:creationId xmlns:a16="http://schemas.microsoft.com/office/drawing/2014/main" id="{F03D5B95-6693-4EC2-A574-D12B49E6789D}"/>
              </a:ext>
            </a:extLst>
          </p:cNvPr>
          <p:cNvSpPr>
            <a:spLocks/>
          </p:cNvSpPr>
          <p:nvPr/>
        </p:nvSpPr>
        <p:spPr bwMode="auto">
          <a:xfrm>
            <a:off x="4684981" y="637608"/>
            <a:ext cx="7829" cy="22205"/>
          </a:xfrm>
          <a:custGeom>
            <a:avLst/>
            <a:gdLst>
              <a:gd name="T0" fmla="*/ 0 w 66"/>
              <a:gd name="T1" fmla="*/ 0 h 168"/>
              <a:gd name="T2" fmla="*/ 18 w 66"/>
              <a:gd name="T3" fmla="*/ 96 h 168"/>
              <a:gd name="T4" fmla="*/ 54 w 66"/>
              <a:gd name="T5" fmla="*/ 168 h 168"/>
              <a:gd name="T6" fmla="*/ 66 w 66"/>
              <a:gd name="T7" fmla="*/ 72 h 168"/>
              <a:gd name="T8" fmla="*/ 66 w 66"/>
              <a:gd name="T9" fmla="*/ 18 h 168"/>
              <a:gd name="T10" fmla="*/ 0 w 66"/>
              <a:gd name="T11" fmla="*/ 0 h 168"/>
              <a:gd name="T12" fmla="*/ 0 60000 65536"/>
              <a:gd name="T13" fmla="*/ 0 60000 65536"/>
              <a:gd name="T14" fmla="*/ 0 60000 65536"/>
              <a:gd name="T15" fmla="*/ 0 60000 65536"/>
              <a:gd name="T16" fmla="*/ 0 60000 65536"/>
              <a:gd name="T17" fmla="*/ 0 60000 65536"/>
              <a:gd name="T18" fmla="*/ 0 w 66"/>
              <a:gd name="T19" fmla="*/ 0 h 168"/>
              <a:gd name="T20" fmla="*/ 66 w 66"/>
              <a:gd name="T21" fmla="*/ 168 h 168"/>
            </a:gdLst>
            <a:ahLst/>
            <a:cxnLst>
              <a:cxn ang="T12">
                <a:pos x="T0" y="T1"/>
              </a:cxn>
              <a:cxn ang="T13">
                <a:pos x="T2" y="T3"/>
              </a:cxn>
              <a:cxn ang="T14">
                <a:pos x="T4" y="T5"/>
              </a:cxn>
              <a:cxn ang="T15">
                <a:pos x="T6" y="T7"/>
              </a:cxn>
              <a:cxn ang="T16">
                <a:pos x="T8" y="T9"/>
              </a:cxn>
              <a:cxn ang="T17">
                <a:pos x="T10" y="T11"/>
              </a:cxn>
            </a:cxnLst>
            <a:rect l="T18" t="T19" r="T20" b="T21"/>
            <a:pathLst>
              <a:path w="66" h="168">
                <a:moveTo>
                  <a:pt x="0" y="0"/>
                </a:moveTo>
                <a:lnTo>
                  <a:pt x="18" y="96"/>
                </a:lnTo>
                <a:lnTo>
                  <a:pt x="54" y="168"/>
                </a:lnTo>
                <a:lnTo>
                  <a:pt x="66" y="72"/>
                </a:lnTo>
                <a:lnTo>
                  <a:pt x="66" y="18"/>
                </a:lnTo>
                <a:lnTo>
                  <a:pt x="0" y="0"/>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0" name="Freeform 123">
            <a:extLst>
              <a:ext uri="{FF2B5EF4-FFF2-40B4-BE49-F238E27FC236}">
                <a16:creationId xmlns:a16="http://schemas.microsoft.com/office/drawing/2014/main" id="{532AC4CC-4100-41BF-87ED-BA8AFF83D216}"/>
              </a:ext>
            </a:extLst>
          </p:cNvPr>
          <p:cNvSpPr>
            <a:spLocks/>
          </p:cNvSpPr>
          <p:nvPr/>
        </p:nvSpPr>
        <p:spPr bwMode="auto">
          <a:xfrm>
            <a:off x="4602415" y="1066383"/>
            <a:ext cx="14236" cy="23792"/>
          </a:xfrm>
          <a:custGeom>
            <a:avLst/>
            <a:gdLst>
              <a:gd name="T0" fmla="*/ 8 w 120"/>
              <a:gd name="T1" fmla="*/ 40 h 180"/>
              <a:gd name="T2" fmla="*/ 0 w 120"/>
              <a:gd name="T3" fmla="*/ 92 h 180"/>
              <a:gd name="T4" fmla="*/ 16 w 120"/>
              <a:gd name="T5" fmla="*/ 144 h 180"/>
              <a:gd name="T6" fmla="*/ 20 w 120"/>
              <a:gd name="T7" fmla="*/ 180 h 180"/>
              <a:gd name="T8" fmla="*/ 68 w 120"/>
              <a:gd name="T9" fmla="*/ 180 h 180"/>
              <a:gd name="T10" fmla="*/ 96 w 120"/>
              <a:gd name="T11" fmla="*/ 140 h 180"/>
              <a:gd name="T12" fmla="*/ 80 w 120"/>
              <a:gd name="T13" fmla="*/ 96 h 180"/>
              <a:gd name="T14" fmla="*/ 96 w 120"/>
              <a:gd name="T15" fmla="*/ 64 h 180"/>
              <a:gd name="T16" fmla="*/ 120 w 120"/>
              <a:gd name="T17" fmla="*/ 36 h 180"/>
              <a:gd name="T18" fmla="*/ 112 w 120"/>
              <a:gd name="T19" fmla="*/ 0 h 180"/>
              <a:gd name="T20" fmla="*/ 68 w 120"/>
              <a:gd name="T21" fmla="*/ 24 h 180"/>
              <a:gd name="T22" fmla="*/ 8 w 120"/>
              <a:gd name="T23" fmla="*/ 40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0"/>
              <a:gd name="T37" fmla="*/ 0 h 180"/>
              <a:gd name="T38" fmla="*/ 120 w 120"/>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0" h="180">
                <a:moveTo>
                  <a:pt x="8" y="40"/>
                </a:moveTo>
                <a:lnTo>
                  <a:pt x="0" y="92"/>
                </a:lnTo>
                <a:lnTo>
                  <a:pt x="16" y="144"/>
                </a:lnTo>
                <a:lnTo>
                  <a:pt x="20" y="180"/>
                </a:lnTo>
                <a:lnTo>
                  <a:pt x="68" y="180"/>
                </a:lnTo>
                <a:lnTo>
                  <a:pt x="96" y="140"/>
                </a:lnTo>
                <a:lnTo>
                  <a:pt x="80" y="96"/>
                </a:lnTo>
                <a:lnTo>
                  <a:pt x="96" y="64"/>
                </a:lnTo>
                <a:lnTo>
                  <a:pt x="120" y="36"/>
                </a:lnTo>
                <a:lnTo>
                  <a:pt x="112" y="0"/>
                </a:lnTo>
                <a:lnTo>
                  <a:pt x="68" y="24"/>
                </a:lnTo>
                <a:lnTo>
                  <a:pt x="8" y="40"/>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1" name="Freeform 124">
            <a:extLst>
              <a:ext uri="{FF2B5EF4-FFF2-40B4-BE49-F238E27FC236}">
                <a16:creationId xmlns:a16="http://schemas.microsoft.com/office/drawing/2014/main" id="{F077D636-5D16-4FA9-8FDD-5053A136EDD8}"/>
              </a:ext>
            </a:extLst>
          </p:cNvPr>
          <p:cNvSpPr>
            <a:spLocks/>
          </p:cNvSpPr>
          <p:nvPr/>
        </p:nvSpPr>
        <p:spPr bwMode="auto">
          <a:xfrm>
            <a:off x="4139403" y="1847272"/>
            <a:ext cx="19930" cy="24320"/>
          </a:xfrm>
          <a:custGeom>
            <a:avLst/>
            <a:gdLst>
              <a:gd name="T0" fmla="*/ 44 w 168"/>
              <a:gd name="T1" fmla="*/ 0 h 184"/>
              <a:gd name="T2" fmla="*/ 4 w 168"/>
              <a:gd name="T3" fmla="*/ 56 h 184"/>
              <a:gd name="T4" fmla="*/ 0 w 168"/>
              <a:gd name="T5" fmla="*/ 112 h 184"/>
              <a:gd name="T6" fmla="*/ 32 w 168"/>
              <a:gd name="T7" fmla="*/ 156 h 184"/>
              <a:gd name="T8" fmla="*/ 80 w 168"/>
              <a:gd name="T9" fmla="*/ 184 h 184"/>
              <a:gd name="T10" fmla="*/ 112 w 168"/>
              <a:gd name="T11" fmla="*/ 164 h 184"/>
              <a:gd name="T12" fmla="*/ 116 w 168"/>
              <a:gd name="T13" fmla="*/ 120 h 184"/>
              <a:gd name="T14" fmla="*/ 144 w 168"/>
              <a:gd name="T15" fmla="*/ 132 h 184"/>
              <a:gd name="T16" fmla="*/ 168 w 168"/>
              <a:gd name="T17" fmla="*/ 68 h 184"/>
              <a:gd name="T18" fmla="*/ 132 w 168"/>
              <a:gd name="T19" fmla="*/ 44 h 184"/>
              <a:gd name="T20" fmla="*/ 96 w 168"/>
              <a:gd name="T21" fmla="*/ 4 h 184"/>
              <a:gd name="T22" fmla="*/ 44 w 168"/>
              <a:gd name="T23" fmla="*/ 0 h 1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
              <a:gd name="T37" fmla="*/ 0 h 184"/>
              <a:gd name="T38" fmla="*/ 168 w 168"/>
              <a:gd name="T39" fmla="*/ 184 h 1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 h="184">
                <a:moveTo>
                  <a:pt x="44" y="0"/>
                </a:moveTo>
                <a:lnTo>
                  <a:pt x="4" y="56"/>
                </a:lnTo>
                <a:lnTo>
                  <a:pt x="0" y="112"/>
                </a:lnTo>
                <a:lnTo>
                  <a:pt x="32" y="156"/>
                </a:lnTo>
                <a:lnTo>
                  <a:pt x="80" y="184"/>
                </a:lnTo>
                <a:lnTo>
                  <a:pt x="112" y="164"/>
                </a:lnTo>
                <a:lnTo>
                  <a:pt x="116" y="120"/>
                </a:lnTo>
                <a:lnTo>
                  <a:pt x="144" y="132"/>
                </a:lnTo>
                <a:lnTo>
                  <a:pt x="168" y="68"/>
                </a:lnTo>
                <a:lnTo>
                  <a:pt x="132" y="44"/>
                </a:lnTo>
                <a:lnTo>
                  <a:pt x="96" y="4"/>
                </a:lnTo>
                <a:lnTo>
                  <a:pt x="44" y="0"/>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2" name="Freeform 125">
            <a:extLst>
              <a:ext uri="{FF2B5EF4-FFF2-40B4-BE49-F238E27FC236}">
                <a16:creationId xmlns:a16="http://schemas.microsoft.com/office/drawing/2014/main" id="{1B603BB4-326C-4929-9252-F159BEA3949A}"/>
              </a:ext>
            </a:extLst>
          </p:cNvPr>
          <p:cNvSpPr>
            <a:spLocks/>
          </p:cNvSpPr>
          <p:nvPr/>
        </p:nvSpPr>
        <p:spPr bwMode="auto">
          <a:xfrm>
            <a:off x="3884942" y="2594853"/>
            <a:ext cx="31318" cy="29343"/>
          </a:xfrm>
          <a:custGeom>
            <a:avLst/>
            <a:gdLst>
              <a:gd name="T0" fmla="*/ 78 w 264"/>
              <a:gd name="T1" fmla="*/ 42 h 222"/>
              <a:gd name="T2" fmla="*/ 0 w 264"/>
              <a:gd name="T3" fmla="*/ 72 h 222"/>
              <a:gd name="T4" fmla="*/ 36 w 264"/>
              <a:gd name="T5" fmla="*/ 144 h 222"/>
              <a:gd name="T6" fmla="*/ 77 w 264"/>
              <a:gd name="T7" fmla="*/ 202 h 222"/>
              <a:gd name="T8" fmla="*/ 144 w 264"/>
              <a:gd name="T9" fmla="*/ 222 h 222"/>
              <a:gd name="T10" fmla="*/ 222 w 264"/>
              <a:gd name="T11" fmla="*/ 216 h 222"/>
              <a:gd name="T12" fmla="*/ 264 w 264"/>
              <a:gd name="T13" fmla="*/ 144 h 222"/>
              <a:gd name="T14" fmla="*/ 246 w 264"/>
              <a:gd name="T15" fmla="*/ 90 h 222"/>
              <a:gd name="T16" fmla="*/ 192 w 264"/>
              <a:gd name="T17" fmla="*/ 42 h 222"/>
              <a:gd name="T18" fmla="*/ 126 w 264"/>
              <a:gd name="T19" fmla="*/ 0 h 222"/>
              <a:gd name="T20" fmla="*/ 78 w 264"/>
              <a:gd name="T21" fmla="*/ 42 h 2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4"/>
              <a:gd name="T34" fmla="*/ 0 h 222"/>
              <a:gd name="T35" fmla="*/ 264 w 264"/>
              <a:gd name="T36" fmla="*/ 222 h 2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4" h="222">
                <a:moveTo>
                  <a:pt x="78" y="42"/>
                </a:moveTo>
                <a:lnTo>
                  <a:pt x="0" y="72"/>
                </a:lnTo>
                <a:lnTo>
                  <a:pt x="36" y="144"/>
                </a:lnTo>
                <a:lnTo>
                  <a:pt x="77" y="202"/>
                </a:lnTo>
                <a:lnTo>
                  <a:pt x="144" y="222"/>
                </a:lnTo>
                <a:lnTo>
                  <a:pt x="222" y="216"/>
                </a:lnTo>
                <a:lnTo>
                  <a:pt x="264" y="144"/>
                </a:lnTo>
                <a:lnTo>
                  <a:pt x="246" y="90"/>
                </a:lnTo>
                <a:lnTo>
                  <a:pt x="192" y="42"/>
                </a:lnTo>
                <a:lnTo>
                  <a:pt x="126" y="0"/>
                </a:lnTo>
                <a:lnTo>
                  <a:pt x="78" y="42"/>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3" name="Freeform 126">
            <a:extLst>
              <a:ext uri="{FF2B5EF4-FFF2-40B4-BE49-F238E27FC236}">
                <a16:creationId xmlns:a16="http://schemas.microsoft.com/office/drawing/2014/main" id="{E776EBA4-C7C5-4BD5-B255-E04473A91810}"/>
              </a:ext>
            </a:extLst>
          </p:cNvPr>
          <p:cNvSpPr>
            <a:spLocks/>
          </p:cNvSpPr>
          <p:nvPr/>
        </p:nvSpPr>
        <p:spPr bwMode="auto">
          <a:xfrm>
            <a:off x="3936902" y="2550442"/>
            <a:ext cx="24200" cy="61858"/>
          </a:xfrm>
          <a:custGeom>
            <a:avLst/>
            <a:gdLst>
              <a:gd name="T0" fmla="*/ 90 w 204"/>
              <a:gd name="T1" fmla="*/ 144 h 468"/>
              <a:gd name="T2" fmla="*/ 84 w 204"/>
              <a:gd name="T3" fmla="*/ 264 h 468"/>
              <a:gd name="T4" fmla="*/ 24 w 204"/>
              <a:gd name="T5" fmla="*/ 336 h 468"/>
              <a:gd name="T6" fmla="*/ 0 w 204"/>
              <a:gd name="T7" fmla="*/ 414 h 468"/>
              <a:gd name="T8" fmla="*/ 18 w 204"/>
              <a:gd name="T9" fmla="*/ 468 h 468"/>
              <a:gd name="T10" fmla="*/ 102 w 204"/>
              <a:gd name="T11" fmla="*/ 420 h 468"/>
              <a:gd name="T12" fmla="*/ 108 w 204"/>
              <a:gd name="T13" fmla="*/ 336 h 468"/>
              <a:gd name="T14" fmla="*/ 156 w 204"/>
              <a:gd name="T15" fmla="*/ 228 h 468"/>
              <a:gd name="T16" fmla="*/ 198 w 204"/>
              <a:gd name="T17" fmla="*/ 150 h 468"/>
              <a:gd name="T18" fmla="*/ 204 w 204"/>
              <a:gd name="T19" fmla="*/ 42 h 468"/>
              <a:gd name="T20" fmla="*/ 174 w 204"/>
              <a:gd name="T21" fmla="*/ 0 h 468"/>
              <a:gd name="T22" fmla="*/ 120 w 204"/>
              <a:gd name="T23" fmla="*/ 72 h 468"/>
              <a:gd name="T24" fmla="*/ 90 w 204"/>
              <a:gd name="T25" fmla="*/ 144 h 4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4"/>
              <a:gd name="T40" fmla="*/ 0 h 468"/>
              <a:gd name="T41" fmla="*/ 204 w 204"/>
              <a:gd name="T42" fmla="*/ 468 h 4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4" h="468">
                <a:moveTo>
                  <a:pt x="90" y="144"/>
                </a:moveTo>
                <a:lnTo>
                  <a:pt x="84" y="264"/>
                </a:lnTo>
                <a:lnTo>
                  <a:pt x="24" y="336"/>
                </a:lnTo>
                <a:lnTo>
                  <a:pt x="0" y="414"/>
                </a:lnTo>
                <a:lnTo>
                  <a:pt x="18" y="468"/>
                </a:lnTo>
                <a:lnTo>
                  <a:pt x="102" y="420"/>
                </a:lnTo>
                <a:lnTo>
                  <a:pt x="108" y="336"/>
                </a:lnTo>
                <a:lnTo>
                  <a:pt x="156" y="228"/>
                </a:lnTo>
                <a:lnTo>
                  <a:pt x="198" y="150"/>
                </a:lnTo>
                <a:lnTo>
                  <a:pt x="204" y="42"/>
                </a:lnTo>
                <a:lnTo>
                  <a:pt x="174" y="0"/>
                </a:lnTo>
                <a:lnTo>
                  <a:pt x="120" y="72"/>
                </a:lnTo>
                <a:lnTo>
                  <a:pt x="90" y="144"/>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4" name="Freeform 127">
            <a:extLst>
              <a:ext uri="{FF2B5EF4-FFF2-40B4-BE49-F238E27FC236}">
                <a16:creationId xmlns:a16="http://schemas.microsoft.com/office/drawing/2014/main" id="{E56CAF00-7BEB-4D00-9F74-2CDEB91D7D4C}"/>
              </a:ext>
            </a:extLst>
          </p:cNvPr>
          <p:cNvSpPr>
            <a:spLocks/>
          </p:cNvSpPr>
          <p:nvPr/>
        </p:nvSpPr>
        <p:spPr bwMode="auto">
          <a:xfrm>
            <a:off x="3887552" y="2327859"/>
            <a:ext cx="22777" cy="16918"/>
          </a:xfrm>
          <a:custGeom>
            <a:avLst/>
            <a:gdLst>
              <a:gd name="T0" fmla="*/ 56 w 192"/>
              <a:gd name="T1" fmla="*/ 0 h 128"/>
              <a:gd name="T2" fmla="*/ 24 w 192"/>
              <a:gd name="T3" fmla="*/ 36 h 128"/>
              <a:gd name="T4" fmla="*/ 0 w 192"/>
              <a:gd name="T5" fmla="*/ 72 h 128"/>
              <a:gd name="T6" fmla="*/ 20 w 192"/>
              <a:gd name="T7" fmla="*/ 112 h 128"/>
              <a:gd name="T8" fmla="*/ 80 w 192"/>
              <a:gd name="T9" fmla="*/ 104 h 128"/>
              <a:gd name="T10" fmla="*/ 116 w 192"/>
              <a:gd name="T11" fmla="*/ 128 h 128"/>
              <a:gd name="T12" fmla="*/ 156 w 192"/>
              <a:gd name="T13" fmla="*/ 76 h 128"/>
              <a:gd name="T14" fmla="*/ 192 w 192"/>
              <a:gd name="T15" fmla="*/ 20 h 128"/>
              <a:gd name="T16" fmla="*/ 140 w 192"/>
              <a:gd name="T17" fmla="*/ 8 h 128"/>
              <a:gd name="T18" fmla="*/ 96 w 192"/>
              <a:gd name="T19" fmla="*/ 4 h 128"/>
              <a:gd name="T20" fmla="*/ 56 w 192"/>
              <a:gd name="T21" fmla="*/ 0 h 1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2"/>
              <a:gd name="T34" fmla="*/ 0 h 128"/>
              <a:gd name="T35" fmla="*/ 192 w 192"/>
              <a:gd name="T36" fmla="*/ 128 h 1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2" h="128">
                <a:moveTo>
                  <a:pt x="56" y="0"/>
                </a:moveTo>
                <a:lnTo>
                  <a:pt x="24" y="36"/>
                </a:lnTo>
                <a:lnTo>
                  <a:pt x="0" y="72"/>
                </a:lnTo>
                <a:lnTo>
                  <a:pt x="20" y="112"/>
                </a:lnTo>
                <a:lnTo>
                  <a:pt x="80" y="104"/>
                </a:lnTo>
                <a:lnTo>
                  <a:pt x="116" y="128"/>
                </a:lnTo>
                <a:lnTo>
                  <a:pt x="156" y="76"/>
                </a:lnTo>
                <a:lnTo>
                  <a:pt x="192" y="20"/>
                </a:lnTo>
                <a:lnTo>
                  <a:pt x="140" y="8"/>
                </a:lnTo>
                <a:lnTo>
                  <a:pt x="96" y="4"/>
                </a:lnTo>
                <a:lnTo>
                  <a:pt x="56" y="0"/>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5" name="Freeform 128">
            <a:extLst>
              <a:ext uri="{FF2B5EF4-FFF2-40B4-BE49-F238E27FC236}">
                <a16:creationId xmlns:a16="http://schemas.microsoft.com/office/drawing/2014/main" id="{FCF9806E-B29F-4F76-AF23-88314C6B63F8}"/>
              </a:ext>
            </a:extLst>
          </p:cNvPr>
          <p:cNvSpPr>
            <a:spLocks/>
          </p:cNvSpPr>
          <p:nvPr/>
        </p:nvSpPr>
        <p:spPr bwMode="auto">
          <a:xfrm>
            <a:off x="3860979" y="2324159"/>
            <a:ext cx="24675" cy="43353"/>
          </a:xfrm>
          <a:custGeom>
            <a:avLst/>
            <a:gdLst>
              <a:gd name="T0" fmla="*/ 12 w 208"/>
              <a:gd name="T1" fmla="*/ 132 h 328"/>
              <a:gd name="T2" fmla="*/ 8 w 208"/>
              <a:gd name="T3" fmla="*/ 188 h 328"/>
              <a:gd name="T4" fmla="*/ 28 w 208"/>
              <a:gd name="T5" fmla="*/ 228 h 328"/>
              <a:gd name="T6" fmla="*/ 60 w 208"/>
              <a:gd name="T7" fmla="*/ 232 h 328"/>
              <a:gd name="T8" fmla="*/ 0 w 208"/>
              <a:gd name="T9" fmla="*/ 268 h 328"/>
              <a:gd name="T10" fmla="*/ 23 w 208"/>
              <a:gd name="T11" fmla="*/ 328 h 328"/>
              <a:gd name="T12" fmla="*/ 140 w 208"/>
              <a:gd name="T13" fmla="*/ 244 h 328"/>
              <a:gd name="T14" fmla="*/ 200 w 208"/>
              <a:gd name="T15" fmla="*/ 196 h 328"/>
              <a:gd name="T16" fmla="*/ 200 w 208"/>
              <a:gd name="T17" fmla="*/ 136 h 328"/>
              <a:gd name="T18" fmla="*/ 208 w 208"/>
              <a:gd name="T19" fmla="*/ 92 h 328"/>
              <a:gd name="T20" fmla="*/ 188 w 208"/>
              <a:gd name="T21" fmla="*/ 44 h 328"/>
              <a:gd name="T22" fmla="*/ 164 w 208"/>
              <a:gd name="T23" fmla="*/ 0 h 328"/>
              <a:gd name="T24" fmla="*/ 100 w 208"/>
              <a:gd name="T25" fmla="*/ 4 h 328"/>
              <a:gd name="T26" fmla="*/ 52 w 208"/>
              <a:gd name="T27" fmla="*/ 12 h 328"/>
              <a:gd name="T28" fmla="*/ 40 w 208"/>
              <a:gd name="T29" fmla="*/ 84 h 328"/>
              <a:gd name="T30" fmla="*/ 12 w 208"/>
              <a:gd name="T31" fmla="*/ 132 h 3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8"/>
              <a:gd name="T49" fmla="*/ 0 h 328"/>
              <a:gd name="T50" fmla="*/ 208 w 208"/>
              <a:gd name="T51" fmla="*/ 328 h 3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8" h="328">
                <a:moveTo>
                  <a:pt x="12" y="132"/>
                </a:moveTo>
                <a:lnTo>
                  <a:pt x="8" y="188"/>
                </a:lnTo>
                <a:lnTo>
                  <a:pt x="28" y="228"/>
                </a:lnTo>
                <a:lnTo>
                  <a:pt x="60" y="232"/>
                </a:lnTo>
                <a:lnTo>
                  <a:pt x="0" y="268"/>
                </a:lnTo>
                <a:lnTo>
                  <a:pt x="23" y="328"/>
                </a:lnTo>
                <a:lnTo>
                  <a:pt x="140" y="244"/>
                </a:lnTo>
                <a:lnTo>
                  <a:pt x="200" y="196"/>
                </a:lnTo>
                <a:lnTo>
                  <a:pt x="200" y="136"/>
                </a:lnTo>
                <a:lnTo>
                  <a:pt x="208" y="92"/>
                </a:lnTo>
                <a:lnTo>
                  <a:pt x="188" y="44"/>
                </a:lnTo>
                <a:lnTo>
                  <a:pt x="164" y="0"/>
                </a:lnTo>
                <a:lnTo>
                  <a:pt x="100" y="4"/>
                </a:lnTo>
                <a:lnTo>
                  <a:pt x="52" y="12"/>
                </a:lnTo>
                <a:lnTo>
                  <a:pt x="40" y="84"/>
                </a:lnTo>
                <a:lnTo>
                  <a:pt x="12" y="132"/>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6" name="Freeform 129">
            <a:extLst>
              <a:ext uri="{FF2B5EF4-FFF2-40B4-BE49-F238E27FC236}">
                <a16:creationId xmlns:a16="http://schemas.microsoft.com/office/drawing/2014/main" id="{4AB267BD-22B9-4DCD-9C0D-669DB9348BF1}"/>
              </a:ext>
            </a:extLst>
          </p:cNvPr>
          <p:cNvSpPr>
            <a:spLocks/>
          </p:cNvSpPr>
          <p:nvPr/>
        </p:nvSpPr>
        <p:spPr bwMode="auto">
          <a:xfrm>
            <a:off x="3825390" y="2422497"/>
            <a:ext cx="13287" cy="17447"/>
          </a:xfrm>
          <a:custGeom>
            <a:avLst/>
            <a:gdLst>
              <a:gd name="T0" fmla="*/ 36 w 112"/>
              <a:gd name="T1" fmla="*/ 32 h 132"/>
              <a:gd name="T2" fmla="*/ 0 w 112"/>
              <a:gd name="T3" fmla="*/ 100 h 132"/>
              <a:gd name="T4" fmla="*/ 24 w 112"/>
              <a:gd name="T5" fmla="*/ 132 h 132"/>
              <a:gd name="T6" fmla="*/ 68 w 112"/>
              <a:gd name="T7" fmla="*/ 112 h 132"/>
              <a:gd name="T8" fmla="*/ 80 w 112"/>
              <a:gd name="T9" fmla="*/ 72 h 132"/>
              <a:gd name="T10" fmla="*/ 112 w 112"/>
              <a:gd name="T11" fmla="*/ 36 h 132"/>
              <a:gd name="T12" fmla="*/ 108 w 112"/>
              <a:gd name="T13" fmla="*/ 0 h 132"/>
              <a:gd name="T14" fmla="*/ 36 w 112"/>
              <a:gd name="T15" fmla="*/ 32 h 132"/>
              <a:gd name="T16" fmla="*/ 0 60000 65536"/>
              <a:gd name="T17" fmla="*/ 0 60000 65536"/>
              <a:gd name="T18" fmla="*/ 0 60000 65536"/>
              <a:gd name="T19" fmla="*/ 0 60000 65536"/>
              <a:gd name="T20" fmla="*/ 0 60000 65536"/>
              <a:gd name="T21" fmla="*/ 0 60000 65536"/>
              <a:gd name="T22" fmla="*/ 0 60000 65536"/>
              <a:gd name="T23" fmla="*/ 0 60000 65536"/>
              <a:gd name="T24" fmla="*/ 0 w 112"/>
              <a:gd name="T25" fmla="*/ 0 h 132"/>
              <a:gd name="T26" fmla="*/ 112 w 112"/>
              <a:gd name="T27" fmla="*/ 132 h 1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 h="132">
                <a:moveTo>
                  <a:pt x="36" y="32"/>
                </a:moveTo>
                <a:lnTo>
                  <a:pt x="0" y="100"/>
                </a:lnTo>
                <a:lnTo>
                  <a:pt x="24" y="132"/>
                </a:lnTo>
                <a:lnTo>
                  <a:pt x="68" y="112"/>
                </a:lnTo>
                <a:lnTo>
                  <a:pt x="80" y="72"/>
                </a:lnTo>
                <a:lnTo>
                  <a:pt x="112" y="36"/>
                </a:lnTo>
                <a:lnTo>
                  <a:pt x="108" y="0"/>
                </a:lnTo>
                <a:lnTo>
                  <a:pt x="36" y="32"/>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7" name="Freeform 130">
            <a:extLst>
              <a:ext uri="{FF2B5EF4-FFF2-40B4-BE49-F238E27FC236}">
                <a16:creationId xmlns:a16="http://schemas.microsoft.com/office/drawing/2014/main" id="{9F43E28B-6246-4A5B-ADBE-7D95B902999D}"/>
              </a:ext>
            </a:extLst>
          </p:cNvPr>
          <p:cNvSpPr>
            <a:spLocks/>
          </p:cNvSpPr>
          <p:nvPr/>
        </p:nvSpPr>
        <p:spPr bwMode="auto">
          <a:xfrm>
            <a:off x="3730486" y="2278691"/>
            <a:ext cx="27048" cy="26964"/>
          </a:xfrm>
          <a:custGeom>
            <a:avLst/>
            <a:gdLst>
              <a:gd name="T0" fmla="*/ 72 w 228"/>
              <a:gd name="T1" fmla="*/ 16 h 204"/>
              <a:gd name="T2" fmla="*/ 32 w 228"/>
              <a:gd name="T3" fmla="*/ 24 h 204"/>
              <a:gd name="T4" fmla="*/ 20 w 228"/>
              <a:gd name="T5" fmla="*/ 68 h 204"/>
              <a:gd name="T6" fmla="*/ 40 w 228"/>
              <a:gd name="T7" fmla="*/ 120 h 204"/>
              <a:gd name="T8" fmla="*/ 4 w 228"/>
              <a:gd name="T9" fmla="*/ 124 h 204"/>
              <a:gd name="T10" fmla="*/ 0 w 228"/>
              <a:gd name="T11" fmla="*/ 124 h 204"/>
              <a:gd name="T12" fmla="*/ 4 w 228"/>
              <a:gd name="T13" fmla="*/ 176 h 204"/>
              <a:gd name="T14" fmla="*/ 60 w 228"/>
              <a:gd name="T15" fmla="*/ 196 h 204"/>
              <a:gd name="T16" fmla="*/ 108 w 228"/>
              <a:gd name="T17" fmla="*/ 204 h 204"/>
              <a:gd name="T18" fmla="*/ 176 w 228"/>
              <a:gd name="T19" fmla="*/ 156 h 204"/>
              <a:gd name="T20" fmla="*/ 224 w 228"/>
              <a:gd name="T21" fmla="*/ 148 h 204"/>
              <a:gd name="T22" fmla="*/ 228 w 228"/>
              <a:gd name="T23" fmla="*/ 116 h 204"/>
              <a:gd name="T24" fmla="*/ 196 w 228"/>
              <a:gd name="T25" fmla="*/ 84 h 204"/>
              <a:gd name="T26" fmla="*/ 188 w 228"/>
              <a:gd name="T27" fmla="*/ 36 h 204"/>
              <a:gd name="T28" fmla="*/ 160 w 228"/>
              <a:gd name="T29" fmla="*/ 0 h 204"/>
              <a:gd name="T30" fmla="*/ 88 w 228"/>
              <a:gd name="T31" fmla="*/ 52 h 204"/>
              <a:gd name="T32" fmla="*/ 72 w 228"/>
              <a:gd name="T33" fmla="*/ 16 h 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8"/>
              <a:gd name="T52" fmla="*/ 0 h 204"/>
              <a:gd name="T53" fmla="*/ 228 w 228"/>
              <a:gd name="T54" fmla="*/ 204 h 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8" h="204">
                <a:moveTo>
                  <a:pt x="72" y="16"/>
                </a:moveTo>
                <a:lnTo>
                  <a:pt x="32" y="24"/>
                </a:lnTo>
                <a:lnTo>
                  <a:pt x="20" y="68"/>
                </a:lnTo>
                <a:lnTo>
                  <a:pt x="40" y="120"/>
                </a:lnTo>
                <a:lnTo>
                  <a:pt x="4" y="124"/>
                </a:lnTo>
                <a:lnTo>
                  <a:pt x="0" y="124"/>
                </a:lnTo>
                <a:lnTo>
                  <a:pt x="4" y="176"/>
                </a:lnTo>
                <a:lnTo>
                  <a:pt x="60" y="196"/>
                </a:lnTo>
                <a:lnTo>
                  <a:pt x="108" y="204"/>
                </a:lnTo>
                <a:lnTo>
                  <a:pt x="176" y="156"/>
                </a:lnTo>
                <a:lnTo>
                  <a:pt x="224" y="148"/>
                </a:lnTo>
                <a:lnTo>
                  <a:pt x="228" y="116"/>
                </a:lnTo>
                <a:lnTo>
                  <a:pt x="196" y="84"/>
                </a:lnTo>
                <a:lnTo>
                  <a:pt x="188" y="36"/>
                </a:lnTo>
                <a:lnTo>
                  <a:pt x="160" y="0"/>
                </a:lnTo>
                <a:lnTo>
                  <a:pt x="88" y="52"/>
                </a:lnTo>
                <a:lnTo>
                  <a:pt x="72" y="16"/>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8" name="Freeform 131">
            <a:extLst>
              <a:ext uri="{FF2B5EF4-FFF2-40B4-BE49-F238E27FC236}">
                <a16:creationId xmlns:a16="http://schemas.microsoft.com/office/drawing/2014/main" id="{EF4004C6-172E-49E3-963D-A41D4CF07753}"/>
              </a:ext>
            </a:extLst>
          </p:cNvPr>
          <p:cNvSpPr>
            <a:spLocks/>
          </p:cNvSpPr>
          <p:nvPr/>
        </p:nvSpPr>
        <p:spPr bwMode="auto">
          <a:xfrm>
            <a:off x="3871419" y="2365397"/>
            <a:ext cx="9491" cy="13218"/>
          </a:xfrm>
          <a:custGeom>
            <a:avLst/>
            <a:gdLst>
              <a:gd name="T0" fmla="*/ 0 w 80"/>
              <a:gd name="T1" fmla="*/ 16 h 100"/>
              <a:gd name="T2" fmla="*/ 32 w 80"/>
              <a:gd name="T3" fmla="*/ 52 h 100"/>
              <a:gd name="T4" fmla="*/ 28 w 80"/>
              <a:gd name="T5" fmla="*/ 100 h 100"/>
              <a:gd name="T6" fmla="*/ 76 w 80"/>
              <a:gd name="T7" fmla="*/ 88 h 100"/>
              <a:gd name="T8" fmla="*/ 80 w 80"/>
              <a:gd name="T9" fmla="*/ 52 h 100"/>
              <a:gd name="T10" fmla="*/ 72 w 80"/>
              <a:gd name="T11" fmla="*/ 20 h 100"/>
              <a:gd name="T12" fmla="*/ 48 w 80"/>
              <a:gd name="T13" fmla="*/ 0 h 100"/>
              <a:gd name="T14" fmla="*/ 0 w 80"/>
              <a:gd name="T15" fmla="*/ 16 h 100"/>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100"/>
              <a:gd name="T26" fmla="*/ 80 w 80"/>
              <a:gd name="T27" fmla="*/ 100 h 1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100">
                <a:moveTo>
                  <a:pt x="0" y="16"/>
                </a:moveTo>
                <a:lnTo>
                  <a:pt x="32" y="52"/>
                </a:lnTo>
                <a:lnTo>
                  <a:pt x="28" y="100"/>
                </a:lnTo>
                <a:lnTo>
                  <a:pt x="76" y="88"/>
                </a:lnTo>
                <a:lnTo>
                  <a:pt x="80" y="52"/>
                </a:lnTo>
                <a:lnTo>
                  <a:pt x="72" y="20"/>
                </a:lnTo>
                <a:lnTo>
                  <a:pt x="48" y="0"/>
                </a:lnTo>
                <a:lnTo>
                  <a:pt x="0" y="16"/>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19" name="Freeform 132">
            <a:extLst>
              <a:ext uri="{FF2B5EF4-FFF2-40B4-BE49-F238E27FC236}">
                <a16:creationId xmlns:a16="http://schemas.microsoft.com/office/drawing/2014/main" id="{C226CF24-D1B8-4E27-8677-1A9281B78A95}"/>
              </a:ext>
            </a:extLst>
          </p:cNvPr>
          <p:cNvSpPr>
            <a:spLocks/>
          </p:cNvSpPr>
          <p:nvPr/>
        </p:nvSpPr>
        <p:spPr bwMode="auto">
          <a:xfrm>
            <a:off x="3842592" y="2406107"/>
            <a:ext cx="8897" cy="11235"/>
          </a:xfrm>
          <a:custGeom>
            <a:avLst/>
            <a:gdLst>
              <a:gd name="T0" fmla="*/ 43 w 75"/>
              <a:gd name="T1" fmla="*/ 0 h 85"/>
              <a:gd name="T2" fmla="*/ 15 w 75"/>
              <a:gd name="T3" fmla="*/ 40 h 85"/>
              <a:gd name="T4" fmla="*/ 0 w 75"/>
              <a:gd name="T5" fmla="*/ 85 h 85"/>
              <a:gd name="T6" fmla="*/ 39 w 75"/>
              <a:gd name="T7" fmla="*/ 84 h 85"/>
              <a:gd name="T8" fmla="*/ 75 w 75"/>
              <a:gd name="T9" fmla="*/ 52 h 85"/>
              <a:gd name="T10" fmla="*/ 75 w 75"/>
              <a:gd name="T11" fmla="*/ 24 h 85"/>
              <a:gd name="T12" fmla="*/ 43 w 75"/>
              <a:gd name="T13" fmla="*/ 0 h 85"/>
              <a:gd name="T14" fmla="*/ 0 60000 65536"/>
              <a:gd name="T15" fmla="*/ 0 60000 65536"/>
              <a:gd name="T16" fmla="*/ 0 60000 65536"/>
              <a:gd name="T17" fmla="*/ 0 60000 65536"/>
              <a:gd name="T18" fmla="*/ 0 60000 65536"/>
              <a:gd name="T19" fmla="*/ 0 60000 65536"/>
              <a:gd name="T20" fmla="*/ 0 60000 65536"/>
              <a:gd name="T21" fmla="*/ 0 w 75"/>
              <a:gd name="T22" fmla="*/ 0 h 85"/>
              <a:gd name="T23" fmla="*/ 75 w 75"/>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85">
                <a:moveTo>
                  <a:pt x="43" y="0"/>
                </a:moveTo>
                <a:lnTo>
                  <a:pt x="15" y="40"/>
                </a:lnTo>
                <a:lnTo>
                  <a:pt x="0" y="85"/>
                </a:lnTo>
                <a:lnTo>
                  <a:pt x="39" y="84"/>
                </a:lnTo>
                <a:lnTo>
                  <a:pt x="75" y="52"/>
                </a:lnTo>
                <a:lnTo>
                  <a:pt x="75" y="24"/>
                </a:lnTo>
                <a:lnTo>
                  <a:pt x="43" y="0"/>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20" name="Freeform 133">
            <a:extLst>
              <a:ext uri="{FF2B5EF4-FFF2-40B4-BE49-F238E27FC236}">
                <a16:creationId xmlns:a16="http://schemas.microsoft.com/office/drawing/2014/main" id="{304DB8E7-6C02-4CDD-BB39-FF591346A173}"/>
              </a:ext>
            </a:extLst>
          </p:cNvPr>
          <p:cNvSpPr>
            <a:spLocks/>
          </p:cNvSpPr>
          <p:nvPr/>
        </p:nvSpPr>
        <p:spPr bwMode="auto">
          <a:xfrm>
            <a:off x="3769871" y="2244325"/>
            <a:ext cx="18981" cy="35952"/>
          </a:xfrm>
          <a:custGeom>
            <a:avLst/>
            <a:gdLst>
              <a:gd name="T0" fmla="*/ 0 w 160"/>
              <a:gd name="T1" fmla="*/ 132 h 272"/>
              <a:gd name="T2" fmla="*/ 44 w 160"/>
              <a:gd name="T3" fmla="*/ 176 h 272"/>
              <a:gd name="T4" fmla="*/ 32 w 160"/>
              <a:gd name="T5" fmla="*/ 216 h 272"/>
              <a:gd name="T6" fmla="*/ 40 w 160"/>
              <a:gd name="T7" fmla="*/ 272 h 272"/>
              <a:gd name="T8" fmla="*/ 80 w 160"/>
              <a:gd name="T9" fmla="*/ 244 h 272"/>
              <a:gd name="T10" fmla="*/ 84 w 160"/>
              <a:gd name="T11" fmla="*/ 200 h 272"/>
              <a:gd name="T12" fmla="*/ 104 w 160"/>
              <a:gd name="T13" fmla="*/ 156 h 272"/>
              <a:gd name="T14" fmla="*/ 160 w 160"/>
              <a:gd name="T15" fmla="*/ 132 h 272"/>
              <a:gd name="T16" fmla="*/ 148 w 160"/>
              <a:gd name="T17" fmla="*/ 96 h 272"/>
              <a:gd name="T18" fmla="*/ 108 w 160"/>
              <a:gd name="T19" fmla="*/ 96 h 272"/>
              <a:gd name="T20" fmla="*/ 112 w 160"/>
              <a:gd name="T21" fmla="*/ 0 h 272"/>
              <a:gd name="T22" fmla="*/ 80 w 160"/>
              <a:gd name="T23" fmla="*/ 60 h 272"/>
              <a:gd name="T24" fmla="*/ 56 w 160"/>
              <a:gd name="T25" fmla="*/ 112 h 272"/>
              <a:gd name="T26" fmla="*/ 0 w 160"/>
              <a:gd name="T27" fmla="*/ 132 h 2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0"/>
              <a:gd name="T43" fmla="*/ 0 h 272"/>
              <a:gd name="T44" fmla="*/ 160 w 160"/>
              <a:gd name="T45" fmla="*/ 272 h 2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0" h="272">
                <a:moveTo>
                  <a:pt x="0" y="132"/>
                </a:moveTo>
                <a:lnTo>
                  <a:pt x="44" y="176"/>
                </a:lnTo>
                <a:lnTo>
                  <a:pt x="32" y="216"/>
                </a:lnTo>
                <a:lnTo>
                  <a:pt x="40" y="272"/>
                </a:lnTo>
                <a:lnTo>
                  <a:pt x="80" y="244"/>
                </a:lnTo>
                <a:lnTo>
                  <a:pt x="84" y="200"/>
                </a:lnTo>
                <a:lnTo>
                  <a:pt x="104" y="156"/>
                </a:lnTo>
                <a:lnTo>
                  <a:pt x="160" y="132"/>
                </a:lnTo>
                <a:lnTo>
                  <a:pt x="148" y="96"/>
                </a:lnTo>
                <a:lnTo>
                  <a:pt x="108" y="96"/>
                </a:lnTo>
                <a:lnTo>
                  <a:pt x="112" y="0"/>
                </a:lnTo>
                <a:lnTo>
                  <a:pt x="80" y="60"/>
                </a:lnTo>
                <a:lnTo>
                  <a:pt x="56" y="112"/>
                </a:lnTo>
                <a:lnTo>
                  <a:pt x="0" y="132"/>
                </a:lnTo>
                <a:close/>
              </a:path>
            </a:pathLst>
          </a:custGeom>
          <a:solidFill>
            <a:schemeClr val="tx2"/>
          </a:solid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nvGrpSpPr>
          <p:cNvPr id="221" name="Group 134">
            <a:extLst>
              <a:ext uri="{FF2B5EF4-FFF2-40B4-BE49-F238E27FC236}">
                <a16:creationId xmlns:a16="http://schemas.microsoft.com/office/drawing/2014/main" id="{86382BDB-DF83-4E62-90D3-5CCDBF847DFB}"/>
              </a:ext>
            </a:extLst>
          </p:cNvPr>
          <p:cNvGrpSpPr>
            <a:grpSpLocks/>
          </p:cNvGrpSpPr>
          <p:nvPr/>
        </p:nvGrpSpPr>
        <p:grpSpPr bwMode="auto">
          <a:xfrm>
            <a:off x="3673544" y="2505767"/>
            <a:ext cx="164540" cy="140766"/>
            <a:chOff x="17064" y="21221"/>
            <a:chExt cx="1387" cy="1065"/>
          </a:xfrm>
          <a:solidFill>
            <a:schemeClr val="tx2"/>
          </a:solidFill>
        </p:grpSpPr>
        <p:sp>
          <p:nvSpPr>
            <p:cNvPr id="222" name="Freeform 135">
              <a:extLst>
                <a:ext uri="{FF2B5EF4-FFF2-40B4-BE49-F238E27FC236}">
                  <a16:creationId xmlns:a16="http://schemas.microsoft.com/office/drawing/2014/main" id="{4C052864-5566-4F3E-9237-65117EEE3CAE}"/>
                </a:ext>
              </a:extLst>
            </p:cNvPr>
            <p:cNvSpPr>
              <a:spLocks/>
            </p:cNvSpPr>
            <p:nvPr/>
          </p:nvSpPr>
          <p:spPr bwMode="auto">
            <a:xfrm>
              <a:off x="17698" y="21221"/>
              <a:ext cx="484" cy="345"/>
            </a:xfrm>
            <a:custGeom>
              <a:avLst/>
              <a:gdLst>
                <a:gd name="T0" fmla="*/ 225 w 484"/>
                <a:gd name="T1" fmla="*/ 77 h 345"/>
                <a:gd name="T2" fmla="*/ 163 w 484"/>
                <a:gd name="T3" fmla="*/ 96 h 345"/>
                <a:gd name="T4" fmla="*/ 62 w 484"/>
                <a:gd name="T5" fmla="*/ 134 h 345"/>
                <a:gd name="T6" fmla="*/ 86 w 484"/>
                <a:gd name="T7" fmla="*/ 197 h 345"/>
                <a:gd name="T8" fmla="*/ 0 w 484"/>
                <a:gd name="T9" fmla="*/ 211 h 345"/>
                <a:gd name="T10" fmla="*/ 14 w 484"/>
                <a:gd name="T11" fmla="*/ 235 h 345"/>
                <a:gd name="T12" fmla="*/ 86 w 484"/>
                <a:gd name="T13" fmla="*/ 259 h 345"/>
                <a:gd name="T14" fmla="*/ 115 w 484"/>
                <a:gd name="T15" fmla="*/ 283 h 345"/>
                <a:gd name="T16" fmla="*/ 144 w 484"/>
                <a:gd name="T17" fmla="*/ 345 h 345"/>
                <a:gd name="T18" fmla="*/ 144 w 484"/>
                <a:gd name="T19" fmla="*/ 307 h 345"/>
                <a:gd name="T20" fmla="*/ 240 w 484"/>
                <a:gd name="T21" fmla="*/ 273 h 345"/>
                <a:gd name="T22" fmla="*/ 216 w 484"/>
                <a:gd name="T23" fmla="*/ 235 h 345"/>
                <a:gd name="T24" fmla="*/ 235 w 484"/>
                <a:gd name="T25" fmla="*/ 197 h 345"/>
                <a:gd name="T26" fmla="*/ 283 w 484"/>
                <a:gd name="T27" fmla="*/ 182 h 345"/>
                <a:gd name="T28" fmla="*/ 374 w 484"/>
                <a:gd name="T29" fmla="*/ 110 h 345"/>
                <a:gd name="T30" fmla="*/ 436 w 484"/>
                <a:gd name="T31" fmla="*/ 77 h 345"/>
                <a:gd name="T32" fmla="*/ 484 w 484"/>
                <a:gd name="T33" fmla="*/ 53 h 345"/>
                <a:gd name="T34" fmla="*/ 456 w 484"/>
                <a:gd name="T35" fmla="*/ 0 h 345"/>
                <a:gd name="T36" fmla="*/ 403 w 484"/>
                <a:gd name="T37" fmla="*/ 48 h 345"/>
                <a:gd name="T38" fmla="*/ 369 w 484"/>
                <a:gd name="T39" fmla="*/ 9 h 345"/>
                <a:gd name="T40" fmla="*/ 331 w 484"/>
                <a:gd name="T41" fmla="*/ 38 h 345"/>
                <a:gd name="T42" fmla="*/ 283 w 484"/>
                <a:gd name="T43" fmla="*/ 67 h 345"/>
                <a:gd name="T44" fmla="*/ 225 w 484"/>
                <a:gd name="T45" fmla="*/ 77 h 3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84"/>
                <a:gd name="T70" fmla="*/ 0 h 345"/>
                <a:gd name="T71" fmla="*/ 484 w 484"/>
                <a:gd name="T72" fmla="*/ 345 h 3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84" h="345">
                  <a:moveTo>
                    <a:pt x="225" y="77"/>
                  </a:moveTo>
                  <a:lnTo>
                    <a:pt x="163" y="96"/>
                  </a:lnTo>
                  <a:lnTo>
                    <a:pt x="62" y="134"/>
                  </a:lnTo>
                  <a:lnTo>
                    <a:pt x="86" y="197"/>
                  </a:lnTo>
                  <a:lnTo>
                    <a:pt x="0" y="211"/>
                  </a:lnTo>
                  <a:lnTo>
                    <a:pt x="14" y="235"/>
                  </a:lnTo>
                  <a:lnTo>
                    <a:pt x="86" y="259"/>
                  </a:lnTo>
                  <a:lnTo>
                    <a:pt x="115" y="283"/>
                  </a:lnTo>
                  <a:lnTo>
                    <a:pt x="144" y="345"/>
                  </a:lnTo>
                  <a:lnTo>
                    <a:pt x="144" y="307"/>
                  </a:lnTo>
                  <a:lnTo>
                    <a:pt x="240" y="273"/>
                  </a:lnTo>
                  <a:lnTo>
                    <a:pt x="216" y="235"/>
                  </a:lnTo>
                  <a:lnTo>
                    <a:pt x="235" y="197"/>
                  </a:lnTo>
                  <a:lnTo>
                    <a:pt x="283" y="182"/>
                  </a:lnTo>
                  <a:lnTo>
                    <a:pt x="374" y="110"/>
                  </a:lnTo>
                  <a:lnTo>
                    <a:pt x="436" y="77"/>
                  </a:lnTo>
                  <a:lnTo>
                    <a:pt x="484" y="53"/>
                  </a:lnTo>
                  <a:lnTo>
                    <a:pt x="456" y="0"/>
                  </a:lnTo>
                  <a:lnTo>
                    <a:pt x="403" y="48"/>
                  </a:lnTo>
                  <a:lnTo>
                    <a:pt x="369" y="9"/>
                  </a:lnTo>
                  <a:lnTo>
                    <a:pt x="331" y="38"/>
                  </a:lnTo>
                  <a:lnTo>
                    <a:pt x="283" y="67"/>
                  </a:lnTo>
                  <a:lnTo>
                    <a:pt x="225" y="77"/>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23" name="Freeform 136">
              <a:extLst>
                <a:ext uri="{FF2B5EF4-FFF2-40B4-BE49-F238E27FC236}">
                  <a16:creationId xmlns:a16="http://schemas.microsoft.com/office/drawing/2014/main" id="{13D80333-C2A6-4ABE-B4E8-88BD9D5CF786}"/>
                </a:ext>
              </a:extLst>
            </p:cNvPr>
            <p:cNvSpPr>
              <a:spLocks/>
            </p:cNvSpPr>
            <p:nvPr/>
          </p:nvSpPr>
          <p:spPr bwMode="auto">
            <a:xfrm>
              <a:off x="17400" y="21758"/>
              <a:ext cx="134" cy="221"/>
            </a:xfrm>
            <a:custGeom>
              <a:avLst/>
              <a:gdLst>
                <a:gd name="T0" fmla="*/ 36 w 134"/>
                <a:gd name="T1" fmla="*/ 7 h 221"/>
                <a:gd name="T2" fmla="*/ 5 w 134"/>
                <a:gd name="T3" fmla="*/ 53 h 221"/>
                <a:gd name="T4" fmla="*/ 10 w 134"/>
                <a:gd name="T5" fmla="*/ 116 h 221"/>
                <a:gd name="T6" fmla="*/ 0 w 134"/>
                <a:gd name="T7" fmla="*/ 144 h 221"/>
                <a:gd name="T8" fmla="*/ 29 w 134"/>
                <a:gd name="T9" fmla="*/ 183 h 221"/>
                <a:gd name="T10" fmla="*/ 62 w 134"/>
                <a:gd name="T11" fmla="*/ 221 h 221"/>
                <a:gd name="T12" fmla="*/ 101 w 134"/>
                <a:gd name="T13" fmla="*/ 188 h 221"/>
                <a:gd name="T14" fmla="*/ 120 w 134"/>
                <a:gd name="T15" fmla="*/ 149 h 221"/>
                <a:gd name="T16" fmla="*/ 134 w 134"/>
                <a:gd name="T17" fmla="*/ 106 h 221"/>
                <a:gd name="T18" fmla="*/ 115 w 134"/>
                <a:gd name="T19" fmla="*/ 101 h 221"/>
                <a:gd name="T20" fmla="*/ 91 w 134"/>
                <a:gd name="T21" fmla="*/ 58 h 221"/>
                <a:gd name="T22" fmla="*/ 91 w 134"/>
                <a:gd name="T23" fmla="*/ 0 h 221"/>
                <a:gd name="T24" fmla="*/ 36 w 134"/>
                <a:gd name="T25" fmla="*/ 7 h 2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
                <a:gd name="T40" fmla="*/ 0 h 221"/>
                <a:gd name="T41" fmla="*/ 134 w 134"/>
                <a:gd name="T42" fmla="*/ 221 h 2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 h="221">
                  <a:moveTo>
                    <a:pt x="36" y="7"/>
                  </a:moveTo>
                  <a:lnTo>
                    <a:pt x="5" y="53"/>
                  </a:lnTo>
                  <a:lnTo>
                    <a:pt x="10" y="116"/>
                  </a:lnTo>
                  <a:lnTo>
                    <a:pt x="0" y="144"/>
                  </a:lnTo>
                  <a:lnTo>
                    <a:pt x="29" y="183"/>
                  </a:lnTo>
                  <a:lnTo>
                    <a:pt x="62" y="221"/>
                  </a:lnTo>
                  <a:lnTo>
                    <a:pt x="101" y="188"/>
                  </a:lnTo>
                  <a:lnTo>
                    <a:pt x="120" y="149"/>
                  </a:lnTo>
                  <a:lnTo>
                    <a:pt x="134" y="106"/>
                  </a:lnTo>
                  <a:lnTo>
                    <a:pt x="115" y="101"/>
                  </a:lnTo>
                  <a:lnTo>
                    <a:pt x="91" y="58"/>
                  </a:lnTo>
                  <a:lnTo>
                    <a:pt x="91" y="0"/>
                  </a:lnTo>
                  <a:lnTo>
                    <a:pt x="36" y="7"/>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24" name="Freeform 137">
              <a:extLst>
                <a:ext uri="{FF2B5EF4-FFF2-40B4-BE49-F238E27FC236}">
                  <a16:creationId xmlns:a16="http://schemas.microsoft.com/office/drawing/2014/main" id="{2F18F26A-3A2B-44AC-BF9A-D41ADBFB2FC8}"/>
                </a:ext>
              </a:extLst>
            </p:cNvPr>
            <p:cNvSpPr>
              <a:spLocks/>
            </p:cNvSpPr>
            <p:nvPr/>
          </p:nvSpPr>
          <p:spPr bwMode="auto">
            <a:xfrm>
              <a:off x="17064" y="22186"/>
              <a:ext cx="144" cy="100"/>
            </a:xfrm>
            <a:custGeom>
              <a:avLst/>
              <a:gdLst>
                <a:gd name="T0" fmla="*/ 58 w 144"/>
                <a:gd name="T1" fmla="*/ 24 h 100"/>
                <a:gd name="T2" fmla="*/ 0 w 144"/>
                <a:gd name="T3" fmla="*/ 28 h 100"/>
                <a:gd name="T4" fmla="*/ 0 w 144"/>
                <a:gd name="T5" fmla="*/ 100 h 100"/>
                <a:gd name="T6" fmla="*/ 72 w 144"/>
                <a:gd name="T7" fmla="*/ 76 h 100"/>
                <a:gd name="T8" fmla="*/ 144 w 144"/>
                <a:gd name="T9" fmla="*/ 0 h 100"/>
                <a:gd name="T10" fmla="*/ 58 w 144"/>
                <a:gd name="T11" fmla="*/ 24 h 100"/>
                <a:gd name="T12" fmla="*/ 0 60000 65536"/>
                <a:gd name="T13" fmla="*/ 0 60000 65536"/>
                <a:gd name="T14" fmla="*/ 0 60000 65536"/>
                <a:gd name="T15" fmla="*/ 0 60000 65536"/>
                <a:gd name="T16" fmla="*/ 0 60000 65536"/>
                <a:gd name="T17" fmla="*/ 0 60000 65536"/>
                <a:gd name="T18" fmla="*/ 0 w 144"/>
                <a:gd name="T19" fmla="*/ 0 h 100"/>
                <a:gd name="T20" fmla="*/ 144 w 144"/>
                <a:gd name="T21" fmla="*/ 100 h 100"/>
              </a:gdLst>
              <a:ahLst/>
              <a:cxnLst>
                <a:cxn ang="T12">
                  <a:pos x="T0" y="T1"/>
                </a:cxn>
                <a:cxn ang="T13">
                  <a:pos x="T2" y="T3"/>
                </a:cxn>
                <a:cxn ang="T14">
                  <a:pos x="T4" y="T5"/>
                </a:cxn>
                <a:cxn ang="T15">
                  <a:pos x="T6" y="T7"/>
                </a:cxn>
                <a:cxn ang="T16">
                  <a:pos x="T8" y="T9"/>
                </a:cxn>
                <a:cxn ang="T17">
                  <a:pos x="T10" y="T11"/>
                </a:cxn>
              </a:cxnLst>
              <a:rect l="T18" t="T19" r="T20" b="T21"/>
              <a:pathLst>
                <a:path w="144" h="100">
                  <a:moveTo>
                    <a:pt x="58" y="24"/>
                  </a:moveTo>
                  <a:lnTo>
                    <a:pt x="0" y="28"/>
                  </a:lnTo>
                  <a:lnTo>
                    <a:pt x="0" y="100"/>
                  </a:lnTo>
                  <a:lnTo>
                    <a:pt x="72" y="76"/>
                  </a:lnTo>
                  <a:lnTo>
                    <a:pt x="144" y="0"/>
                  </a:lnTo>
                  <a:lnTo>
                    <a:pt x="58" y="24"/>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25" name="Freeform 138">
              <a:extLst>
                <a:ext uri="{FF2B5EF4-FFF2-40B4-BE49-F238E27FC236}">
                  <a16:creationId xmlns:a16="http://schemas.microsoft.com/office/drawing/2014/main" id="{AE1625CF-4DEF-4122-9F23-FC4D9911F723}"/>
                </a:ext>
              </a:extLst>
            </p:cNvPr>
            <p:cNvSpPr>
              <a:spLocks/>
            </p:cNvSpPr>
            <p:nvPr/>
          </p:nvSpPr>
          <p:spPr bwMode="auto">
            <a:xfrm>
              <a:off x="18355" y="21350"/>
              <a:ext cx="96" cy="87"/>
            </a:xfrm>
            <a:custGeom>
              <a:avLst/>
              <a:gdLst>
                <a:gd name="T0" fmla="*/ 24 w 96"/>
                <a:gd name="T1" fmla="*/ 24 h 87"/>
                <a:gd name="T2" fmla="*/ 0 w 96"/>
                <a:gd name="T3" fmla="*/ 72 h 87"/>
                <a:gd name="T4" fmla="*/ 24 w 96"/>
                <a:gd name="T5" fmla="*/ 87 h 87"/>
                <a:gd name="T6" fmla="*/ 96 w 96"/>
                <a:gd name="T7" fmla="*/ 63 h 87"/>
                <a:gd name="T8" fmla="*/ 91 w 96"/>
                <a:gd name="T9" fmla="*/ 0 h 87"/>
                <a:gd name="T10" fmla="*/ 24 w 96"/>
                <a:gd name="T11" fmla="*/ 24 h 87"/>
                <a:gd name="T12" fmla="*/ 0 60000 65536"/>
                <a:gd name="T13" fmla="*/ 0 60000 65536"/>
                <a:gd name="T14" fmla="*/ 0 60000 65536"/>
                <a:gd name="T15" fmla="*/ 0 60000 65536"/>
                <a:gd name="T16" fmla="*/ 0 60000 65536"/>
                <a:gd name="T17" fmla="*/ 0 60000 65536"/>
                <a:gd name="T18" fmla="*/ 0 w 96"/>
                <a:gd name="T19" fmla="*/ 0 h 87"/>
                <a:gd name="T20" fmla="*/ 96 w 96"/>
                <a:gd name="T21" fmla="*/ 87 h 87"/>
              </a:gdLst>
              <a:ahLst/>
              <a:cxnLst>
                <a:cxn ang="T12">
                  <a:pos x="T0" y="T1"/>
                </a:cxn>
                <a:cxn ang="T13">
                  <a:pos x="T2" y="T3"/>
                </a:cxn>
                <a:cxn ang="T14">
                  <a:pos x="T4" y="T5"/>
                </a:cxn>
                <a:cxn ang="T15">
                  <a:pos x="T6" y="T7"/>
                </a:cxn>
                <a:cxn ang="T16">
                  <a:pos x="T8" y="T9"/>
                </a:cxn>
                <a:cxn ang="T17">
                  <a:pos x="T10" y="T11"/>
                </a:cxn>
              </a:cxnLst>
              <a:rect l="T18" t="T19" r="T20" b="T21"/>
              <a:pathLst>
                <a:path w="96" h="87">
                  <a:moveTo>
                    <a:pt x="24" y="24"/>
                  </a:moveTo>
                  <a:lnTo>
                    <a:pt x="0" y="72"/>
                  </a:lnTo>
                  <a:lnTo>
                    <a:pt x="24" y="87"/>
                  </a:lnTo>
                  <a:lnTo>
                    <a:pt x="96" y="63"/>
                  </a:lnTo>
                  <a:lnTo>
                    <a:pt x="91" y="0"/>
                  </a:lnTo>
                  <a:lnTo>
                    <a:pt x="24" y="24"/>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26" name="Freeform 139">
              <a:extLst>
                <a:ext uri="{FF2B5EF4-FFF2-40B4-BE49-F238E27FC236}">
                  <a16:creationId xmlns:a16="http://schemas.microsoft.com/office/drawing/2014/main" id="{DCEE6DDC-6834-4766-B7A0-B6CAF4F6328C}"/>
                </a:ext>
              </a:extLst>
            </p:cNvPr>
            <p:cNvSpPr>
              <a:spLocks/>
            </p:cNvSpPr>
            <p:nvPr/>
          </p:nvSpPr>
          <p:spPr bwMode="auto">
            <a:xfrm>
              <a:off x="17683" y="21485"/>
              <a:ext cx="154" cy="110"/>
            </a:xfrm>
            <a:custGeom>
              <a:avLst/>
              <a:gdLst>
                <a:gd name="T0" fmla="*/ 0 w 154"/>
                <a:gd name="T1" fmla="*/ 14 h 110"/>
                <a:gd name="T2" fmla="*/ 24 w 154"/>
                <a:gd name="T3" fmla="*/ 48 h 110"/>
                <a:gd name="T4" fmla="*/ 24 w 154"/>
                <a:gd name="T5" fmla="*/ 86 h 110"/>
                <a:gd name="T6" fmla="*/ 101 w 154"/>
                <a:gd name="T7" fmla="*/ 110 h 110"/>
                <a:gd name="T8" fmla="*/ 144 w 154"/>
                <a:gd name="T9" fmla="*/ 110 h 110"/>
                <a:gd name="T10" fmla="*/ 154 w 154"/>
                <a:gd name="T11" fmla="*/ 96 h 110"/>
                <a:gd name="T12" fmla="*/ 77 w 154"/>
                <a:gd name="T13" fmla="*/ 48 h 110"/>
                <a:gd name="T14" fmla="*/ 48 w 154"/>
                <a:gd name="T15" fmla="*/ 0 h 110"/>
                <a:gd name="T16" fmla="*/ 0 w 154"/>
                <a:gd name="T17" fmla="*/ 14 h 1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110"/>
                <a:gd name="T29" fmla="*/ 154 w 154"/>
                <a:gd name="T30" fmla="*/ 110 h 1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110">
                  <a:moveTo>
                    <a:pt x="0" y="14"/>
                  </a:moveTo>
                  <a:lnTo>
                    <a:pt x="24" y="48"/>
                  </a:lnTo>
                  <a:lnTo>
                    <a:pt x="24" y="86"/>
                  </a:lnTo>
                  <a:lnTo>
                    <a:pt x="101" y="110"/>
                  </a:lnTo>
                  <a:lnTo>
                    <a:pt x="144" y="110"/>
                  </a:lnTo>
                  <a:lnTo>
                    <a:pt x="154" y="96"/>
                  </a:lnTo>
                  <a:lnTo>
                    <a:pt x="77" y="48"/>
                  </a:lnTo>
                  <a:lnTo>
                    <a:pt x="48" y="0"/>
                  </a:lnTo>
                  <a:lnTo>
                    <a:pt x="0" y="14"/>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sp>
        <p:nvSpPr>
          <p:cNvPr id="227" name="Oval 226">
            <a:extLst>
              <a:ext uri="{FF2B5EF4-FFF2-40B4-BE49-F238E27FC236}">
                <a16:creationId xmlns:a16="http://schemas.microsoft.com/office/drawing/2014/main" id="{C8E066C3-D118-45F5-8E00-57C1E0C9EE2E}"/>
              </a:ext>
            </a:extLst>
          </p:cNvPr>
          <p:cNvSpPr/>
          <p:nvPr/>
        </p:nvSpPr>
        <p:spPr bwMode="auto">
          <a:xfrm>
            <a:off x="4706997" y="1801406"/>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28" name="TextBox 227">
            <a:extLst>
              <a:ext uri="{FF2B5EF4-FFF2-40B4-BE49-F238E27FC236}">
                <a16:creationId xmlns:a16="http://schemas.microsoft.com/office/drawing/2014/main" id="{F85E6CA7-FF5B-4A88-A956-2321C058A248}"/>
              </a:ext>
            </a:extLst>
          </p:cNvPr>
          <p:cNvSpPr txBox="1"/>
          <p:nvPr/>
        </p:nvSpPr>
        <p:spPr>
          <a:xfrm>
            <a:off x="4768897" y="1633786"/>
            <a:ext cx="970093" cy="338554"/>
          </a:xfrm>
          <a:prstGeom prst="rect">
            <a:avLst/>
          </a:prstGeom>
          <a:noFill/>
        </p:spPr>
        <p:txBody>
          <a:bodyPr wrap="square" rtlCol="0">
            <a:spAutoFit/>
          </a:bodyPr>
          <a:lstStyle/>
          <a:p>
            <a:r>
              <a:rPr lang="en-US" sz="800" i="0" dirty="0" err="1">
                <a:solidFill>
                  <a:schemeClr val="bg1"/>
                </a:solidFill>
                <a:latin typeface="+mn-lt"/>
              </a:rPr>
              <a:t>Sakakibara</a:t>
            </a:r>
            <a:r>
              <a:rPr lang="en-US" sz="800" i="0" dirty="0">
                <a:solidFill>
                  <a:schemeClr val="bg1"/>
                </a:solidFill>
                <a:latin typeface="+mn-lt"/>
              </a:rPr>
              <a:t> Heart Institute</a:t>
            </a:r>
            <a:endParaRPr lang="en-US" sz="900" b="0" i="0" dirty="0">
              <a:solidFill>
                <a:schemeClr val="bg1"/>
              </a:solidFill>
              <a:latin typeface="+mn-lt"/>
            </a:endParaRPr>
          </a:p>
        </p:txBody>
      </p:sp>
      <p:sp>
        <p:nvSpPr>
          <p:cNvPr id="229" name="Oval 228">
            <a:extLst>
              <a:ext uri="{FF2B5EF4-FFF2-40B4-BE49-F238E27FC236}">
                <a16:creationId xmlns:a16="http://schemas.microsoft.com/office/drawing/2014/main" id="{55B6A7C9-58F3-4113-AE4F-4EABBF131473}"/>
              </a:ext>
            </a:extLst>
          </p:cNvPr>
          <p:cNvSpPr/>
          <p:nvPr/>
        </p:nvSpPr>
        <p:spPr bwMode="auto">
          <a:xfrm>
            <a:off x="4737385" y="1482274"/>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30" name="TextBox 229">
            <a:extLst>
              <a:ext uri="{FF2B5EF4-FFF2-40B4-BE49-F238E27FC236}">
                <a16:creationId xmlns:a16="http://schemas.microsoft.com/office/drawing/2014/main" id="{25D8C884-2ED8-4D4A-8D9E-1FCFEA91FFDE}"/>
              </a:ext>
            </a:extLst>
          </p:cNvPr>
          <p:cNvSpPr txBox="1"/>
          <p:nvPr/>
        </p:nvSpPr>
        <p:spPr>
          <a:xfrm>
            <a:off x="4768897" y="1358717"/>
            <a:ext cx="1014393" cy="338554"/>
          </a:xfrm>
          <a:prstGeom prst="rect">
            <a:avLst/>
          </a:prstGeom>
          <a:noFill/>
        </p:spPr>
        <p:txBody>
          <a:bodyPr wrap="square" rtlCol="0">
            <a:spAutoFit/>
          </a:bodyPr>
          <a:lstStyle/>
          <a:p>
            <a:r>
              <a:rPr lang="en-US" sz="800" i="0" dirty="0">
                <a:solidFill>
                  <a:schemeClr val="bg1"/>
                </a:solidFill>
                <a:latin typeface="+mn-lt"/>
              </a:rPr>
              <a:t>Sendai </a:t>
            </a:r>
            <a:r>
              <a:rPr lang="en-US" sz="800" i="0" dirty="0" err="1">
                <a:solidFill>
                  <a:schemeClr val="bg1"/>
                </a:solidFill>
                <a:latin typeface="+mn-lt"/>
              </a:rPr>
              <a:t>Kousei</a:t>
            </a:r>
            <a:r>
              <a:rPr lang="en-US" sz="800" i="0" dirty="0">
                <a:solidFill>
                  <a:schemeClr val="bg1"/>
                </a:solidFill>
                <a:latin typeface="+mn-lt"/>
              </a:rPr>
              <a:t> Hospital</a:t>
            </a:r>
          </a:p>
        </p:txBody>
      </p:sp>
      <p:sp>
        <p:nvSpPr>
          <p:cNvPr id="231" name="Oval 230">
            <a:extLst>
              <a:ext uri="{FF2B5EF4-FFF2-40B4-BE49-F238E27FC236}">
                <a16:creationId xmlns:a16="http://schemas.microsoft.com/office/drawing/2014/main" id="{B7CF219D-74C3-4797-B349-6AFDBD19B96C}"/>
              </a:ext>
            </a:extLst>
          </p:cNvPr>
          <p:cNvSpPr/>
          <p:nvPr/>
        </p:nvSpPr>
        <p:spPr bwMode="auto">
          <a:xfrm>
            <a:off x="3892139" y="2116665"/>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32" name="TextBox 231">
            <a:extLst>
              <a:ext uri="{FF2B5EF4-FFF2-40B4-BE49-F238E27FC236}">
                <a16:creationId xmlns:a16="http://schemas.microsoft.com/office/drawing/2014/main" id="{94206824-A371-4D19-BF1F-2BC48B530603}"/>
              </a:ext>
            </a:extLst>
          </p:cNvPr>
          <p:cNvSpPr txBox="1"/>
          <p:nvPr/>
        </p:nvSpPr>
        <p:spPr>
          <a:xfrm>
            <a:off x="3058976" y="2046771"/>
            <a:ext cx="1014393" cy="338554"/>
          </a:xfrm>
          <a:prstGeom prst="rect">
            <a:avLst/>
          </a:prstGeom>
          <a:noFill/>
        </p:spPr>
        <p:txBody>
          <a:bodyPr wrap="square" rtlCol="0">
            <a:spAutoFit/>
          </a:bodyPr>
          <a:lstStyle/>
          <a:p>
            <a:r>
              <a:rPr lang="en-US" sz="800" i="0" dirty="0">
                <a:solidFill>
                  <a:schemeClr val="bg1"/>
                </a:solidFill>
                <a:latin typeface="+mn-lt"/>
              </a:rPr>
              <a:t>Kokura Memorial Hospital</a:t>
            </a:r>
          </a:p>
        </p:txBody>
      </p:sp>
      <p:sp>
        <p:nvSpPr>
          <p:cNvPr id="233" name="Oval 232">
            <a:extLst>
              <a:ext uri="{FF2B5EF4-FFF2-40B4-BE49-F238E27FC236}">
                <a16:creationId xmlns:a16="http://schemas.microsoft.com/office/drawing/2014/main" id="{2C3BFDC2-06FB-4648-AE91-A9E531722B48}"/>
              </a:ext>
            </a:extLst>
          </p:cNvPr>
          <p:cNvSpPr/>
          <p:nvPr/>
        </p:nvSpPr>
        <p:spPr bwMode="auto">
          <a:xfrm>
            <a:off x="4283665" y="2028339"/>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34" name="TextBox 233">
            <a:extLst>
              <a:ext uri="{FF2B5EF4-FFF2-40B4-BE49-F238E27FC236}">
                <a16:creationId xmlns:a16="http://schemas.microsoft.com/office/drawing/2014/main" id="{98EC0F0B-8C07-4338-AE42-24FBDA2BDC89}"/>
              </a:ext>
            </a:extLst>
          </p:cNvPr>
          <p:cNvSpPr txBox="1"/>
          <p:nvPr/>
        </p:nvSpPr>
        <p:spPr>
          <a:xfrm>
            <a:off x="4200562" y="2150356"/>
            <a:ext cx="628264" cy="584775"/>
          </a:xfrm>
          <a:prstGeom prst="rect">
            <a:avLst/>
          </a:prstGeom>
          <a:noFill/>
        </p:spPr>
        <p:txBody>
          <a:bodyPr wrap="square" rtlCol="0">
            <a:spAutoFit/>
          </a:bodyPr>
          <a:lstStyle/>
          <a:p>
            <a:r>
              <a:rPr lang="en-US" sz="800" i="0" dirty="0">
                <a:solidFill>
                  <a:schemeClr val="bg1"/>
                </a:solidFill>
                <a:latin typeface="+mn-lt"/>
              </a:rPr>
              <a:t>Osaka General Hospital &amp; NCCC</a:t>
            </a:r>
            <a:endParaRPr lang="en-US" sz="800" b="0" i="0" dirty="0">
              <a:solidFill>
                <a:schemeClr val="bg1"/>
              </a:solidFill>
              <a:latin typeface="+mn-lt"/>
            </a:endParaRPr>
          </a:p>
        </p:txBody>
      </p:sp>
      <p:sp>
        <p:nvSpPr>
          <p:cNvPr id="235" name="Oval 234">
            <a:extLst>
              <a:ext uri="{FF2B5EF4-FFF2-40B4-BE49-F238E27FC236}">
                <a16:creationId xmlns:a16="http://schemas.microsoft.com/office/drawing/2014/main" id="{2E02D99C-7542-48B4-A5E7-692E78299E66}"/>
              </a:ext>
            </a:extLst>
          </p:cNvPr>
          <p:cNvSpPr/>
          <p:nvPr/>
        </p:nvSpPr>
        <p:spPr bwMode="auto">
          <a:xfrm>
            <a:off x="4647090" y="855358"/>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36" name="TextBox 235">
            <a:extLst>
              <a:ext uri="{FF2B5EF4-FFF2-40B4-BE49-F238E27FC236}">
                <a16:creationId xmlns:a16="http://schemas.microsoft.com/office/drawing/2014/main" id="{F23C9BD1-7946-442B-8222-2D35DCA7FEA9}"/>
              </a:ext>
            </a:extLst>
          </p:cNvPr>
          <p:cNvSpPr txBox="1"/>
          <p:nvPr/>
        </p:nvSpPr>
        <p:spPr>
          <a:xfrm>
            <a:off x="3835294" y="777573"/>
            <a:ext cx="1014393" cy="461665"/>
          </a:xfrm>
          <a:prstGeom prst="rect">
            <a:avLst/>
          </a:prstGeom>
          <a:noFill/>
        </p:spPr>
        <p:txBody>
          <a:bodyPr wrap="square" rtlCol="0">
            <a:spAutoFit/>
          </a:bodyPr>
          <a:lstStyle/>
          <a:p>
            <a:r>
              <a:rPr lang="en-US" sz="800" i="0" dirty="0">
                <a:solidFill>
                  <a:schemeClr val="bg1"/>
                </a:solidFill>
                <a:latin typeface="+mn-lt"/>
              </a:rPr>
              <a:t>Sapporo Higashi </a:t>
            </a:r>
            <a:r>
              <a:rPr lang="en-US" sz="800" i="0" dirty="0" err="1">
                <a:solidFill>
                  <a:schemeClr val="bg1"/>
                </a:solidFill>
                <a:latin typeface="+mn-lt"/>
              </a:rPr>
              <a:t>Taoushukai</a:t>
            </a:r>
            <a:r>
              <a:rPr lang="en-US" sz="800" i="0" dirty="0">
                <a:solidFill>
                  <a:schemeClr val="bg1"/>
                </a:solidFill>
                <a:latin typeface="+mn-lt"/>
              </a:rPr>
              <a:t> Hospital</a:t>
            </a:r>
          </a:p>
        </p:txBody>
      </p:sp>
      <p:sp>
        <p:nvSpPr>
          <p:cNvPr id="237" name="TextBox 236">
            <a:extLst>
              <a:ext uri="{FF2B5EF4-FFF2-40B4-BE49-F238E27FC236}">
                <a16:creationId xmlns:a16="http://schemas.microsoft.com/office/drawing/2014/main" id="{7870B58D-C6DA-4E0C-981F-E2C614C35733}"/>
              </a:ext>
            </a:extLst>
          </p:cNvPr>
          <p:cNvSpPr txBox="1"/>
          <p:nvPr/>
        </p:nvSpPr>
        <p:spPr>
          <a:xfrm>
            <a:off x="4761280" y="1927752"/>
            <a:ext cx="970093" cy="338554"/>
          </a:xfrm>
          <a:prstGeom prst="rect">
            <a:avLst/>
          </a:prstGeom>
          <a:noFill/>
        </p:spPr>
        <p:txBody>
          <a:bodyPr wrap="square" rtlCol="0">
            <a:spAutoFit/>
          </a:bodyPr>
          <a:lstStyle/>
          <a:p>
            <a:r>
              <a:rPr lang="en-US" sz="800" i="0" dirty="0" err="1">
                <a:solidFill>
                  <a:schemeClr val="bg1"/>
                </a:solidFill>
                <a:latin typeface="+mn-lt"/>
              </a:rPr>
              <a:t>Shonan</a:t>
            </a:r>
            <a:r>
              <a:rPr lang="en-US" sz="800" i="0" dirty="0">
                <a:solidFill>
                  <a:schemeClr val="bg1"/>
                </a:solidFill>
                <a:latin typeface="+mn-lt"/>
              </a:rPr>
              <a:t> Kamakura General Hospital </a:t>
            </a:r>
          </a:p>
        </p:txBody>
      </p:sp>
      <p:sp>
        <p:nvSpPr>
          <p:cNvPr id="238" name="Oval 237">
            <a:extLst>
              <a:ext uri="{FF2B5EF4-FFF2-40B4-BE49-F238E27FC236}">
                <a16:creationId xmlns:a16="http://schemas.microsoft.com/office/drawing/2014/main" id="{8F297ECD-AB32-40B1-824A-A2BF73446177}"/>
              </a:ext>
            </a:extLst>
          </p:cNvPr>
          <p:cNvSpPr/>
          <p:nvPr/>
        </p:nvSpPr>
        <p:spPr bwMode="auto">
          <a:xfrm>
            <a:off x="4730937" y="1755522"/>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39" name="Oval 238">
            <a:extLst>
              <a:ext uri="{FF2B5EF4-FFF2-40B4-BE49-F238E27FC236}">
                <a16:creationId xmlns:a16="http://schemas.microsoft.com/office/drawing/2014/main" id="{D099170C-15BA-410A-A857-8178A144CD46}"/>
              </a:ext>
            </a:extLst>
          </p:cNvPr>
          <p:cNvSpPr/>
          <p:nvPr/>
        </p:nvSpPr>
        <p:spPr bwMode="auto">
          <a:xfrm>
            <a:off x="7073565" y="1131094"/>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40" name="TextBox 239">
            <a:extLst>
              <a:ext uri="{FF2B5EF4-FFF2-40B4-BE49-F238E27FC236}">
                <a16:creationId xmlns:a16="http://schemas.microsoft.com/office/drawing/2014/main" id="{9C63C51F-D07A-48EA-8D20-AD17F0964578}"/>
              </a:ext>
            </a:extLst>
          </p:cNvPr>
          <p:cNvSpPr txBox="1"/>
          <p:nvPr/>
        </p:nvSpPr>
        <p:spPr>
          <a:xfrm>
            <a:off x="7106184" y="1101350"/>
            <a:ext cx="628264" cy="338554"/>
          </a:xfrm>
          <a:prstGeom prst="rect">
            <a:avLst/>
          </a:prstGeom>
          <a:noFill/>
        </p:spPr>
        <p:txBody>
          <a:bodyPr wrap="square" rtlCol="0">
            <a:spAutoFit/>
          </a:bodyPr>
          <a:lstStyle/>
          <a:p>
            <a:r>
              <a:rPr lang="en-US" sz="800" i="0" dirty="0">
                <a:solidFill>
                  <a:schemeClr val="bg1"/>
                </a:solidFill>
                <a:latin typeface="+mn-lt"/>
              </a:rPr>
              <a:t>Jacques Cartier </a:t>
            </a:r>
            <a:endParaRPr lang="en-US" sz="800" b="0" i="0" dirty="0">
              <a:solidFill>
                <a:schemeClr val="bg1"/>
              </a:solidFill>
              <a:latin typeface="+mn-lt"/>
            </a:endParaRPr>
          </a:p>
        </p:txBody>
      </p:sp>
      <p:sp>
        <p:nvSpPr>
          <p:cNvPr id="241" name="Oval 240">
            <a:extLst>
              <a:ext uri="{FF2B5EF4-FFF2-40B4-BE49-F238E27FC236}">
                <a16:creationId xmlns:a16="http://schemas.microsoft.com/office/drawing/2014/main" id="{864BFBF5-079F-4909-BB8C-52AA51E3074B}"/>
              </a:ext>
            </a:extLst>
          </p:cNvPr>
          <p:cNvSpPr/>
          <p:nvPr/>
        </p:nvSpPr>
        <p:spPr bwMode="auto">
          <a:xfrm>
            <a:off x="6878033" y="2310328"/>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42" name="TextBox 241">
            <a:extLst>
              <a:ext uri="{FF2B5EF4-FFF2-40B4-BE49-F238E27FC236}">
                <a16:creationId xmlns:a16="http://schemas.microsoft.com/office/drawing/2014/main" id="{C2897CF1-2FB5-4C20-9341-85D1A89735A5}"/>
              </a:ext>
            </a:extLst>
          </p:cNvPr>
          <p:cNvSpPr txBox="1"/>
          <p:nvPr/>
        </p:nvSpPr>
        <p:spPr>
          <a:xfrm>
            <a:off x="6687990" y="2006223"/>
            <a:ext cx="628264" cy="338554"/>
          </a:xfrm>
          <a:prstGeom prst="rect">
            <a:avLst/>
          </a:prstGeom>
          <a:noFill/>
        </p:spPr>
        <p:txBody>
          <a:bodyPr wrap="square" rtlCol="0">
            <a:spAutoFit/>
          </a:bodyPr>
          <a:lstStyle/>
          <a:p>
            <a:r>
              <a:rPr lang="en-US" sz="800" i="0" dirty="0">
                <a:solidFill>
                  <a:schemeClr val="bg1"/>
                </a:solidFill>
                <a:latin typeface="+mn-lt"/>
              </a:rPr>
              <a:t>Clinique Pasteur</a:t>
            </a:r>
            <a:endParaRPr lang="en-US" sz="800" b="0" i="0" dirty="0">
              <a:solidFill>
                <a:schemeClr val="bg1"/>
              </a:solidFill>
              <a:latin typeface="+mn-lt"/>
            </a:endParaRPr>
          </a:p>
        </p:txBody>
      </p:sp>
      <p:sp>
        <p:nvSpPr>
          <p:cNvPr id="243" name="Oval 242">
            <a:extLst>
              <a:ext uri="{FF2B5EF4-FFF2-40B4-BE49-F238E27FC236}">
                <a16:creationId xmlns:a16="http://schemas.microsoft.com/office/drawing/2014/main" id="{652C00B7-3FBF-4635-BE32-BCEDC3C6049D}"/>
              </a:ext>
            </a:extLst>
          </p:cNvPr>
          <p:cNvSpPr/>
          <p:nvPr/>
        </p:nvSpPr>
        <p:spPr bwMode="auto">
          <a:xfrm>
            <a:off x="7270534" y="887743"/>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44" name="TextBox 243">
            <a:extLst>
              <a:ext uri="{FF2B5EF4-FFF2-40B4-BE49-F238E27FC236}">
                <a16:creationId xmlns:a16="http://schemas.microsoft.com/office/drawing/2014/main" id="{D8365B76-1947-4D5C-93FE-7429BBAEF259}"/>
              </a:ext>
            </a:extLst>
          </p:cNvPr>
          <p:cNvSpPr txBox="1"/>
          <p:nvPr/>
        </p:nvSpPr>
        <p:spPr>
          <a:xfrm>
            <a:off x="7237885" y="565031"/>
            <a:ext cx="628264" cy="338554"/>
          </a:xfrm>
          <a:prstGeom prst="rect">
            <a:avLst/>
          </a:prstGeom>
          <a:noFill/>
        </p:spPr>
        <p:txBody>
          <a:bodyPr wrap="square" rtlCol="0">
            <a:spAutoFit/>
          </a:bodyPr>
          <a:lstStyle/>
          <a:p>
            <a:r>
              <a:rPr lang="en-US" sz="800" i="0" dirty="0">
                <a:solidFill>
                  <a:schemeClr val="bg1"/>
                </a:solidFill>
                <a:latin typeface="+mn-lt"/>
              </a:rPr>
              <a:t>CHRU de Lille</a:t>
            </a:r>
          </a:p>
        </p:txBody>
      </p:sp>
      <p:grpSp>
        <p:nvGrpSpPr>
          <p:cNvPr id="245" name="Group 55">
            <a:extLst>
              <a:ext uri="{FF2B5EF4-FFF2-40B4-BE49-F238E27FC236}">
                <a16:creationId xmlns:a16="http://schemas.microsoft.com/office/drawing/2014/main" id="{7B74A172-DBA7-49EB-B97A-B2161A1C7A00}"/>
              </a:ext>
            </a:extLst>
          </p:cNvPr>
          <p:cNvGrpSpPr>
            <a:grpSpLocks/>
          </p:cNvGrpSpPr>
          <p:nvPr/>
        </p:nvGrpSpPr>
        <p:grpSpPr bwMode="auto">
          <a:xfrm>
            <a:off x="7086164" y="2350431"/>
            <a:ext cx="1681122" cy="1978143"/>
            <a:chOff x="1148" y="1146"/>
            <a:chExt cx="1595" cy="1877"/>
          </a:xfrm>
          <a:solidFill>
            <a:schemeClr val="tx2">
              <a:alpha val="36000"/>
            </a:schemeClr>
          </a:solidFill>
        </p:grpSpPr>
        <p:sp>
          <p:nvSpPr>
            <p:cNvPr id="246" name="Freeform 73">
              <a:extLst>
                <a:ext uri="{FF2B5EF4-FFF2-40B4-BE49-F238E27FC236}">
                  <a16:creationId xmlns:a16="http://schemas.microsoft.com/office/drawing/2014/main" id="{21325CD5-E011-4E18-BAE8-104EDF35FDE4}"/>
                </a:ext>
              </a:extLst>
            </p:cNvPr>
            <p:cNvSpPr>
              <a:spLocks/>
            </p:cNvSpPr>
            <p:nvPr/>
          </p:nvSpPr>
          <p:spPr bwMode="auto">
            <a:xfrm>
              <a:off x="1148" y="1205"/>
              <a:ext cx="1595" cy="1818"/>
            </a:xfrm>
            <a:custGeom>
              <a:avLst/>
              <a:gdLst/>
              <a:ahLst/>
              <a:cxnLst/>
              <a:rect l="0" t="0" r="r" b="b"/>
              <a:pathLst>
                <a:path w="12660310" h="14433550">
                  <a:moveTo>
                    <a:pt x="11209766" y="0"/>
                  </a:moveTo>
                  <a:lnTo>
                    <a:pt x="11495994" y="111728"/>
                  </a:lnTo>
                  <a:lnTo>
                    <a:pt x="11500846" y="262319"/>
                  </a:lnTo>
                  <a:lnTo>
                    <a:pt x="11544506" y="374047"/>
                  </a:lnTo>
                  <a:lnTo>
                    <a:pt x="11573614" y="553784"/>
                  </a:lnTo>
                  <a:lnTo>
                    <a:pt x="11631830" y="670371"/>
                  </a:lnTo>
                  <a:lnTo>
                    <a:pt x="11714302" y="767526"/>
                  </a:lnTo>
                  <a:lnTo>
                    <a:pt x="11922910" y="772384"/>
                  </a:lnTo>
                  <a:lnTo>
                    <a:pt x="12150922" y="854966"/>
                  </a:lnTo>
                  <a:lnTo>
                    <a:pt x="12165478" y="1029845"/>
                  </a:lnTo>
                  <a:lnTo>
                    <a:pt x="12296462" y="1117284"/>
                  </a:lnTo>
                  <a:lnTo>
                    <a:pt x="12602094" y="1175578"/>
                  </a:lnTo>
                  <a:lnTo>
                    <a:pt x="12660310" y="1292164"/>
                  </a:lnTo>
                  <a:lnTo>
                    <a:pt x="12606946" y="1423323"/>
                  </a:lnTo>
                  <a:lnTo>
                    <a:pt x="12500218" y="1735191"/>
                  </a:lnTo>
                  <a:lnTo>
                    <a:pt x="12606946" y="1878009"/>
                  </a:lnTo>
                  <a:lnTo>
                    <a:pt x="12645758" y="2517290"/>
                  </a:lnTo>
                  <a:lnTo>
                    <a:pt x="12330422" y="3114795"/>
                  </a:lnTo>
                  <a:lnTo>
                    <a:pt x="12243098" y="3335337"/>
                  </a:lnTo>
                  <a:lnTo>
                    <a:pt x="12240994" y="3333905"/>
                  </a:lnTo>
                  <a:lnTo>
                    <a:pt x="12153858" y="4397252"/>
                  </a:lnTo>
                  <a:lnTo>
                    <a:pt x="11819010" y="4406961"/>
                  </a:lnTo>
                  <a:lnTo>
                    <a:pt x="11290050" y="4324441"/>
                  </a:lnTo>
                  <a:lnTo>
                    <a:pt x="11076526" y="4455502"/>
                  </a:lnTo>
                  <a:lnTo>
                    <a:pt x="11079162" y="4457700"/>
                  </a:lnTo>
                  <a:lnTo>
                    <a:pt x="11107738" y="4643437"/>
                  </a:lnTo>
                  <a:lnTo>
                    <a:pt x="11282362" y="4822825"/>
                  </a:lnTo>
                  <a:lnTo>
                    <a:pt x="11002962" y="4875212"/>
                  </a:lnTo>
                  <a:lnTo>
                    <a:pt x="11050586" y="5183187"/>
                  </a:lnTo>
                  <a:lnTo>
                    <a:pt x="11214098" y="5289550"/>
                  </a:lnTo>
                  <a:lnTo>
                    <a:pt x="11830050" y="5443537"/>
                  </a:lnTo>
                  <a:lnTo>
                    <a:pt x="11980862" y="5273675"/>
                  </a:lnTo>
                  <a:lnTo>
                    <a:pt x="12077698" y="5530850"/>
                  </a:lnTo>
                  <a:lnTo>
                    <a:pt x="12242798" y="5662612"/>
                  </a:lnTo>
                  <a:lnTo>
                    <a:pt x="12296774" y="5837237"/>
                  </a:lnTo>
                  <a:lnTo>
                    <a:pt x="12152310" y="6148387"/>
                  </a:lnTo>
                  <a:lnTo>
                    <a:pt x="12252326" y="6535737"/>
                  </a:lnTo>
                  <a:lnTo>
                    <a:pt x="11966574" y="6643687"/>
                  </a:lnTo>
                  <a:lnTo>
                    <a:pt x="11671298" y="6978650"/>
                  </a:lnTo>
                  <a:lnTo>
                    <a:pt x="11617326" y="7138987"/>
                  </a:lnTo>
                  <a:lnTo>
                    <a:pt x="11363326" y="7138987"/>
                  </a:lnTo>
                  <a:lnTo>
                    <a:pt x="11268018" y="7238982"/>
                  </a:lnTo>
                  <a:lnTo>
                    <a:pt x="11268074" y="7239000"/>
                  </a:lnTo>
                  <a:lnTo>
                    <a:pt x="11267502" y="7239522"/>
                  </a:lnTo>
                  <a:lnTo>
                    <a:pt x="11266486" y="7240588"/>
                  </a:lnTo>
                  <a:lnTo>
                    <a:pt x="11266378" y="7240554"/>
                  </a:lnTo>
                  <a:lnTo>
                    <a:pt x="11060110" y="7429500"/>
                  </a:lnTo>
                  <a:lnTo>
                    <a:pt x="11072810" y="7573962"/>
                  </a:lnTo>
                  <a:lnTo>
                    <a:pt x="11364910" y="7675562"/>
                  </a:lnTo>
                  <a:lnTo>
                    <a:pt x="11549062" y="7927976"/>
                  </a:lnTo>
                  <a:lnTo>
                    <a:pt x="11374438" y="8121650"/>
                  </a:lnTo>
                  <a:lnTo>
                    <a:pt x="11228386" y="8364538"/>
                  </a:lnTo>
                  <a:lnTo>
                    <a:pt x="11034710" y="8218488"/>
                  </a:lnTo>
                  <a:lnTo>
                    <a:pt x="10374310" y="8548688"/>
                  </a:lnTo>
                  <a:lnTo>
                    <a:pt x="10083798" y="8451850"/>
                  </a:lnTo>
                  <a:lnTo>
                    <a:pt x="10121898" y="8713788"/>
                  </a:lnTo>
                  <a:lnTo>
                    <a:pt x="9558338" y="8461376"/>
                  </a:lnTo>
                  <a:lnTo>
                    <a:pt x="9356722" y="8355012"/>
                  </a:lnTo>
                  <a:lnTo>
                    <a:pt x="9158286" y="8356600"/>
                  </a:lnTo>
                  <a:lnTo>
                    <a:pt x="9367838" y="8634412"/>
                  </a:lnTo>
                  <a:lnTo>
                    <a:pt x="9240838" y="8636000"/>
                  </a:lnTo>
                  <a:lnTo>
                    <a:pt x="9010650" y="8548688"/>
                  </a:lnTo>
                  <a:lnTo>
                    <a:pt x="8834438" y="8678862"/>
                  </a:lnTo>
                  <a:lnTo>
                    <a:pt x="8666162" y="8723312"/>
                  </a:lnTo>
                  <a:lnTo>
                    <a:pt x="8840786" y="9034462"/>
                  </a:lnTo>
                  <a:lnTo>
                    <a:pt x="8599486" y="9229724"/>
                  </a:lnTo>
                  <a:lnTo>
                    <a:pt x="8597898" y="9231312"/>
                  </a:lnTo>
                  <a:lnTo>
                    <a:pt x="8878886" y="9221788"/>
                  </a:lnTo>
                  <a:lnTo>
                    <a:pt x="8966198" y="9523412"/>
                  </a:lnTo>
                  <a:lnTo>
                    <a:pt x="9199562" y="9639300"/>
                  </a:lnTo>
                  <a:lnTo>
                    <a:pt x="9132886" y="9863138"/>
                  </a:lnTo>
                  <a:lnTo>
                    <a:pt x="9258298" y="9974262"/>
                  </a:lnTo>
                  <a:lnTo>
                    <a:pt x="9550398" y="10466388"/>
                  </a:lnTo>
                  <a:lnTo>
                    <a:pt x="9501186" y="10920412"/>
                  </a:lnTo>
                  <a:lnTo>
                    <a:pt x="9569450" y="11182350"/>
                  </a:lnTo>
                  <a:lnTo>
                    <a:pt x="9258298" y="11609388"/>
                  </a:lnTo>
                  <a:lnTo>
                    <a:pt x="9093198" y="11823700"/>
                  </a:lnTo>
                  <a:lnTo>
                    <a:pt x="9055098" y="12134850"/>
                  </a:lnTo>
                  <a:lnTo>
                    <a:pt x="9199562" y="12163424"/>
                  </a:lnTo>
                  <a:lnTo>
                    <a:pt x="9326562" y="12057062"/>
                  </a:lnTo>
                  <a:lnTo>
                    <a:pt x="9413874" y="12125324"/>
                  </a:lnTo>
                  <a:lnTo>
                    <a:pt x="9404350" y="12241212"/>
                  </a:lnTo>
                  <a:lnTo>
                    <a:pt x="9005886" y="12533312"/>
                  </a:lnTo>
                  <a:lnTo>
                    <a:pt x="8597898" y="12930188"/>
                  </a:lnTo>
                  <a:lnTo>
                    <a:pt x="8539162" y="12774612"/>
                  </a:lnTo>
                  <a:lnTo>
                    <a:pt x="8432798" y="12852400"/>
                  </a:lnTo>
                  <a:lnTo>
                    <a:pt x="8442322" y="13057188"/>
                  </a:lnTo>
                  <a:lnTo>
                    <a:pt x="8510586" y="13212762"/>
                  </a:lnTo>
                  <a:lnTo>
                    <a:pt x="8666162" y="13163550"/>
                  </a:lnTo>
                  <a:lnTo>
                    <a:pt x="8928098" y="13201650"/>
                  </a:lnTo>
                  <a:lnTo>
                    <a:pt x="8899522" y="13396912"/>
                  </a:lnTo>
                  <a:lnTo>
                    <a:pt x="9121774" y="13562012"/>
                  </a:lnTo>
                  <a:lnTo>
                    <a:pt x="9064622" y="13696950"/>
                  </a:lnTo>
                  <a:lnTo>
                    <a:pt x="9132886" y="13939838"/>
                  </a:lnTo>
                  <a:lnTo>
                    <a:pt x="8956674" y="13920788"/>
                  </a:lnTo>
                  <a:lnTo>
                    <a:pt x="8937622" y="14114462"/>
                  </a:lnTo>
                  <a:lnTo>
                    <a:pt x="8926510" y="14433550"/>
                  </a:lnTo>
                  <a:lnTo>
                    <a:pt x="8278810" y="14333538"/>
                  </a:lnTo>
                  <a:lnTo>
                    <a:pt x="8229598" y="14331950"/>
                  </a:lnTo>
                  <a:lnTo>
                    <a:pt x="8196262" y="14304962"/>
                  </a:lnTo>
                  <a:lnTo>
                    <a:pt x="8183562" y="14276388"/>
                  </a:lnTo>
                  <a:lnTo>
                    <a:pt x="8139110" y="14276388"/>
                  </a:lnTo>
                  <a:lnTo>
                    <a:pt x="8093074" y="14295438"/>
                  </a:lnTo>
                  <a:lnTo>
                    <a:pt x="8048622" y="14319250"/>
                  </a:lnTo>
                  <a:lnTo>
                    <a:pt x="7929562" y="14309724"/>
                  </a:lnTo>
                  <a:lnTo>
                    <a:pt x="7853362" y="14257338"/>
                  </a:lnTo>
                  <a:lnTo>
                    <a:pt x="7767638" y="14195424"/>
                  </a:lnTo>
                  <a:lnTo>
                    <a:pt x="7664450" y="14185900"/>
                  </a:lnTo>
                  <a:lnTo>
                    <a:pt x="7707310" y="14023976"/>
                  </a:lnTo>
                  <a:lnTo>
                    <a:pt x="7615237" y="13904912"/>
                  </a:lnTo>
                  <a:lnTo>
                    <a:pt x="7624762" y="13747750"/>
                  </a:lnTo>
                  <a:lnTo>
                    <a:pt x="7845422" y="13623924"/>
                  </a:lnTo>
                  <a:lnTo>
                    <a:pt x="7962898" y="13522324"/>
                  </a:lnTo>
                  <a:lnTo>
                    <a:pt x="7997822" y="13379450"/>
                  </a:lnTo>
                  <a:lnTo>
                    <a:pt x="7916862" y="13269912"/>
                  </a:lnTo>
                  <a:lnTo>
                    <a:pt x="8048622" y="13117512"/>
                  </a:lnTo>
                  <a:lnTo>
                    <a:pt x="8067674" y="12969874"/>
                  </a:lnTo>
                  <a:lnTo>
                    <a:pt x="8000998" y="12895262"/>
                  </a:lnTo>
                  <a:lnTo>
                    <a:pt x="8031162" y="12766674"/>
                  </a:lnTo>
                  <a:lnTo>
                    <a:pt x="8164510" y="12731750"/>
                  </a:lnTo>
                  <a:lnTo>
                    <a:pt x="8150222" y="12595224"/>
                  </a:lnTo>
                  <a:lnTo>
                    <a:pt x="8253410" y="12585700"/>
                  </a:lnTo>
                  <a:lnTo>
                    <a:pt x="8212138" y="12461874"/>
                  </a:lnTo>
                  <a:lnTo>
                    <a:pt x="8331198" y="12299950"/>
                  </a:lnTo>
                  <a:lnTo>
                    <a:pt x="8235950" y="12217400"/>
                  </a:lnTo>
                  <a:lnTo>
                    <a:pt x="8091486" y="12328524"/>
                  </a:lnTo>
                  <a:lnTo>
                    <a:pt x="7975598" y="12134850"/>
                  </a:lnTo>
                  <a:lnTo>
                    <a:pt x="7732710" y="12182474"/>
                  </a:lnTo>
                  <a:lnTo>
                    <a:pt x="7494587" y="11939588"/>
                  </a:lnTo>
                  <a:lnTo>
                    <a:pt x="7493000" y="11941174"/>
                  </a:lnTo>
                  <a:lnTo>
                    <a:pt x="7459662" y="12031662"/>
                  </a:lnTo>
                  <a:lnTo>
                    <a:pt x="7345362" y="11941174"/>
                  </a:lnTo>
                  <a:lnTo>
                    <a:pt x="7297738" y="11707812"/>
                  </a:lnTo>
                  <a:lnTo>
                    <a:pt x="7167562" y="11571288"/>
                  </a:lnTo>
                  <a:lnTo>
                    <a:pt x="6896100" y="11745912"/>
                  </a:lnTo>
                  <a:lnTo>
                    <a:pt x="6702425" y="11696700"/>
                  </a:lnTo>
                  <a:lnTo>
                    <a:pt x="6605587" y="11753850"/>
                  </a:lnTo>
                  <a:lnTo>
                    <a:pt x="6284912" y="11745912"/>
                  </a:lnTo>
                  <a:lnTo>
                    <a:pt x="6224587" y="11445874"/>
                  </a:lnTo>
                  <a:lnTo>
                    <a:pt x="6034087" y="11483974"/>
                  </a:lnTo>
                  <a:lnTo>
                    <a:pt x="5915025" y="11393488"/>
                  </a:lnTo>
                  <a:cubicBezTo>
                    <a:pt x="5914496" y="11322579"/>
                    <a:pt x="5913966" y="11251671"/>
                    <a:pt x="5913437" y="11180762"/>
                  </a:cubicBezTo>
                  <a:lnTo>
                    <a:pt x="5730875" y="11075988"/>
                  </a:lnTo>
                  <a:lnTo>
                    <a:pt x="5788025" y="10874374"/>
                  </a:lnTo>
                  <a:lnTo>
                    <a:pt x="5770562" y="10717212"/>
                  </a:lnTo>
                  <a:lnTo>
                    <a:pt x="5622925" y="10580688"/>
                  </a:lnTo>
                  <a:lnTo>
                    <a:pt x="5518150" y="10647362"/>
                  </a:lnTo>
                  <a:lnTo>
                    <a:pt x="5565775" y="10718800"/>
                  </a:lnTo>
                  <a:lnTo>
                    <a:pt x="5273675" y="11053762"/>
                  </a:lnTo>
                  <a:lnTo>
                    <a:pt x="5146675" y="10910888"/>
                  </a:lnTo>
                  <a:lnTo>
                    <a:pt x="4799012" y="10988674"/>
                  </a:lnTo>
                  <a:lnTo>
                    <a:pt x="4710112" y="10880724"/>
                  </a:lnTo>
                  <a:lnTo>
                    <a:pt x="4897437" y="10821988"/>
                  </a:lnTo>
                  <a:lnTo>
                    <a:pt x="4972050" y="10539412"/>
                  </a:lnTo>
                  <a:lnTo>
                    <a:pt x="4833937" y="10480674"/>
                  </a:lnTo>
                  <a:lnTo>
                    <a:pt x="4710112" y="10501312"/>
                  </a:lnTo>
                  <a:lnTo>
                    <a:pt x="4398962" y="10783888"/>
                  </a:lnTo>
                  <a:lnTo>
                    <a:pt x="4408487" y="10880724"/>
                  </a:lnTo>
                  <a:lnTo>
                    <a:pt x="3970337" y="10852150"/>
                  </a:lnTo>
                  <a:lnTo>
                    <a:pt x="3943350" y="10714036"/>
                  </a:lnTo>
                  <a:lnTo>
                    <a:pt x="3992562" y="10560050"/>
                  </a:lnTo>
                  <a:lnTo>
                    <a:pt x="3729037" y="10588624"/>
                  </a:lnTo>
                  <a:lnTo>
                    <a:pt x="3514725" y="10666412"/>
                  </a:lnTo>
                  <a:lnTo>
                    <a:pt x="3506787" y="10861674"/>
                  </a:lnTo>
                  <a:lnTo>
                    <a:pt x="3602037" y="11183936"/>
                  </a:lnTo>
                  <a:lnTo>
                    <a:pt x="3341453" y="11422412"/>
                  </a:lnTo>
                  <a:lnTo>
                    <a:pt x="3343275" y="11426824"/>
                  </a:lnTo>
                  <a:lnTo>
                    <a:pt x="3165475" y="11495088"/>
                  </a:lnTo>
                  <a:lnTo>
                    <a:pt x="2903538" y="11553824"/>
                  </a:lnTo>
                  <a:lnTo>
                    <a:pt x="2714625" y="11626850"/>
                  </a:lnTo>
                  <a:lnTo>
                    <a:pt x="2416175" y="11826874"/>
                  </a:lnTo>
                  <a:lnTo>
                    <a:pt x="2193925" y="11798300"/>
                  </a:lnTo>
                  <a:lnTo>
                    <a:pt x="2022475" y="11950700"/>
                  </a:lnTo>
                  <a:lnTo>
                    <a:pt x="1763712" y="11961812"/>
                  </a:lnTo>
                  <a:lnTo>
                    <a:pt x="1531938" y="11960224"/>
                  </a:lnTo>
                  <a:lnTo>
                    <a:pt x="1419225" y="11864974"/>
                  </a:lnTo>
                  <a:lnTo>
                    <a:pt x="1485900" y="11755438"/>
                  </a:lnTo>
                  <a:lnTo>
                    <a:pt x="1436688" y="11650662"/>
                  </a:lnTo>
                  <a:lnTo>
                    <a:pt x="1246188" y="11631612"/>
                  </a:lnTo>
                  <a:lnTo>
                    <a:pt x="1066800" y="11506200"/>
                  </a:lnTo>
                  <a:lnTo>
                    <a:pt x="990600" y="11553824"/>
                  </a:lnTo>
                  <a:lnTo>
                    <a:pt x="892175" y="11439524"/>
                  </a:lnTo>
                  <a:lnTo>
                    <a:pt x="639762" y="11533188"/>
                  </a:lnTo>
                  <a:lnTo>
                    <a:pt x="631825" y="11677650"/>
                  </a:lnTo>
                  <a:lnTo>
                    <a:pt x="514350" y="11787188"/>
                  </a:lnTo>
                  <a:lnTo>
                    <a:pt x="244475" y="11785600"/>
                  </a:lnTo>
                  <a:lnTo>
                    <a:pt x="133350" y="11650662"/>
                  </a:lnTo>
                  <a:lnTo>
                    <a:pt x="58738" y="11395074"/>
                  </a:lnTo>
                  <a:lnTo>
                    <a:pt x="115888" y="11229974"/>
                  </a:lnTo>
                  <a:lnTo>
                    <a:pt x="0" y="11074400"/>
                  </a:lnTo>
                  <a:lnTo>
                    <a:pt x="276225" y="10972800"/>
                  </a:lnTo>
                  <a:lnTo>
                    <a:pt x="654050" y="10871200"/>
                  </a:lnTo>
                  <a:lnTo>
                    <a:pt x="901700" y="10871200"/>
                  </a:lnTo>
                  <a:lnTo>
                    <a:pt x="1206500" y="10958512"/>
                  </a:lnTo>
                  <a:lnTo>
                    <a:pt x="1525588" y="11133138"/>
                  </a:lnTo>
                  <a:lnTo>
                    <a:pt x="1757362" y="11249024"/>
                  </a:lnTo>
                  <a:lnTo>
                    <a:pt x="1989138" y="11249024"/>
                  </a:lnTo>
                  <a:lnTo>
                    <a:pt x="2178050" y="11118850"/>
                  </a:lnTo>
                  <a:lnTo>
                    <a:pt x="2352675" y="11001374"/>
                  </a:lnTo>
                  <a:lnTo>
                    <a:pt x="2468562" y="10958512"/>
                  </a:lnTo>
                  <a:lnTo>
                    <a:pt x="2598738" y="11045824"/>
                  </a:lnTo>
                  <a:lnTo>
                    <a:pt x="2714625" y="11161712"/>
                  </a:lnTo>
                  <a:lnTo>
                    <a:pt x="2976562" y="11161712"/>
                  </a:lnTo>
                  <a:lnTo>
                    <a:pt x="3106738" y="11220450"/>
                  </a:lnTo>
                  <a:lnTo>
                    <a:pt x="3282589" y="11280650"/>
                  </a:lnTo>
                  <a:lnTo>
                    <a:pt x="3281362" y="11277600"/>
                  </a:lnTo>
                  <a:lnTo>
                    <a:pt x="3281362" y="11075988"/>
                  </a:lnTo>
                  <a:lnTo>
                    <a:pt x="3081067" y="10960192"/>
                  </a:lnTo>
                  <a:lnTo>
                    <a:pt x="3081337" y="10961688"/>
                  </a:lnTo>
                  <a:lnTo>
                    <a:pt x="2994024" y="10955338"/>
                  </a:lnTo>
                  <a:lnTo>
                    <a:pt x="2871787" y="10963276"/>
                  </a:lnTo>
                  <a:lnTo>
                    <a:pt x="2719387" y="10902952"/>
                  </a:lnTo>
                  <a:lnTo>
                    <a:pt x="2613024" y="10810876"/>
                  </a:lnTo>
                  <a:lnTo>
                    <a:pt x="2452687" y="10726738"/>
                  </a:lnTo>
                  <a:lnTo>
                    <a:pt x="2293937" y="10666414"/>
                  </a:lnTo>
                  <a:lnTo>
                    <a:pt x="2185987" y="10720388"/>
                  </a:lnTo>
                  <a:lnTo>
                    <a:pt x="2057400" y="10826750"/>
                  </a:lnTo>
                  <a:lnTo>
                    <a:pt x="1935162" y="10925176"/>
                  </a:lnTo>
                  <a:lnTo>
                    <a:pt x="1760537" y="10902952"/>
                  </a:lnTo>
                  <a:lnTo>
                    <a:pt x="1646237" y="10864852"/>
                  </a:lnTo>
                  <a:lnTo>
                    <a:pt x="1524000" y="10750550"/>
                  </a:lnTo>
                  <a:lnTo>
                    <a:pt x="1401762" y="10674350"/>
                  </a:lnTo>
                  <a:lnTo>
                    <a:pt x="1281112" y="10629900"/>
                  </a:lnTo>
                  <a:lnTo>
                    <a:pt x="1189037" y="10606088"/>
                  </a:lnTo>
                  <a:lnTo>
                    <a:pt x="1074737" y="10620376"/>
                  </a:lnTo>
                  <a:lnTo>
                    <a:pt x="936624" y="10612438"/>
                  </a:lnTo>
                  <a:lnTo>
                    <a:pt x="846137" y="10521950"/>
                  </a:lnTo>
                  <a:lnTo>
                    <a:pt x="769937" y="10437814"/>
                  </a:lnTo>
                  <a:lnTo>
                    <a:pt x="700087" y="10361614"/>
                  </a:lnTo>
                  <a:lnTo>
                    <a:pt x="623887" y="10263188"/>
                  </a:lnTo>
                  <a:lnTo>
                    <a:pt x="623887" y="10163176"/>
                  </a:lnTo>
                  <a:lnTo>
                    <a:pt x="677862" y="10056814"/>
                  </a:lnTo>
                  <a:lnTo>
                    <a:pt x="808037" y="10002838"/>
                  </a:lnTo>
                  <a:lnTo>
                    <a:pt x="928687" y="9934576"/>
                  </a:lnTo>
                  <a:lnTo>
                    <a:pt x="1066800" y="9896476"/>
                  </a:lnTo>
                  <a:lnTo>
                    <a:pt x="1173162" y="9896476"/>
                  </a:lnTo>
                  <a:lnTo>
                    <a:pt x="1325562" y="9874250"/>
                  </a:lnTo>
                  <a:lnTo>
                    <a:pt x="1470024" y="9850438"/>
                  </a:lnTo>
                  <a:lnTo>
                    <a:pt x="1638300" y="9844088"/>
                  </a:lnTo>
                  <a:lnTo>
                    <a:pt x="1774824" y="9844088"/>
                  </a:lnTo>
                  <a:lnTo>
                    <a:pt x="1935162" y="9882188"/>
                  </a:lnTo>
                  <a:lnTo>
                    <a:pt x="2057400" y="10010776"/>
                  </a:lnTo>
                  <a:lnTo>
                    <a:pt x="2071687" y="10133014"/>
                  </a:lnTo>
                  <a:lnTo>
                    <a:pt x="2201862" y="10163176"/>
                  </a:lnTo>
                  <a:lnTo>
                    <a:pt x="2324100" y="10231438"/>
                  </a:lnTo>
                  <a:lnTo>
                    <a:pt x="2452687" y="10331450"/>
                  </a:lnTo>
                  <a:lnTo>
                    <a:pt x="2613024" y="10445750"/>
                  </a:lnTo>
                  <a:lnTo>
                    <a:pt x="2735262" y="10567988"/>
                  </a:lnTo>
                  <a:lnTo>
                    <a:pt x="2827337" y="10658476"/>
                  </a:lnTo>
                  <a:lnTo>
                    <a:pt x="3001962" y="10696576"/>
                  </a:lnTo>
                  <a:lnTo>
                    <a:pt x="3043237" y="10750550"/>
                  </a:lnTo>
                  <a:lnTo>
                    <a:pt x="3136900" y="10741024"/>
                  </a:lnTo>
                  <a:lnTo>
                    <a:pt x="3267075" y="10712450"/>
                  </a:lnTo>
                  <a:lnTo>
                    <a:pt x="3368675" y="10610850"/>
                  </a:lnTo>
                  <a:lnTo>
                    <a:pt x="3295650" y="10421936"/>
                  </a:lnTo>
                  <a:lnTo>
                    <a:pt x="3165475" y="10348912"/>
                  </a:lnTo>
                  <a:lnTo>
                    <a:pt x="2976562" y="10320336"/>
                  </a:lnTo>
                  <a:lnTo>
                    <a:pt x="2801937" y="10275888"/>
                  </a:lnTo>
                  <a:lnTo>
                    <a:pt x="2671762" y="10160000"/>
                  </a:lnTo>
                  <a:lnTo>
                    <a:pt x="2541587" y="10029824"/>
                  </a:lnTo>
                  <a:lnTo>
                    <a:pt x="2613025" y="9913936"/>
                  </a:lnTo>
                  <a:lnTo>
                    <a:pt x="2759075" y="9840912"/>
                  </a:lnTo>
                  <a:lnTo>
                    <a:pt x="2947987" y="9855200"/>
                  </a:lnTo>
                  <a:lnTo>
                    <a:pt x="3157537" y="9715500"/>
                  </a:lnTo>
                  <a:lnTo>
                    <a:pt x="3324225" y="9725024"/>
                  </a:lnTo>
                  <a:lnTo>
                    <a:pt x="3470275" y="9652000"/>
                  </a:lnTo>
                  <a:lnTo>
                    <a:pt x="3614737" y="9623424"/>
                  </a:lnTo>
                  <a:lnTo>
                    <a:pt x="3775075" y="9420224"/>
                  </a:lnTo>
                  <a:lnTo>
                    <a:pt x="3779765" y="9420246"/>
                  </a:lnTo>
                  <a:lnTo>
                    <a:pt x="3730625" y="9347200"/>
                  </a:lnTo>
                  <a:lnTo>
                    <a:pt x="3600450" y="9318624"/>
                  </a:lnTo>
                  <a:lnTo>
                    <a:pt x="3498850" y="9172574"/>
                  </a:lnTo>
                  <a:lnTo>
                    <a:pt x="3382962" y="9056688"/>
                  </a:lnTo>
                  <a:lnTo>
                    <a:pt x="3238500" y="8940800"/>
                  </a:lnTo>
                  <a:lnTo>
                    <a:pt x="3106737" y="8853488"/>
                  </a:lnTo>
                  <a:lnTo>
                    <a:pt x="3005137" y="8751888"/>
                  </a:lnTo>
                  <a:lnTo>
                    <a:pt x="2846387" y="8680450"/>
                  </a:lnTo>
                  <a:lnTo>
                    <a:pt x="2744787" y="8491536"/>
                  </a:lnTo>
                  <a:lnTo>
                    <a:pt x="2657475" y="8331200"/>
                  </a:lnTo>
                  <a:lnTo>
                    <a:pt x="2584450" y="8085136"/>
                  </a:lnTo>
                  <a:lnTo>
                    <a:pt x="2633662" y="7843836"/>
                  </a:lnTo>
                  <a:lnTo>
                    <a:pt x="3235325" y="7113587"/>
                  </a:lnTo>
                  <a:lnTo>
                    <a:pt x="3624262" y="6561137"/>
                  </a:lnTo>
                  <a:lnTo>
                    <a:pt x="3827462" y="6113462"/>
                  </a:lnTo>
                  <a:lnTo>
                    <a:pt x="3829331" y="6113788"/>
                  </a:lnTo>
                  <a:lnTo>
                    <a:pt x="4116282" y="5329222"/>
                  </a:lnTo>
                  <a:lnTo>
                    <a:pt x="4300654" y="4488555"/>
                  </a:lnTo>
                  <a:cubicBezTo>
                    <a:pt x="4302271" y="4284698"/>
                    <a:pt x="4303889" y="4080842"/>
                    <a:pt x="4305506" y="3876985"/>
                  </a:cubicBezTo>
                  <a:lnTo>
                    <a:pt x="4334618" y="3847862"/>
                  </a:lnTo>
                  <a:lnTo>
                    <a:pt x="4523842" y="3406172"/>
                  </a:lnTo>
                  <a:lnTo>
                    <a:pt x="4606324" y="3027581"/>
                  </a:lnTo>
                  <a:lnTo>
                    <a:pt x="4577213" y="2852846"/>
                  </a:lnTo>
                  <a:lnTo>
                    <a:pt x="4630584" y="2707234"/>
                  </a:lnTo>
                  <a:lnTo>
                    <a:pt x="4902290" y="2678112"/>
                  </a:lnTo>
                  <a:lnTo>
                    <a:pt x="4882882" y="2945067"/>
                  </a:lnTo>
                  <a:lnTo>
                    <a:pt x="4989624" y="3042142"/>
                  </a:lnTo>
                  <a:lnTo>
                    <a:pt x="5188552" y="3090680"/>
                  </a:lnTo>
                  <a:lnTo>
                    <a:pt x="5348664" y="3003312"/>
                  </a:lnTo>
                  <a:lnTo>
                    <a:pt x="5455406" y="2872261"/>
                  </a:lnTo>
                  <a:lnTo>
                    <a:pt x="5673742" y="2828578"/>
                  </a:lnTo>
                  <a:lnTo>
                    <a:pt x="5906632" y="3294536"/>
                  </a:lnTo>
                  <a:lnTo>
                    <a:pt x="5858114" y="3644005"/>
                  </a:lnTo>
                  <a:lnTo>
                    <a:pt x="6003670" y="3862424"/>
                  </a:lnTo>
                  <a:lnTo>
                    <a:pt x="6163783" y="3813886"/>
                  </a:lnTo>
                  <a:lnTo>
                    <a:pt x="6396674" y="3847862"/>
                  </a:lnTo>
                  <a:lnTo>
                    <a:pt x="6484008" y="4037158"/>
                  </a:lnTo>
                  <a:lnTo>
                    <a:pt x="6401526" y="4153648"/>
                  </a:lnTo>
                  <a:lnTo>
                    <a:pt x="6285080" y="4182770"/>
                  </a:lnTo>
                  <a:lnTo>
                    <a:pt x="6294784" y="4323528"/>
                  </a:lnTo>
                  <a:lnTo>
                    <a:pt x="6124968" y="4444872"/>
                  </a:lnTo>
                  <a:lnTo>
                    <a:pt x="5945448" y="4546800"/>
                  </a:lnTo>
                  <a:lnTo>
                    <a:pt x="5804743" y="4444872"/>
                  </a:lnTo>
                  <a:lnTo>
                    <a:pt x="5586407" y="4459433"/>
                  </a:lnTo>
                  <a:lnTo>
                    <a:pt x="5581555" y="4658436"/>
                  </a:lnTo>
                  <a:lnTo>
                    <a:pt x="5625222" y="4795312"/>
                  </a:lnTo>
                  <a:lnTo>
                    <a:pt x="5698001" y="4970046"/>
                  </a:lnTo>
                  <a:lnTo>
                    <a:pt x="5770779" y="5101097"/>
                  </a:lnTo>
                  <a:lnTo>
                    <a:pt x="5731964" y="5329222"/>
                  </a:lnTo>
                  <a:lnTo>
                    <a:pt x="5625222" y="5372906"/>
                  </a:lnTo>
                  <a:lnTo>
                    <a:pt x="5799891" y="5547640"/>
                  </a:lnTo>
                  <a:lnTo>
                    <a:pt x="5625222" y="5712668"/>
                  </a:lnTo>
                  <a:lnTo>
                    <a:pt x="5600963" y="5838865"/>
                  </a:lnTo>
                  <a:lnTo>
                    <a:pt x="5586407" y="5960208"/>
                  </a:lnTo>
                  <a:lnTo>
                    <a:pt x="5727112" y="6018453"/>
                  </a:lnTo>
                  <a:lnTo>
                    <a:pt x="5938655" y="6097084"/>
                  </a:lnTo>
                  <a:lnTo>
                    <a:pt x="6134672" y="6144650"/>
                  </a:lnTo>
                  <a:lnTo>
                    <a:pt x="6285080" y="6105820"/>
                  </a:lnTo>
                  <a:lnTo>
                    <a:pt x="6489831" y="6204836"/>
                  </a:lnTo>
                  <a:lnTo>
                    <a:pt x="6671159" y="6347638"/>
                  </a:lnTo>
                  <a:lnTo>
                    <a:pt x="6674332" y="6347286"/>
                  </a:lnTo>
                  <a:lnTo>
                    <a:pt x="6834714" y="6434675"/>
                  </a:lnTo>
                  <a:lnTo>
                    <a:pt x="6837362" y="6432550"/>
                  </a:lnTo>
                  <a:lnTo>
                    <a:pt x="7258050" y="6386512"/>
                  </a:lnTo>
                  <a:lnTo>
                    <a:pt x="7475537" y="6473825"/>
                  </a:lnTo>
                  <a:lnTo>
                    <a:pt x="7693022" y="6372225"/>
                  </a:lnTo>
                  <a:lnTo>
                    <a:pt x="7997822" y="6008688"/>
                  </a:lnTo>
                  <a:lnTo>
                    <a:pt x="8216898" y="5776912"/>
                  </a:lnTo>
                  <a:lnTo>
                    <a:pt x="8434386" y="5632450"/>
                  </a:lnTo>
                  <a:lnTo>
                    <a:pt x="8637586" y="5486400"/>
                  </a:lnTo>
                  <a:lnTo>
                    <a:pt x="8767762" y="5356225"/>
                  </a:lnTo>
                  <a:lnTo>
                    <a:pt x="8796338" y="5226050"/>
                  </a:lnTo>
                  <a:lnTo>
                    <a:pt x="8810622" y="5240337"/>
                  </a:lnTo>
                  <a:lnTo>
                    <a:pt x="8840786" y="4992687"/>
                  </a:lnTo>
                  <a:lnTo>
                    <a:pt x="8826498" y="4789487"/>
                  </a:lnTo>
                  <a:lnTo>
                    <a:pt x="8597898" y="4560887"/>
                  </a:lnTo>
                  <a:lnTo>
                    <a:pt x="8685210" y="4497387"/>
                  </a:lnTo>
                  <a:lnTo>
                    <a:pt x="8831262" y="4452937"/>
                  </a:lnTo>
                  <a:lnTo>
                    <a:pt x="8788398" y="4370387"/>
                  </a:lnTo>
                  <a:lnTo>
                    <a:pt x="8689974" y="4356100"/>
                  </a:lnTo>
                  <a:lnTo>
                    <a:pt x="8686798" y="4355065"/>
                  </a:lnTo>
                  <a:lnTo>
                    <a:pt x="8611922" y="4429678"/>
                  </a:lnTo>
                  <a:lnTo>
                    <a:pt x="8518574" y="4462625"/>
                  </a:lnTo>
                  <a:lnTo>
                    <a:pt x="8336734" y="4499447"/>
                  </a:lnTo>
                  <a:lnTo>
                    <a:pt x="8159758" y="4602162"/>
                  </a:lnTo>
                  <a:lnTo>
                    <a:pt x="7884566" y="4595379"/>
                  </a:lnTo>
                  <a:lnTo>
                    <a:pt x="7603542" y="4602162"/>
                  </a:lnTo>
                  <a:lnTo>
                    <a:pt x="7533529" y="4444213"/>
                  </a:lnTo>
                  <a:lnTo>
                    <a:pt x="7403227" y="4318242"/>
                  </a:lnTo>
                  <a:cubicBezTo>
                    <a:pt x="7401930" y="4264301"/>
                    <a:pt x="7400634" y="4210359"/>
                    <a:pt x="7399337" y="4156418"/>
                  </a:cubicBezTo>
                  <a:lnTo>
                    <a:pt x="7416840" y="3946142"/>
                  </a:lnTo>
                  <a:lnTo>
                    <a:pt x="7408089" y="3746527"/>
                  </a:lnTo>
                  <a:lnTo>
                    <a:pt x="7510191" y="3638966"/>
                  </a:lnTo>
                  <a:lnTo>
                    <a:pt x="7589928" y="3509119"/>
                  </a:lnTo>
                  <a:lnTo>
                    <a:pt x="7664802" y="3409311"/>
                  </a:lnTo>
                  <a:lnTo>
                    <a:pt x="7743566" y="3457762"/>
                  </a:lnTo>
                  <a:lnTo>
                    <a:pt x="7810662" y="3390900"/>
                  </a:lnTo>
                  <a:lnTo>
                    <a:pt x="7815674" y="3390396"/>
                  </a:lnTo>
                  <a:lnTo>
                    <a:pt x="7771990" y="3336972"/>
                  </a:lnTo>
                  <a:lnTo>
                    <a:pt x="7679770" y="3366112"/>
                  </a:lnTo>
                  <a:lnTo>
                    <a:pt x="7592402" y="3259262"/>
                  </a:lnTo>
                  <a:lnTo>
                    <a:pt x="7446788" y="3307830"/>
                  </a:lnTo>
                  <a:lnTo>
                    <a:pt x="7286613" y="3409824"/>
                  </a:lnTo>
                  <a:lnTo>
                    <a:pt x="7009948" y="3288403"/>
                  </a:lnTo>
                  <a:lnTo>
                    <a:pt x="6864334" y="3332115"/>
                  </a:lnTo>
                  <a:lnTo>
                    <a:pt x="6611937" y="3142699"/>
                  </a:lnTo>
                  <a:lnTo>
                    <a:pt x="6825504" y="2972711"/>
                  </a:lnTo>
                  <a:lnTo>
                    <a:pt x="6791527" y="2457889"/>
                  </a:lnTo>
                  <a:lnTo>
                    <a:pt x="6665329" y="2137339"/>
                  </a:lnTo>
                  <a:lnTo>
                    <a:pt x="6679890" y="1967351"/>
                  </a:lnTo>
                  <a:lnTo>
                    <a:pt x="6820650" y="1878957"/>
                  </a:lnTo>
                  <a:lnTo>
                    <a:pt x="6810942" y="1631260"/>
                  </a:lnTo>
                  <a:lnTo>
                    <a:pt x="6883749" y="1378705"/>
                  </a:lnTo>
                  <a:lnTo>
                    <a:pt x="7204099" y="1135865"/>
                  </a:lnTo>
                  <a:lnTo>
                    <a:pt x="7344859" y="975590"/>
                  </a:lnTo>
                  <a:lnTo>
                    <a:pt x="7903042" y="727893"/>
                  </a:lnTo>
                  <a:lnTo>
                    <a:pt x="8373862" y="499623"/>
                  </a:lnTo>
                  <a:lnTo>
                    <a:pt x="8878654" y="358775"/>
                  </a:lnTo>
                  <a:lnTo>
                    <a:pt x="9281518" y="358775"/>
                  </a:lnTo>
                  <a:lnTo>
                    <a:pt x="9282822" y="359474"/>
                  </a:lnTo>
                  <a:lnTo>
                    <a:pt x="9491430" y="272034"/>
                  </a:lnTo>
                  <a:lnTo>
                    <a:pt x="9704886" y="359474"/>
                  </a:lnTo>
                  <a:lnTo>
                    <a:pt x="10160910" y="228315"/>
                  </a:lnTo>
                  <a:lnTo>
                    <a:pt x="10461694" y="257461"/>
                  </a:lnTo>
                  <a:lnTo>
                    <a:pt x="10655746" y="97155"/>
                  </a:lnTo>
                  <a:lnTo>
                    <a:pt x="10976902" y="24289"/>
                  </a:lnTo>
                  <a:lnTo>
                    <a:pt x="11209766" y="0"/>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nvGrpSpPr>
            <p:cNvPr id="247" name="Group 57">
              <a:extLst>
                <a:ext uri="{FF2B5EF4-FFF2-40B4-BE49-F238E27FC236}">
                  <a16:creationId xmlns:a16="http://schemas.microsoft.com/office/drawing/2014/main" id="{CBD7E71E-F3BE-4D30-B818-73DE72E32459}"/>
                </a:ext>
              </a:extLst>
            </p:cNvPr>
            <p:cNvGrpSpPr>
              <a:grpSpLocks/>
            </p:cNvGrpSpPr>
            <p:nvPr/>
          </p:nvGrpSpPr>
          <p:grpSpPr bwMode="auto">
            <a:xfrm>
              <a:off x="1331" y="1146"/>
              <a:ext cx="1165" cy="1284"/>
              <a:chOff x="6658" y="5730"/>
              <a:chExt cx="5824" cy="6424"/>
            </a:xfrm>
            <a:grpFill/>
          </p:grpSpPr>
          <p:sp>
            <p:nvSpPr>
              <p:cNvPr id="248" name="Freeform 84">
                <a:extLst>
                  <a:ext uri="{FF2B5EF4-FFF2-40B4-BE49-F238E27FC236}">
                    <a16:creationId xmlns:a16="http://schemas.microsoft.com/office/drawing/2014/main" id="{00E1CFB4-B2AE-49D2-9E39-C04BD624424C}"/>
                  </a:ext>
                </a:extLst>
              </p:cNvPr>
              <p:cNvSpPr>
                <a:spLocks/>
              </p:cNvSpPr>
              <p:nvPr/>
            </p:nvSpPr>
            <p:spPr bwMode="auto">
              <a:xfrm>
                <a:off x="8628" y="7024"/>
                <a:ext cx="380" cy="660"/>
              </a:xfrm>
              <a:custGeom>
                <a:avLst/>
                <a:gdLst>
                  <a:gd name="T0" fmla="*/ 429514 w 125"/>
                  <a:gd name="T1" fmla="*/ 0 h 216"/>
                  <a:gd name="T2" fmla="*/ 168910 w 125"/>
                  <a:gd name="T3" fmla="*/ 349250 h 216"/>
                  <a:gd name="T4" fmla="*/ 125476 w 125"/>
                  <a:gd name="T5" fmla="*/ 499622 h 216"/>
                  <a:gd name="T6" fmla="*/ 9652 w 125"/>
                  <a:gd name="T7" fmla="*/ 659694 h 216"/>
                  <a:gd name="T8" fmla="*/ 0 w 125"/>
                  <a:gd name="T9" fmla="*/ 858573 h 216"/>
                  <a:gd name="T10" fmla="*/ 14478 w 125"/>
                  <a:gd name="T11" fmla="*/ 1047750 h 216"/>
                  <a:gd name="T12" fmla="*/ 342646 w 125"/>
                  <a:gd name="T13" fmla="*/ 863424 h 216"/>
                  <a:gd name="T14" fmla="*/ 550164 w 125"/>
                  <a:gd name="T15" fmla="*/ 611188 h 216"/>
                  <a:gd name="T16" fmla="*/ 603250 w 125"/>
                  <a:gd name="T17" fmla="*/ 334698 h 216"/>
                  <a:gd name="T18" fmla="*/ 593598 w 125"/>
                  <a:gd name="T19" fmla="*/ 130969 h 216"/>
                  <a:gd name="T20" fmla="*/ 429514 w 125"/>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5" h="216">
                    <a:moveTo>
                      <a:pt x="89" y="0"/>
                    </a:moveTo>
                    <a:lnTo>
                      <a:pt x="35" y="72"/>
                    </a:lnTo>
                    <a:lnTo>
                      <a:pt x="26" y="103"/>
                    </a:lnTo>
                    <a:lnTo>
                      <a:pt x="2" y="136"/>
                    </a:lnTo>
                    <a:lnTo>
                      <a:pt x="0" y="177"/>
                    </a:lnTo>
                    <a:lnTo>
                      <a:pt x="3" y="216"/>
                    </a:lnTo>
                    <a:lnTo>
                      <a:pt x="71" y="178"/>
                    </a:lnTo>
                    <a:lnTo>
                      <a:pt x="114" y="126"/>
                    </a:lnTo>
                    <a:lnTo>
                      <a:pt x="125" y="69"/>
                    </a:lnTo>
                    <a:lnTo>
                      <a:pt x="123" y="27"/>
                    </a:lnTo>
                    <a:lnTo>
                      <a:pt x="89" y="0"/>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49" name="Freeform 85">
                <a:extLst>
                  <a:ext uri="{FF2B5EF4-FFF2-40B4-BE49-F238E27FC236}">
                    <a16:creationId xmlns:a16="http://schemas.microsoft.com/office/drawing/2014/main" id="{225027B9-5613-4AEC-81AC-4DDEC850357C}"/>
                  </a:ext>
                </a:extLst>
              </p:cNvPr>
              <p:cNvSpPr>
                <a:spLocks/>
              </p:cNvSpPr>
              <p:nvPr/>
            </p:nvSpPr>
            <p:spPr bwMode="auto">
              <a:xfrm>
                <a:off x="9526" y="6079"/>
                <a:ext cx="854" cy="383"/>
              </a:xfrm>
              <a:custGeom>
                <a:avLst/>
                <a:gdLst>
                  <a:gd name="T0" fmla="*/ 636559 w 279"/>
                  <a:gd name="T1" fmla="*/ 381214 h 126"/>
                  <a:gd name="T2" fmla="*/ 364442 w 279"/>
                  <a:gd name="T3" fmla="*/ 468073 h 126"/>
                  <a:gd name="T4" fmla="*/ 199228 w 279"/>
                  <a:gd name="T5" fmla="*/ 598361 h 126"/>
                  <a:gd name="T6" fmla="*/ 68029 w 279"/>
                  <a:gd name="T7" fmla="*/ 608012 h 126"/>
                  <a:gd name="T8" fmla="*/ 0 w 279"/>
                  <a:gd name="T9" fmla="*/ 492200 h 126"/>
                  <a:gd name="T10" fmla="*/ 155495 w 279"/>
                  <a:gd name="T11" fmla="*/ 289530 h 126"/>
                  <a:gd name="T12" fmla="*/ 374161 w 279"/>
                  <a:gd name="T13" fmla="*/ 279879 h 126"/>
                  <a:gd name="T14" fmla="*/ 826069 w 279"/>
                  <a:gd name="T15" fmla="*/ 135114 h 126"/>
                  <a:gd name="T16" fmla="*/ 1277977 w 279"/>
                  <a:gd name="T17" fmla="*/ 0 h 126"/>
                  <a:gd name="T18" fmla="*/ 1355725 w 279"/>
                  <a:gd name="T19" fmla="*/ 43429 h 126"/>
                  <a:gd name="T20" fmla="*/ 1122482 w 279"/>
                  <a:gd name="T21" fmla="*/ 164067 h 126"/>
                  <a:gd name="T22" fmla="*/ 1030157 w 279"/>
                  <a:gd name="T23" fmla="*/ 289530 h 126"/>
                  <a:gd name="T24" fmla="*/ 767758 w 279"/>
                  <a:gd name="T25" fmla="*/ 279879 h 126"/>
                  <a:gd name="T26" fmla="*/ 636559 w 279"/>
                  <a:gd name="T27" fmla="*/ 381214 h 1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9" h="126">
                    <a:moveTo>
                      <a:pt x="131" y="79"/>
                    </a:moveTo>
                    <a:lnTo>
                      <a:pt x="75" y="97"/>
                    </a:lnTo>
                    <a:lnTo>
                      <a:pt x="41" y="124"/>
                    </a:lnTo>
                    <a:lnTo>
                      <a:pt x="14" y="126"/>
                    </a:lnTo>
                    <a:lnTo>
                      <a:pt x="0" y="102"/>
                    </a:lnTo>
                    <a:lnTo>
                      <a:pt x="32" y="60"/>
                    </a:lnTo>
                    <a:lnTo>
                      <a:pt x="77" y="58"/>
                    </a:lnTo>
                    <a:lnTo>
                      <a:pt x="170" y="28"/>
                    </a:lnTo>
                    <a:lnTo>
                      <a:pt x="263" y="0"/>
                    </a:lnTo>
                    <a:lnTo>
                      <a:pt x="279" y="9"/>
                    </a:lnTo>
                    <a:lnTo>
                      <a:pt x="231" y="34"/>
                    </a:lnTo>
                    <a:lnTo>
                      <a:pt x="212" y="60"/>
                    </a:lnTo>
                    <a:lnTo>
                      <a:pt x="158" y="58"/>
                    </a:lnTo>
                    <a:lnTo>
                      <a:pt x="131" y="79"/>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0" name="Freeform 88">
                <a:extLst>
                  <a:ext uri="{FF2B5EF4-FFF2-40B4-BE49-F238E27FC236}">
                    <a16:creationId xmlns:a16="http://schemas.microsoft.com/office/drawing/2014/main" id="{EDBCC4B9-4F32-4E18-98B4-99D27E8C9CF4}"/>
                  </a:ext>
                </a:extLst>
              </p:cNvPr>
              <p:cNvSpPr>
                <a:spLocks/>
              </p:cNvSpPr>
              <p:nvPr/>
            </p:nvSpPr>
            <p:spPr bwMode="auto">
              <a:xfrm>
                <a:off x="8898" y="6559"/>
                <a:ext cx="637" cy="339"/>
              </a:xfrm>
              <a:custGeom>
                <a:avLst/>
                <a:gdLst>
                  <a:gd name="T0" fmla="*/ 0 w 208"/>
                  <a:gd name="T1" fmla="*/ 489679 h 111"/>
                  <a:gd name="T2" fmla="*/ 223639 w 208"/>
                  <a:gd name="T3" fmla="*/ 538162 h 111"/>
                  <a:gd name="T4" fmla="*/ 320874 w 208"/>
                  <a:gd name="T5" fmla="*/ 431499 h 111"/>
                  <a:gd name="T6" fmla="*/ 452140 w 208"/>
                  <a:gd name="T7" fmla="*/ 349078 h 111"/>
                  <a:gd name="T8" fmla="*/ 427831 w 208"/>
                  <a:gd name="T9" fmla="*/ 290898 h 111"/>
                  <a:gd name="T10" fmla="*/ 486172 w 208"/>
                  <a:gd name="T11" fmla="*/ 232719 h 111"/>
                  <a:gd name="T12" fmla="*/ 758429 w 208"/>
                  <a:gd name="T13" fmla="*/ 111511 h 111"/>
                  <a:gd name="T14" fmla="*/ 938312 w 208"/>
                  <a:gd name="T15" fmla="*/ 130904 h 111"/>
                  <a:gd name="T16" fmla="*/ 1011238 w 208"/>
                  <a:gd name="T17" fmla="*/ 53331 h 111"/>
                  <a:gd name="T18" fmla="*/ 933450 w 208"/>
                  <a:gd name="T19" fmla="*/ 72725 h 111"/>
                  <a:gd name="T20" fmla="*/ 831354 w 208"/>
                  <a:gd name="T21" fmla="*/ 58180 h 111"/>
                  <a:gd name="T22" fmla="*/ 704950 w 208"/>
                  <a:gd name="T23" fmla="*/ 0 h 111"/>
                  <a:gd name="T24" fmla="*/ 554236 w 208"/>
                  <a:gd name="T25" fmla="*/ 126056 h 111"/>
                  <a:gd name="T26" fmla="*/ 369491 w 208"/>
                  <a:gd name="T27" fmla="*/ 198781 h 111"/>
                  <a:gd name="T28" fmla="*/ 277118 w 208"/>
                  <a:gd name="T29" fmla="*/ 315140 h 111"/>
                  <a:gd name="T30" fmla="*/ 209054 w 208"/>
                  <a:gd name="T31" fmla="*/ 421803 h 111"/>
                  <a:gd name="T32" fmla="*/ 0 w 208"/>
                  <a:gd name="T33" fmla="*/ 489679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8" h="111">
                    <a:moveTo>
                      <a:pt x="0" y="101"/>
                    </a:moveTo>
                    <a:lnTo>
                      <a:pt x="46" y="111"/>
                    </a:lnTo>
                    <a:lnTo>
                      <a:pt x="66" y="89"/>
                    </a:lnTo>
                    <a:lnTo>
                      <a:pt x="93" y="72"/>
                    </a:lnTo>
                    <a:lnTo>
                      <a:pt x="88" y="60"/>
                    </a:lnTo>
                    <a:lnTo>
                      <a:pt x="100" y="48"/>
                    </a:lnTo>
                    <a:lnTo>
                      <a:pt x="156" y="23"/>
                    </a:lnTo>
                    <a:lnTo>
                      <a:pt x="193" y="27"/>
                    </a:lnTo>
                    <a:lnTo>
                      <a:pt x="208" y="11"/>
                    </a:lnTo>
                    <a:lnTo>
                      <a:pt x="192" y="15"/>
                    </a:lnTo>
                    <a:lnTo>
                      <a:pt x="171" y="12"/>
                    </a:lnTo>
                    <a:lnTo>
                      <a:pt x="145" y="0"/>
                    </a:lnTo>
                    <a:lnTo>
                      <a:pt x="114" y="26"/>
                    </a:lnTo>
                    <a:lnTo>
                      <a:pt x="76" y="41"/>
                    </a:lnTo>
                    <a:lnTo>
                      <a:pt x="57" y="65"/>
                    </a:lnTo>
                    <a:lnTo>
                      <a:pt x="43" y="87"/>
                    </a:lnTo>
                    <a:lnTo>
                      <a:pt x="0" y="101"/>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1" name="Freeform 38">
                <a:extLst>
                  <a:ext uri="{FF2B5EF4-FFF2-40B4-BE49-F238E27FC236}">
                    <a16:creationId xmlns:a16="http://schemas.microsoft.com/office/drawing/2014/main" id="{ECDF5C14-74EA-482F-AD0F-9CC386B1D0F6}"/>
                  </a:ext>
                </a:extLst>
              </p:cNvPr>
              <p:cNvSpPr>
                <a:spLocks/>
              </p:cNvSpPr>
              <p:nvPr/>
            </p:nvSpPr>
            <p:spPr bwMode="auto">
              <a:xfrm>
                <a:off x="6658" y="11770"/>
                <a:ext cx="768" cy="384"/>
              </a:xfrm>
              <a:custGeom>
                <a:avLst/>
                <a:gdLst>
                  <a:gd name="T0" fmla="*/ 2147483647 w 768"/>
                  <a:gd name="T1" fmla="*/ 0 h 384"/>
                  <a:gd name="T2" fmla="*/ 0 w 768"/>
                  <a:gd name="T3" fmla="*/ 2147483647 h 384"/>
                  <a:gd name="T4" fmla="*/ 2147483647 w 768"/>
                  <a:gd name="T5" fmla="*/ 2147483647 h 384"/>
                  <a:gd name="T6" fmla="*/ 2147483647 w 768"/>
                  <a:gd name="T7" fmla="*/ 0 h 38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68" h="384">
                    <a:moveTo>
                      <a:pt x="43" y="48"/>
                    </a:moveTo>
                    <a:lnTo>
                      <a:pt x="0" y="115"/>
                    </a:lnTo>
                    <a:lnTo>
                      <a:pt x="14" y="172"/>
                    </a:lnTo>
                    <a:lnTo>
                      <a:pt x="81" y="201"/>
                    </a:lnTo>
                    <a:lnTo>
                      <a:pt x="124" y="206"/>
                    </a:lnTo>
                    <a:lnTo>
                      <a:pt x="187" y="192"/>
                    </a:lnTo>
                    <a:lnTo>
                      <a:pt x="254" y="172"/>
                    </a:lnTo>
                    <a:lnTo>
                      <a:pt x="331" y="182"/>
                    </a:lnTo>
                    <a:lnTo>
                      <a:pt x="384" y="225"/>
                    </a:lnTo>
                    <a:lnTo>
                      <a:pt x="436" y="259"/>
                    </a:lnTo>
                    <a:lnTo>
                      <a:pt x="484" y="326"/>
                    </a:lnTo>
                    <a:lnTo>
                      <a:pt x="552" y="384"/>
                    </a:lnTo>
                    <a:lnTo>
                      <a:pt x="628" y="384"/>
                    </a:lnTo>
                    <a:lnTo>
                      <a:pt x="691" y="369"/>
                    </a:lnTo>
                    <a:lnTo>
                      <a:pt x="748" y="331"/>
                    </a:lnTo>
                    <a:lnTo>
                      <a:pt x="768" y="283"/>
                    </a:lnTo>
                    <a:lnTo>
                      <a:pt x="748" y="230"/>
                    </a:lnTo>
                    <a:lnTo>
                      <a:pt x="681" y="168"/>
                    </a:lnTo>
                    <a:lnTo>
                      <a:pt x="619" y="134"/>
                    </a:lnTo>
                    <a:lnTo>
                      <a:pt x="571" y="100"/>
                    </a:lnTo>
                    <a:lnTo>
                      <a:pt x="499" y="72"/>
                    </a:lnTo>
                    <a:lnTo>
                      <a:pt x="412" y="28"/>
                    </a:lnTo>
                    <a:lnTo>
                      <a:pt x="307" y="19"/>
                    </a:lnTo>
                    <a:lnTo>
                      <a:pt x="225" y="14"/>
                    </a:lnTo>
                    <a:lnTo>
                      <a:pt x="144" y="0"/>
                    </a:lnTo>
                    <a:lnTo>
                      <a:pt x="100" y="28"/>
                    </a:lnTo>
                    <a:lnTo>
                      <a:pt x="43" y="48"/>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2" name="Freeform 38">
                <a:extLst>
                  <a:ext uri="{FF2B5EF4-FFF2-40B4-BE49-F238E27FC236}">
                    <a16:creationId xmlns:a16="http://schemas.microsoft.com/office/drawing/2014/main" id="{7BBD1E89-C950-4032-BA89-F17B6CFE0A4D}"/>
                  </a:ext>
                </a:extLst>
              </p:cNvPr>
              <p:cNvSpPr>
                <a:spLocks/>
              </p:cNvSpPr>
              <p:nvPr/>
            </p:nvSpPr>
            <p:spPr bwMode="auto">
              <a:xfrm>
                <a:off x="7066" y="11448"/>
                <a:ext cx="859" cy="586"/>
              </a:xfrm>
              <a:custGeom>
                <a:avLst/>
                <a:gdLst>
                  <a:gd name="T0" fmla="*/ 2147483647 w 859"/>
                  <a:gd name="T1" fmla="*/ 0 h 586"/>
                  <a:gd name="T2" fmla="*/ 0 w 859"/>
                  <a:gd name="T3" fmla="*/ 2147483647 h 586"/>
                  <a:gd name="T4" fmla="*/ 2147483647 w 859"/>
                  <a:gd name="T5" fmla="*/ 2147483647 h 586"/>
                  <a:gd name="T6" fmla="*/ 2147483647 w 859"/>
                  <a:gd name="T7" fmla="*/ 0 h 58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59" h="586">
                    <a:moveTo>
                      <a:pt x="43" y="182"/>
                    </a:moveTo>
                    <a:lnTo>
                      <a:pt x="129" y="197"/>
                    </a:lnTo>
                    <a:lnTo>
                      <a:pt x="206" y="182"/>
                    </a:lnTo>
                    <a:lnTo>
                      <a:pt x="278" y="206"/>
                    </a:lnTo>
                    <a:lnTo>
                      <a:pt x="321" y="302"/>
                    </a:lnTo>
                    <a:lnTo>
                      <a:pt x="369" y="408"/>
                    </a:lnTo>
                    <a:lnTo>
                      <a:pt x="436" y="466"/>
                    </a:lnTo>
                    <a:lnTo>
                      <a:pt x="532" y="518"/>
                    </a:lnTo>
                    <a:lnTo>
                      <a:pt x="614" y="562"/>
                    </a:lnTo>
                    <a:lnTo>
                      <a:pt x="700" y="576"/>
                    </a:lnTo>
                    <a:lnTo>
                      <a:pt x="777" y="586"/>
                    </a:lnTo>
                    <a:lnTo>
                      <a:pt x="835" y="547"/>
                    </a:lnTo>
                    <a:lnTo>
                      <a:pt x="859" y="475"/>
                    </a:lnTo>
                    <a:lnTo>
                      <a:pt x="772" y="418"/>
                    </a:lnTo>
                    <a:lnTo>
                      <a:pt x="700" y="298"/>
                    </a:lnTo>
                    <a:lnTo>
                      <a:pt x="609" y="230"/>
                    </a:lnTo>
                    <a:lnTo>
                      <a:pt x="523" y="173"/>
                    </a:lnTo>
                    <a:lnTo>
                      <a:pt x="465" y="134"/>
                    </a:lnTo>
                    <a:lnTo>
                      <a:pt x="379" y="82"/>
                    </a:lnTo>
                    <a:lnTo>
                      <a:pt x="297" y="43"/>
                    </a:lnTo>
                    <a:lnTo>
                      <a:pt x="244" y="14"/>
                    </a:lnTo>
                    <a:lnTo>
                      <a:pt x="172" y="0"/>
                    </a:lnTo>
                    <a:lnTo>
                      <a:pt x="115" y="14"/>
                    </a:lnTo>
                    <a:lnTo>
                      <a:pt x="48" y="24"/>
                    </a:lnTo>
                    <a:lnTo>
                      <a:pt x="0" y="96"/>
                    </a:lnTo>
                    <a:lnTo>
                      <a:pt x="0" y="144"/>
                    </a:lnTo>
                    <a:lnTo>
                      <a:pt x="43" y="182"/>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3" name="Freeform 76">
                <a:extLst>
                  <a:ext uri="{FF2B5EF4-FFF2-40B4-BE49-F238E27FC236}">
                    <a16:creationId xmlns:a16="http://schemas.microsoft.com/office/drawing/2014/main" id="{B1C1D8F0-29A0-45C4-B8D8-515F1A0D770B}"/>
                  </a:ext>
                </a:extLst>
              </p:cNvPr>
              <p:cNvSpPr>
                <a:spLocks/>
              </p:cNvSpPr>
              <p:nvPr/>
            </p:nvSpPr>
            <p:spPr bwMode="auto">
              <a:xfrm>
                <a:off x="9801" y="8978"/>
                <a:ext cx="1372" cy="969"/>
              </a:xfrm>
              <a:custGeom>
                <a:avLst/>
                <a:gdLst>
                  <a:gd name="T0" fmla="*/ 654050 w 1372"/>
                  <a:gd name="T1" fmla="*/ 1422400 h 969"/>
                  <a:gd name="T2" fmla="*/ 450850 w 1372"/>
                  <a:gd name="T3" fmla="*/ 1335088 h 969"/>
                  <a:gd name="T4" fmla="*/ 304800 w 1372"/>
                  <a:gd name="T5" fmla="*/ 1263650 h 969"/>
                  <a:gd name="T6" fmla="*/ 87313 w 1372"/>
                  <a:gd name="T7" fmla="*/ 1176338 h 969"/>
                  <a:gd name="T8" fmla="*/ 0 w 1372"/>
                  <a:gd name="T9" fmla="*/ 1060450 h 969"/>
                  <a:gd name="T10" fmla="*/ 87313 w 1372"/>
                  <a:gd name="T11" fmla="*/ 914400 h 969"/>
                  <a:gd name="T12" fmla="*/ 450850 w 1372"/>
                  <a:gd name="T13" fmla="*/ 639763 h 969"/>
                  <a:gd name="T14" fmla="*/ 668338 w 1372"/>
                  <a:gd name="T15" fmla="*/ 465138 h 969"/>
                  <a:gd name="T16" fmla="*/ 1001713 w 1372"/>
                  <a:gd name="T17" fmla="*/ 319088 h 969"/>
                  <a:gd name="T18" fmla="*/ 1176338 w 1372"/>
                  <a:gd name="T19" fmla="*/ 146050 h 969"/>
                  <a:gd name="T20" fmla="*/ 1379538 w 1372"/>
                  <a:gd name="T21" fmla="*/ 30163 h 969"/>
                  <a:gd name="T22" fmla="*/ 1639888 w 1372"/>
                  <a:gd name="T23" fmla="*/ 0 h 969"/>
                  <a:gd name="T24" fmla="*/ 1774825 w 1372"/>
                  <a:gd name="T25" fmla="*/ 46038 h 969"/>
                  <a:gd name="T26" fmla="*/ 1974850 w 1372"/>
                  <a:gd name="T27" fmla="*/ 44450 h 969"/>
                  <a:gd name="T28" fmla="*/ 2147888 w 1372"/>
                  <a:gd name="T29" fmla="*/ 203200 h 969"/>
                  <a:gd name="T30" fmla="*/ 2178050 w 1372"/>
                  <a:gd name="T31" fmla="*/ 522288 h 969"/>
                  <a:gd name="T32" fmla="*/ 1958975 w 1372"/>
                  <a:gd name="T33" fmla="*/ 711200 h 969"/>
                  <a:gd name="T34" fmla="*/ 1709738 w 1372"/>
                  <a:gd name="T35" fmla="*/ 876300 h 969"/>
                  <a:gd name="T36" fmla="*/ 1389063 w 1372"/>
                  <a:gd name="T37" fmla="*/ 1152525 h 969"/>
                  <a:gd name="T38" fmla="*/ 1089025 w 1372"/>
                  <a:gd name="T39" fmla="*/ 1538288 h 969"/>
                  <a:gd name="T40" fmla="*/ 812800 w 1372"/>
                  <a:gd name="T41" fmla="*/ 1524000 h 969"/>
                  <a:gd name="T42" fmla="*/ 654050 w 1372"/>
                  <a:gd name="T43" fmla="*/ 1422400 h 9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72" h="969">
                    <a:moveTo>
                      <a:pt x="412" y="896"/>
                    </a:moveTo>
                    <a:lnTo>
                      <a:pt x="284" y="841"/>
                    </a:lnTo>
                    <a:lnTo>
                      <a:pt x="192" y="796"/>
                    </a:lnTo>
                    <a:lnTo>
                      <a:pt x="55" y="741"/>
                    </a:lnTo>
                    <a:lnTo>
                      <a:pt x="0" y="668"/>
                    </a:lnTo>
                    <a:lnTo>
                      <a:pt x="55" y="576"/>
                    </a:lnTo>
                    <a:lnTo>
                      <a:pt x="284" y="403"/>
                    </a:lnTo>
                    <a:lnTo>
                      <a:pt x="421" y="293"/>
                    </a:lnTo>
                    <a:lnTo>
                      <a:pt x="631" y="201"/>
                    </a:lnTo>
                    <a:lnTo>
                      <a:pt x="741" y="92"/>
                    </a:lnTo>
                    <a:lnTo>
                      <a:pt x="869" y="19"/>
                    </a:lnTo>
                    <a:lnTo>
                      <a:pt x="1033" y="0"/>
                    </a:lnTo>
                    <a:lnTo>
                      <a:pt x="1118" y="29"/>
                    </a:lnTo>
                    <a:lnTo>
                      <a:pt x="1244" y="28"/>
                    </a:lnTo>
                    <a:lnTo>
                      <a:pt x="1353" y="128"/>
                    </a:lnTo>
                    <a:lnTo>
                      <a:pt x="1372" y="329"/>
                    </a:lnTo>
                    <a:lnTo>
                      <a:pt x="1234" y="448"/>
                    </a:lnTo>
                    <a:lnTo>
                      <a:pt x="1077" y="552"/>
                    </a:lnTo>
                    <a:lnTo>
                      <a:pt x="875" y="726"/>
                    </a:lnTo>
                    <a:lnTo>
                      <a:pt x="686" y="969"/>
                    </a:lnTo>
                    <a:lnTo>
                      <a:pt x="512" y="960"/>
                    </a:lnTo>
                    <a:lnTo>
                      <a:pt x="412" y="896"/>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4" name="Freeform 86">
                <a:extLst>
                  <a:ext uri="{FF2B5EF4-FFF2-40B4-BE49-F238E27FC236}">
                    <a16:creationId xmlns:a16="http://schemas.microsoft.com/office/drawing/2014/main" id="{89B38544-7A5B-4543-B5CF-D03F377F2FDE}"/>
                  </a:ext>
                </a:extLst>
              </p:cNvPr>
              <p:cNvSpPr>
                <a:spLocks/>
              </p:cNvSpPr>
              <p:nvPr/>
            </p:nvSpPr>
            <p:spPr bwMode="auto">
              <a:xfrm>
                <a:off x="10449" y="6025"/>
                <a:ext cx="698" cy="176"/>
              </a:xfrm>
              <a:custGeom>
                <a:avLst/>
                <a:gdLst>
                  <a:gd name="T0" fmla="*/ 14580 w 228"/>
                  <a:gd name="T1" fmla="*/ 24509 h 57"/>
                  <a:gd name="T2" fmla="*/ 0 w 228"/>
                  <a:gd name="T3" fmla="*/ 200972 h 57"/>
                  <a:gd name="T4" fmla="*/ 92340 w 228"/>
                  <a:gd name="T5" fmla="*/ 279400 h 57"/>
                  <a:gd name="T6" fmla="*/ 233279 w 228"/>
                  <a:gd name="T7" fmla="*/ 259793 h 57"/>
                  <a:gd name="T8" fmla="*/ 398518 w 228"/>
                  <a:gd name="T9" fmla="*/ 171561 h 57"/>
                  <a:gd name="T10" fmla="*/ 656097 w 228"/>
                  <a:gd name="T11" fmla="*/ 205874 h 57"/>
                  <a:gd name="T12" fmla="*/ 923396 w 228"/>
                  <a:gd name="T13" fmla="*/ 68625 h 57"/>
                  <a:gd name="T14" fmla="*/ 1078915 w 228"/>
                  <a:gd name="T15" fmla="*/ 102937 h 57"/>
                  <a:gd name="T16" fmla="*/ 1108075 w 228"/>
                  <a:gd name="T17" fmla="*/ 24509 h 57"/>
                  <a:gd name="T18" fmla="*/ 967136 w 228"/>
                  <a:gd name="T19" fmla="*/ 0 h 57"/>
                  <a:gd name="T20" fmla="*/ 427678 w 228"/>
                  <a:gd name="T21" fmla="*/ 102937 h 57"/>
                  <a:gd name="T22" fmla="*/ 14580 w 228"/>
                  <a:gd name="T23" fmla="*/ 24509 h 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8" h="57">
                    <a:moveTo>
                      <a:pt x="3" y="5"/>
                    </a:moveTo>
                    <a:lnTo>
                      <a:pt x="0" y="41"/>
                    </a:lnTo>
                    <a:lnTo>
                      <a:pt x="19" y="57"/>
                    </a:lnTo>
                    <a:lnTo>
                      <a:pt x="48" y="53"/>
                    </a:lnTo>
                    <a:lnTo>
                      <a:pt x="82" y="35"/>
                    </a:lnTo>
                    <a:lnTo>
                      <a:pt x="135" y="42"/>
                    </a:lnTo>
                    <a:lnTo>
                      <a:pt x="190" y="14"/>
                    </a:lnTo>
                    <a:lnTo>
                      <a:pt x="222" y="21"/>
                    </a:lnTo>
                    <a:lnTo>
                      <a:pt x="228" y="5"/>
                    </a:lnTo>
                    <a:lnTo>
                      <a:pt x="199" y="0"/>
                    </a:lnTo>
                    <a:lnTo>
                      <a:pt x="88" y="21"/>
                    </a:lnTo>
                    <a:lnTo>
                      <a:pt x="3" y="5"/>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5" name="Freeform 87">
                <a:extLst>
                  <a:ext uri="{FF2B5EF4-FFF2-40B4-BE49-F238E27FC236}">
                    <a16:creationId xmlns:a16="http://schemas.microsoft.com/office/drawing/2014/main" id="{637C1F85-8084-4176-87E1-D4B3D68ADA02}"/>
                  </a:ext>
                </a:extLst>
              </p:cNvPr>
              <p:cNvSpPr>
                <a:spLocks/>
              </p:cNvSpPr>
              <p:nvPr/>
            </p:nvSpPr>
            <p:spPr bwMode="auto">
              <a:xfrm>
                <a:off x="11458" y="5878"/>
                <a:ext cx="461" cy="210"/>
              </a:xfrm>
              <a:custGeom>
                <a:avLst/>
                <a:gdLst>
                  <a:gd name="T0" fmla="*/ 0 w 151"/>
                  <a:gd name="T1" fmla="*/ 279447 h 68"/>
                  <a:gd name="T2" fmla="*/ 77546 w 151"/>
                  <a:gd name="T3" fmla="*/ 98051 h 68"/>
                  <a:gd name="T4" fmla="*/ 470121 w 151"/>
                  <a:gd name="T5" fmla="*/ 83344 h 68"/>
                  <a:gd name="T6" fmla="*/ 615519 w 151"/>
                  <a:gd name="T7" fmla="*/ 0 h 68"/>
                  <a:gd name="T8" fmla="*/ 731838 w 151"/>
                  <a:gd name="T9" fmla="*/ 53928 h 68"/>
                  <a:gd name="T10" fmla="*/ 528280 w 151"/>
                  <a:gd name="T11" fmla="*/ 127467 h 68"/>
                  <a:gd name="T12" fmla="*/ 407115 w 151"/>
                  <a:gd name="T13" fmla="*/ 230421 h 68"/>
                  <a:gd name="T14" fmla="*/ 193864 w 151"/>
                  <a:gd name="T15" fmla="*/ 220616 h 68"/>
                  <a:gd name="T16" fmla="*/ 43619 w 151"/>
                  <a:gd name="T17" fmla="*/ 333375 h 68"/>
                  <a:gd name="T18" fmla="*/ 0 w 151"/>
                  <a:gd name="T19" fmla="*/ 279447 h 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68">
                    <a:moveTo>
                      <a:pt x="0" y="57"/>
                    </a:moveTo>
                    <a:lnTo>
                      <a:pt x="16" y="20"/>
                    </a:lnTo>
                    <a:lnTo>
                      <a:pt x="97" y="17"/>
                    </a:lnTo>
                    <a:lnTo>
                      <a:pt x="127" y="0"/>
                    </a:lnTo>
                    <a:lnTo>
                      <a:pt x="151" y="11"/>
                    </a:lnTo>
                    <a:lnTo>
                      <a:pt x="109" y="26"/>
                    </a:lnTo>
                    <a:lnTo>
                      <a:pt x="84" y="47"/>
                    </a:lnTo>
                    <a:lnTo>
                      <a:pt x="40" y="45"/>
                    </a:lnTo>
                    <a:lnTo>
                      <a:pt x="9" y="68"/>
                    </a:lnTo>
                    <a:lnTo>
                      <a:pt x="0" y="57"/>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6" name="Freeform 89">
                <a:extLst>
                  <a:ext uri="{FF2B5EF4-FFF2-40B4-BE49-F238E27FC236}">
                    <a16:creationId xmlns:a16="http://schemas.microsoft.com/office/drawing/2014/main" id="{59CC1183-30F0-4AAF-A250-29BEC8A74579}"/>
                  </a:ext>
                </a:extLst>
              </p:cNvPr>
              <p:cNvSpPr>
                <a:spLocks/>
              </p:cNvSpPr>
              <p:nvPr/>
            </p:nvSpPr>
            <p:spPr bwMode="auto">
              <a:xfrm>
                <a:off x="12083" y="5730"/>
                <a:ext cx="150" cy="104"/>
              </a:xfrm>
              <a:custGeom>
                <a:avLst/>
                <a:gdLst>
                  <a:gd name="T0" fmla="*/ 238125 w 49"/>
                  <a:gd name="T1" fmla="*/ 92262 h 34"/>
                  <a:gd name="T2" fmla="*/ 218686 w 49"/>
                  <a:gd name="T3" fmla="*/ 165100 h 34"/>
                  <a:gd name="T4" fmla="*/ 145791 w 49"/>
                  <a:gd name="T5" fmla="*/ 101974 h 34"/>
                  <a:gd name="T6" fmla="*/ 38878 w 49"/>
                  <a:gd name="T7" fmla="*/ 111685 h 34"/>
                  <a:gd name="T8" fmla="*/ 0 w 49"/>
                  <a:gd name="T9" fmla="*/ 0 h 34"/>
                  <a:gd name="T10" fmla="*/ 145791 w 49"/>
                  <a:gd name="T11" fmla="*/ 29135 h 34"/>
                  <a:gd name="T12" fmla="*/ 238125 w 49"/>
                  <a:gd name="T13" fmla="*/ 92262 h 3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 h="34">
                    <a:moveTo>
                      <a:pt x="49" y="19"/>
                    </a:moveTo>
                    <a:lnTo>
                      <a:pt x="45" y="34"/>
                    </a:lnTo>
                    <a:lnTo>
                      <a:pt x="30" y="21"/>
                    </a:lnTo>
                    <a:lnTo>
                      <a:pt x="8" y="23"/>
                    </a:lnTo>
                    <a:lnTo>
                      <a:pt x="0" y="0"/>
                    </a:lnTo>
                    <a:lnTo>
                      <a:pt x="30" y="6"/>
                    </a:lnTo>
                    <a:lnTo>
                      <a:pt x="49" y="19"/>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sp>
            <p:nvSpPr>
              <p:cNvPr id="257" name="Freeform 90">
                <a:extLst>
                  <a:ext uri="{FF2B5EF4-FFF2-40B4-BE49-F238E27FC236}">
                    <a16:creationId xmlns:a16="http://schemas.microsoft.com/office/drawing/2014/main" id="{EC7840B3-15BA-4EA4-8FD6-E2F0112359DA}"/>
                  </a:ext>
                </a:extLst>
              </p:cNvPr>
              <p:cNvSpPr>
                <a:spLocks/>
              </p:cNvSpPr>
              <p:nvPr/>
            </p:nvSpPr>
            <p:spPr bwMode="auto">
              <a:xfrm>
                <a:off x="12343" y="5739"/>
                <a:ext cx="139" cy="82"/>
              </a:xfrm>
              <a:custGeom>
                <a:avLst/>
                <a:gdLst>
                  <a:gd name="T0" fmla="*/ 220662 w 45"/>
                  <a:gd name="T1" fmla="*/ 28928 h 27"/>
                  <a:gd name="T2" fmla="*/ 112783 w 45"/>
                  <a:gd name="T3" fmla="*/ 86783 h 27"/>
                  <a:gd name="T4" fmla="*/ 73554 w 45"/>
                  <a:gd name="T5" fmla="*/ 130175 h 27"/>
                  <a:gd name="T6" fmla="*/ 0 w 45"/>
                  <a:gd name="T7" fmla="*/ 33749 h 27"/>
                  <a:gd name="T8" fmla="*/ 117686 w 45"/>
                  <a:gd name="T9" fmla="*/ 0 h 27"/>
                  <a:gd name="T10" fmla="*/ 220662 w 45"/>
                  <a:gd name="T11" fmla="*/ 28928 h 2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 h="27">
                    <a:moveTo>
                      <a:pt x="45" y="6"/>
                    </a:moveTo>
                    <a:lnTo>
                      <a:pt x="23" y="18"/>
                    </a:lnTo>
                    <a:lnTo>
                      <a:pt x="15" y="27"/>
                    </a:lnTo>
                    <a:lnTo>
                      <a:pt x="0" y="7"/>
                    </a:lnTo>
                    <a:lnTo>
                      <a:pt x="24" y="0"/>
                    </a:lnTo>
                    <a:lnTo>
                      <a:pt x="45" y="6"/>
                    </a:lnTo>
                    <a:close/>
                  </a:path>
                </a:pathLst>
              </a:custGeom>
              <a:grpFill/>
              <a:ln w="3175" cmpd="sng">
                <a:solidFill>
                  <a:schemeClr val="bg1">
                    <a:lumMod val="85000"/>
                  </a:schemeClr>
                </a:solidFill>
                <a:prstDash val="solid"/>
                <a:round/>
                <a:headEnd/>
                <a:tailEnd/>
              </a:ln>
              <a:effectLst>
                <a:outerShdw dist="28398" dir="6993903" algn="ctr" rotWithShape="0">
                  <a:srgbClr val="B2B2B2">
                    <a:alpha val="50000"/>
                  </a:srgbClr>
                </a:outerShdw>
              </a:effectLst>
            </p:spPr>
            <p:txBody>
              <a:bodyPr/>
              <a:lstStyle/>
              <a:p>
                <a:endParaRPr lang="zh-CN" altLang="en-US" sz="1200" kern="0">
                  <a:solidFill>
                    <a:sysClr val="windowText" lastClr="000000"/>
                  </a:solidFill>
                </a:endParaRPr>
              </a:p>
            </p:txBody>
          </p:sp>
        </p:grpSp>
      </p:grpSp>
      <p:sp>
        <p:nvSpPr>
          <p:cNvPr id="258" name="Oval 257">
            <a:extLst>
              <a:ext uri="{FF2B5EF4-FFF2-40B4-BE49-F238E27FC236}">
                <a16:creationId xmlns:a16="http://schemas.microsoft.com/office/drawing/2014/main" id="{6FBE05A0-604C-4C0A-B334-E5049DF8CE14}"/>
              </a:ext>
            </a:extLst>
          </p:cNvPr>
          <p:cNvSpPr/>
          <p:nvPr/>
        </p:nvSpPr>
        <p:spPr bwMode="auto">
          <a:xfrm>
            <a:off x="7571446" y="3509184"/>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59" name="TextBox 258">
            <a:extLst>
              <a:ext uri="{FF2B5EF4-FFF2-40B4-BE49-F238E27FC236}">
                <a16:creationId xmlns:a16="http://schemas.microsoft.com/office/drawing/2014/main" id="{15DC0008-864B-474D-ADD7-CBC5798FFB28}"/>
              </a:ext>
            </a:extLst>
          </p:cNvPr>
          <p:cNvSpPr txBox="1"/>
          <p:nvPr/>
        </p:nvSpPr>
        <p:spPr>
          <a:xfrm>
            <a:off x="7057937" y="3422824"/>
            <a:ext cx="784636" cy="215444"/>
          </a:xfrm>
          <a:prstGeom prst="rect">
            <a:avLst/>
          </a:prstGeom>
          <a:noFill/>
        </p:spPr>
        <p:txBody>
          <a:bodyPr wrap="square" rtlCol="0">
            <a:spAutoFit/>
          </a:bodyPr>
          <a:lstStyle/>
          <a:p>
            <a:r>
              <a:rPr lang="en-US" sz="800" i="0" dirty="0">
                <a:solidFill>
                  <a:schemeClr val="bg1"/>
                </a:solidFill>
                <a:latin typeface="+mn-lt"/>
              </a:rPr>
              <a:t>Erasmus</a:t>
            </a:r>
            <a:endParaRPr lang="en-US" sz="800" b="0" i="0" dirty="0">
              <a:solidFill>
                <a:schemeClr val="bg1"/>
              </a:solidFill>
              <a:latin typeface="+mn-lt"/>
            </a:endParaRPr>
          </a:p>
        </p:txBody>
      </p:sp>
      <p:sp>
        <p:nvSpPr>
          <p:cNvPr id="260" name="Oval 259">
            <a:extLst>
              <a:ext uri="{FF2B5EF4-FFF2-40B4-BE49-F238E27FC236}">
                <a16:creationId xmlns:a16="http://schemas.microsoft.com/office/drawing/2014/main" id="{272EB27D-CC95-4878-8208-08C57AF0AA3D}"/>
              </a:ext>
            </a:extLst>
          </p:cNvPr>
          <p:cNvSpPr/>
          <p:nvPr/>
        </p:nvSpPr>
        <p:spPr bwMode="auto">
          <a:xfrm>
            <a:off x="8018053" y="3777968"/>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61" name="TextBox 260">
            <a:extLst>
              <a:ext uri="{FF2B5EF4-FFF2-40B4-BE49-F238E27FC236}">
                <a16:creationId xmlns:a16="http://schemas.microsoft.com/office/drawing/2014/main" id="{9DD51923-894A-491C-BF7D-EAFBCE39163B}"/>
              </a:ext>
            </a:extLst>
          </p:cNvPr>
          <p:cNvSpPr txBox="1"/>
          <p:nvPr/>
        </p:nvSpPr>
        <p:spPr>
          <a:xfrm>
            <a:off x="8052452" y="3678642"/>
            <a:ext cx="784636" cy="338554"/>
          </a:xfrm>
          <a:prstGeom prst="rect">
            <a:avLst/>
          </a:prstGeom>
          <a:noFill/>
        </p:spPr>
        <p:txBody>
          <a:bodyPr wrap="square" rtlCol="0">
            <a:spAutoFit/>
          </a:bodyPr>
          <a:lstStyle/>
          <a:p>
            <a:r>
              <a:rPr lang="en-US" sz="800" i="0" dirty="0">
                <a:solidFill>
                  <a:schemeClr val="bg1"/>
                </a:solidFill>
                <a:latin typeface="+mn-lt"/>
              </a:rPr>
              <a:t>Catherina Hospital</a:t>
            </a:r>
            <a:endParaRPr lang="en-US" sz="900" b="0" i="0" dirty="0">
              <a:solidFill>
                <a:schemeClr val="bg1"/>
              </a:solidFill>
              <a:latin typeface="+mn-lt"/>
            </a:endParaRPr>
          </a:p>
        </p:txBody>
      </p:sp>
      <p:sp>
        <p:nvSpPr>
          <p:cNvPr id="262" name="Oval 261">
            <a:extLst>
              <a:ext uri="{FF2B5EF4-FFF2-40B4-BE49-F238E27FC236}">
                <a16:creationId xmlns:a16="http://schemas.microsoft.com/office/drawing/2014/main" id="{E2817A6C-7DFA-4EC6-B063-AC98FD00D145}"/>
              </a:ext>
            </a:extLst>
          </p:cNvPr>
          <p:cNvSpPr/>
          <p:nvPr/>
        </p:nvSpPr>
        <p:spPr bwMode="auto">
          <a:xfrm>
            <a:off x="7897110" y="3348920"/>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63" name="TextBox 262">
            <a:extLst>
              <a:ext uri="{FF2B5EF4-FFF2-40B4-BE49-F238E27FC236}">
                <a16:creationId xmlns:a16="http://schemas.microsoft.com/office/drawing/2014/main" id="{B39B31DC-5FB0-4011-9F59-CC6915F1215F}"/>
              </a:ext>
            </a:extLst>
          </p:cNvPr>
          <p:cNvSpPr txBox="1"/>
          <p:nvPr/>
        </p:nvSpPr>
        <p:spPr>
          <a:xfrm>
            <a:off x="7979326" y="3226981"/>
            <a:ext cx="784636" cy="338554"/>
          </a:xfrm>
          <a:prstGeom prst="rect">
            <a:avLst/>
          </a:prstGeom>
          <a:noFill/>
        </p:spPr>
        <p:txBody>
          <a:bodyPr wrap="square" rtlCol="0">
            <a:spAutoFit/>
          </a:bodyPr>
          <a:lstStyle/>
          <a:p>
            <a:r>
              <a:rPr lang="en-US" sz="800" i="0" dirty="0">
                <a:solidFill>
                  <a:schemeClr val="bg1"/>
                </a:solidFill>
                <a:latin typeface="+mn-lt"/>
              </a:rPr>
              <a:t>St. Antonius Hospital</a:t>
            </a:r>
            <a:endParaRPr lang="en-US" sz="800" b="0" i="0" dirty="0">
              <a:solidFill>
                <a:schemeClr val="bg1"/>
              </a:solidFill>
              <a:latin typeface="+mn-lt"/>
            </a:endParaRPr>
          </a:p>
        </p:txBody>
      </p:sp>
      <p:sp>
        <p:nvSpPr>
          <p:cNvPr id="264" name="Freeform 19">
            <a:extLst>
              <a:ext uri="{FF2B5EF4-FFF2-40B4-BE49-F238E27FC236}">
                <a16:creationId xmlns:a16="http://schemas.microsoft.com/office/drawing/2014/main" id="{561ACC45-3A16-4162-8F98-6D520B298123}"/>
              </a:ext>
            </a:extLst>
          </p:cNvPr>
          <p:cNvSpPr>
            <a:spLocks/>
          </p:cNvSpPr>
          <p:nvPr/>
        </p:nvSpPr>
        <p:spPr bwMode="auto">
          <a:xfrm>
            <a:off x="4081849" y="3190243"/>
            <a:ext cx="1221921" cy="1186244"/>
          </a:xfrm>
          <a:custGeom>
            <a:avLst/>
            <a:gdLst>
              <a:gd name="T0" fmla="*/ 545 w 4841"/>
              <a:gd name="T1" fmla="*/ 2730 h 4701"/>
              <a:gd name="T2" fmla="*/ 893 w 4841"/>
              <a:gd name="T3" fmla="*/ 2879 h 4701"/>
              <a:gd name="T4" fmla="*/ 1278 w 4841"/>
              <a:gd name="T5" fmla="*/ 2870 h 4701"/>
              <a:gd name="T6" fmla="*/ 1545 w 4841"/>
              <a:gd name="T7" fmla="*/ 2706 h 4701"/>
              <a:gd name="T8" fmla="*/ 1610 w 4841"/>
              <a:gd name="T9" fmla="*/ 2586 h 4701"/>
              <a:gd name="T10" fmla="*/ 1965 w 4841"/>
              <a:gd name="T11" fmla="*/ 2631 h 4701"/>
              <a:gd name="T12" fmla="*/ 2105 w 4841"/>
              <a:gd name="T13" fmla="*/ 2886 h 4701"/>
              <a:gd name="T14" fmla="*/ 2295 w 4841"/>
              <a:gd name="T15" fmla="*/ 2976 h 4701"/>
              <a:gd name="T16" fmla="*/ 2385 w 4841"/>
              <a:gd name="T17" fmla="*/ 3151 h 4701"/>
              <a:gd name="T18" fmla="*/ 2447 w 4841"/>
              <a:gd name="T19" fmla="*/ 3362 h 4701"/>
              <a:gd name="T20" fmla="*/ 2570 w 4841"/>
              <a:gd name="T21" fmla="*/ 3509 h 4701"/>
              <a:gd name="T22" fmla="*/ 3031 w 4841"/>
              <a:gd name="T23" fmla="*/ 3391 h 4701"/>
              <a:gd name="T24" fmla="*/ 3471 w 4841"/>
              <a:gd name="T25" fmla="*/ 3526 h 4701"/>
              <a:gd name="T26" fmla="*/ 3541 w 4841"/>
              <a:gd name="T27" fmla="*/ 3811 h 4701"/>
              <a:gd name="T28" fmla="*/ 3381 w 4841"/>
              <a:gd name="T29" fmla="*/ 3816 h 4701"/>
              <a:gd name="T30" fmla="*/ 3241 w 4841"/>
              <a:gd name="T31" fmla="*/ 3921 h 4701"/>
              <a:gd name="T32" fmla="*/ 3196 w 4841"/>
              <a:gd name="T33" fmla="*/ 4296 h 4701"/>
              <a:gd name="T34" fmla="*/ 2954 w 4841"/>
              <a:gd name="T35" fmla="*/ 4584 h 4701"/>
              <a:gd name="T36" fmla="*/ 3061 w 4841"/>
              <a:gd name="T37" fmla="*/ 4701 h 4701"/>
              <a:gd name="T38" fmla="*/ 3921 w 4841"/>
              <a:gd name="T39" fmla="*/ 4325 h 4701"/>
              <a:gd name="T40" fmla="*/ 3636 w 4841"/>
              <a:gd name="T41" fmla="*/ 4236 h 4701"/>
              <a:gd name="T42" fmla="*/ 4101 w 4841"/>
              <a:gd name="T43" fmla="*/ 3951 h 4701"/>
              <a:gd name="T44" fmla="*/ 4381 w 4841"/>
              <a:gd name="T45" fmla="*/ 3871 h 4701"/>
              <a:gd name="T46" fmla="*/ 4741 w 4841"/>
              <a:gd name="T47" fmla="*/ 3296 h 4701"/>
              <a:gd name="T48" fmla="*/ 4131 w 4841"/>
              <a:gd name="T49" fmla="*/ 3281 h 4701"/>
              <a:gd name="T50" fmla="*/ 3571 w 4841"/>
              <a:gd name="T51" fmla="*/ 2971 h 4701"/>
              <a:gd name="T52" fmla="*/ 3406 w 4841"/>
              <a:gd name="T53" fmla="*/ 1795 h 4701"/>
              <a:gd name="T54" fmla="*/ 3171 w 4841"/>
              <a:gd name="T55" fmla="*/ 1650 h 4701"/>
              <a:gd name="T56" fmla="*/ 2911 w 4841"/>
              <a:gd name="T57" fmla="*/ 1365 h 4701"/>
              <a:gd name="T58" fmla="*/ 2761 w 4841"/>
              <a:gd name="T59" fmla="*/ 1080 h 4701"/>
              <a:gd name="T60" fmla="*/ 2746 w 4841"/>
              <a:gd name="T61" fmla="*/ 910 h 4701"/>
              <a:gd name="T62" fmla="*/ 2676 w 4841"/>
              <a:gd name="T63" fmla="*/ 580 h 4701"/>
              <a:gd name="T64" fmla="*/ 2400 w 4841"/>
              <a:gd name="T65" fmla="*/ 430 h 4701"/>
              <a:gd name="T66" fmla="*/ 2115 w 4841"/>
              <a:gd name="T67" fmla="*/ 460 h 4701"/>
              <a:gd name="T68" fmla="*/ 1590 w 4841"/>
              <a:gd name="T69" fmla="*/ 225 h 4701"/>
              <a:gd name="T70" fmla="*/ 1305 w 4841"/>
              <a:gd name="T71" fmla="*/ 0 h 4701"/>
              <a:gd name="T72" fmla="*/ 0 w 4841"/>
              <a:gd name="T73" fmla="*/ 2541 h 4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41" h="4701">
                <a:moveTo>
                  <a:pt x="302" y="2717"/>
                </a:moveTo>
                <a:lnTo>
                  <a:pt x="545" y="2730"/>
                </a:lnTo>
                <a:lnTo>
                  <a:pt x="750" y="2886"/>
                </a:lnTo>
                <a:lnTo>
                  <a:pt x="893" y="2879"/>
                </a:lnTo>
                <a:lnTo>
                  <a:pt x="1010" y="2835"/>
                </a:lnTo>
                <a:lnTo>
                  <a:pt x="1278" y="2870"/>
                </a:lnTo>
                <a:lnTo>
                  <a:pt x="1385" y="2746"/>
                </a:lnTo>
                <a:lnTo>
                  <a:pt x="1545" y="2706"/>
                </a:lnTo>
                <a:lnTo>
                  <a:pt x="1500" y="2631"/>
                </a:lnTo>
                <a:lnTo>
                  <a:pt x="1610" y="2586"/>
                </a:lnTo>
                <a:lnTo>
                  <a:pt x="1785" y="2626"/>
                </a:lnTo>
                <a:lnTo>
                  <a:pt x="1965" y="2631"/>
                </a:lnTo>
                <a:lnTo>
                  <a:pt x="2010" y="2761"/>
                </a:lnTo>
                <a:lnTo>
                  <a:pt x="2105" y="2886"/>
                </a:lnTo>
                <a:lnTo>
                  <a:pt x="2325" y="2866"/>
                </a:lnTo>
                <a:lnTo>
                  <a:pt x="2295" y="2976"/>
                </a:lnTo>
                <a:lnTo>
                  <a:pt x="2405" y="3046"/>
                </a:lnTo>
                <a:lnTo>
                  <a:pt x="2385" y="3151"/>
                </a:lnTo>
                <a:lnTo>
                  <a:pt x="2461" y="3211"/>
                </a:lnTo>
                <a:lnTo>
                  <a:pt x="2447" y="3362"/>
                </a:lnTo>
                <a:lnTo>
                  <a:pt x="2517" y="3404"/>
                </a:lnTo>
                <a:lnTo>
                  <a:pt x="2570" y="3509"/>
                </a:lnTo>
                <a:lnTo>
                  <a:pt x="2761" y="3421"/>
                </a:lnTo>
                <a:lnTo>
                  <a:pt x="3031" y="3391"/>
                </a:lnTo>
                <a:lnTo>
                  <a:pt x="3301" y="3466"/>
                </a:lnTo>
                <a:lnTo>
                  <a:pt x="3471" y="3526"/>
                </a:lnTo>
                <a:lnTo>
                  <a:pt x="3621" y="3766"/>
                </a:lnTo>
                <a:lnTo>
                  <a:pt x="3541" y="3811"/>
                </a:lnTo>
                <a:lnTo>
                  <a:pt x="3581" y="3866"/>
                </a:lnTo>
                <a:lnTo>
                  <a:pt x="3381" y="3816"/>
                </a:lnTo>
                <a:lnTo>
                  <a:pt x="3226" y="3726"/>
                </a:lnTo>
                <a:lnTo>
                  <a:pt x="3241" y="3921"/>
                </a:lnTo>
                <a:lnTo>
                  <a:pt x="3186" y="4081"/>
                </a:lnTo>
                <a:lnTo>
                  <a:pt x="3196" y="4296"/>
                </a:lnTo>
                <a:lnTo>
                  <a:pt x="3060" y="4434"/>
                </a:lnTo>
                <a:lnTo>
                  <a:pt x="2954" y="4584"/>
                </a:lnTo>
                <a:lnTo>
                  <a:pt x="2892" y="4692"/>
                </a:lnTo>
                <a:lnTo>
                  <a:pt x="3061" y="4701"/>
                </a:lnTo>
                <a:lnTo>
                  <a:pt x="3321" y="4536"/>
                </a:lnTo>
                <a:lnTo>
                  <a:pt x="3921" y="4325"/>
                </a:lnTo>
                <a:lnTo>
                  <a:pt x="3893" y="4247"/>
                </a:lnTo>
                <a:lnTo>
                  <a:pt x="3636" y="4236"/>
                </a:lnTo>
                <a:lnTo>
                  <a:pt x="3771" y="4056"/>
                </a:lnTo>
                <a:lnTo>
                  <a:pt x="4101" y="3951"/>
                </a:lnTo>
                <a:lnTo>
                  <a:pt x="4311" y="3976"/>
                </a:lnTo>
                <a:lnTo>
                  <a:pt x="4381" y="3871"/>
                </a:lnTo>
                <a:lnTo>
                  <a:pt x="4841" y="3465"/>
                </a:lnTo>
                <a:lnTo>
                  <a:pt x="4741" y="3296"/>
                </a:lnTo>
                <a:lnTo>
                  <a:pt x="4371" y="3406"/>
                </a:lnTo>
                <a:lnTo>
                  <a:pt x="4131" y="3281"/>
                </a:lnTo>
                <a:lnTo>
                  <a:pt x="3781" y="3221"/>
                </a:lnTo>
                <a:lnTo>
                  <a:pt x="3571" y="2971"/>
                </a:lnTo>
                <a:lnTo>
                  <a:pt x="3426" y="2035"/>
                </a:lnTo>
                <a:lnTo>
                  <a:pt x="3406" y="1795"/>
                </a:lnTo>
                <a:lnTo>
                  <a:pt x="3261" y="1660"/>
                </a:lnTo>
                <a:lnTo>
                  <a:pt x="3171" y="1650"/>
                </a:lnTo>
                <a:lnTo>
                  <a:pt x="3091" y="1500"/>
                </a:lnTo>
                <a:lnTo>
                  <a:pt x="2911" y="1365"/>
                </a:lnTo>
                <a:lnTo>
                  <a:pt x="2721" y="1155"/>
                </a:lnTo>
                <a:lnTo>
                  <a:pt x="2761" y="1080"/>
                </a:lnTo>
                <a:lnTo>
                  <a:pt x="2721" y="1000"/>
                </a:lnTo>
                <a:lnTo>
                  <a:pt x="2746" y="910"/>
                </a:lnTo>
                <a:lnTo>
                  <a:pt x="2656" y="760"/>
                </a:lnTo>
                <a:lnTo>
                  <a:pt x="2676" y="580"/>
                </a:lnTo>
                <a:lnTo>
                  <a:pt x="2646" y="480"/>
                </a:lnTo>
                <a:lnTo>
                  <a:pt x="2400" y="430"/>
                </a:lnTo>
                <a:lnTo>
                  <a:pt x="2115" y="460"/>
                </a:lnTo>
                <a:lnTo>
                  <a:pt x="2115" y="460"/>
                </a:lnTo>
                <a:lnTo>
                  <a:pt x="1860" y="330"/>
                </a:lnTo>
                <a:lnTo>
                  <a:pt x="1590" y="225"/>
                </a:lnTo>
                <a:lnTo>
                  <a:pt x="1520" y="115"/>
                </a:lnTo>
                <a:lnTo>
                  <a:pt x="1305" y="0"/>
                </a:lnTo>
                <a:lnTo>
                  <a:pt x="90" y="1320"/>
                </a:lnTo>
                <a:lnTo>
                  <a:pt x="0" y="2541"/>
                </a:lnTo>
                <a:lnTo>
                  <a:pt x="302" y="2717"/>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a:extLst/>
        </p:spPr>
        <p:txBody>
          <a:bodyPr/>
          <a:lstStyle/>
          <a:p>
            <a:pPr fontAlgn="base">
              <a:spcBef>
                <a:spcPct val="0"/>
              </a:spcBef>
              <a:spcAft>
                <a:spcPct val="0"/>
              </a:spcAft>
            </a:pPr>
            <a:endParaRPr lang="zh-CN" altLang="en-US" sz="1200" b="1" kern="0" dirty="0">
              <a:solidFill>
                <a:srgbClr val="000000"/>
              </a:solidFill>
              <a:latin typeface="Arial" charset="0"/>
            </a:endParaRPr>
          </a:p>
        </p:txBody>
      </p:sp>
      <p:sp>
        <p:nvSpPr>
          <p:cNvPr id="265" name="Freeform 20">
            <a:extLst>
              <a:ext uri="{FF2B5EF4-FFF2-40B4-BE49-F238E27FC236}">
                <a16:creationId xmlns:a16="http://schemas.microsoft.com/office/drawing/2014/main" id="{6F6C5817-B63B-45A1-BA71-C330A9C32035}"/>
              </a:ext>
            </a:extLst>
          </p:cNvPr>
          <p:cNvSpPr>
            <a:spLocks/>
          </p:cNvSpPr>
          <p:nvPr/>
        </p:nvSpPr>
        <p:spPr bwMode="auto">
          <a:xfrm>
            <a:off x="4831056" y="2669590"/>
            <a:ext cx="1162831" cy="1394729"/>
          </a:xfrm>
          <a:custGeom>
            <a:avLst/>
            <a:gdLst>
              <a:gd name="T0" fmla="*/ 0 w 4606"/>
              <a:gd name="T1" fmla="*/ 85 h 5532"/>
              <a:gd name="T2" fmla="*/ 170 w 4606"/>
              <a:gd name="T3" fmla="*/ 480 h 5532"/>
              <a:gd name="T4" fmla="*/ 210 w 4606"/>
              <a:gd name="T5" fmla="*/ 630 h 5532"/>
              <a:gd name="T6" fmla="*/ 255 w 4606"/>
              <a:gd name="T7" fmla="*/ 1080 h 5532"/>
              <a:gd name="T8" fmla="*/ 185 w 4606"/>
              <a:gd name="T9" fmla="*/ 1320 h 5532"/>
              <a:gd name="T10" fmla="*/ 630 w 4606"/>
              <a:gd name="T11" fmla="*/ 1785 h 5532"/>
              <a:gd name="T12" fmla="*/ 615 w 4606"/>
              <a:gd name="T13" fmla="*/ 2235 h 5532"/>
              <a:gd name="T14" fmla="*/ 285 w 4606"/>
              <a:gd name="T15" fmla="*/ 2535 h 5532"/>
              <a:gd name="T16" fmla="*/ 260 w 4606"/>
              <a:gd name="T17" fmla="*/ 2760 h 5532"/>
              <a:gd name="T18" fmla="*/ 510 w 4606"/>
              <a:gd name="T19" fmla="*/ 3315 h 5532"/>
              <a:gd name="T20" fmla="*/ 525 w 4606"/>
              <a:gd name="T21" fmla="*/ 3495 h 5532"/>
              <a:gd name="T22" fmla="*/ 515 w 4606"/>
              <a:gd name="T23" fmla="*/ 3690 h 5532"/>
              <a:gd name="T24" fmla="*/ 385 w 4606"/>
              <a:gd name="T25" fmla="*/ 3655 h 5532"/>
              <a:gd name="T26" fmla="*/ 435 w 4606"/>
              <a:gd name="T27" fmla="*/ 3858 h 5532"/>
              <a:gd name="T28" fmla="*/ 602 w 4606"/>
              <a:gd name="T29" fmla="*/ 5037 h 5532"/>
              <a:gd name="T30" fmla="*/ 1163 w 4606"/>
              <a:gd name="T31" fmla="*/ 5346 h 5532"/>
              <a:gd name="T32" fmla="*/ 1770 w 4606"/>
              <a:gd name="T33" fmla="*/ 5361 h 5532"/>
              <a:gd name="T34" fmla="*/ 2180 w 4606"/>
              <a:gd name="T35" fmla="*/ 5506 h 5532"/>
              <a:gd name="T36" fmla="*/ 2702 w 4606"/>
              <a:gd name="T37" fmla="*/ 5170 h 5532"/>
              <a:gd name="T38" fmla="*/ 2826 w 4606"/>
              <a:gd name="T39" fmla="*/ 4545 h 5532"/>
              <a:gd name="T40" fmla="*/ 2826 w 4606"/>
              <a:gd name="T41" fmla="*/ 4375 h 5532"/>
              <a:gd name="T42" fmla="*/ 2971 w 4606"/>
              <a:gd name="T43" fmla="*/ 4275 h 5532"/>
              <a:gd name="T44" fmla="*/ 3166 w 4606"/>
              <a:gd name="T45" fmla="*/ 4200 h 5532"/>
              <a:gd name="T46" fmla="*/ 3601 w 4606"/>
              <a:gd name="T47" fmla="*/ 4005 h 5532"/>
              <a:gd name="T48" fmla="*/ 3681 w 4606"/>
              <a:gd name="T49" fmla="*/ 3720 h 5532"/>
              <a:gd name="T50" fmla="*/ 3426 w 4606"/>
              <a:gd name="T51" fmla="*/ 3685 h 5532"/>
              <a:gd name="T52" fmla="*/ 2901 w 4606"/>
              <a:gd name="T53" fmla="*/ 4075 h 5532"/>
              <a:gd name="T54" fmla="*/ 2706 w 4606"/>
              <a:gd name="T55" fmla="*/ 4440 h 5532"/>
              <a:gd name="T56" fmla="*/ 2496 w 4606"/>
              <a:gd name="T57" fmla="*/ 4735 h 5532"/>
              <a:gd name="T58" fmla="*/ 2706 w 4606"/>
              <a:gd name="T59" fmla="*/ 4140 h 5532"/>
              <a:gd name="T60" fmla="*/ 2811 w 4606"/>
              <a:gd name="T61" fmla="*/ 3940 h 5532"/>
              <a:gd name="T62" fmla="*/ 3031 w 4606"/>
              <a:gd name="T63" fmla="*/ 3630 h 5532"/>
              <a:gd name="T64" fmla="*/ 3306 w 4606"/>
              <a:gd name="T65" fmla="*/ 3355 h 5532"/>
              <a:gd name="T66" fmla="*/ 4281 w 4606"/>
              <a:gd name="T67" fmla="*/ 3000 h 5532"/>
              <a:gd name="T68" fmla="*/ 4381 w 4606"/>
              <a:gd name="T69" fmla="*/ 2580 h 5532"/>
              <a:gd name="T70" fmla="*/ 4531 w 4606"/>
              <a:gd name="T71" fmla="*/ 2220 h 5532"/>
              <a:gd name="T72" fmla="*/ 3464 w 4606"/>
              <a:gd name="T73" fmla="*/ 2716 h 5532"/>
              <a:gd name="T74" fmla="*/ 3315 w 4606"/>
              <a:gd name="T75" fmla="*/ 2785 h 5532"/>
              <a:gd name="T76" fmla="*/ 3156 w 4606"/>
              <a:gd name="T77" fmla="*/ 2875 h 5532"/>
              <a:gd name="T78" fmla="*/ 3066 w 4606"/>
              <a:gd name="T79" fmla="*/ 2845 h 5532"/>
              <a:gd name="T80" fmla="*/ 2865 w 4606"/>
              <a:gd name="T81" fmla="*/ 2611 h 5532"/>
              <a:gd name="T82" fmla="*/ 2661 w 4606"/>
              <a:gd name="T83" fmla="*/ 2625 h 5532"/>
              <a:gd name="T84" fmla="*/ 2513 w 4606"/>
              <a:gd name="T85" fmla="*/ 2355 h 5532"/>
              <a:gd name="T86" fmla="*/ 2526 w 4606"/>
              <a:gd name="T87" fmla="*/ 2050 h 5532"/>
              <a:gd name="T88" fmla="*/ 2780 w 4606"/>
              <a:gd name="T89" fmla="*/ 1995 h 5532"/>
              <a:gd name="T90" fmla="*/ 2906 w 4606"/>
              <a:gd name="T91" fmla="*/ 1495 h 5532"/>
              <a:gd name="T92" fmla="*/ 2585 w 4606"/>
              <a:gd name="T93" fmla="*/ 882 h 5532"/>
              <a:gd name="T94" fmla="*/ 2421 w 4606"/>
              <a:gd name="T95" fmla="*/ 660 h 5532"/>
              <a:gd name="T96" fmla="*/ 2331 w 4606"/>
              <a:gd name="T97" fmla="*/ 282 h 5532"/>
              <a:gd name="T98" fmla="*/ 2195 w 4606"/>
              <a:gd name="T99" fmla="*/ 510 h 5532"/>
              <a:gd name="T100" fmla="*/ 2280 w 4606"/>
              <a:gd name="T101" fmla="*/ 720 h 5532"/>
              <a:gd name="T102" fmla="*/ 2040 w 4606"/>
              <a:gd name="T103" fmla="*/ 1065 h 5532"/>
              <a:gd name="T104" fmla="*/ 1830 w 4606"/>
              <a:gd name="T105" fmla="*/ 900 h 5532"/>
              <a:gd name="T106" fmla="*/ 1650 w 4606"/>
              <a:gd name="T107" fmla="*/ 1020 h 5532"/>
              <a:gd name="T108" fmla="*/ 1635 w 4606"/>
              <a:gd name="T109" fmla="*/ 795 h 5532"/>
              <a:gd name="T110" fmla="*/ 1490 w 4606"/>
              <a:gd name="T111" fmla="*/ 340 h 5532"/>
              <a:gd name="T112" fmla="*/ 1385 w 4606"/>
              <a:gd name="T113" fmla="*/ 330 h 5532"/>
              <a:gd name="T114" fmla="*/ 1085 w 4606"/>
              <a:gd name="T115" fmla="*/ 210 h 5532"/>
              <a:gd name="T116" fmla="*/ 710 w 4606"/>
              <a:gd name="T117" fmla="*/ 0 h 5532"/>
              <a:gd name="T118" fmla="*/ 380 w 4606"/>
              <a:gd name="T119" fmla="*/ 135 h 5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06" h="5532">
                <a:moveTo>
                  <a:pt x="155" y="25"/>
                </a:moveTo>
                <a:lnTo>
                  <a:pt x="0" y="85"/>
                </a:lnTo>
                <a:lnTo>
                  <a:pt x="20" y="220"/>
                </a:lnTo>
                <a:lnTo>
                  <a:pt x="170" y="480"/>
                </a:lnTo>
                <a:lnTo>
                  <a:pt x="50" y="660"/>
                </a:lnTo>
                <a:lnTo>
                  <a:pt x="210" y="630"/>
                </a:lnTo>
                <a:lnTo>
                  <a:pt x="300" y="865"/>
                </a:lnTo>
                <a:lnTo>
                  <a:pt x="255" y="1080"/>
                </a:lnTo>
                <a:lnTo>
                  <a:pt x="170" y="1215"/>
                </a:lnTo>
                <a:lnTo>
                  <a:pt x="185" y="1320"/>
                </a:lnTo>
                <a:lnTo>
                  <a:pt x="500" y="1515"/>
                </a:lnTo>
                <a:lnTo>
                  <a:pt x="630" y="1785"/>
                </a:lnTo>
                <a:lnTo>
                  <a:pt x="680" y="2010"/>
                </a:lnTo>
                <a:lnTo>
                  <a:pt x="615" y="2235"/>
                </a:lnTo>
                <a:lnTo>
                  <a:pt x="360" y="2550"/>
                </a:lnTo>
                <a:lnTo>
                  <a:pt x="285" y="2535"/>
                </a:lnTo>
                <a:lnTo>
                  <a:pt x="185" y="2595"/>
                </a:lnTo>
                <a:lnTo>
                  <a:pt x="260" y="2760"/>
                </a:lnTo>
                <a:lnTo>
                  <a:pt x="375" y="2805"/>
                </a:lnTo>
                <a:lnTo>
                  <a:pt x="510" y="3315"/>
                </a:lnTo>
                <a:lnTo>
                  <a:pt x="545" y="3390"/>
                </a:lnTo>
                <a:lnTo>
                  <a:pt x="525" y="3495"/>
                </a:lnTo>
                <a:lnTo>
                  <a:pt x="560" y="3615"/>
                </a:lnTo>
                <a:lnTo>
                  <a:pt x="515" y="3690"/>
                </a:lnTo>
                <a:lnTo>
                  <a:pt x="435" y="3610"/>
                </a:lnTo>
                <a:lnTo>
                  <a:pt x="385" y="3655"/>
                </a:lnTo>
                <a:lnTo>
                  <a:pt x="365" y="3793"/>
                </a:lnTo>
                <a:lnTo>
                  <a:pt x="435" y="3858"/>
                </a:lnTo>
                <a:lnTo>
                  <a:pt x="456" y="4098"/>
                </a:lnTo>
                <a:lnTo>
                  <a:pt x="602" y="5037"/>
                </a:lnTo>
                <a:lnTo>
                  <a:pt x="810" y="5287"/>
                </a:lnTo>
                <a:lnTo>
                  <a:pt x="1163" y="5346"/>
                </a:lnTo>
                <a:lnTo>
                  <a:pt x="1400" y="5470"/>
                </a:lnTo>
                <a:lnTo>
                  <a:pt x="1770" y="5361"/>
                </a:lnTo>
                <a:lnTo>
                  <a:pt x="1872" y="5532"/>
                </a:lnTo>
                <a:lnTo>
                  <a:pt x="2180" y="5506"/>
                </a:lnTo>
                <a:lnTo>
                  <a:pt x="2535" y="5398"/>
                </a:lnTo>
                <a:lnTo>
                  <a:pt x="2702" y="5170"/>
                </a:lnTo>
                <a:lnTo>
                  <a:pt x="2745" y="4815"/>
                </a:lnTo>
                <a:lnTo>
                  <a:pt x="2826" y="4545"/>
                </a:lnTo>
                <a:lnTo>
                  <a:pt x="2911" y="4420"/>
                </a:lnTo>
                <a:lnTo>
                  <a:pt x="2826" y="4375"/>
                </a:lnTo>
                <a:lnTo>
                  <a:pt x="2851" y="4300"/>
                </a:lnTo>
                <a:lnTo>
                  <a:pt x="2971" y="4275"/>
                </a:lnTo>
                <a:lnTo>
                  <a:pt x="3081" y="4170"/>
                </a:lnTo>
                <a:lnTo>
                  <a:pt x="3166" y="4200"/>
                </a:lnTo>
                <a:lnTo>
                  <a:pt x="3316" y="4065"/>
                </a:lnTo>
                <a:lnTo>
                  <a:pt x="3601" y="4005"/>
                </a:lnTo>
                <a:lnTo>
                  <a:pt x="3711" y="3870"/>
                </a:lnTo>
                <a:lnTo>
                  <a:pt x="3681" y="3720"/>
                </a:lnTo>
                <a:lnTo>
                  <a:pt x="3571" y="3675"/>
                </a:lnTo>
                <a:lnTo>
                  <a:pt x="3426" y="3685"/>
                </a:lnTo>
                <a:lnTo>
                  <a:pt x="3136" y="3835"/>
                </a:lnTo>
                <a:lnTo>
                  <a:pt x="2901" y="4075"/>
                </a:lnTo>
                <a:lnTo>
                  <a:pt x="2746" y="4300"/>
                </a:lnTo>
                <a:lnTo>
                  <a:pt x="2706" y="4440"/>
                </a:lnTo>
                <a:lnTo>
                  <a:pt x="2571" y="4725"/>
                </a:lnTo>
                <a:lnTo>
                  <a:pt x="2496" y="4735"/>
                </a:lnTo>
                <a:lnTo>
                  <a:pt x="2676" y="4290"/>
                </a:lnTo>
                <a:lnTo>
                  <a:pt x="2706" y="4140"/>
                </a:lnTo>
                <a:lnTo>
                  <a:pt x="2796" y="4030"/>
                </a:lnTo>
                <a:lnTo>
                  <a:pt x="2811" y="3940"/>
                </a:lnTo>
                <a:lnTo>
                  <a:pt x="3031" y="3775"/>
                </a:lnTo>
                <a:lnTo>
                  <a:pt x="3031" y="3630"/>
                </a:lnTo>
                <a:lnTo>
                  <a:pt x="3051" y="3490"/>
                </a:lnTo>
                <a:lnTo>
                  <a:pt x="3306" y="3355"/>
                </a:lnTo>
                <a:lnTo>
                  <a:pt x="3991" y="3145"/>
                </a:lnTo>
                <a:lnTo>
                  <a:pt x="4281" y="3000"/>
                </a:lnTo>
                <a:lnTo>
                  <a:pt x="4356" y="2740"/>
                </a:lnTo>
                <a:lnTo>
                  <a:pt x="4381" y="2580"/>
                </a:lnTo>
                <a:lnTo>
                  <a:pt x="4606" y="2355"/>
                </a:lnTo>
                <a:lnTo>
                  <a:pt x="4531" y="2220"/>
                </a:lnTo>
                <a:lnTo>
                  <a:pt x="3841" y="2545"/>
                </a:lnTo>
                <a:lnTo>
                  <a:pt x="3464" y="2716"/>
                </a:lnTo>
                <a:lnTo>
                  <a:pt x="3286" y="2610"/>
                </a:lnTo>
                <a:lnTo>
                  <a:pt x="3315" y="2785"/>
                </a:lnTo>
                <a:lnTo>
                  <a:pt x="3272" y="2905"/>
                </a:lnTo>
                <a:lnTo>
                  <a:pt x="3156" y="2875"/>
                </a:lnTo>
                <a:lnTo>
                  <a:pt x="3096" y="2763"/>
                </a:lnTo>
                <a:lnTo>
                  <a:pt x="3066" y="2845"/>
                </a:lnTo>
                <a:lnTo>
                  <a:pt x="2873" y="2760"/>
                </a:lnTo>
                <a:lnTo>
                  <a:pt x="2865" y="2611"/>
                </a:lnTo>
                <a:lnTo>
                  <a:pt x="2751" y="2682"/>
                </a:lnTo>
                <a:lnTo>
                  <a:pt x="2661" y="2625"/>
                </a:lnTo>
                <a:lnTo>
                  <a:pt x="2671" y="2470"/>
                </a:lnTo>
                <a:lnTo>
                  <a:pt x="2513" y="2355"/>
                </a:lnTo>
                <a:lnTo>
                  <a:pt x="2465" y="2206"/>
                </a:lnTo>
                <a:lnTo>
                  <a:pt x="2526" y="2050"/>
                </a:lnTo>
                <a:lnTo>
                  <a:pt x="2543" y="1929"/>
                </a:lnTo>
                <a:lnTo>
                  <a:pt x="2780" y="1995"/>
                </a:lnTo>
                <a:lnTo>
                  <a:pt x="3098" y="1846"/>
                </a:lnTo>
                <a:lnTo>
                  <a:pt x="2906" y="1495"/>
                </a:lnTo>
                <a:lnTo>
                  <a:pt x="2711" y="1083"/>
                </a:lnTo>
                <a:lnTo>
                  <a:pt x="2585" y="882"/>
                </a:lnTo>
                <a:lnTo>
                  <a:pt x="2597" y="631"/>
                </a:lnTo>
                <a:lnTo>
                  <a:pt x="2421" y="660"/>
                </a:lnTo>
                <a:lnTo>
                  <a:pt x="2420" y="492"/>
                </a:lnTo>
                <a:lnTo>
                  <a:pt x="2331" y="282"/>
                </a:lnTo>
                <a:lnTo>
                  <a:pt x="2225" y="385"/>
                </a:lnTo>
                <a:lnTo>
                  <a:pt x="2195" y="510"/>
                </a:lnTo>
                <a:lnTo>
                  <a:pt x="2255" y="570"/>
                </a:lnTo>
                <a:lnTo>
                  <a:pt x="2280" y="720"/>
                </a:lnTo>
                <a:lnTo>
                  <a:pt x="2165" y="825"/>
                </a:lnTo>
                <a:lnTo>
                  <a:pt x="2040" y="1065"/>
                </a:lnTo>
                <a:lnTo>
                  <a:pt x="1920" y="975"/>
                </a:lnTo>
                <a:lnTo>
                  <a:pt x="1830" y="900"/>
                </a:lnTo>
                <a:lnTo>
                  <a:pt x="1730" y="915"/>
                </a:lnTo>
                <a:lnTo>
                  <a:pt x="1650" y="1020"/>
                </a:lnTo>
                <a:lnTo>
                  <a:pt x="1560" y="985"/>
                </a:lnTo>
                <a:lnTo>
                  <a:pt x="1635" y="795"/>
                </a:lnTo>
                <a:lnTo>
                  <a:pt x="1500" y="600"/>
                </a:lnTo>
                <a:lnTo>
                  <a:pt x="1490" y="340"/>
                </a:lnTo>
                <a:lnTo>
                  <a:pt x="1460" y="285"/>
                </a:lnTo>
                <a:lnTo>
                  <a:pt x="1385" y="330"/>
                </a:lnTo>
                <a:lnTo>
                  <a:pt x="1080" y="295"/>
                </a:lnTo>
                <a:lnTo>
                  <a:pt x="1085" y="210"/>
                </a:lnTo>
                <a:lnTo>
                  <a:pt x="990" y="180"/>
                </a:lnTo>
                <a:lnTo>
                  <a:pt x="710" y="0"/>
                </a:lnTo>
                <a:lnTo>
                  <a:pt x="575" y="130"/>
                </a:lnTo>
                <a:lnTo>
                  <a:pt x="380" y="135"/>
                </a:lnTo>
                <a:lnTo>
                  <a:pt x="155" y="25"/>
                </a:lnTo>
                <a:close/>
              </a:path>
            </a:pathLst>
          </a:custGeom>
          <a:solidFill>
            <a:schemeClr val="tx2">
              <a:alpha val="36000"/>
            </a:schemeClr>
          </a:solidFill>
          <a:ln w="3175" cmpd="sng">
            <a:solidFill>
              <a:schemeClr val="bg1">
                <a:lumMod val="85000"/>
              </a:schemeClr>
            </a:solidFill>
            <a:prstDash val="solid"/>
            <a:round/>
            <a:headEnd/>
            <a:tailEnd/>
          </a:ln>
          <a:effectLst>
            <a:outerShdw dist="28398" dir="6993903" algn="ctr" rotWithShape="0">
              <a:srgbClr val="B2B2B2">
                <a:alpha val="50000"/>
              </a:srgbClr>
            </a:outerShdw>
          </a:effectLst>
          <a:extLst/>
        </p:spPr>
        <p:txBody>
          <a:bodyPr/>
          <a:lstStyle/>
          <a:p>
            <a:endParaRPr lang="zh-CN" altLang="en-US" sz="1200" kern="0">
              <a:solidFill>
                <a:sysClr val="windowText" lastClr="000000"/>
              </a:solidFill>
            </a:endParaRPr>
          </a:p>
        </p:txBody>
      </p:sp>
      <p:sp>
        <p:nvSpPr>
          <p:cNvPr id="266" name="Oval 265">
            <a:extLst>
              <a:ext uri="{FF2B5EF4-FFF2-40B4-BE49-F238E27FC236}">
                <a16:creationId xmlns:a16="http://schemas.microsoft.com/office/drawing/2014/main" id="{FBDC9B96-1444-472B-8FF4-C8A4402E6CF9}"/>
              </a:ext>
            </a:extLst>
          </p:cNvPr>
          <p:cNvSpPr/>
          <p:nvPr/>
        </p:nvSpPr>
        <p:spPr bwMode="auto">
          <a:xfrm>
            <a:off x="5364577" y="3943518"/>
            <a:ext cx="95788" cy="100621"/>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67" name="TextBox 266">
            <a:extLst>
              <a:ext uri="{FF2B5EF4-FFF2-40B4-BE49-F238E27FC236}">
                <a16:creationId xmlns:a16="http://schemas.microsoft.com/office/drawing/2014/main" id="{DB88493A-23E5-4E8B-A1E6-75017AD21E23}"/>
              </a:ext>
            </a:extLst>
          </p:cNvPr>
          <p:cNvSpPr txBox="1"/>
          <p:nvPr/>
        </p:nvSpPr>
        <p:spPr>
          <a:xfrm>
            <a:off x="5426998" y="3914685"/>
            <a:ext cx="1468974" cy="461665"/>
          </a:xfrm>
          <a:prstGeom prst="rect">
            <a:avLst/>
          </a:prstGeom>
          <a:noFill/>
        </p:spPr>
        <p:txBody>
          <a:bodyPr wrap="square" rtlCol="0">
            <a:spAutoFit/>
          </a:bodyPr>
          <a:lstStyle/>
          <a:p>
            <a:r>
              <a:rPr lang="en-US" sz="800" i="0" dirty="0">
                <a:solidFill>
                  <a:schemeClr val="bg1"/>
                </a:solidFill>
                <a:latin typeface="+mn-lt"/>
              </a:rPr>
              <a:t>McGill University &amp;</a:t>
            </a:r>
            <a:br>
              <a:rPr lang="en-US" sz="800" i="0" dirty="0">
                <a:solidFill>
                  <a:schemeClr val="bg1"/>
                </a:solidFill>
                <a:latin typeface="+mn-lt"/>
              </a:rPr>
            </a:br>
            <a:r>
              <a:rPr lang="en-US" sz="800" i="0" dirty="0">
                <a:solidFill>
                  <a:schemeClr val="bg1"/>
                </a:solidFill>
                <a:latin typeface="+mn-lt"/>
              </a:rPr>
              <a:t>Montreal Heart Institute</a:t>
            </a:r>
            <a:br>
              <a:rPr lang="en-US" sz="800" i="0" dirty="0">
                <a:solidFill>
                  <a:schemeClr val="bg1"/>
                </a:solidFill>
                <a:latin typeface="+mn-lt"/>
              </a:rPr>
            </a:br>
            <a:endParaRPr lang="en-US" sz="800" b="0" i="0" dirty="0">
              <a:solidFill>
                <a:schemeClr val="bg1"/>
              </a:solidFill>
              <a:latin typeface="+mn-lt"/>
            </a:endParaRPr>
          </a:p>
        </p:txBody>
      </p:sp>
      <p:sp>
        <p:nvSpPr>
          <p:cNvPr id="268" name="Oval 267">
            <a:extLst>
              <a:ext uri="{FF2B5EF4-FFF2-40B4-BE49-F238E27FC236}">
                <a16:creationId xmlns:a16="http://schemas.microsoft.com/office/drawing/2014/main" id="{1E56F1E7-7B39-4225-BCB7-B3474DC8BB36}"/>
              </a:ext>
            </a:extLst>
          </p:cNvPr>
          <p:cNvSpPr/>
          <p:nvPr/>
        </p:nvSpPr>
        <p:spPr bwMode="auto">
          <a:xfrm>
            <a:off x="5436581" y="3792586"/>
            <a:ext cx="95788" cy="100621"/>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69" name="Oval 268">
            <a:extLst>
              <a:ext uri="{FF2B5EF4-FFF2-40B4-BE49-F238E27FC236}">
                <a16:creationId xmlns:a16="http://schemas.microsoft.com/office/drawing/2014/main" id="{C72C91F0-3390-469A-9BB2-4A757CA9495F}"/>
              </a:ext>
            </a:extLst>
          </p:cNvPr>
          <p:cNvSpPr/>
          <p:nvPr/>
        </p:nvSpPr>
        <p:spPr bwMode="auto">
          <a:xfrm>
            <a:off x="5017790" y="4135928"/>
            <a:ext cx="95788" cy="100621"/>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70" name="TextBox 269">
            <a:extLst>
              <a:ext uri="{FF2B5EF4-FFF2-40B4-BE49-F238E27FC236}">
                <a16:creationId xmlns:a16="http://schemas.microsoft.com/office/drawing/2014/main" id="{FC8507B3-F151-44C9-8E93-5A59ED30E451}"/>
              </a:ext>
            </a:extLst>
          </p:cNvPr>
          <p:cNvSpPr txBox="1"/>
          <p:nvPr/>
        </p:nvSpPr>
        <p:spPr>
          <a:xfrm>
            <a:off x="4890816" y="4328752"/>
            <a:ext cx="1086508" cy="584775"/>
          </a:xfrm>
          <a:prstGeom prst="rect">
            <a:avLst/>
          </a:prstGeom>
          <a:noFill/>
        </p:spPr>
        <p:txBody>
          <a:bodyPr wrap="square" rtlCol="0">
            <a:spAutoFit/>
          </a:bodyPr>
          <a:lstStyle/>
          <a:p>
            <a:r>
              <a:rPr lang="en-US" sz="800" i="0" dirty="0">
                <a:solidFill>
                  <a:schemeClr val="bg1"/>
                </a:solidFill>
                <a:latin typeface="+mn-lt"/>
              </a:rPr>
              <a:t>Toronto General Hospital</a:t>
            </a:r>
            <a:r>
              <a:rPr lang="en-US" sz="800" b="0" i="0" dirty="0">
                <a:solidFill>
                  <a:schemeClr val="bg1"/>
                </a:solidFill>
                <a:latin typeface="+mn-lt"/>
              </a:rPr>
              <a:t>, </a:t>
            </a:r>
            <a:r>
              <a:rPr lang="en-US" sz="800" i="0" dirty="0">
                <a:solidFill>
                  <a:schemeClr val="bg1"/>
                </a:solidFill>
                <a:latin typeface="+mn-lt"/>
              </a:rPr>
              <a:t>Sunnybrook Health &amp; London Health Sciences</a:t>
            </a:r>
            <a:endParaRPr lang="en-US" sz="800" b="0" i="0" dirty="0">
              <a:solidFill>
                <a:schemeClr val="bg1"/>
              </a:solidFill>
              <a:latin typeface="+mn-lt"/>
            </a:endParaRPr>
          </a:p>
        </p:txBody>
      </p:sp>
      <p:sp>
        <p:nvSpPr>
          <p:cNvPr id="271" name="TextBox 270">
            <a:extLst>
              <a:ext uri="{FF2B5EF4-FFF2-40B4-BE49-F238E27FC236}">
                <a16:creationId xmlns:a16="http://schemas.microsoft.com/office/drawing/2014/main" id="{64CE197A-27F7-43F4-A4ED-31DBCE502484}"/>
              </a:ext>
            </a:extLst>
          </p:cNvPr>
          <p:cNvSpPr txBox="1"/>
          <p:nvPr/>
        </p:nvSpPr>
        <p:spPr>
          <a:xfrm>
            <a:off x="5470585" y="3754513"/>
            <a:ext cx="1086508" cy="215444"/>
          </a:xfrm>
          <a:prstGeom prst="rect">
            <a:avLst/>
          </a:prstGeom>
          <a:noFill/>
        </p:spPr>
        <p:txBody>
          <a:bodyPr wrap="square" rtlCol="0">
            <a:spAutoFit/>
          </a:bodyPr>
          <a:lstStyle/>
          <a:p>
            <a:r>
              <a:rPr lang="en-US" sz="800" i="0" dirty="0">
                <a:solidFill>
                  <a:schemeClr val="bg1"/>
                </a:solidFill>
                <a:latin typeface="+mn-lt"/>
              </a:rPr>
              <a:t>IUCPQ</a:t>
            </a:r>
            <a:endParaRPr lang="en-US" sz="800" b="0" i="0" dirty="0">
              <a:solidFill>
                <a:schemeClr val="bg1"/>
              </a:solidFill>
              <a:latin typeface="+mn-lt"/>
            </a:endParaRPr>
          </a:p>
        </p:txBody>
      </p:sp>
      <p:sp>
        <p:nvSpPr>
          <p:cNvPr id="272" name="Oval 271">
            <a:extLst>
              <a:ext uri="{FF2B5EF4-FFF2-40B4-BE49-F238E27FC236}">
                <a16:creationId xmlns:a16="http://schemas.microsoft.com/office/drawing/2014/main" id="{DBF03334-5095-4789-A81E-78A6F6ADEDF3}"/>
              </a:ext>
            </a:extLst>
          </p:cNvPr>
          <p:cNvSpPr/>
          <p:nvPr/>
        </p:nvSpPr>
        <p:spPr bwMode="auto">
          <a:xfrm>
            <a:off x="4309084" y="2052023"/>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73" name="Oval 272">
            <a:extLst>
              <a:ext uri="{FF2B5EF4-FFF2-40B4-BE49-F238E27FC236}">
                <a16:creationId xmlns:a16="http://schemas.microsoft.com/office/drawing/2014/main" id="{752E6439-10C3-45E4-9565-E89F43E6335B}"/>
              </a:ext>
            </a:extLst>
          </p:cNvPr>
          <p:cNvSpPr/>
          <p:nvPr/>
        </p:nvSpPr>
        <p:spPr bwMode="auto">
          <a:xfrm>
            <a:off x="1780668" y="2372808"/>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74" name="Oval 273">
            <a:extLst>
              <a:ext uri="{FF2B5EF4-FFF2-40B4-BE49-F238E27FC236}">
                <a16:creationId xmlns:a16="http://schemas.microsoft.com/office/drawing/2014/main" id="{84B1E321-566F-4979-AF27-32A26DC1BA07}"/>
              </a:ext>
            </a:extLst>
          </p:cNvPr>
          <p:cNvSpPr/>
          <p:nvPr/>
        </p:nvSpPr>
        <p:spPr bwMode="auto">
          <a:xfrm>
            <a:off x="5320016" y="3950860"/>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75" name="Oval 274">
            <a:extLst>
              <a:ext uri="{FF2B5EF4-FFF2-40B4-BE49-F238E27FC236}">
                <a16:creationId xmlns:a16="http://schemas.microsoft.com/office/drawing/2014/main" id="{A970A509-D602-4C77-B096-B487C2014111}"/>
              </a:ext>
            </a:extLst>
          </p:cNvPr>
          <p:cNvSpPr/>
          <p:nvPr/>
        </p:nvSpPr>
        <p:spPr bwMode="auto">
          <a:xfrm>
            <a:off x="4984541" y="4156522"/>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276" name="Oval 275">
            <a:extLst>
              <a:ext uri="{FF2B5EF4-FFF2-40B4-BE49-F238E27FC236}">
                <a16:creationId xmlns:a16="http://schemas.microsoft.com/office/drawing/2014/main" id="{049F06C5-6AE9-409E-B619-BF88BAAA96AD}"/>
              </a:ext>
            </a:extLst>
          </p:cNvPr>
          <p:cNvSpPr/>
          <p:nvPr/>
        </p:nvSpPr>
        <p:spPr bwMode="auto">
          <a:xfrm>
            <a:off x="5060665" y="4128894"/>
            <a:ext cx="91440" cy="91440"/>
          </a:xfrm>
          <a:prstGeom prst="ellipse">
            <a:avLst/>
          </a:prstGeom>
          <a:solidFill>
            <a:schemeClr val="accent2"/>
          </a:solidFill>
          <a:ln w="25400" cap="flat" cmpd="sng" algn="ctr">
            <a:noFill/>
            <a:prstDash val="solid"/>
            <a:round/>
            <a:headEnd type="none" w="med" len="med"/>
            <a:tailEnd type="none" w="med" len="med"/>
          </a:ln>
          <a:effectLst/>
          <a:scene3d>
            <a:camera prst="orthographicFront"/>
            <a:lightRig rig="threePt" dir="t"/>
          </a:scene3d>
          <a:sp3d>
            <a:bevelT/>
          </a:sp3d>
          <a:extLst/>
        </p:spPr>
        <p:txBody>
          <a:bodyPr/>
          <a:lstStyle/>
          <a:p>
            <a:pPr algn="ctr">
              <a:defRPr/>
            </a:pPr>
            <a:endParaRPr lang="en-US" sz="4200">
              <a:solidFill>
                <a:srgbClr val="0066CC"/>
              </a:solidFill>
              <a:latin typeface="Gill Sans" charset="0"/>
              <a:ea typeface="ヒラギノ角ゴ ProN W3" charset="0"/>
              <a:sym typeface="Gill Sans" charset="0"/>
            </a:endParaRPr>
          </a:p>
        </p:txBody>
      </p:sp>
      <p:sp>
        <p:nvSpPr>
          <p:cNvPr id="107" name="Title 2">
            <a:extLst>
              <a:ext uri="{FF2B5EF4-FFF2-40B4-BE49-F238E27FC236}">
                <a16:creationId xmlns:a16="http://schemas.microsoft.com/office/drawing/2014/main" id="{7CBC1443-E6A5-4994-AB36-07A92646437F}"/>
              </a:ext>
            </a:extLst>
          </p:cNvPr>
          <p:cNvSpPr txBox="1">
            <a:spLocks/>
          </p:cNvSpPr>
          <p:nvPr/>
        </p:nvSpPr>
        <p:spPr>
          <a:xfrm>
            <a:off x="237744" y="155448"/>
            <a:ext cx="8686802" cy="591207"/>
          </a:xfrm>
          <a:prstGeom prst="rect">
            <a:avLst/>
          </a:prstGeom>
        </p:spPr>
        <p:txBody>
          <a:bodyPr vert="horz" lIns="91440" tIns="45720" rIns="91440" bIns="45720" rtlCol="0" anchor="t">
            <a:noAutofit/>
          </a:bodyPr>
          <a:lstStyle>
            <a:lvl1pPr algn="l" defTabSz="685783" rtl="0" eaLnBrk="1" latinLnBrk="0" hangingPunct="1">
              <a:spcBef>
                <a:spcPct val="0"/>
              </a:spcBef>
              <a:buNone/>
              <a:defRPr lang="en-US" sz="2800" b="0" kern="1200">
                <a:solidFill>
                  <a:srgbClr val="FFD815"/>
                </a:solidFill>
                <a:effectLst>
                  <a:outerShdw blurRad="38100" dist="38100" dir="2700000" algn="tl">
                    <a:srgbClr val="000000">
                      <a:alpha val="43137"/>
                    </a:srgbClr>
                  </a:outerShdw>
                </a:effectLst>
                <a:latin typeface="+mn-lt"/>
                <a:ea typeface="+mj-ea"/>
                <a:cs typeface="Arial" panose="020B0604020202020204" pitchFamily="34" charset="0"/>
              </a:defRPr>
            </a:lvl1pPr>
          </a:lstStyle>
          <a:p>
            <a:pPr fontAlgn="auto">
              <a:spcAft>
                <a:spcPts val="0"/>
              </a:spcAft>
            </a:pPr>
            <a:r>
              <a:rPr lang="en-US" i="0" spc="-150" dirty="0">
                <a:solidFill>
                  <a:srgbClr val="FFD227"/>
                </a:solidFill>
                <a:effectLst/>
              </a:rPr>
              <a:t>Australia, Canada, Europe, Japan and New Zealand</a:t>
            </a:r>
            <a:endParaRPr lang="en-US" sz="2400" i="0" spc="-150" dirty="0">
              <a:solidFill>
                <a:srgbClr val="FFD227"/>
              </a:solidFill>
              <a:effectLst/>
              <a:latin typeface="Calibri" charset="0"/>
              <a:ea typeface="Calibri" charset="0"/>
              <a:cs typeface="Calibri" charset="0"/>
            </a:endParaRPr>
          </a:p>
        </p:txBody>
      </p:sp>
    </p:spTree>
    <p:extLst>
      <p:ext uri="{BB962C8B-B14F-4D97-AF65-F5344CB8AC3E}">
        <p14:creationId xmlns:p14="http://schemas.microsoft.com/office/powerpoint/2010/main" val="90743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
            <a:extLst>
              <a:ext uri="{FF2B5EF4-FFF2-40B4-BE49-F238E27FC236}">
                <a16:creationId xmlns:a16="http://schemas.microsoft.com/office/drawing/2014/main" id="{80CF336E-BA7A-4CA6-AD7E-AC32348C843B}"/>
              </a:ext>
            </a:extLst>
          </p:cNvPr>
          <p:cNvSpPr>
            <a:spLocks noGrp="1"/>
          </p:cNvSpPr>
          <p:nvPr>
            <p:ph type="title"/>
          </p:nvPr>
        </p:nvSpPr>
        <p:spPr>
          <a:xfrm>
            <a:off x="236485" y="160249"/>
            <a:ext cx="8450317" cy="591207"/>
          </a:xfrm>
        </p:spPr>
        <p:txBody>
          <a:bodyPr/>
          <a:lstStyle/>
          <a:p>
            <a:r>
              <a:rPr lang="en-US" sz="2800" spc="-150" dirty="0">
                <a:solidFill>
                  <a:srgbClr val="FFD227"/>
                </a:solidFill>
                <a:effectLst/>
              </a:rPr>
              <a:t>Study Design</a:t>
            </a:r>
          </a:p>
        </p:txBody>
      </p:sp>
      <p:pic>
        <p:nvPicPr>
          <p:cNvPr id="5" name="Picture 4">
            <a:extLst>
              <a:ext uri="{FF2B5EF4-FFF2-40B4-BE49-F238E27FC236}">
                <a16:creationId xmlns:a16="http://schemas.microsoft.com/office/drawing/2014/main" id="{85F1C216-82C8-425A-9AD7-5CDC10355B64}"/>
              </a:ext>
            </a:extLst>
          </p:cNvPr>
          <p:cNvPicPr>
            <a:picLocks noChangeAspect="1"/>
          </p:cNvPicPr>
          <p:nvPr/>
        </p:nvPicPr>
        <p:blipFill>
          <a:blip r:embed="rId3"/>
          <a:stretch>
            <a:fillRect/>
          </a:stretch>
        </p:blipFill>
        <p:spPr>
          <a:xfrm>
            <a:off x="493423" y="615409"/>
            <a:ext cx="8157155" cy="4310246"/>
          </a:xfrm>
          <a:prstGeom prst="rect">
            <a:avLst/>
          </a:prstGeom>
        </p:spPr>
      </p:pic>
    </p:spTree>
    <p:extLst>
      <p:ext uri="{BB962C8B-B14F-4D97-AF65-F5344CB8AC3E}">
        <p14:creationId xmlns:p14="http://schemas.microsoft.com/office/powerpoint/2010/main" val="32178838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RF 2007 Template&amp;#x0D;&amp;#x0A;Title 44 pt Bold Arial&amp;quot;&quot;/&gt;&lt;property id=&quot;20307&quot; value=&quot;404&quot;/&gt;&lt;/object&gt;&lt;object type=&quot;3&quot; unique_id=&quot;10005&quot;&gt;&lt;property id=&quot;20148&quot; value=&quot;5&quot;/&gt;&lt;property id=&quot;20300&quot; value=&quot;Slide 2 - &amp;quot;Text Slide – Titles Need to be Titlecase&amp;quot;&quot;/&gt;&lt;property id=&quot;20307&quot; value=&quot;405&quot;/&gt;&lt;/object&gt;&lt;object type=&quot;3&quot; unique_id=&quot;10006&quot;&gt;&lt;property id=&quot;20148&quot; value=&quot;5&quot;/&gt;&lt;property id=&quot;20300&quot; value=&quot;Slide 3 - &amp;quot;Color Palette&amp;quot;&quot;/&gt;&lt;property id=&quot;20307&quot; value=&quot;409&quot;/&gt;&lt;/object&gt;&lt;object type=&quot;3&quot; unique_id=&quot;10007&quot;&gt;&lt;property id=&quot;20148&quot; value=&quot;5&quot;/&gt;&lt;property id=&quot;20300&quot; value=&quot;Slide 4 - &amp;quot;Charts Slide&amp;quot;&quot;/&gt;&lt;property id=&quot;20307&quot; value=&quot;406&quot;/&gt;&lt;/object&gt;&lt;object type=&quot;3&quot; unique_id=&quot;10008&quot;&gt;&lt;property id=&quot;20148&quot; value=&quot;5&quot;/&gt;&lt;property id=&quot;20300&quot; value=&quot;Slide 6 - &amp;quot;Table Slide&amp;quot;&quot;/&gt;&lt;property id=&quot;20307&quot; value=&quot;398&quot;/&gt;&lt;/object&gt;&lt;object type=&quot;3&quot; unique_id=&quot;10009&quot;&gt;&lt;property id=&quot;20148&quot; value=&quot;5&quot;/&gt;&lt;property id=&quot;20300&quot; value=&quot;Slide 7 - &amp;quot;Sample Org Chart&amp;quot;&quot;/&gt;&lt;property id=&quot;20307&quot; value=&quot;403&quot;/&gt;&lt;/object&gt;&lt;object type=&quot;3&quot; unique_id=&quot;10010&quot;&gt;&lt;property id=&quot;20148&quot; value=&quot;5&quot;/&gt;&lt;property id=&quot;20300&quot; value=&quot;Slide 8 - &amp;quot;Sample Line Chart&amp;quot;&quot;/&gt;&lt;property id=&quot;20307&quot; value=&quot;407&quot;/&gt;&lt;/object&gt;&lt;object type=&quot;3&quot; unique_id=&quot;10011&quot;&gt;&lt;property id=&quot;20148&quot; value=&quot;5&quot;/&gt;&lt;property id=&quot;20300&quot; value=&quot;Slide 10 - &amp;quot;Photos &amp;amp; Bulleted Text&amp;quot;&quot;/&gt;&lt;property id=&quot;20307&quot; value=&quot;410&quot;/&gt;&lt;/object&gt;&lt;object type=&quot;3&quot; unique_id=&quot;10012&quot;&gt;&lt;property id=&quot;20148&quot; value=&quot;5&quot;/&gt;&lt;property id=&quot;20300&quot; value=&quot;Slide 11 - &amp;quot;Photo&amp;quot;&quot;/&gt;&lt;property id=&quot;20307&quot; value=&quot;411&quot;/&gt;&lt;/object&gt;&lt;object type=&quot;3&quot; unique_id=&quot;17581&quot;&gt;&lt;property id=&quot;20148&quot; value=&quot;5&quot;/&gt;&lt;property id=&quot;20300&quot; value=&quot;Slide 5&quot;/&gt;&lt;property id=&quot;20307&quot; value=&quot;414&quot;/&gt;&lt;/object&gt;&lt;object type=&quot;3&quot; unique_id=&quot;17582&quot;&gt;&lt;property id=&quot;20148&quot; value=&quot;5&quot;/&gt;&lt;property id=&quot;20300&quot; value=&quot;Slide 9 - &amp;quot;Sample Line Chart&amp;quot;&quot;/&gt;&lt;property id=&quot;20307&quot; value=&quot;413&quot;/&gt;&lt;/object&gt;&lt;/object&gt;&lt;/object&gt;&lt;/database&gt;"/>
</p:tagLst>
</file>

<file path=ppt/theme/theme1.xml><?xml version="1.0" encoding="utf-8"?>
<a:theme xmlns:a="http://schemas.openxmlformats.org/drawingml/2006/main" name="4_Office Theme">
  <a:themeElements>
    <a:clrScheme name="Custom 2">
      <a:dk1>
        <a:srgbClr val="FFFFFF"/>
      </a:dk1>
      <a:lt1>
        <a:sysClr val="window" lastClr="FFFFFF"/>
      </a:lt1>
      <a:dk2>
        <a:srgbClr val="1F497D"/>
      </a:dk2>
      <a:lt2>
        <a:srgbClr val="EEECE1"/>
      </a:lt2>
      <a:accent1>
        <a:srgbClr val="E16600"/>
      </a:accent1>
      <a:accent2>
        <a:srgbClr val="E6C000"/>
      </a:accent2>
      <a:accent3>
        <a:srgbClr val="2DB5DF"/>
      </a:accent3>
      <a:accent4>
        <a:srgbClr val="3D9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2">
      <a:dk1>
        <a:srgbClr val="FFFFFF"/>
      </a:dk1>
      <a:lt1>
        <a:sysClr val="window" lastClr="FFFFFF"/>
      </a:lt1>
      <a:dk2>
        <a:srgbClr val="1F497D"/>
      </a:dk2>
      <a:lt2>
        <a:srgbClr val="EEECE1"/>
      </a:lt2>
      <a:accent1>
        <a:srgbClr val="E16600"/>
      </a:accent1>
      <a:accent2>
        <a:srgbClr val="E6C000"/>
      </a:accent2>
      <a:accent3>
        <a:srgbClr val="2DB5DF"/>
      </a:accent3>
      <a:accent4>
        <a:srgbClr val="3D9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Custom 2">
      <a:dk1>
        <a:srgbClr val="FFFFFF"/>
      </a:dk1>
      <a:lt1>
        <a:sysClr val="window" lastClr="FFFFFF"/>
      </a:lt1>
      <a:dk2>
        <a:srgbClr val="1F497D"/>
      </a:dk2>
      <a:lt2>
        <a:srgbClr val="EEECE1"/>
      </a:lt2>
      <a:accent1>
        <a:srgbClr val="E16600"/>
      </a:accent1>
      <a:accent2>
        <a:srgbClr val="E6C000"/>
      </a:accent2>
      <a:accent3>
        <a:srgbClr val="2DB5DF"/>
      </a:accent3>
      <a:accent4>
        <a:srgbClr val="3D9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2">
      <a:dk1>
        <a:srgbClr val="FFFFFF"/>
      </a:dk1>
      <a:lt1>
        <a:sysClr val="window" lastClr="FFFFFF"/>
      </a:lt1>
      <a:dk2>
        <a:srgbClr val="1F497D"/>
      </a:dk2>
      <a:lt2>
        <a:srgbClr val="EEECE1"/>
      </a:lt2>
      <a:accent1>
        <a:srgbClr val="E16600"/>
      </a:accent1>
      <a:accent2>
        <a:srgbClr val="E6C000"/>
      </a:accent2>
      <a:accent3>
        <a:srgbClr val="2DB5DF"/>
      </a:accent3>
      <a:accent4>
        <a:srgbClr val="3D9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Custom 2">
      <a:dk1>
        <a:srgbClr val="FFFFFF"/>
      </a:dk1>
      <a:lt1>
        <a:sysClr val="window" lastClr="FFFFFF"/>
      </a:lt1>
      <a:dk2>
        <a:srgbClr val="1F497D"/>
      </a:dk2>
      <a:lt2>
        <a:srgbClr val="EEECE1"/>
      </a:lt2>
      <a:accent1>
        <a:srgbClr val="E16600"/>
      </a:accent1>
      <a:accent2>
        <a:srgbClr val="E6C000"/>
      </a:accent2>
      <a:accent3>
        <a:srgbClr val="2DB5DF"/>
      </a:accent3>
      <a:accent4>
        <a:srgbClr val="3D995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17959</TotalTime>
  <Words>3046</Words>
  <Application>Microsoft Office PowerPoint</Application>
  <PresentationFormat>On-screen Show (16:9)</PresentationFormat>
  <Paragraphs>766</Paragraphs>
  <Slides>40</Slides>
  <Notes>39</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40</vt:i4>
      </vt:variant>
    </vt:vector>
  </HeadingPairs>
  <TitlesOfParts>
    <vt:vector size="59" baseType="lpstr">
      <vt:lpstr>MS Mincho</vt:lpstr>
      <vt:lpstr>MS PGothic</vt:lpstr>
      <vt:lpstr>SimSun</vt:lpstr>
      <vt:lpstr>Arial</vt:lpstr>
      <vt:lpstr>Calibri</vt:lpstr>
      <vt:lpstr>Cambria</vt:lpstr>
      <vt:lpstr>Effra</vt:lpstr>
      <vt:lpstr>Effra Light</vt:lpstr>
      <vt:lpstr>Gill Sans</vt:lpstr>
      <vt:lpstr>Thorndale AMT</vt:lpstr>
      <vt:lpstr>Times New Roman</vt:lpstr>
      <vt:lpstr>Wingdings</vt:lpstr>
      <vt:lpstr>ヒラギノ角ゴ Pro W3</vt:lpstr>
      <vt:lpstr>ヒラギノ角ゴ ProN W3</vt:lpstr>
      <vt:lpstr>4_Office Theme</vt:lpstr>
      <vt:lpstr>1_Office Theme</vt:lpstr>
      <vt:lpstr>5_Office Theme</vt:lpstr>
      <vt:lpstr>6_Office Theme</vt:lpstr>
      <vt:lpstr>7_Office Theme</vt:lpstr>
      <vt:lpstr>Primary Results From the Evolut Low Risk Trial</vt:lpstr>
      <vt:lpstr>Disclosure Statement of Financial Interests</vt:lpstr>
      <vt:lpstr>Background</vt:lpstr>
      <vt:lpstr>Background</vt:lpstr>
      <vt:lpstr>Objective</vt:lpstr>
      <vt:lpstr>Study Administration</vt:lpstr>
      <vt:lpstr>PowerPoint Presentation</vt:lpstr>
      <vt:lpstr>PowerPoint Presentation</vt:lpstr>
      <vt:lpstr>Study Design</vt:lpstr>
      <vt:lpstr>Study Endpoints</vt:lpstr>
      <vt:lpstr>Key Inclusion Criteria</vt:lpstr>
      <vt:lpstr>Key Exclusion Criteria</vt:lpstr>
      <vt:lpstr>PowerPoint Presentation</vt:lpstr>
      <vt:lpstr>Patient Flow</vt:lpstr>
      <vt:lpstr>PowerPoint Presentation</vt:lpstr>
      <vt:lpstr>RESULTS</vt:lpstr>
      <vt:lpstr>Baseline Characteristics</vt:lpstr>
      <vt:lpstr>Baseline Cardiac Risk Factors</vt:lpstr>
      <vt:lpstr>TAVR Procedural Data</vt:lpstr>
      <vt:lpstr>PowerPoint Presentation</vt:lpstr>
      <vt:lpstr>Hierarchical Secondary Endpoints </vt:lpstr>
      <vt:lpstr>Clinical Outcomes at 30 Days</vt:lpstr>
      <vt:lpstr>Clinical Outcomes at 1 Year</vt:lpstr>
      <vt:lpstr>K-M All-Cause Mortality or Disabling Stroke at 1 Year </vt:lpstr>
      <vt:lpstr>K-M Rates of All-Cause Mortality at 1 Year</vt:lpstr>
      <vt:lpstr>K-M Disabling Stroke at 1 Year </vt:lpstr>
      <vt:lpstr>PowerPoint Presentation</vt:lpstr>
      <vt:lpstr>Clinical Implications  Death, Disabling Stroke and Heart Failure Hospitalizations to 1 Year</vt:lpstr>
      <vt:lpstr>Procedural Time and Length of Stay  </vt:lpstr>
      <vt:lpstr>PowerPoint Presentation</vt:lpstr>
      <vt:lpstr>Prosthesis-Patient Mismatch </vt:lpstr>
      <vt:lpstr>PowerPoint Presentation</vt:lpstr>
      <vt:lpstr>PowerPoint Presentation</vt:lpstr>
      <vt:lpstr>PowerPoint Presentation</vt:lpstr>
      <vt:lpstr>PowerPoint Presentation</vt:lpstr>
      <vt:lpstr>PowerPoint Presentation</vt:lpstr>
      <vt:lpstr>Summary</vt:lpstr>
      <vt:lpstr>Conclusion</vt:lpstr>
      <vt:lpstr>PowerPoint Presentation</vt:lpstr>
      <vt:lpstr>PowerPoint Presentation</vt:lpstr>
    </vt:vector>
  </TitlesOfParts>
  <Company>CRF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Detrimental Impact of Chronic Renal Insufficiency</dc:title>
  <dc:creator>mreardon@houstonmethodist.org</dc:creator>
  <cp:keywords>Medtronic Controlled, Medtronic Business Restricted</cp:keywords>
  <cp:lastModifiedBy>Moore, Jane, MS, ELS</cp:lastModifiedBy>
  <cp:revision>1143</cp:revision>
  <dcterms:created xsi:type="dcterms:W3CDTF">2015-03-17T14:58:49Z</dcterms:created>
  <dcterms:modified xsi:type="dcterms:W3CDTF">2019-03-16T22:19:28Z</dcterms:modified>
  <cp:category>Checked by Jennifer Maloney Oct 23</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MedtronicBusinessRestricted</vt:lpwstr>
  </property>
  <property fmtid="{D5CDD505-2E9C-101B-9397-08002B2CF9AE}" pid="3" name="TitusGUID">
    <vt:lpwstr>5c6fb000-5fbc-4c46-aa03-517dfff1712e</vt:lpwstr>
  </property>
</Properties>
</file>